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08" y="-104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26.04.15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70381" y="3150717"/>
            <a:ext cx="8117433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3318669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3324537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3324537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706920" y="3318669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3318669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4797244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70791" y="3934499"/>
            <a:ext cx="1912472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619131" y="1910150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AG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1734262" y="5792692"/>
            <a:ext cx="2799332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 flipV="1">
            <a:off x="3783263" y="4199769"/>
            <a:ext cx="849977" cy="654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33240" y="3860798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4533594" y="4538740"/>
            <a:ext cx="1093219" cy="1469231"/>
          </a:xfrm>
          <a:prstGeom prst="curvedConnector2">
            <a:avLst/>
          </a:prstGeom>
          <a:ln>
            <a:solidFill>
              <a:srgbClr val="7EC25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835623" y="1335426"/>
            <a:ext cx="1837675" cy="76834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Holding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+ </a:t>
            </a:r>
            <a:r>
              <a:rPr lang="de-DE" sz="1600" dirty="0" smtClean="0"/>
              <a:t>Rot </a:t>
            </a:r>
            <a:r>
              <a:rPr lang="de-DE" sz="1600" dirty="0" smtClean="0"/>
              <a:t>Europa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209020" y="2508963"/>
            <a:ext cx="0" cy="135183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30" idx="0"/>
          </p:cNvCxnSpPr>
          <p:nvPr/>
        </p:nvCxnSpPr>
        <p:spPr>
          <a:xfrm>
            <a:off x="4726268" y="2508963"/>
            <a:ext cx="900545" cy="135183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158887" y="1233415"/>
            <a:ext cx="190549" cy="116292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4" y="442463"/>
            <a:ext cx="1736059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75000">
                <a:schemeClr val="accent4">
                  <a:lumMod val="60000"/>
                  <a:lumOff val="40000"/>
                </a:schemeClr>
              </a:gs>
            </a:gsLst>
            <a:lin ang="17340000" scaled="0"/>
            <a:tileRect/>
          </a:gradFill>
          <a:ln w="38100" cmpd="dbl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/>
              <a:t> </a:t>
            </a:r>
            <a:r>
              <a:rPr lang="de-DE" sz="2000" dirty="0" smtClean="0"/>
              <a:t>Inc.</a:t>
            </a:r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052642" y="1719602"/>
            <a:ext cx="1" cy="30776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Gelb </a:t>
            </a:r>
            <a:r>
              <a:rPr lang="de-DE" sz="1600" dirty="0" err="1" smtClean="0"/>
              <a:t>Finance</a:t>
            </a:r>
            <a:r>
              <a:rPr lang="de-DE" sz="1600" dirty="0" smtClean="0"/>
              <a:t> AG</a:t>
            </a:r>
            <a:endParaRPr lang="de-DE" sz="16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016887" y="4860635"/>
            <a:ext cx="2270927" cy="592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Software-Töchter in 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Ungarn und </a:t>
            </a:r>
            <a:r>
              <a:rPr lang="de-DE" sz="1400" dirty="0" smtClean="0"/>
              <a:t>Pakistan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stCxn id="70" idx="0"/>
          </p:cNvCxnSpPr>
          <p:nvPr/>
        </p:nvCxnSpPr>
        <p:spPr>
          <a:xfrm flipV="1">
            <a:off x="7152351" y="1819371"/>
            <a:ext cx="67543" cy="30412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06648" y="678731"/>
            <a:ext cx="204509" cy="110888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70381" y="1145685"/>
            <a:ext cx="2504033" cy="573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775787" y="1366212"/>
            <a:ext cx="489955" cy="119673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Bild 1" descr="schatzkis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54" y="1117335"/>
            <a:ext cx="670260" cy="636747"/>
          </a:xfrm>
          <a:prstGeom prst="rect">
            <a:avLst/>
          </a:prstGeom>
        </p:spPr>
      </p:pic>
      <p:cxnSp>
        <p:nvCxnSpPr>
          <p:cNvPr id="51" name="Gerade Verbindung mit Pfeil 50"/>
          <p:cNvCxnSpPr/>
          <p:nvPr/>
        </p:nvCxnSpPr>
        <p:spPr>
          <a:xfrm>
            <a:off x="7801437" y="6227180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656141" y="6223249"/>
            <a:ext cx="100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Beteiligung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3969017" y="2508963"/>
            <a:ext cx="313942" cy="22882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673299" y="6221605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6541658" y="6204019"/>
            <a:ext cx="109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Übernahme,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Fusion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874332" y="6092898"/>
            <a:ext cx="2784207" cy="573917"/>
          </a:xfrm>
          <a:prstGeom prst="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" rtlCol="0" anchor="t" anchorCtr="0"/>
          <a:lstStyle/>
          <a:p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 flipH="1">
            <a:off x="6411560" y="2103775"/>
            <a:ext cx="130098" cy="1757023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 rot="16200000">
            <a:off x="-539975" y="5995758"/>
            <a:ext cx="128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© 2015ff, SAMM Inc.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43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85</cp:revision>
  <dcterms:created xsi:type="dcterms:W3CDTF">2010-04-12T23:12:02Z</dcterms:created>
  <dcterms:modified xsi:type="dcterms:W3CDTF">2015-04-26T08:39:28Z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