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94674"/>
  </p:normalViewPr>
  <p:slideViewPr>
    <p:cSldViewPr snapToGrid="0" snapToObjects="1">
      <p:cViewPr>
        <p:scale>
          <a:sx n="96" d="100"/>
          <a:sy n="96" d="100"/>
        </p:scale>
        <p:origin x="880" y="672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70381" y="3101408"/>
            <a:ext cx="8841097" cy="60080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00523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7718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6832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393199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714149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4797244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70791" y="3934499"/>
            <a:ext cx="1912472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619132" y="2038725"/>
            <a:ext cx="1431964" cy="470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AG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1734261" y="5792692"/>
            <a:ext cx="3121491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 flipV="1">
            <a:off x="3783263" y="4199769"/>
            <a:ext cx="849977" cy="654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33240" y="3860798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sp>
        <p:nvSpPr>
          <p:cNvPr id="50" name="Rechteck 49"/>
          <p:cNvSpPr/>
          <p:nvPr/>
        </p:nvSpPr>
        <p:spPr>
          <a:xfrm>
            <a:off x="4342321" y="1335426"/>
            <a:ext cx="2418562" cy="90747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Rot Holding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+ </a:t>
            </a: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209020" y="2508963"/>
            <a:ext cx="0" cy="142553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9" idx="3"/>
          </p:cNvCxnSpPr>
          <p:nvPr/>
        </p:nvCxnSpPr>
        <p:spPr>
          <a:xfrm>
            <a:off x="4051096" y="2273844"/>
            <a:ext cx="895539" cy="159349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3713938" y="1410343"/>
            <a:ext cx="249559" cy="1007207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6" y="442463"/>
            <a:ext cx="1749310" cy="1372820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49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 w="38100" cmpd="dbl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 smtClean="0"/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052642" y="1719602"/>
            <a:ext cx="1" cy="30776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550405" y="430494"/>
            <a:ext cx="2247847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Gelb </a:t>
            </a:r>
            <a:r>
              <a:rPr lang="de-DE" sz="1600" dirty="0" err="1" smtClean="0"/>
              <a:t>Finance</a:t>
            </a:r>
            <a:r>
              <a:rPr lang="de-DE" sz="1600" dirty="0" smtClean="0"/>
              <a:t> AG</a:t>
            </a:r>
            <a:endParaRPr lang="de-DE" sz="16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798252" y="667054"/>
            <a:ext cx="1065093" cy="151083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016887" y="4860635"/>
            <a:ext cx="2270927" cy="592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Tochterunternehmen in </a:t>
            </a:r>
            <a:br>
              <a:rPr lang="de-DE" sz="1400" dirty="0" smtClean="0"/>
            </a:br>
            <a:r>
              <a:rPr lang="de-DE" sz="1400" dirty="0" smtClean="0"/>
              <a:t>Ungarn und Pakistan</a:t>
            </a:r>
            <a:endParaRPr lang="de-DE" sz="1400" dirty="0"/>
          </a:p>
        </p:txBody>
      </p:sp>
      <p:cxnSp>
        <p:nvCxnSpPr>
          <p:cNvPr id="71" name="Gerade Verbindung mit Pfeil 70"/>
          <p:cNvCxnSpPr/>
          <p:nvPr/>
        </p:nvCxnSpPr>
        <p:spPr>
          <a:xfrm flipH="1" flipV="1">
            <a:off x="6582595" y="2260491"/>
            <a:ext cx="280750" cy="26001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</p:cNvCxnSpPr>
          <p:nvPr/>
        </p:nvCxnSpPr>
        <p:spPr>
          <a:xfrm rot="5400000" flipH="1" flipV="1">
            <a:off x="6055997" y="528079"/>
            <a:ext cx="302953" cy="131174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70381" y="1145685"/>
            <a:ext cx="2504033" cy="573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743644" y="1398356"/>
            <a:ext cx="554242" cy="1196734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Bild 1" descr="schatzkis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7" y="1477681"/>
            <a:ext cx="640418" cy="608397"/>
          </a:xfrm>
          <a:prstGeom prst="rect">
            <a:avLst/>
          </a:prstGeom>
        </p:spPr>
      </p:pic>
      <p:cxnSp>
        <p:nvCxnSpPr>
          <p:cNvPr id="51" name="Gerade Verbindung mit Pfeil 50"/>
          <p:cNvCxnSpPr/>
          <p:nvPr/>
        </p:nvCxnSpPr>
        <p:spPr>
          <a:xfrm>
            <a:off x="7801437" y="6227180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656141" y="6223249"/>
            <a:ext cx="100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Beteiligung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3969017" y="2508963"/>
            <a:ext cx="9537" cy="22882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673299" y="6221605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6541658" y="6204019"/>
            <a:ext cx="109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Übernahme,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Fusion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874332" y="6092898"/>
            <a:ext cx="2784207" cy="573917"/>
          </a:xfrm>
          <a:prstGeom prst="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" rtlCol="0" anchor="t" anchorCtr="0"/>
          <a:lstStyle/>
          <a:p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6207473" y="2242905"/>
            <a:ext cx="204087" cy="1617893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-18559" y="6475722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©  SAMM Inc.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7307099" y="1832869"/>
            <a:ext cx="269068" cy="30277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209020" y="933450"/>
            <a:ext cx="423006" cy="1105274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75" y="616172"/>
            <a:ext cx="1171044" cy="1029489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7915551" y="314136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/>
              <a:t>2018</a:t>
            </a:r>
            <a:endParaRPr lang="de-DE" sz="20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5158376" y="2260491"/>
            <a:ext cx="153558" cy="16003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4332311" y="4564446"/>
            <a:ext cx="517235" cy="1202539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37</Words>
  <Application>Microsoft Macintosh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Dr. Gernot Starke</cp:lastModifiedBy>
  <cp:revision>92</cp:revision>
  <cp:lastPrinted>2017-05-08T18:33:43Z</cp:lastPrinted>
  <dcterms:created xsi:type="dcterms:W3CDTF">2010-04-12T23:12:02Z</dcterms:created>
  <dcterms:modified xsi:type="dcterms:W3CDTF">2017-05-09T07:35:32Z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