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6" y="-400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18.04.15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AG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Holding +</a:t>
            </a:r>
            <a:br>
              <a:rPr lang="de-DE" sz="1600" dirty="0" smtClean="0"/>
            </a:b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International</a:t>
            </a:r>
          </a:p>
          <a:p>
            <a:pPr algn="ctr"/>
            <a:r>
              <a:rPr lang="de-DE" sz="2000" dirty="0" smtClean="0"/>
              <a:t>AG</a:t>
            </a:r>
            <a:endParaRPr lang="de-DE" sz="2000" dirty="0"/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Gelb </a:t>
            </a:r>
            <a:r>
              <a:rPr lang="de-DE" sz="1200" dirty="0" err="1" smtClean="0"/>
              <a:t>Finance</a:t>
            </a:r>
            <a:r>
              <a:rPr lang="de-DE" sz="1200" dirty="0" smtClean="0"/>
              <a:t> AG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Software-Töchter in Ungarn, Polen, Rumänien, Pakistan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39</Words>
  <Application>Microsoft Macintosh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81</cp:revision>
  <dcterms:created xsi:type="dcterms:W3CDTF">2010-04-12T23:12:02Z</dcterms:created>
  <dcterms:modified xsi:type="dcterms:W3CDTF">2015-04-18T18:02:16Z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