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4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1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8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8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0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34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5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EDE4-6B4F-2B49-A82A-33FF2A3463E3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9CEE-FB35-FB44-9F17-ADFB45214F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one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9977">
            <a:off x="4470881" y="182540"/>
            <a:ext cx="2365359" cy="5027171"/>
          </a:xfrm>
          <a:prstGeom prst="rect">
            <a:avLst/>
          </a:prstGeom>
        </p:spPr>
      </p:pic>
      <p:pic>
        <p:nvPicPr>
          <p:cNvPr id="5" name="Bild 4" descr="bone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59985">
            <a:off x="2709675" y="163701"/>
            <a:ext cx="2365359" cy="50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Gernot Starke</dc:creator>
  <cp:lastModifiedBy>Gernot Starke</cp:lastModifiedBy>
  <cp:revision>1</cp:revision>
  <dcterms:created xsi:type="dcterms:W3CDTF">2015-04-11T06:53:11Z</dcterms:created>
  <dcterms:modified xsi:type="dcterms:W3CDTF">2015-04-11T06:58:10Z</dcterms:modified>
</cp:coreProperties>
</file>