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4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6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8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8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6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0DE4-0F06-4595-A9F3-4F15BDD6F08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467B-56F7-45A4-BA6F-556EA32F7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7654"/>
            <a:ext cx="7772400" cy="1102519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Pestis</a:t>
            </a:r>
            <a:r>
              <a:rPr lang="en-US" sz="4800" dirty="0" smtClean="0">
                <a:solidFill>
                  <a:schemeClr val="bg1"/>
                </a:solidFill>
              </a:rPr>
              <a:t> in </a:t>
            </a:r>
            <a:r>
              <a:rPr lang="en-US" sz="4800" dirty="0" err="1" smtClean="0">
                <a:solidFill>
                  <a:schemeClr val="bg1"/>
                </a:solidFill>
              </a:rPr>
              <a:t>festo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81583"/>
            <a:ext cx="6400800" cy="1657351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проект по теме </a:t>
            </a:r>
            <a:r>
              <a:rPr lang="en-US" sz="2000" dirty="0" err="1" smtClean="0">
                <a:solidFill>
                  <a:schemeClr val="bg1"/>
                </a:solidFill>
              </a:rPr>
              <a:t>Pygame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3059832" y="3795886"/>
            <a:ext cx="57020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 dirty="0">
                <a:solidFill>
                  <a:schemeClr val="bg1"/>
                </a:solidFill>
              </a:rPr>
              <a:t>Выполнил: Шаркунов А.А.</a:t>
            </a:r>
          </a:p>
          <a:p>
            <a:pPr algn="r">
              <a:lnSpc>
                <a:spcPct val="100000"/>
              </a:lnSpc>
            </a:pPr>
            <a:r>
              <a:rPr lang="ru-RU" sz="1400" b="0" strike="noStrike" spc="-1" dirty="0">
                <a:solidFill>
                  <a:schemeClr val="bg1"/>
                </a:solidFill>
              </a:rPr>
              <a:t>Руководитель: Назимова А.Ю.</a:t>
            </a:r>
          </a:p>
        </p:txBody>
      </p:sp>
    </p:spTree>
    <p:extLst>
      <p:ext uri="{BB962C8B-B14F-4D97-AF65-F5344CB8AC3E}">
        <p14:creationId xmlns:p14="http://schemas.microsoft.com/office/powerpoint/2010/main" val="12891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0968" y="155928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Введение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4824" y="228371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этом проекте создана игра с псевдо трехмерной графикой в которой можно весело бегать и сражаться с монстрами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5004047" y="1436601"/>
            <a:ext cx="3744416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chemeClr val="bg1"/>
                </a:solidFill>
                <a:latin typeface="Calibri"/>
              </a:rPr>
              <a:t>При проектировании приложения </a:t>
            </a:r>
            <a:r>
              <a:rPr lang="ru-RU" sz="1600" b="0" strike="noStrike" spc="-1" dirty="0" smtClean="0">
                <a:solidFill>
                  <a:schemeClr val="bg1"/>
                </a:solidFill>
                <a:latin typeface="Calibri"/>
              </a:rPr>
              <a:t>была использована вся мощь ООП</a:t>
            </a:r>
            <a:r>
              <a:rPr lang="ru-RU" sz="1600" spc="-1" dirty="0" smtClean="0">
                <a:solidFill>
                  <a:schemeClr val="bg1"/>
                </a:solidFill>
                <a:latin typeface="Calibri"/>
              </a:rPr>
              <a:t>. </a:t>
            </a:r>
            <a:r>
              <a:rPr lang="ru-RU" sz="1600" spc="-1" dirty="0" smtClean="0">
                <a:solidFill>
                  <a:schemeClr val="bg1"/>
                </a:solidFill>
                <a:latin typeface="Calibri"/>
              </a:rPr>
              <a:t>Каждый объект в игровом мире является объектом какого либо класса, все классы образуют большое дерево наследования, где в основании класс точки, а на вершине может находиться любой другой класс в игре</a:t>
            </a:r>
            <a:r>
              <a:rPr lang="en-US" sz="1600" spc="-1" dirty="0" smtClean="0">
                <a:solidFill>
                  <a:schemeClr val="bg1"/>
                </a:solidFill>
                <a:latin typeface="Calibri"/>
              </a:rPr>
              <a:t>:</a:t>
            </a:r>
            <a:r>
              <a:rPr lang="ru-RU" sz="1600" spc="-1" dirty="0" smtClean="0">
                <a:solidFill>
                  <a:schemeClr val="bg1"/>
                </a:solidFill>
                <a:latin typeface="Calibri"/>
              </a:rPr>
              <a:t> от стен до игрока и врага. Кроме того большинство функций могут обрабатывать любые классы, наследуемые от, скажем объемной точки</a:t>
            </a:r>
            <a:endParaRPr lang="ru-RU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5004047" y="775178"/>
            <a:ext cx="3337625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 dirty="0">
                <a:solidFill>
                  <a:schemeClr val="bg1"/>
                </a:solidFill>
                <a:latin typeface="Calibri"/>
              </a:rPr>
              <a:t>Реализация</a:t>
            </a:r>
            <a:endParaRPr lang="ru-RU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0" y="394762"/>
            <a:ext cx="30083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0" y="3291829"/>
            <a:ext cx="4059237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77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3675181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solidFill>
                  <a:schemeClr val="bg1"/>
                </a:solidFill>
              </a:rPr>
              <a:t>На экране </a:t>
            </a:r>
            <a:r>
              <a:rPr lang="ru-RU" spc="-1" dirty="0" smtClean="0">
                <a:solidFill>
                  <a:schemeClr val="bg1"/>
                </a:solidFill>
              </a:rPr>
              <a:t>присутствует</a:t>
            </a:r>
            <a:r>
              <a:rPr lang="en-US" spc="-1" dirty="0" smtClean="0">
                <a:solidFill>
                  <a:schemeClr val="bg1"/>
                </a:solidFill>
              </a:rPr>
              <a:t>:</a:t>
            </a:r>
            <a:r>
              <a:rPr lang="ru-RU" spc="-1" dirty="0" smtClean="0">
                <a:solidFill>
                  <a:schemeClr val="bg1"/>
                </a:solidFill>
              </a:rPr>
              <a:t> *описание интерфейса*</a:t>
            </a:r>
            <a:endParaRPr lang="ru-RU" b="0" strike="noStrike" spc="-1" dirty="0" smtClean="0">
              <a:solidFill>
                <a:schemeClr val="bg1"/>
              </a:solidFill>
              <a:latin typeface="Arial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08" y="485820"/>
            <a:ext cx="4427984" cy="249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7764" y="201017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*скриншот из игры*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2397378" y="1779662"/>
            <a:ext cx="45842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chemeClr val="bg1"/>
                </a:solidFill>
                <a:latin typeface="Calibri"/>
              </a:rPr>
              <a:t>Заключение</a:t>
            </a:r>
            <a:endParaRPr lang="ru-RU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511660" y="2571749"/>
            <a:ext cx="61206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b="0" strike="noStrike" spc="-1" dirty="0">
                <a:solidFill>
                  <a:schemeClr val="bg1"/>
                </a:solidFill>
              </a:rPr>
              <a:t>Результатом проекта я доволен, в нем реализованы все заявленные изначально </a:t>
            </a:r>
            <a:r>
              <a:rPr lang="ru-RU" b="0" strike="noStrike" spc="-1" dirty="0" smtClean="0">
                <a:solidFill>
                  <a:schemeClr val="bg1"/>
                </a:solidFill>
              </a:rPr>
              <a:t>функции. Реализована простая, но веселая механика, которая нравится мне самому</a:t>
            </a:r>
            <a:endParaRPr lang="ru-RU" b="0" strike="noStrike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uldn&amp;#39;t find a good picture of the surface background, so I unpackaged and  reassembled it in 1920x1080. : r/noi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7654"/>
            <a:ext cx="7772400" cy="1102519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Pestis</a:t>
            </a:r>
            <a:r>
              <a:rPr lang="en-US" sz="4800" dirty="0" smtClean="0">
                <a:solidFill>
                  <a:schemeClr val="bg1"/>
                </a:solidFill>
              </a:rPr>
              <a:t> in </a:t>
            </a:r>
            <a:r>
              <a:rPr lang="en-US" sz="4800" dirty="0" err="1" smtClean="0">
                <a:solidFill>
                  <a:schemeClr val="bg1"/>
                </a:solidFill>
              </a:rPr>
              <a:t>festo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81583"/>
            <a:ext cx="6400800" cy="1657351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проект по теме </a:t>
            </a:r>
            <a:r>
              <a:rPr lang="en-US" sz="2000" dirty="0" err="1" smtClean="0">
                <a:solidFill>
                  <a:schemeClr val="bg1"/>
                </a:solidFill>
              </a:rPr>
              <a:t>Pygame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3059832" y="3795886"/>
            <a:ext cx="57020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 dirty="0">
                <a:solidFill>
                  <a:schemeClr val="bg1"/>
                </a:solidFill>
              </a:rPr>
              <a:t>Выполнил: Шаркунов А.А.</a:t>
            </a:r>
          </a:p>
          <a:p>
            <a:pPr algn="r">
              <a:lnSpc>
                <a:spcPct val="100000"/>
              </a:lnSpc>
            </a:pPr>
            <a:r>
              <a:rPr lang="ru-RU" sz="1400" b="0" strike="noStrike" spc="-1" dirty="0">
                <a:solidFill>
                  <a:schemeClr val="bg1"/>
                </a:solidFill>
              </a:rPr>
              <a:t>Руководитель: Назимова А.Ю.</a:t>
            </a:r>
          </a:p>
        </p:txBody>
      </p:sp>
    </p:spTree>
    <p:extLst>
      <p:ext uri="{BB962C8B-B14F-4D97-AF65-F5344CB8AC3E}">
        <p14:creationId xmlns:p14="http://schemas.microsoft.com/office/powerpoint/2010/main" val="305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158</Words>
  <Application>Microsoft Office PowerPoint</Application>
  <PresentationFormat>Экран (16:9)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Pestis in festo</vt:lpstr>
      <vt:lpstr>Презентация PowerPoint</vt:lpstr>
      <vt:lpstr>Презентация PowerPoint</vt:lpstr>
      <vt:lpstr>Презентация PowerPoint</vt:lpstr>
      <vt:lpstr>Презентация PowerPoint</vt:lpstr>
      <vt:lpstr>Pestis in festo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Pestis in festo</dc:title>
  <dc:creator>Алексей</dc:creator>
  <cp:lastModifiedBy>Алексей</cp:lastModifiedBy>
  <cp:revision>5</cp:revision>
  <dcterms:created xsi:type="dcterms:W3CDTF">2021-12-29T11:59:09Z</dcterms:created>
  <dcterms:modified xsi:type="dcterms:W3CDTF">2021-12-29T12:42:31Z</dcterms:modified>
</cp:coreProperties>
</file>