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-4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0DE4-0F06-4595-A9F3-4F15BDD6F084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467B-56F7-45A4-BA6F-556EA32F7C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843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0DE4-0F06-4595-A9F3-4F15BDD6F084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467B-56F7-45A4-BA6F-556EA32F7C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646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0DE4-0F06-4595-A9F3-4F15BDD6F084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467B-56F7-45A4-BA6F-556EA32F7C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6586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0DE4-0F06-4595-A9F3-4F15BDD6F084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467B-56F7-45A4-BA6F-556EA32F7C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5753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0DE4-0F06-4595-A9F3-4F15BDD6F084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467B-56F7-45A4-BA6F-556EA32F7C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388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0DE4-0F06-4595-A9F3-4F15BDD6F084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467B-56F7-45A4-BA6F-556EA32F7C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8888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0DE4-0F06-4595-A9F3-4F15BDD6F084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467B-56F7-45A4-BA6F-556EA32F7C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282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0DE4-0F06-4595-A9F3-4F15BDD6F084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467B-56F7-45A4-BA6F-556EA32F7C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854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0DE4-0F06-4595-A9F3-4F15BDD6F084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467B-56F7-45A4-BA6F-556EA32F7C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694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0DE4-0F06-4595-A9F3-4F15BDD6F084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467B-56F7-45A4-BA6F-556EA32F7C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77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0DE4-0F06-4595-A9F3-4F15BDD6F084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467B-56F7-45A4-BA6F-556EA32F7C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43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C0DE4-0F06-4595-A9F3-4F15BDD6F084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E467B-56F7-45A4-BA6F-556EA32F7C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569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uldn&amp;#39;t find a good picture of the surface background, so I unpackaged and  reassembled it in 1920x1080. : r/noita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colorTemperature colorTemp="7200"/>
                    </a14:imgEffect>
                    <a14:imgEffect>
                      <a14:saturation sat="66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707654"/>
            <a:ext cx="7772400" cy="1102519"/>
          </a:xfrm>
        </p:spPr>
        <p:txBody>
          <a:bodyPr>
            <a:normAutofit/>
          </a:bodyPr>
          <a:lstStyle/>
          <a:p>
            <a:r>
              <a:rPr lang="en-US" sz="4800" dirty="0" err="1" smtClean="0">
                <a:solidFill>
                  <a:schemeClr val="bg1"/>
                </a:solidFill>
              </a:rPr>
              <a:t>Pestis</a:t>
            </a:r>
            <a:r>
              <a:rPr lang="en-US" sz="4800" dirty="0" smtClean="0">
                <a:solidFill>
                  <a:schemeClr val="bg1"/>
                </a:solidFill>
              </a:rPr>
              <a:t> in </a:t>
            </a:r>
            <a:r>
              <a:rPr lang="en-US" sz="4800" dirty="0" err="1" smtClean="0">
                <a:solidFill>
                  <a:schemeClr val="bg1"/>
                </a:solidFill>
              </a:rPr>
              <a:t>festo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681583"/>
            <a:ext cx="6400800" cy="1657351"/>
          </a:xfrm>
        </p:spPr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проект по теме </a:t>
            </a:r>
            <a:r>
              <a:rPr lang="en-US" sz="2000" dirty="0" err="1" smtClean="0">
                <a:solidFill>
                  <a:schemeClr val="bg1"/>
                </a:solidFill>
              </a:rPr>
              <a:t>Pygame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9" name="CustomShape 3"/>
          <p:cNvSpPr/>
          <p:nvPr/>
        </p:nvSpPr>
        <p:spPr>
          <a:xfrm>
            <a:off x="3059832" y="3795886"/>
            <a:ext cx="570204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ru-RU" sz="1400" b="0" strike="noStrike" spc="-1" dirty="0">
                <a:solidFill>
                  <a:schemeClr val="bg1"/>
                </a:solidFill>
              </a:rPr>
              <a:t>Выполнил: Шаркунов А.А.</a:t>
            </a:r>
          </a:p>
          <a:p>
            <a:pPr algn="r">
              <a:lnSpc>
                <a:spcPct val="100000"/>
              </a:lnSpc>
            </a:pPr>
            <a:r>
              <a:rPr lang="ru-RU" sz="1400" b="0" strike="noStrike" spc="-1" dirty="0">
                <a:solidFill>
                  <a:schemeClr val="bg1"/>
                </a:solidFill>
              </a:rPr>
              <a:t>Руководитель: Назимова А.Ю.</a:t>
            </a:r>
          </a:p>
        </p:txBody>
      </p:sp>
    </p:spTree>
    <p:extLst>
      <p:ext uri="{BB962C8B-B14F-4D97-AF65-F5344CB8AC3E}">
        <p14:creationId xmlns:p14="http://schemas.microsoft.com/office/powerpoint/2010/main" val="128918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ouldn&amp;#39;t find a good picture of the surface background, so I unpackaged and  reassembled it in 1920x1080. : r/noita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colorTemperature colorTemp="7200"/>
                    </a14:imgEffect>
                    <a14:imgEffect>
                      <a14:saturation sat="6600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40968" y="1559282"/>
            <a:ext cx="3096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chemeClr val="bg1"/>
                </a:solidFill>
              </a:rPr>
              <a:t>Введение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44824" y="2283718"/>
            <a:ext cx="5688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В этом проекте создана игра с псевдо трехмерной графикой в которой можно весело бегать и сражаться с монстрами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49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ouldn&amp;#39;t find a good picture of the surface background, so I unpackaged and  reassembled it in 1920x1080. : r/noita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colorTemperature colorTemp="7200"/>
                    </a14:imgEffect>
                    <a14:imgEffect>
                      <a14:saturation sat="6600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stomShape 1"/>
          <p:cNvSpPr/>
          <p:nvPr/>
        </p:nvSpPr>
        <p:spPr>
          <a:xfrm>
            <a:off x="5004047" y="1436601"/>
            <a:ext cx="3744416" cy="304553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600" b="0" strike="noStrike" spc="-1" dirty="0">
                <a:solidFill>
                  <a:schemeClr val="bg1"/>
                </a:solidFill>
                <a:latin typeface="Calibri"/>
              </a:rPr>
              <a:t>При проектировании приложения </a:t>
            </a:r>
            <a:r>
              <a:rPr lang="ru-RU" sz="1600" b="0" strike="noStrike" spc="-1" dirty="0" smtClean="0">
                <a:solidFill>
                  <a:schemeClr val="bg1"/>
                </a:solidFill>
                <a:latin typeface="Calibri"/>
              </a:rPr>
              <a:t>была использована вся мощь ООП</a:t>
            </a:r>
            <a:r>
              <a:rPr lang="ru-RU" sz="1600" spc="-1" dirty="0" smtClean="0">
                <a:solidFill>
                  <a:schemeClr val="bg1"/>
                </a:solidFill>
                <a:latin typeface="Calibri"/>
              </a:rPr>
              <a:t>. Каждый объект в игровом мире является объектом какого либо класса, все классы образуют большое дерево наследования, где в основании класс точки, а на вершине может находиться любой другой класс в игре</a:t>
            </a:r>
            <a:r>
              <a:rPr lang="en-US" sz="1600" spc="-1" dirty="0" smtClean="0">
                <a:solidFill>
                  <a:schemeClr val="bg1"/>
                </a:solidFill>
                <a:latin typeface="Calibri"/>
              </a:rPr>
              <a:t>:</a:t>
            </a:r>
            <a:r>
              <a:rPr lang="ru-RU" sz="1600" spc="-1" dirty="0" smtClean="0">
                <a:solidFill>
                  <a:schemeClr val="bg1"/>
                </a:solidFill>
                <a:latin typeface="Calibri"/>
              </a:rPr>
              <a:t> от стен до игрока и врага. Кроме того большинство функций могут обрабатывать любые классы, наследуемые от, скажем объемной точки</a:t>
            </a:r>
            <a:endParaRPr lang="ru-RU" sz="16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5004047" y="775178"/>
            <a:ext cx="3337625" cy="58332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200" b="0" strike="noStrike" spc="-1" dirty="0">
                <a:solidFill>
                  <a:schemeClr val="bg1"/>
                </a:solidFill>
                <a:latin typeface="Calibri"/>
              </a:rPr>
              <a:t>Реализация</a:t>
            </a:r>
            <a:endParaRPr lang="ru-RU" sz="3200" b="0" strike="noStrike" spc="-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40" y="394762"/>
            <a:ext cx="3008313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40" y="3291829"/>
            <a:ext cx="4059237" cy="151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9774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ouldn&amp;#39;t find a good picture of the surface background, so I unpackaged and  reassembled it in 1920x1080. : r/noita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colorTemperature colorTemp="7200"/>
                    </a14:imgEffect>
                    <a14:imgEffect>
                      <a14:saturation sat="6600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91680" y="3507854"/>
            <a:ext cx="5760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ru-RU" spc="-1" dirty="0">
                <a:solidFill>
                  <a:schemeClr val="bg1"/>
                </a:solidFill>
              </a:rPr>
              <a:t>На </a:t>
            </a:r>
            <a:r>
              <a:rPr lang="ru-RU" spc="-1" dirty="0" smtClean="0">
                <a:solidFill>
                  <a:schemeClr val="bg1"/>
                </a:solidFill>
              </a:rPr>
              <a:t>экране помимо основного </a:t>
            </a:r>
            <a:r>
              <a:rPr lang="ru-RU" spc="-1" dirty="0" err="1" smtClean="0">
                <a:solidFill>
                  <a:schemeClr val="bg1"/>
                </a:solidFill>
              </a:rPr>
              <a:t>геймплея</a:t>
            </a:r>
            <a:r>
              <a:rPr lang="ru-RU" spc="-1" dirty="0" smtClean="0">
                <a:solidFill>
                  <a:schemeClr val="bg1"/>
                </a:solidFill>
              </a:rPr>
              <a:t> мы видим полоску здоровья и </a:t>
            </a:r>
            <a:r>
              <a:rPr lang="ru-RU" spc="-1" dirty="0" err="1" smtClean="0">
                <a:solidFill>
                  <a:schemeClr val="bg1"/>
                </a:solidFill>
              </a:rPr>
              <a:t>миникарту</a:t>
            </a:r>
            <a:r>
              <a:rPr lang="ru-RU" spc="-1" dirty="0" smtClean="0">
                <a:solidFill>
                  <a:schemeClr val="bg1"/>
                </a:solidFill>
              </a:rPr>
              <a:t> сверху слева и справа снизу, а так же спидометр слева </a:t>
            </a:r>
            <a:r>
              <a:rPr lang="ru-RU" spc="-1" dirty="0" smtClean="0">
                <a:solidFill>
                  <a:schemeClr val="bg1"/>
                </a:solidFill>
              </a:rPr>
              <a:t>снизу</a:t>
            </a:r>
            <a:r>
              <a:rPr lang="en-US" spc="-1" dirty="0" smtClean="0">
                <a:solidFill>
                  <a:schemeClr val="bg1"/>
                </a:solidFill>
              </a:rPr>
              <a:t> </a:t>
            </a:r>
            <a:r>
              <a:rPr lang="ru-RU" spc="-1" dirty="0" smtClean="0">
                <a:solidFill>
                  <a:schemeClr val="bg1"/>
                </a:solidFill>
              </a:rPr>
              <a:t>и счетчик </a:t>
            </a:r>
            <a:r>
              <a:rPr lang="en-US" spc="-1" dirty="0" smtClean="0">
                <a:solidFill>
                  <a:schemeClr val="bg1"/>
                </a:solidFill>
              </a:rPr>
              <a:t>FPS</a:t>
            </a:r>
            <a:r>
              <a:rPr lang="ru-RU" spc="-1" dirty="0" smtClean="0">
                <a:solidFill>
                  <a:schemeClr val="bg1"/>
                </a:solidFill>
              </a:rPr>
              <a:t> сверху справа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140" y="483518"/>
            <a:ext cx="4715719" cy="2654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503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ouldn&amp;#39;t find a good picture of the surface background, so I unpackaged and  reassembled it in 1920x1080. : r/noita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colorTemperature colorTemp="7200"/>
                    </a14:imgEffect>
                    <a14:imgEffect>
                      <a14:saturation sat="6600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910" y="699542"/>
            <a:ext cx="5885796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49734" y="4155926"/>
            <a:ext cx="3044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 smtClean="0">
                <a:solidFill>
                  <a:schemeClr val="bg1"/>
                </a:solidFill>
              </a:rPr>
              <a:t>Скриншот из меню</a:t>
            </a:r>
            <a:endParaRPr lang="ru-RU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706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ouldn&amp;#39;t find a good picture of the surface background, so I unpackaged and  reassembled it in 1920x1080. : r/noita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colorTemperature colorTemp="7200"/>
                    </a14:imgEffect>
                    <a14:imgEffect>
                      <a14:saturation sat="6600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stomShape 1"/>
          <p:cNvSpPr/>
          <p:nvPr/>
        </p:nvSpPr>
        <p:spPr>
          <a:xfrm>
            <a:off x="2397378" y="1779662"/>
            <a:ext cx="4584240" cy="58332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3200" b="0" strike="noStrike" spc="-1" dirty="0">
                <a:solidFill>
                  <a:schemeClr val="bg1"/>
                </a:solidFill>
                <a:latin typeface="Calibri"/>
              </a:rPr>
              <a:t>Заключение</a:t>
            </a:r>
            <a:endParaRPr lang="ru-RU" sz="3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1511660" y="2571749"/>
            <a:ext cx="6120680" cy="92187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b="0" strike="noStrike" spc="-1" dirty="0">
                <a:solidFill>
                  <a:schemeClr val="bg1"/>
                </a:solidFill>
              </a:rPr>
              <a:t>Результатом проекта я доволен, в нем реализованы все заявленные изначально </a:t>
            </a:r>
            <a:r>
              <a:rPr lang="ru-RU" b="0" strike="noStrike" spc="-1" dirty="0" smtClean="0">
                <a:solidFill>
                  <a:schemeClr val="bg1"/>
                </a:solidFill>
              </a:rPr>
              <a:t>функции. Реализована простая, но веселая механика, которая нравится мне самому</a:t>
            </a:r>
            <a:endParaRPr lang="ru-RU" b="0" strike="noStrike" spc="-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4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uldn&amp;#39;t find a good picture of the surface background, so I unpackaged and  reassembled it in 1920x1080. : r/noita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colorTemperature colorTemp="7200"/>
                    </a14:imgEffect>
                    <a14:imgEffect>
                      <a14:saturation sat="66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707654"/>
            <a:ext cx="7772400" cy="1102519"/>
          </a:xfrm>
        </p:spPr>
        <p:txBody>
          <a:bodyPr>
            <a:normAutofit/>
          </a:bodyPr>
          <a:lstStyle/>
          <a:p>
            <a:r>
              <a:rPr lang="en-US" sz="4800" dirty="0" err="1" smtClean="0">
                <a:solidFill>
                  <a:schemeClr val="bg1"/>
                </a:solidFill>
              </a:rPr>
              <a:t>Pestis</a:t>
            </a:r>
            <a:r>
              <a:rPr lang="en-US" sz="4800" dirty="0" smtClean="0">
                <a:solidFill>
                  <a:schemeClr val="bg1"/>
                </a:solidFill>
              </a:rPr>
              <a:t> in </a:t>
            </a:r>
            <a:r>
              <a:rPr lang="en-US" sz="4800" dirty="0" err="1" smtClean="0">
                <a:solidFill>
                  <a:schemeClr val="bg1"/>
                </a:solidFill>
              </a:rPr>
              <a:t>festo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681583"/>
            <a:ext cx="6400800" cy="1657351"/>
          </a:xfrm>
        </p:spPr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проект по теме </a:t>
            </a:r>
            <a:r>
              <a:rPr lang="en-US" sz="2000" dirty="0" err="1" smtClean="0">
                <a:solidFill>
                  <a:schemeClr val="bg1"/>
                </a:solidFill>
              </a:rPr>
              <a:t>Pygame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9" name="CustomShape 3"/>
          <p:cNvSpPr/>
          <p:nvPr/>
        </p:nvSpPr>
        <p:spPr>
          <a:xfrm>
            <a:off x="3059832" y="3795886"/>
            <a:ext cx="570204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ru-RU" sz="1400" b="0" strike="noStrike" spc="-1" dirty="0">
                <a:solidFill>
                  <a:schemeClr val="bg1"/>
                </a:solidFill>
              </a:rPr>
              <a:t>Выполнил: Шаркунов А.А.</a:t>
            </a:r>
          </a:p>
          <a:p>
            <a:pPr algn="r">
              <a:lnSpc>
                <a:spcPct val="100000"/>
              </a:lnSpc>
            </a:pPr>
            <a:r>
              <a:rPr lang="ru-RU" sz="1400" b="0" strike="noStrike" spc="-1" dirty="0">
                <a:solidFill>
                  <a:schemeClr val="bg1"/>
                </a:solidFill>
              </a:rPr>
              <a:t>Руководитель: Назимова А.Ю.</a:t>
            </a:r>
          </a:p>
        </p:txBody>
      </p:sp>
    </p:spTree>
    <p:extLst>
      <p:ext uri="{BB962C8B-B14F-4D97-AF65-F5344CB8AC3E}">
        <p14:creationId xmlns:p14="http://schemas.microsoft.com/office/powerpoint/2010/main" val="305987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176</Words>
  <Application>Microsoft Office PowerPoint</Application>
  <PresentationFormat>Экран (16:9)</PresentationFormat>
  <Paragraphs>16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Pestis in festo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Pestis in festo</vt:lpstr>
    </vt:vector>
  </TitlesOfParts>
  <Company>Krokoz™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Pestis in festo</dc:title>
  <dc:creator>Алексей</dc:creator>
  <cp:lastModifiedBy>Алексей</cp:lastModifiedBy>
  <cp:revision>7</cp:revision>
  <dcterms:created xsi:type="dcterms:W3CDTF">2021-12-29T11:59:09Z</dcterms:created>
  <dcterms:modified xsi:type="dcterms:W3CDTF">2022-01-13T10:07:57Z</dcterms:modified>
</cp:coreProperties>
</file>