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B05-6ED0-41DC-B923-E3EF01AAEF8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9E32-147E-42E9-8476-8F710F5A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B05-6ED0-41DC-B923-E3EF01AAEF8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9E32-147E-42E9-8476-8F710F5A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95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B05-6ED0-41DC-B923-E3EF01AAEF8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9E32-147E-42E9-8476-8F710F5A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4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B05-6ED0-41DC-B923-E3EF01AAEF8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9E32-147E-42E9-8476-8F710F5A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6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B05-6ED0-41DC-B923-E3EF01AAEF8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9E32-147E-42E9-8476-8F710F5A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9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B05-6ED0-41DC-B923-E3EF01AAEF8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9E32-147E-42E9-8476-8F710F5A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30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B05-6ED0-41DC-B923-E3EF01AAEF8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9E32-147E-42E9-8476-8F710F5A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7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B05-6ED0-41DC-B923-E3EF01AAEF8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9E32-147E-42E9-8476-8F710F5A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B05-6ED0-41DC-B923-E3EF01AAEF8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9E32-147E-42E9-8476-8F710F5A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B05-6ED0-41DC-B923-E3EF01AAEF8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9E32-147E-42E9-8476-8F710F5A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B05-6ED0-41DC-B923-E3EF01AAEF8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9E32-147E-42E9-8476-8F710F5A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17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1B05-6ED0-41DC-B923-E3EF01AAEF8F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9E32-147E-42E9-8476-8F710F5A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07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punk Изображения: просматривайте стоковые фотографии, векторные  изображения и видео в количестве 1,623 |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Impact" pitchFamily="34" charset="0"/>
              </a:rPr>
              <a:t>Добро пожаловать в </a:t>
            </a:r>
            <a:r>
              <a:rPr lang="en-US" dirty="0" smtClean="0">
                <a:solidFill>
                  <a:schemeClr val="bg1"/>
                </a:solidFill>
                <a:latin typeface="Impact" pitchFamily="34" charset="0"/>
              </a:rPr>
              <a:t>!INTERNET!</a:t>
            </a:r>
            <a:endParaRPr lang="ru-RU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66521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 именно на наш сайт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ebpunk: изображения, стоковые фотографии и векторная графика |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92546"/>
            <a:ext cx="936104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Web-punk — Tele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43558"/>
            <a:ext cx="428130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707654"/>
            <a:ext cx="3528392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Наш форум дает возможность юзерам общаться друг с другом, а </a:t>
            </a:r>
            <a:r>
              <a:rPr lang="ru-RU" dirty="0" smtClean="0">
                <a:solidFill>
                  <a:schemeClr val="bg1"/>
                </a:solidFill>
              </a:rPr>
              <a:t>нам, как создателям, </a:t>
            </a:r>
            <a:r>
              <a:rPr lang="ru-RU" dirty="0">
                <a:solidFill>
                  <a:schemeClr val="bg1"/>
                </a:solidFill>
              </a:rPr>
              <a:t>– наблюдать за </a:t>
            </a:r>
            <a:r>
              <a:rPr lang="ru-RU" dirty="0" smtClean="0">
                <a:solidFill>
                  <a:schemeClr val="bg1"/>
                </a:solidFill>
              </a:rPr>
              <a:t>этим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-4762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-4762"/>
            <a:ext cx="390525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5646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63638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4" y="2507184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048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37032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2" y="3219822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24" y="3939902"/>
            <a:ext cx="2619375" cy="102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219822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12522"/>
            <a:ext cx="2619375" cy="95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6576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009"/>
            <a:ext cx="5238750" cy="262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66" y="3795886"/>
            <a:ext cx="4717762" cy="1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0" y="1678146"/>
            <a:ext cx="9067803" cy="154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AVATAN PLUS - Социальный Фотореда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071018"/>
            <a:ext cx="3941731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bpunk Иллюстрации и клипарты. 281 Webpunk иллюстрации на условиях  «роялти-фри» и рисунки для поиска от тысяч графических дизайнеров стоковых  векторных клипартов в формате EP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-203044"/>
            <a:ext cx="3992880" cy="584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879" y="1604800"/>
            <a:ext cx="390193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Реализация – север на питоне со использованием нужных библиотек (</a:t>
            </a:r>
            <a:r>
              <a:rPr lang="ru-RU" dirty="0" err="1" smtClean="0">
                <a:solidFill>
                  <a:srgbClr val="0070C0"/>
                </a:solidFill>
              </a:rPr>
              <a:t>фласка</a:t>
            </a:r>
            <a:r>
              <a:rPr lang="ru-RU" dirty="0" smtClean="0">
                <a:solidFill>
                  <a:srgbClr val="0070C0"/>
                </a:solidFill>
              </a:rPr>
              <a:t> и </a:t>
            </a:r>
            <a:r>
              <a:rPr lang="ru-RU" dirty="0" err="1" smtClean="0">
                <a:solidFill>
                  <a:srgbClr val="0070C0"/>
                </a:solidFill>
              </a:rPr>
              <a:t>скьюэлалхеми</a:t>
            </a:r>
            <a:r>
              <a:rPr lang="ru-RU" dirty="0" smtClean="0">
                <a:solidFill>
                  <a:srgbClr val="0070C0"/>
                </a:solidFill>
              </a:rPr>
              <a:t>)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Webpunk Иллюстрации и клипарты. 281 Webpunk иллюстрации на условиях  «роялти-фри» и рисунки для поиска от тысяч графических дизайнеров стоковых  векторных клипартов в формате EP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72" y="-308570"/>
            <a:ext cx="9324528" cy="652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3478"/>
            <a:ext cx="4170662" cy="219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15766"/>
            <a:ext cx="6438880" cy="222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23628" y="446350"/>
            <a:ext cx="1584176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Внешний вид такой красивый благодаря </a:t>
            </a:r>
            <a:r>
              <a:rPr lang="ru-RU" dirty="0" err="1">
                <a:solidFill>
                  <a:schemeClr val="accent6"/>
                </a:solidFill>
              </a:rPr>
              <a:t>бутстрапу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923678"/>
            <a:ext cx="1656184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И нашему </a:t>
            </a:r>
          </a:p>
          <a:p>
            <a:r>
              <a:rPr lang="ru-RU" dirty="0">
                <a:solidFill>
                  <a:srgbClr val="FF0000"/>
                </a:solidFill>
              </a:rPr>
              <a:t>ч</a:t>
            </a:r>
            <a:r>
              <a:rPr lang="ru-RU" dirty="0" smtClean="0">
                <a:solidFill>
                  <a:srgbClr val="FF0000"/>
                </a:solidFill>
              </a:rPr>
              <a:t>увству стиля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55</Words>
  <Application>Microsoft Office PowerPoint</Application>
  <PresentationFormat>Экран (16:9)</PresentationFormat>
  <Paragraphs>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Добро пожаловать в !INTERNET!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3</cp:revision>
  <dcterms:created xsi:type="dcterms:W3CDTF">2022-04-11T09:21:24Z</dcterms:created>
  <dcterms:modified xsi:type="dcterms:W3CDTF">2022-04-11T11:47:23Z</dcterms:modified>
</cp:coreProperties>
</file>