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D5F1D-A936-4173-B924-D463F7B702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2A74C-34CD-4F28-9ECB-724650549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LIBRARIES FOR DATA SCIENCE:</a:t>
          </a:r>
          <a:endParaRPr lang="en-US" dirty="0"/>
        </a:p>
      </dgm:t>
    </dgm:pt>
    <dgm:pt modelId="{EDD0AA3C-41BB-4FEE-AA81-408825FF6239}" type="parTrans" cxnId="{6680B404-6011-4855-9560-EC76976F435B}">
      <dgm:prSet/>
      <dgm:spPr/>
      <dgm:t>
        <a:bodyPr/>
        <a:lstStyle/>
        <a:p>
          <a:endParaRPr lang="en-US"/>
        </a:p>
      </dgm:t>
    </dgm:pt>
    <dgm:pt modelId="{27CDEDEB-588E-4724-B678-BFEA20F12EEA}" type="sibTrans" cxnId="{6680B404-6011-4855-9560-EC76976F435B}">
      <dgm:prSet/>
      <dgm:spPr/>
      <dgm:t>
        <a:bodyPr/>
        <a:lstStyle/>
        <a:p>
          <a:endParaRPr lang="en-US"/>
        </a:p>
      </dgm:t>
    </dgm:pt>
    <dgm:pt modelId="{984CA1F5-3046-45D7-95C8-9B702371C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NumPy: Used for numerical computations and array operations.</a:t>
          </a:r>
          <a:endParaRPr lang="en-US" cap="none" dirty="0"/>
        </a:p>
      </dgm:t>
    </dgm:pt>
    <dgm:pt modelId="{9B083939-4C6D-4505-9835-2D7C8769CDCA}" type="parTrans" cxnId="{4AEBF448-88AD-40EE-BBBF-5BA1F00E3E3E}">
      <dgm:prSet/>
      <dgm:spPr/>
      <dgm:t>
        <a:bodyPr/>
        <a:lstStyle/>
        <a:p>
          <a:endParaRPr lang="en-US"/>
        </a:p>
      </dgm:t>
    </dgm:pt>
    <dgm:pt modelId="{0250074C-AD67-4680-9E24-C7D444D10114}" type="sibTrans" cxnId="{4AEBF448-88AD-40EE-BBBF-5BA1F00E3E3E}">
      <dgm:prSet/>
      <dgm:spPr/>
      <dgm:t>
        <a:bodyPr/>
        <a:lstStyle/>
        <a:p>
          <a:endParaRPr lang="en-US"/>
        </a:p>
      </dgm:t>
    </dgm:pt>
    <dgm:pt modelId="{279E90DE-B13A-4B60-BEB0-82681777B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Pandas: Used for </a:t>
          </a:r>
          <a:r>
            <a:rPr lang="en-US" cap="none" dirty="0"/>
            <a:t>data manipulation and analysis.</a:t>
          </a:r>
          <a:endParaRPr lang="en-US" dirty="0"/>
        </a:p>
      </dgm:t>
    </dgm:pt>
    <dgm:pt modelId="{002D4BA7-1044-447E-8716-FF0A0BFEE6B0}" type="parTrans" cxnId="{1AE42009-69E0-4AE9-BE6E-8970D0AE8A70}">
      <dgm:prSet/>
      <dgm:spPr/>
      <dgm:t>
        <a:bodyPr/>
        <a:lstStyle/>
        <a:p>
          <a:endParaRPr lang="en-US"/>
        </a:p>
      </dgm:t>
    </dgm:pt>
    <dgm:pt modelId="{CD92435E-D3EC-4965-85C7-ACF4A7CB2FE4}" type="sibTrans" cxnId="{1AE42009-69E0-4AE9-BE6E-8970D0AE8A70}">
      <dgm:prSet/>
      <dgm:spPr/>
      <dgm:t>
        <a:bodyPr/>
        <a:lstStyle/>
        <a:p>
          <a:endParaRPr lang="en-US"/>
        </a:p>
      </dgm:t>
    </dgm:pt>
    <dgm:pt modelId="{6E0E8D33-5F2E-4020-B5D9-6002C0E6A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and Seaborn: Mainly used for</a:t>
          </a:r>
          <a:r>
            <a:rPr lang="en-US" cap="none" dirty="0"/>
            <a:t> data visualization</a:t>
          </a:r>
          <a:endParaRPr lang="en-US" dirty="0"/>
        </a:p>
      </dgm:t>
    </dgm:pt>
    <dgm:pt modelId="{72294C1E-70D8-436B-97F5-CC6DF54DEE3D}" type="parTrans" cxnId="{EEF9FAAD-11A7-4A8A-938F-3CFFFFBB7F1C}">
      <dgm:prSet/>
      <dgm:spPr/>
      <dgm:t>
        <a:bodyPr/>
        <a:lstStyle/>
        <a:p>
          <a:endParaRPr lang="en-US"/>
        </a:p>
      </dgm:t>
    </dgm:pt>
    <dgm:pt modelId="{59580E49-4CD7-4827-AFF6-F359D8E857D4}" type="sibTrans" cxnId="{EEF9FAAD-11A7-4A8A-938F-3CFFFFBB7F1C}">
      <dgm:prSet/>
      <dgm:spPr/>
      <dgm:t>
        <a:bodyPr/>
        <a:lstStyle/>
        <a:p>
          <a:endParaRPr lang="en-US"/>
        </a:p>
      </dgm:t>
    </dgm:pt>
    <dgm:pt modelId="{02D71799-B658-44FD-B173-2E6960F23CBE}" type="pres">
      <dgm:prSet presAssocID="{8D3D5F1D-A936-4173-B924-D463F7B702D6}" presName="root" presStyleCnt="0">
        <dgm:presLayoutVars>
          <dgm:dir/>
          <dgm:resizeHandles val="exact"/>
        </dgm:presLayoutVars>
      </dgm:prSet>
      <dgm:spPr/>
    </dgm:pt>
    <dgm:pt modelId="{5609E013-1C20-4CD9-8565-10126FD83C93}" type="pres">
      <dgm:prSet presAssocID="{A382A74C-34CD-4F28-9ECB-72465054922D}" presName="compNode" presStyleCnt="0"/>
      <dgm:spPr/>
    </dgm:pt>
    <dgm:pt modelId="{ECA36FAE-7074-4EDE-B6CE-D0A1D99D1B9B}" type="pres">
      <dgm:prSet presAssocID="{A382A74C-34CD-4F28-9ECB-72465054922D}" presName="bgRect" presStyleLbl="bgShp" presStyleIdx="0" presStyleCnt="4"/>
      <dgm:spPr/>
    </dgm:pt>
    <dgm:pt modelId="{14644C62-5275-4CE8-B5AF-BADFF6669293}" type="pres">
      <dgm:prSet presAssocID="{A382A74C-34CD-4F28-9ECB-7246505492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3656F71C-F709-48C0-B4F4-6CB19252E996}" type="pres">
      <dgm:prSet presAssocID="{A382A74C-34CD-4F28-9ECB-72465054922D}" presName="spaceRect" presStyleCnt="0"/>
      <dgm:spPr/>
    </dgm:pt>
    <dgm:pt modelId="{8692708C-8FBA-4A4C-9CA0-2FD968F02AC2}" type="pres">
      <dgm:prSet presAssocID="{A382A74C-34CD-4F28-9ECB-72465054922D}" presName="parTx" presStyleLbl="revTx" presStyleIdx="0" presStyleCnt="4">
        <dgm:presLayoutVars>
          <dgm:chMax val="0"/>
          <dgm:chPref val="0"/>
        </dgm:presLayoutVars>
      </dgm:prSet>
      <dgm:spPr/>
    </dgm:pt>
    <dgm:pt modelId="{F08E71F8-1329-4BA8-A25A-B29294EA1C0E}" type="pres">
      <dgm:prSet presAssocID="{27CDEDEB-588E-4724-B678-BFEA20F12EEA}" presName="sibTrans" presStyleCnt="0"/>
      <dgm:spPr/>
    </dgm:pt>
    <dgm:pt modelId="{8C6ADE21-A6D2-45D3-93B6-B0002CD12E12}" type="pres">
      <dgm:prSet presAssocID="{984CA1F5-3046-45D7-95C8-9B702371CA16}" presName="compNode" presStyleCnt="0"/>
      <dgm:spPr/>
    </dgm:pt>
    <dgm:pt modelId="{1EE75212-032C-423D-95DF-A26CCA6DF30B}" type="pres">
      <dgm:prSet presAssocID="{984CA1F5-3046-45D7-95C8-9B702371CA16}" presName="bgRect" presStyleLbl="bgShp" presStyleIdx="1" presStyleCnt="4"/>
      <dgm:spPr/>
    </dgm:pt>
    <dgm:pt modelId="{E0255396-2CB0-4957-90D3-BB92D753A459}" type="pres">
      <dgm:prSet presAssocID="{984CA1F5-3046-45D7-95C8-9B702371CA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D89359-5AAC-4FC2-B240-024EBA16DD6C}" type="pres">
      <dgm:prSet presAssocID="{984CA1F5-3046-45D7-95C8-9B702371CA16}" presName="spaceRect" presStyleCnt="0"/>
      <dgm:spPr/>
    </dgm:pt>
    <dgm:pt modelId="{F9E235DC-DD3A-4EE6-A6A3-6D89D52D4EB7}" type="pres">
      <dgm:prSet presAssocID="{984CA1F5-3046-45D7-95C8-9B702371CA16}" presName="parTx" presStyleLbl="revTx" presStyleIdx="1" presStyleCnt="4">
        <dgm:presLayoutVars>
          <dgm:chMax val="0"/>
          <dgm:chPref val="0"/>
        </dgm:presLayoutVars>
      </dgm:prSet>
      <dgm:spPr/>
    </dgm:pt>
    <dgm:pt modelId="{367DE546-C035-4C46-8315-FC6D1867B170}" type="pres">
      <dgm:prSet presAssocID="{0250074C-AD67-4680-9E24-C7D444D10114}" presName="sibTrans" presStyleCnt="0"/>
      <dgm:spPr/>
    </dgm:pt>
    <dgm:pt modelId="{CBEF6F15-AEA8-42BC-9CC1-95FB9E673A8B}" type="pres">
      <dgm:prSet presAssocID="{279E90DE-B13A-4B60-BEB0-82681777B3A2}" presName="compNode" presStyleCnt="0"/>
      <dgm:spPr/>
    </dgm:pt>
    <dgm:pt modelId="{E2DF5FC2-A2E1-420A-AD59-57F295E3004D}" type="pres">
      <dgm:prSet presAssocID="{279E90DE-B13A-4B60-BEB0-82681777B3A2}" presName="bgRect" presStyleLbl="bgShp" presStyleIdx="2" presStyleCnt="4"/>
      <dgm:spPr/>
    </dgm:pt>
    <dgm:pt modelId="{5AF676FB-A5E7-4687-A8F1-0530A1D88125}" type="pres">
      <dgm:prSet presAssocID="{279E90DE-B13A-4B60-BEB0-82681777B3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55E5212-C940-4BC7-BD1A-DAFB7EA37B1C}" type="pres">
      <dgm:prSet presAssocID="{279E90DE-B13A-4B60-BEB0-82681777B3A2}" presName="spaceRect" presStyleCnt="0"/>
      <dgm:spPr/>
    </dgm:pt>
    <dgm:pt modelId="{AB15E36B-CA82-40C8-9C58-7FFCC9FFF1DC}" type="pres">
      <dgm:prSet presAssocID="{279E90DE-B13A-4B60-BEB0-82681777B3A2}" presName="parTx" presStyleLbl="revTx" presStyleIdx="2" presStyleCnt="4">
        <dgm:presLayoutVars>
          <dgm:chMax val="0"/>
          <dgm:chPref val="0"/>
        </dgm:presLayoutVars>
      </dgm:prSet>
      <dgm:spPr/>
    </dgm:pt>
    <dgm:pt modelId="{955E4021-7F7D-471D-8F93-23153896214B}" type="pres">
      <dgm:prSet presAssocID="{CD92435E-D3EC-4965-85C7-ACF4A7CB2FE4}" presName="sibTrans" presStyleCnt="0"/>
      <dgm:spPr/>
    </dgm:pt>
    <dgm:pt modelId="{2D518738-4787-4476-9BAA-D51A14F8EBCD}" type="pres">
      <dgm:prSet presAssocID="{6E0E8D33-5F2E-4020-B5D9-6002C0E6A5E1}" presName="compNode" presStyleCnt="0"/>
      <dgm:spPr/>
    </dgm:pt>
    <dgm:pt modelId="{10618E42-C95E-42E4-9AFD-F186D3A8D15B}" type="pres">
      <dgm:prSet presAssocID="{6E0E8D33-5F2E-4020-B5D9-6002C0E6A5E1}" presName="bgRect" presStyleLbl="bgShp" presStyleIdx="3" presStyleCnt="4"/>
      <dgm:spPr/>
    </dgm:pt>
    <dgm:pt modelId="{6A862720-F582-4E5E-B680-F658E21C1F0D}" type="pres">
      <dgm:prSet presAssocID="{6E0E8D33-5F2E-4020-B5D9-6002C0E6A5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F6A9274-57A5-4D8B-A155-C00B44709025}" type="pres">
      <dgm:prSet presAssocID="{6E0E8D33-5F2E-4020-B5D9-6002C0E6A5E1}" presName="spaceRect" presStyleCnt="0"/>
      <dgm:spPr/>
    </dgm:pt>
    <dgm:pt modelId="{057CE76E-8C27-417E-B6C2-7C2D9ED4144D}" type="pres">
      <dgm:prSet presAssocID="{6E0E8D33-5F2E-4020-B5D9-6002C0E6A5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80B404-6011-4855-9560-EC76976F435B}" srcId="{8D3D5F1D-A936-4173-B924-D463F7B702D6}" destId="{A382A74C-34CD-4F28-9ECB-72465054922D}" srcOrd="0" destOrd="0" parTransId="{EDD0AA3C-41BB-4FEE-AA81-408825FF6239}" sibTransId="{27CDEDEB-588E-4724-B678-BFEA20F12EEA}"/>
    <dgm:cxn modelId="{1AE42009-69E0-4AE9-BE6E-8970D0AE8A70}" srcId="{8D3D5F1D-A936-4173-B924-D463F7B702D6}" destId="{279E90DE-B13A-4B60-BEB0-82681777B3A2}" srcOrd="2" destOrd="0" parTransId="{002D4BA7-1044-447E-8716-FF0A0BFEE6B0}" sibTransId="{CD92435E-D3EC-4965-85C7-ACF4A7CB2FE4}"/>
    <dgm:cxn modelId="{F7B52B2C-A4B2-4D6A-957A-8BF070DB2B07}" type="presOf" srcId="{A382A74C-34CD-4F28-9ECB-72465054922D}" destId="{8692708C-8FBA-4A4C-9CA0-2FD968F02AC2}" srcOrd="0" destOrd="0" presId="urn:microsoft.com/office/officeart/2018/2/layout/IconVerticalSolidList"/>
    <dgm:cxn modelId="{4AEBF448-88AD-40EE-BBBF-5BA1F00E3E3E}" srcId="{8D3D5F1D-A936-4173-B924-D463F7B702D6}" destId="{984CA1F5-3046-45D7-95C8-9B702371CA16}" srcOrd="1" destOrd="0" parTransId="{9B083939-4C6D-4505-9835-2D7C8769CDCA}" sibTransId="{0250074C-AD67-4680-9E24-C7D444D10114}"/>
    <dgm:cxn modelId="{EEF9FAAD-11A7-4A8A-938F-3CFFFFBB7F1C}" srcId="{8D3D5F1D-A936-4173-B924-D463F7B702D6}" destId="{6E0E8D33-5F2E-4020-B5D9-6002C0E6A5E1}" srcOrd="3" destOrd="0" parTransId="{72294C1E-70D8-436B-97F5-CC6DF54DEE3D}" sibTransId="{59580E49-4CD7-4827-AFF6-F359D8E857D4}"/>
    <dgm:cxn modelId="{37CB37B1-F679-4100-BBB8-8AB448811027}" type="presOf" srcId="{279E90DE-B13A-4B60-BEB0-82681777B3A2}" destId="{AB15E36B-CA82-40C8-9C58-7FFCC9FFF1DC}" srcOrd="0" destOrd="0" presId="urn:microsoft.com/office/officeart/2018/2/layout/IconVerticalSolidList"/>
    <dgm:cxn modelId="{9AACF1B8-7679-43FE-BE20-29EBA7089DF2}" type="presOf" srcId="{984CA1F5-3046-45D7-95C8-9B702371CA16}" destId="{F9E235DC-DD3A-4EE6-A6A3-6D89D52D4EB7}" srcOrd="0" destOrd="0" presId="urn:microsoft.com/office/officeart/2018/2/layout/IconVerticalSolidList"/>
    <dgm:cxn modelId="{BFBCE8C7-26D7-44E1-B2EB-2CE3B117C2A2}" type="presOf" srcId="{8D3D5F1D-A936-4173-B924-D463F7B702D6}" destId="{02D71799-B658-44FD-B173-2E6960F23CBE}" srcOrd="0" destOrd="0" presId="urn:microsoft.com/office/officeart/2018/2/layout/IconVerticalSolidList"/>
    <dgm:cxn modelId="{91FBC5E0-EEEC-42E3-97E0-231FD426F11A}" type="presOf" srcId="{6E0E8D33-5F2E-4020-B5D9-6002C0E6A5E1}" destId="{057CE76E-8C27-417E-B6C2-7C2D9ED4144D}" srcOrd="0" destOrd="0" presId="urn:microsoft.com/office/officeart/2018/2/layout/IconVerticalSolidList"/>
    <dgm:cxn modelId="{FF0A2CB1-BA63-4F2E-8D7C-AD579422FFE8}" type="presParOf" srcId="{02D71799-B658-44FD-B173-2E6960F23CBE}" destId="{5609E013-1C20-4CD9-8565-10126FD83C93}" srcOrd="0" destOrd="0" presId="urn:microsoft.com/office/officeart/2018/2/layout/IconVerticalSolidList"/>
    <dgm:cxn modelId="{4577635B-C483-4CBE-8ECB-96A0506E56EF}" type="presParOf" srcId="{5609E013-1C20-4CD9-8565-10126FD83C93}" destId="{ECA36FAE-7074-4EDE-B6CE-D0A1D99D1B9B}" srcOrd="0" destOrd="0" presId="urn:microsoft.com/office/officeart/2018/2/layout/IconVerticalSolidList"/>
    <dgm:cxn modelId="{1DFC9A34-93C2-49C1-8612-E65458E5FE67}" type="presParOf" srcId="{5609E013-1C20-4CD9-8565-10126FD83C93}" destId="{14644C62-5275-4CE8-B5AF-BADFF6669293}" srcOrd="1" destOrd="0" presId="urn:microsoft.com/office/officeart/2018/2/layout/IconVerticalSolidList"/>
    <dgm:cxn modelId="{BC7141B5-08B0-44F9-ACB6-20E9E83C6F35}" type="presParOf" srcId="{5609E013-1C20-4CD9-8565-10126FD83C93}" destId="{3656F71C-F709-48C0-B4F4-6CB19252E996}" srcOrd="2" destOrd="0" presId="urn:microsoft.com/office/officeart/2018/2/layout/IconVerticalSolidList"/>
    <dgm:cxn modelId="{D8B27A9E-7530-4CD9-8531-8F95A37B6B18}" type="presParOf" srcId="{5609E013-1C20-4CD9-8565-10126FD83C93}" destId="{8692708C-8FBA-4A4C-9CA0-2FD968F02AC2}" srcOrd="3" destOrd="0" presId="urn:microsoft.com/office/officeart/2018/2/layout/IconVerticalSolidList"/>
    <dgm:cxn modelId="{ED96A42A-6A02-4814-A134-4397E88F3A6A}" type="presParOf" srcId="{02D71799-B658-44FD-B173-2E6960F23CBE}" destId="{F08E71F8-1329-4BA8-A25A-B29294EA1C0E}" srcOrd="1" destOrd="0" presId="urn:microsoft.com/office/officeart/2018/2/layout/IconVerticalSolidList"/>
    <dgm:cxn modelId="{E103DBC5-23B8-42BE-82CB-BA8359F1FD6B}" type="presParOf" srcId="{02D71799-B658-44FD-B173-2E6960F23CBE}" destId="{8C6ADE21-A6D2-45D3-93B6-B0002CD12E12}" srcOrd="2" destOrd="0" presId="urn:microsoft.com/office/officeart/2018/2/layout/IconVerticalSolidList"/>
    <dgm:cxn modelId="{8EA5E741-DF03-4443-8290-F4EFCA0DB7F9}" type="presParOf" srcId="{8C6ADE21-A6D2-45D3-93B6-B0002CD12E12}" destId="{1EE75212-032C-423D-95DF-A26CCA6DF30B}" srcOrd="0" destOrd="0" presId="urn:microsoft.com/office/officeart/2018/2/layout/IconVerticalSolidList"/>
    <dgm:cxn modelId="{CE94BB59-4C3A-4246-8EC9-7D241095A705}" type="presParOf" srcId="{8C6ADE21-A6D2-45D3-93B6-B0002CD12E12}" destId="{E0255396-2CB0-4957-90D3-BB92D753A459}" srcOrd="1" destOrd="0" presId="urn:microsoft.com/office/officeart/2018/2/layout/IconVerticalSolidList"/>
    <dgm:cxn modelId="{80BECD42-E5F5-4143-9F15-31A9022A845D}" type="presParOf" srcId="{8C6ADE21-A6D2-45D3-93B6-B0002CD12E12}" destId="{E6D89359-5AAC-4FC2-B240-024EBA16DD6C}" srcOrd="2" destOrd="0" presId="urn:microsoft.com/office/officeart/2018/2/layout/IconVerticalSolidList"/>
    <dgm:cxn modelId="{0B7A68B4-77E5-4394-9BB4-55322CEE89EF}" type="presParOf" srcId="{8C6ADE21-A6D2-45D3-93B6-B0002CD12E12}" destId="{F9E235DC-DD3A-4EE6-A6A3-6D89D52D4EB7}" srcOrd="3" destOrd="0" presId="urn:microsoft.com/office/officeart/2018/2/layout/IconVerticalSolidList"/>
    <dgm:cxn modelId="{CEA6E72C-64FF-420D-8399-E05D896B3BC4}" type="presParOf" srcId="{02D71799-B658-44FD-B173-2E6960F23CBE}" destId="{367DE546-C035-4C46-8315-FC6D1867B170}" srcOrd="3" destOrd="0" presId="urn:microsoft.com/office/officeart/2018/2/layout/IconVerticalSolidList"/>
    <dgm:cxn modelId="{745E7954-90C6-4AE9-A055-E275468CDCE8}" type="presParOf" srcId="{02D71799-B658-44FD-B173-2E6960F23CBE}" destId="{CBEF6F15-AEA8-42BC-9CC1-95FB9E673A8B}" srcOrd="4" destOrd="0" presId="urn:microsoft.com/office/officeart/2018/2/layout/IconVerticalSolidList"/>
    <dgm:cxn modelId="{FBAB3452-DC0F-432F-996F-B60F73040B6B}" type="presParOf" srcId="{CBEF6F15-AEA8-42BC-9CC1-95FB9E673A8B}" destId="{E2DF5FC2-A2E1-420A-AD59-57F295E3004D}" srcOrd="0" destOrd="0" presId="urn:microsoft.com/office/officeart/2018/2/layout/IconVerticalSolidList"/>
    <dgm:cxn modelId="{CB669377-8B4D-494E-8D9D-94BD8915DD01}" type="presParOf" srcId="{CBEF6F15-AEA8-42BC-9CC1-95FB9E673A8B}" destId="{5AF676FB-A5E7-4687-A8F1-0530A1D88125}" srcOrd="1" destOrd="0" presId="urn:microsoft.com/office/officeart/2018/2/layout/IconVerticalSolidList"/>
    <dgm:cxn modelId="{746AC6EF-7524-4E09-9896-390786D0E215}" type="presParOf" srcId="{CBEF6F15-AEA8-42BC-9CC1-95FB9E673A8B}" destId="{155E5212-C940-4BC7-BD1A-DAFB7EA37B1C}" srcOrd="2" destOrd="0" presId="urn:microsoft.com/office/officeart/2018/2/layout/IconVerticalSolidList"/>
    <dgm:cxn modelId="{47443993-9429-42C1-BBFC-8C287118DA77}" type="presParOf" srcId="{CBEF6F15-AEA8-42BC-9CC1-95FB9E673A8B}" destId="{AB15E36B-CA82-40C8-9C58-7FFCC9FFF1DC}" srcOrd="3" destOrd="0" presId="urn:microsoft.com/office/officeart/2018/2/layout/IconVerticalSolidList"/>
    <dgm:cxn modelId="{3DA0552A-F2B3-451C-A25F-D808088F76EE}" type="presParOf" srcId="{02D71799-B658-44FD-B173-2E6960F23CBE}" destId="{955E4021-7F7D-471D-8F93-23153896214B}" srcOrd="5" destOrd="0" presId="urn:microsoft.com/office/officeart/2018/2/layout/IconVerticalSolidList"/>
    <dgm:cxn modelId="{6C61932B-7076-4970-B362-71BF6E271BAB}" type="presParOf" srcId="{02D71799-B658-44FD-B173-2E6960F23CBE}" destId="{2D518738-4787-4476-9BAA-D51A14F8EBCD}" srcOrd="6" destOrd="0" presId="urn:microsoft.com/office/officeart/2018/2/layout/IconVerticalSolidList"/>
    <dgm:cxn modelId="{6E796BC7-7325-4BB0-A81B-A221FA738275}" type="presParOf" srcId="{2D518738-4787-4476-9BAA-D51A14F8EBCD}" destId="{10618E42-C95E-42E4-9AFD-F186D3A8D15B}" srcOrd="0" destOrd="0" presId="urn:microsoft.com/office/officeart/2018/2/layout/IconVerticalSolidList"/>
    <dgm:cxn modelId="{1449CE31-1EA6-43AA-B431-B1A4F18F72BA}" type="presParOf" srcId="{2D518738-4787-4476-9BAA-D51A14F8EBCD}" destId="{6A862720-F582-4E5E-B680-F658E21C1F0D}" srcOrd="1" destOrd="0" presId="urn:microsoft.com/office/officeart/2018/2/layout/IconVerticalSolidList"/>
    <dgm:cxn modelId="{652D3416-E05D-404F-99CC-3AB2ACC0135E}" type="presParOf" srcId="{2D518738-4787-4476-9BAA-D51A14F8EBCD}" destId="{3F6A9274-57A5-4D8B-A155-C00B44709025}" srcOrd="2" destOrd="0" presId="urn:microsoft.com/office/officeart/2018/2/layout/IconVerticalSolidList"/>
    <dgm:cxn modelId="{854477A3-2C1E-4633-836F-AC103CBBF295}" type="presParOf" srcId="{2D518738-4787-4476-9BAA-D51A14F8EBCD}" destId="{057CE76E-8C27-417E-B6C2-7C2D9ED414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DCAEF-928C-4E60-8222-471D021F30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E603FC0-729A-4725-8C9E-60D662FC80CE}">
      <dgm:prSet/>
      <dgm:spPr/>
      <dgm:t>
        <a:bodyPr/>
        <a:lstStyle/>
        <a:p>
          <a:r>
            <a:rPr lang="en-US"/>
            <a:t>Data Collection: </a:t>
          </a:r>
        </a:p>
      </dgm:t>
    </dgm:pt>
    <dgm:pt modelId="{1DC50516-21E3-40D3-B45D-35FF53D3945D}" type="parTrans" cxnId="{3B246F29-08DB-4F8A-B747-93C95B040F70}">
      <dgm:prSet/>
      <dgm:spPr/>
      <dgm:t>
        <a:bodyPr/>
        <a:lstStyle/>
        <a:p>
          <a:endParaRPr lang="en-US"/>
        </a:p>
      </dgm:t>
    </dgm:pt>
    <dgm:pt modelId="{0DE86991-E6B0-464D-B1E0-5A8159895663}" type="sibTrans" cxnId="{3B246F29-08DB-4F8A-B747-93C95B040F70}">
      <dgm:prSet/>
      <dgm:spPr/>
      <dgm:t>
        <a:bodyPr/>
        <a:lstStyle/>
        <a:p>
          <a:endParaRPr lang="en-US"/>
        </a:p>
      </dgm:t>
    </dgm:pt>
    <dgm:pt modelId="{B0DE6C10-E2FB-42A9-A226-A73433B080E4}">
      <dgm:prSet/>
      <dgm:spPr/>
      <dgm:t>
        <a:bodyPr/>
        <a:lstStyle/>
        <a:p>
          <a:r>
            <a:rPr lang="en-US" dirty="0"/>
            <a:t>- Importing data from CSVs, Excel files, or databases.</a:t>
          </a:r>
        </a:p>
      </dgm:t>
    </dgm:pt>
    <dgm:pt modelId="{6F6B7D0A-95E4-4C77-BD9D-CA6EA68133F5}" type="parTrans" cxnId="{A8425853-9AE7-4570-90E7-2B7B3D9A72B7}">
      <dgm:prSet/>
      <dgm:spPr/>
      <dgm:t>
        <a:bodyPr/>
        <a:lstStyle/>
        <a:p>
          <a:endParaRPr lang="en-US"/>
        </a:p>
      </dgm:t>
    </dgm:pt>
    <dgm:pt modelId="{30E1FC58-1B00-403F-9C50-27B06EEB221C}" type="sibTrans" cxnId="{A8425853-9AE7-4570-90E7-2B7B3D9A72B7}">
      <dgm:prSet/>
      <dgm:spPr/>
      <dgm:t>
        <a:bodyPr/>
        <a:lstStyle/>
        <a:p>
          <a:endParaRPr lang="en-US"/>
        </a:p>
      </dgm:t>
    </dgm:pt>
    <dgm:pt modelId="{1998E72E-1512-4359-905D-F7F188EC2820}">
      <dgm:prSet/>
      <dgm:spPr/>
      <dgm:t>
        <a:bodyPr/>
        <a:lstStyle/>
        <a:p>
          <a:r>
            <a:rPr lang="en-US" dirty="0"/>
            <a:t>Exploratory Data Analysis (EDA):</a:t>
          </a:r>
        </a:p>
      </dgm:t>
    </dgm:pt>
    <dgm:pt modelId="{40294A6B-2D84-447D-A40B-D2CADC2623AC}" type="parTrans" cxnId="{86EAC279-D347-43FF-A218-F83050B9537E}">
      <dgm:prSet/>
      <dgm:spPr/>
      <dgm:t>
        <a:bodyPr/>
        <a:lstStyle/>
        <a:p>
          <a:endParaRPr lang="en-US"/>
        </a:p>
      </dgm:t>
    </dgm:pt>
    <dgm:pt modelId="{8F9282BB-F19B-4166-B4D5-C72C414AA1E5}" type="sibTrans" cxnId="{86EAC279-D347-43FF-A218-F83050B9537E}">
      <dgm:prSet/>
      <dgm:spPr/>
      <dgm:t>
        <a:bodyPr/>
        <a:lstStyle/>
        <a:p>
          <a:endParaRPr lang="en-US"/>
        </a:p>
      </dgm:t>
    </dgm:pt>
    <dgm:pt modelId="{D7D01F1D-5A2F-439F-85B8-1AA781BA60A1}">
      <dgm:prSet/>
      <dgm:spPr/>
      <dgm:t>
        <a:bodyPr/>
        <a:lstStyle/>
        <a:p>
          <a:r>
            <a:rPr lang="en-US"/>
            <a:t>- Using descriptive statistics and visuals to understand data patterns.</a:t>
          </a:r>
        </a:p>
      </dgm:t>
    </dgm:pt>
    <dgm:pt modelId="{90685D37-9CAB-4FF1-A3E6-D8C160DBE20A}" type="parTrans" cxnId="{8B2F41A8-67A8-49A7-A9D1-9C7E092D9652}">
      <dgm:prSet/>
      <dgm:spPr/>
      <dgm:t>
        <a:bodyPr/>
        <a:lstStyle/>
        <a:p>
          <a:endParaRPr lang="en-US"/>
        </a:p>
      </dgm:t>
    </dgm:pt>
    <dgm:pt modelId="{62855191-3A0A-4F64-90D6-45D7ECD0DACE}" type="sibTrans" cxnId="{8B2F41A8-67A8-49A7-A9D1-9C7E092D9652}">
      <dgm:prSet/>
      <dgm:spPr/>
      <dgm:t>
        <a:bodyPr/>
        <a:lstStyle/>
        <a:p>
          <a:endParaRPr lang="en-US"/>
        </a:p>
      </dgm:t>
    </dgm:pt>
    <dgm:pt modelId="{DE05F881-CD96-460E-9FAF-085AFDE30628}">
      <dgm:prSet/>
      <dgm:spPr/>
      <dgm:t>
        <a:bodyPr/>
        <a:lstStyle/>
        <a:p>
          <a:r>
            <a:rPr lang="en-US" dirty="0"/>
            <a:t>Data Cleaning and Preprocessing: </a:t>
          </a:r>
        </a:p>
      </dgm:t>
    </dgm:pt>
    <dgm:pt modelId="{CA4B8393-B0BA-4848-BEAF-6D92501BFB98}" type="parTrans" cxnId="{B5CB3859-8EFF-4954-A095-F25656B99E79}">
      <dgm:prSet/>
      <dgm:spPr/>
      <dgm:t>
        <a:bodyPr/>
        <a:lstStyle/>
        <a:p>
          <a:endParaRPr lang="en-US"/>
        </a:p>
      </dgm:t>
    </dgm:pt>
    <dgm:pt modelId="{75123F7F-D431-4BFD-A67C-CBC11BEF2D0C}" type="sibTrans" cxnId="{B5CB3859-8EFF-4954-A095-F25656B99E79}">
      <dgm:prSet/>
      <dgm:spPr/>
      <dgm:t>
        <a:bodyPr/>
        <a:lstStyle/>
        <a:p>
          <a:endParaRPr lang="en-US"/>
        </a:p>
      </dgm:t>
    </dgm:pt>
    <dgm:pt modelId="{49D5E041-82D4-4463-ABDC-72B6EA6359AE}">
      <dgm:prSet/>
      <dgm:spPr/>
      <dgm:t>
        <a:bodyPr/>
        <a:lstStyle/>
        <a:p>
          <a:r>
            <a:rPr lang="en-US" dirty="0"/>
            <a:t>- Handling missing values.</a:t>
          </a:r>
        </a:p>
      </dgm:t>
    </dgm:pt>
    <dgm:pt modelId="{B92BEF72-AA48-4AE5-8091-2B6902CCD124}" type="parTrans" cxnId="{E9FA375D-F410-4D41-B4F7-0BEB2F3FFCDF}">
      <dgm:prSet/>
      <dgm:spPr/>
      <dgm:t>
        <a:bodyPr/>
        <a:lstStyle/>
        <a:p>
          <a:endParaRPr lang="en-US"/>
        </a:p>
      </dgm:t>
    </dgm:pt>
    <dgm:pt modelId="{8075E0A0-73EB-42EA-BFA5-3F41B67BAD73}" type="sibTrans" cxnId="{E9FA375D-F410-4D41-B4F7-0BEB2F3FFCDF}">
      <dgm:prSet/>
      <dgm:spPr/>
      <dgm:t>
        <a:bodyPr/>
        <a:lstStyle/>
        <a:p>
          <a:endParaRPr lang="en-US"/>
        </a:p>
      </dgm:t>
    </dgm:pt>
    <dgm:pt modelId="{27B69D29-C445-4394-9189-A3FED84D5355}">
      <dgm:prSet/>
      <dgm:spPr/>
      <dgm:t>
        <a:bodyPr/>
        <a:lstStyle/>
        <a:p>
          <a:r>
            <a:rPr lang="en-US" dirty="0"/>
            <a:t>- Filtering and transforming data.</a:t>
          </a:r>
        </a:p>
      </dgm:t>
    </dgm:pt>
    <dgm:pt modelId="{30D38FAE-47D9-42F1-AD3A-CC1C7022DDC1}" type="parTrans" cxnId="{2BA59412-6F0B-4923-9B57-79D121845E9B}">
      <dgm:prSet/>
      <dgm:spPr/>
      <dgm:t>
        <a:bodyPr/>
        <a:lstStyle/>
        <a:p>
          <a:endParaRPr lang="en-US"/>
        </a:p>
      </dgm:t>
    </dgm:pt>
    <dgm:pt modelId="{80854D65-FF63-47EC-BD66-FA80A3F3B373}" type="sibTrans" cxnId="{2BA59412-6F0B-4923-9B57-79D121845E9B}">
      <dgm:prSet/>
      <dgm:spPr/>
      <dgm:t>
        <a:bodyPr/>
        <a:lstStyle/>
        <a:p>
          <a:endParaRPr lang="en-US"/>
        </a:p>
      </dgm:t>
    </dgm:pt>
    <dgm:pt modelId="{D9C2B173-A4BD-4197-9A6D-B2881A518E72}">
      <dgm:prSet/>
      <dgm:spPr/>
      <dgm:t>
        <a:bodyPr/>
        <a:lstStyle/>
        <a:p>
          <a:r>
            <a:rPr lang="en-US" dirty="0"/>
            <a:t>- Accessing data types and structure</a:t>
          </a:r>
          <a:endParaRPr lang="en-NG" dirty="0"/>
        </a:p>
      </dgm:t>
    </dgm:pt>
    <dgm:pt modelId="{DF0A3E87-00D3-4DDC-AB2A-2B8C181E2DE5}" type="parTrans" cxnId="{40B9B038-BF0F-401E-B4D2-BCA815145457}">
      <dgm:prSet/>
      <dgm:spPr/>
      <dgm:t>
        <a:bodyPr/>
        <a:lstStyle/>
        <a:p>
          <a:endParaRPr lang="en-NG"/>
        </a:p>
      </dgm:t>
    </dgm:pt>
    <dgm:pt modelId="{EBDE58C1-A390-4C5D-9B8E-13A8628827A5}" type="sibTrans" cxnId="{40B9B038-BF0F-401E-B4D2-BCA815145457}">
      <dgm:prSet/>
      <dgm:spPr/>
      <dgm:t>
        <a:bodyPr/>
        <a:lstStyle/>
        <a:p>
          <a:endParaRPr lang="en-US"/>
        </a:p>
      </dgm:t>
    </dgm:pt>
    <dgm:pt modelId="{EE7E7DBE-378D-4DBC-B50D-2EF7FB44ADAA}" type="pres">
      <dgm:prSet presAssocID="{AF3DCAEF-928C-4E60-8222-471D021F30DE}" presName="Name0" presStyleCnt="0">
        <dgm:presLayoutVars>
          <dgm:dir/>
          <dgm:resizeHandles val="exact"/>
        </dgm:presLayoutVars>
      </dgm:prSet>
      <dgm:spPr/>
    </dgm:pt>
    <dgm:pt modelId="{2F829080-50A6-4788-BDFB-15DD12B87B84}" type="pres">
      <dgm:prSet presAssocID="{BE603FC0-729A-4725-8C9E-60D662FC80CE}" presName="node" presStyleLbl="node1" presStyleIdx="0" presStyleCnt="8">
        <dgm:presLayoutVars>
          <dgm:bulletEnabled val="1"/>
        </dgm:presLayoutVars>
      </dgm:prSet>
      <dgm:spPr/>
    </dgm:pt>
    <dgm:pt modelId="{2781D11E-19C0-4C44-A39D-483EDAFCC0A4}" type="pres">
      <dgm:prSet presAssocID="{0DE86991-E6B0-464D-B1E0-5A8159895663}" presName="sibTrans" presStyleLbl="sibTrans1D1" presStyleIdx="0" presStyleCnt="7"/>
      <dgm:spPr/>
    </dgm:pt>
    <dgm:pt modelId="{BCA8AA16-BD88-4A58-92D3-2ECD3D8516D6}" type="pres">
      <dgm:prSet presAssocID="{0DE86991-E6B0-464D-B1E0-5A8159895663}" presName="connectorText" presStyleLbl="sibTrans1D1" presStyleIdx="0" presStyleCnt="7"/>
      <dgm:spPr/>
    </dgm:pt>
    <dgm:pt modelId="{90FC2F58-368C-4189-89FE-469D8E5244B4}" type="pres">
      <dgm:prSet presAssocID="{B0DE6C10-E2FB-42A9-A226-A73433B080E4}" presName="node" presStyleLbl="node1" presStyleIdx="1" presStyleCnt="8">
        <dgm:presLayoutVars>
          <dgm:bulletEnabled val="1"/>
        </dgm:presLayoutVars>
      </dgm:prSet>
      <dgm:spPr/>
    </dgm:pt>
    <dgm:pt modelId="{3F9D144D-5A04-48CC-87AF-8BBDBC1CFB27}" type="pres">
      <dgm:prSet presAssocID="{30E1FC58-1B00-403F-9C50-27B06EEB221C}" presName="sibTrans" presStyleLbl="sibTrans1D1" presStyleIdx="1" presStyleCnt="7"/>
      <dgm:spPr/>
    </dgm:pt>
    <dgm:pt modelId="{89CBCF40-E7EF-4930-846B-949CCE06C9E5}" type="pres">
      <dgm:prSet presAssocID="{30E1FC58-1B00-403F-9C50-27B06EEB221C}" presName="connectorText" presStyleLbl="sibTrans1D1" presStyleIdx="1" presStyleCnt="7"/>
      <dgm:spPr/>
    </dgm:pt>
    <dgm:pt modelId="{AEDD4F84-52B8-490F-A4AB-A3B694FD7251}" type="pres">
      <dgm:prSet presAssocID="{1998E72E-1512-4359-905D-F7F188EC2820}" presName="node" presStyleLbl="node1" presStyleIdx="2" presStyleCnt="8">
        <dgm:presLayoutVars>
          <dgm:bulletEnabled val="1"/>
        </dgm:presLayoutVars>
      </dgm:prSet>
      <dgm:spPr/>
    </dgm:pt>
    <dgm:pt modelId="{9F91F1E2-FECB-497D-B092-FF551B79C7E4}" type="pres">
      <dgm:prSet presAssocID="{8F9282BB-F19B-4166-B4D5-C72C414AA1E5}" presName="sibTrans" presStyleLbl="sibTrans1D1" presStyleIdx="2" presStyleCnt="7"/>
      <dgm:spPr/>
    </dgm:pt>
    <dgm:pt modelId="{4D6A2372-A72F-41B5-B015-098BF1B55D50}" type="pres">
      <dgm:prSet presAssocID="{8F9282BB-F19B-4166-B4D5-C72C414AA1E5}" presName="connectorText" presStyleLbl="sibTrans1D1" presStyleIdx="2" presStyleCnt="7"/>
      <dgm:spPr/>
    </dgm:pt>
    <dgm:pt modelId="{84678283-295C-4B3D-BE0E-9DCE0B28DEF1}" type="pres">
      <dgm:prSet presAssocID="{D7D01F1D-5A2F-439F-85B8-1AA781BA60A1}" presName="node" presStyleLbl="node1" presStyleIdx="3" presStyleCnt="8">
        <dgm:presLayoutVars>
          <dgm:bulletEnabled val="1"/>
        </dgm:presLayoutVars>
      </dgm:prSet>
      <dgm:spPr/>
    </dgm:pt>
    <dgm:pt modelId="{C3A4BB2C-BA66-4CA9-9EC2-0C9D1CC6903A}" type="pres">
      <dgm:prSet presAssocID="{62855191-3A0A-4F64-90D6-45D7ECD0DACE}" presName="sibTrans" presStyleLbl="sibTrans1D1" presStyleIdx="3" presStyleCnt="7"/>
      <dgm:spPr/>
    </dgm:pt>
    <dgm:pt modelId="{B6ACACF6-0175-4980-878B-6E139A0D5D05}" type="pres">
      <dgm:prSet presAssocID="{62855191-3A0A-4F64-90D6-45D7ECD0DACE}" presName="connectorText" presStyleLbl="sibTrans1D1" presStyleIdx="3" presStyleCnt="7"/>
      <dgm:spPr/>
    </dgm:pt>
    <dgm:pt modelId="{E26F2C86-AF42-43B0-96F8-25B7BE578950}" type="pres">
      <dgm:prSet presAssocID="{DE05F881-CD96-460E-9FAF-085AFDE30628}" presName="node" presStyleLbl="node1" presStyleIdx="4" presStyleCnt="8">
        <dgm:presLayoutVars>
          <dgm:bulletEnabled val="1"/>
        </dgm:presLayoutVars>
      </dgm:prSet>
      <dgm:spPr/>
    </dgm:pt>
    <dgm:pt modelId="{DBACE60B-B963-4BEA-9F8A-9FBF1F3FCB4C}" type="pres">
      <dgm:prSet presAssocID="{75123F7F-D431-4BFD-A67C-CBC11BEF2D0C}" presName="sibTrans" presStyleLbl="sibTrans1D1" presStyleIdx="4" presStyleCnt="7"/>
      <dgm:spPr/>
    </dgm:pt>
    <dgm:pt modelId="{C2627831-4793-4805-93FB-FBCB0191D1E6}" type="pres">
      <dgm:prSet presAssocID="{75123F7F-D431-4BFD-A67C-CBC11BEF2D0C}" presName="connectorText" presStyleLbl="sibTrans1D1" presStyleIdx="4" presStyleCnt="7"/>
      <dgm:spPr/>
    </dgm:pt>
    <dgm:pt modelId="{B675D22B-81C5-4A39-BA4E-4C7390703097}" type="pres">
      <dgm:prSet presAssocID="{D9C2B173-A4BD-4197-9A6D-B2881A518E72}" presName="node" presStyleLbl="node1" presStyleIdx="5" presStyleCnt="8">
        <dgm:presLayoutVars>
          <dgm:bulletEnabled val="1"/>
        </dgm:presLayoutVars>
      </dgm:prSet>
      <dgm:spPr/>
    </dgm:pt>
    <dgm:pt modelId="{FC712C7B-1792-4333-93B0-6D0256133BA0}" type="pres">
      <dgm:prSet presAssocID="{EBDE58C1-A390-4C5D-9B8E-13A8628827A5}" presName="sibTrans" presStyleLbl="sibTrans1D1" presStyleIdx="5" presStyleCnt="7"/>
      <dgm:spPr/>
    </dgm:pt>
    <dgm:pt modelId="{E22FC161-6855-477F-B143-238D6A3E2E46}" type="pres">
      <dgm:prSet presAssocID="{EBDE58C1-A390-4C5D-9B8E-13A8628827A5}" presName="connectorText" presStyleLbl="sibTrans1D1" presStyleIdx="5" presStyleCnt="7"/>
      <dgm:spPr/>
    </dgm:pt>
    <dgm:pt modelId="{EAF90A9F-9500-4ED7-B0F9-19F20E7A23C4}" type="pres">
      <dgm:prSet presAssocID="{49D5E041-82D4-4463-ABDC-72B6EA6359AE}" presName="node" presStyleLbl="node1" presStyleIdx="6" presStyleCnt="8">
        <dgm:presLayoutVars>
          <dgm:bulletEnabled val="1"/>
        </dgm:presLayoutVars>
      </dgm:prSet>
      <dgm:spPr/>
    </dgm:pt>
    <dgm:pt modelId="{F858A950-1268-464B-BC24-94677DA0C18D}" type="pres">
      <dgm:prSet presAssocID="{8075E0A0-73EB-42EA-BFA5-3F41B67BAD73}" presName="sibTrans" presStyleLbl="sibTrans1D1" presStyleIdx="6" presStyleCnt="7"/>
      <dgm:spPr/>
    </dgm:pt>
    <dgm:pt modelId="{5E78EAF6-32E0-4599-95FC-0A7A7D58965B}" type="pres">
      <dgm:prSet presAssocID="{8075E0A0-73EB-42EA-BFA5-3F41B67BAD73}" presName="connectorText" presStyleLbl="sibTrans1D1" presStyleIdx="6" presStyleCnt="7"/>
      <dgm:spPr/>
    </dgm:pt>
    <dgm:pt modelId="{994A7AB2-3B68-47C0-A0E5-A3DA89AE26D4}" type="pres">
      <dgm:prSet presAssocID="{27B69D29-C445-4394-9189-A3FED84D5355}" presName="node" presStyleLbl="node1" presStyleIdx="7" presStyleCnt="8">
        <dgm:presLayoutVars>
          <dgm:bulletEnabled val="1"/>
        </dgm:presLayoutVars>
      </dgm:prSet>
      <dgm:spPr/>
    </dgm:pt>
  </dgm:ptLst>
  <dgm:cxnLst>
    <dgm:cxn modelId="{35CB1A07-9A36-4701-809E-D20CB955A62E}" type="presOf" srcId="{49D5E041-82D4-4463-ABDC-72B6EA6359AE}" destId="{EAF90A9F-9500-4ED7-B0F9-19F20E7A23C4}" srcOrd="0" destOrd="0" presId="urn:microsoft.com/office/officeart/2016/7/layout/RepeatingBendingProcessNew"/>
    <dgm:cxn modelId="{0542A508-6AC2-4DC8-9C4D-8E9E67D27AFB}" type="presOf" srcId="{62855191-3A0A-4F64-90D6-45D7ECD0DACE}" destId="{C3A4BB2C-BA66-4CA9-9EC2-0C9D1CC6903A}" srcOrd="0" destOrd="0" presId="urn:microsoft.com/office/officeart/2016/7/layout/RepeatingBendingProcessNew"/>
    <dgm:cxn modelId="{2BA59412-6F0B-4923-9B57-79D121845E9B}" srcId="{AF3DCAEF-928C-4E60-8222-471D021F30DE}" destId="{27B69D29-C445-4394-9189-A3FED84D5355}" srcOrd="7" destOrd="0" parTransId="{30D38FAE-47D9-42F1-AD3A-CC1C7022DDC1}" sibTransId="{80854D65-FF63-47EC-BD66-FA80A3F3B373}"/>
    <dgm:cxn modelId="{966FBA13-0D18-4C2E-B9C7-BB1970CD1E4E}" type="presOf" srcId="{8F9282BB-F19B-4166-B4D5-C72C414AA1E5}" destId="{4D6A2372-A72F-41B5-B015-098BF1B55D50}" srcOrd="1" destOrd="0" presId="urn:microsoft.com/office/officeart/2016/7/layout/RepeatingBendingProcessNew"/>
    <dgm:cxn modelId="{3B246F29-08DB-4F8A-B747-93C95B040F70}" srcId="{AF3DCAEF-928C-4E60-8222-471D021F30DE}" destId="{BE603FC0-729A-4725-8C9E-60D662FC80CE}" srcOrd="0" destOrd="0" parTransId="{1DC50516-21E3-40D3-B45D-35FF53D3945D}" sibTransId="{0DE86991-E6B0-464D-B1E0-5A8159895663}"/>
    <dgm:cxn modelId="{BCDD5537-F486-44C3-A6E2-008B1A373838}" type="presOf" srcId="{EBDE58C1-A390-4C5D-9B8E-13A8628827A5}" destId="{FC712C7B-1792-4333-93B0-6D0256133BA0}" srcOrd="0" destOrd="0" presId="urn:microsoft.com/office/officeart/2016/7/layout/RepeatingBendingProcessNew"/>
    <dgm:cxn modelId="{40B9B038-BF0F-401E-B4D2-BCA815145457}" srcId="{AF3DCAEF-928C-4E60-8222-471D021F30DE}" destId="{D9C2B173-A4BD-4197-9A6D-B2881A518E72}" srcOrd="5" destOrd="0" parTransId="{DF0A3E87-00D3-4DDC-AB2A-2B8C181E2DE5}" sibTransId="{EBDE58C1-A390-4C5D-9B8E-13A8628827A5}"/>
    <dgm:cxn modelId="{E9FA375D-F410-4D41-B4F7-0BEB2F3FFCDF}" srcId="{AF3DCAEF-928C-4E60-8222-471D021F30DE}" destId="{49D5E041-82D4-4463-ABDC-72B6EA6359AE}" srcOrd="6" destOrd="0" parTransId="{B92BEF72-AA48-4AE5-8091-2B6902CCD124}" sibTransId="{8075E0A0-73EB-42EA-BFA5-3F41B67BAD73}"/>
    <dgm:cxn modelId="{2748AA5D-2F42-4F17-87DA-DA3B5E3CC036}" type="presOf" srcId="{62855191-3A0A-4F64-90D6-45D7ECD0DACE}" destId="{B6ACACF6-0175-4980-878B-6E139A0D5D05}" srcOrd="1" destOrd="0" presId="urn:microsoft.com/office/officeart/2016/7/layout/RepeatingBendingProcessNew"/>
    <dgm:cxn modelId="{92A7A66F-CEBF-4C06-8831-91AE60B4A2EE}" type="presOf" srcId="{EBDE58C1-A390-4C5D-9B8E-13A8628827A5}" destId="{E22FC161-6855-477F-B143-238D6A3E2E46}" srcOrd="1" destOrd="0" presId="urn:microsoft.com/office/officeart/2016/7/layout/RepeatingBendingProcessNew"/>
    <dgm:cxn modelId="{65575553-0234-4F5C-9041-CAD4058D8505}" type="presOf" srcId="{1998E72E-1512-4359-905D-F7F188EC2820}" destId="{AEDD4F84-52B8-490F-A4AB-A3B694FD7251}" srcOrd="0" destOrd="0" presId="urn:microsoft.com/office/officeart/2016/7/layout/RepeatingBendingProcessNew"/>
    <dgm:cxn modelId="{A8425853-9AE7-4570-90E7-2B7B3D9A72B7}" srcId="{AF3DCAEF-928C-4E60-8222-471D021F30DE}" destId="{B0DE6C10-E2FB-42A9-A226-A73433B080E4}" srcOrd="1" destOrd="0" parTransId="{6F6B7D0A-95E4-4C77-BD9D-CA6EA68133F5}" sibTransId="{30E1FC58-1B00-403F-9C50-27B06EEB221C}"/>
    <dgm:cxn modelId="{B5CB3859-8EFF-4954-A095-F25656B99E79}" srcId="{AF3DCAEF-928C-4E60-8222-471D021F30DE}" destId="{DE05F881-CD96-460E-9FAF-085AFDE30628}" srcOrd="4" destOrd="0" parTransId="{CA4B8393-B0BA-4848-BEAF-6D92501BFB98}" sibTransId="{75123F7F-D431-4BFD-A67C-CBC11BEF2D0C}"/>
    <dgm:cxn modelId="{86EAC279-D347-43FF-A218-F83050B9537E}" srcId="{AF3DCAEF-928C-4E60-8222-471D021F30DE}" destId="{1998E72E-1512-4359-905D-F7F188EC2820}" srcOrd="2" destOrd="0" parTransId="{40294A6B-2D84-447D-A40B-D2CADC2623AC}" sibTransId="{8F9282BB-F19B-4166-B4D5-C72C414AA1E5}"/>
    <dgm:cxn modelId="{08127A7E-A4ED-4B09-908B-1BC7789E6B9B}" type="presOf" srcId="{DE05F881-CD96-460E-9FAF-085AFDE30628}" destId="{E26F2C86-AF42-43B0-96F8-25B7BE578950}" srcOrd="0" destOrd="0" presId="urn:microsoft.com/office/officeart/2016/7/layout/RepeatingBendingProcessNew"/>
    <dgm:cxn modelId="{2F071183-DB7D-416A-9972-263939BE184D}" type="presOf" srcId="{8075E0A0-73EB-42EA-BFA5-3F41B67BAD73}" destId="{F858A950-1268-464B-BC24-94677DA0C18D}" srcOrd="0" destOrd="0" presId="urn:microsoft.com/office/officeart/2016/7/layout/RepeatingBendingProcessNew"/>
    <dgm:cxn modelId="{A8F7F288-7DE3-4993-B342-F69BD2ACDB62}" type="presOf" srcId="{75123F7F-D431-4BFD-A67C-CBC11BEF2D0C}" destId="{C2627831-4793-4805-93FB-FBCB0191D1E6}" srcOrd="1" destOrd="0" presId="urn:microsoft.com/office/officeart/2016/7/layout/RepeatingBendingProcessNew"/>
    <dgm:cxn modelId="{692A258E-3B08-4E02-BD0F-A0ECE8BC1103}" type="presOf" srcId="{30E1FC58-1B00-403F-9C50-27B06EEB221C}" destId="{3F9D144D-5A04-48CC-87AF-8BBDBC1CFB27}" srcOrd="0" destOrd="0" presId="urn:microsoft.com/office/officeart/2016/7/layout/RepeatingBendingProcessNew"/>
    <dgm:cxn modelId="{8D69E790-68F6-41C3-BD21-414A9AE76A38}" type="presOf" srcId="{75123F7F-D431-4BFD-A67C-CBC11BEF2D0C}" destId="{DBACE60B-B963-4BEA-9F8A-9FBF1F3FCB4C}" srcOrd="0" destOrd="0" presId="urn:microsoft.com/office/officeart/2016/7/layout/RepeatingBendingProcessNew"/>
    <dgm:cxn modelId="{723C6AA5-06EB-4697-8D5E-36AC4475F912}" type="presOf" srcId="{B0DE6C10-E2FB-42A9-A226-A73433B080E4}" destId="{90FC2F58-368C-4189-89FE-469D8E5244B4}" srcOrd="0" destOrd="0" presId="urn:microsoft.com/office/officeart/2016/7/layout/RepeatingBendingProcessNew"/>
    <dgm:cxn modelId="{8B2F41A8-67A8-49A7-A9D1-9C7E092D9652}" srcId="{AF3DCAEF-928C-4E60-8222-471D021F30DE}" destId="{D7D01F1D-5A2F-439F-85B8-1AA781BA60A1}" srcOrd="3" destOrd="0" parTransId="{90685D37-9CAB-4FF1-A3E6-D8C160DBE20A}" sibTransId="{62855191-3A0A-4F64-90D6-45D7ECD0DACE}"/>
    <dgm:cxn modelId="{AEC889AA-5268-4A19-868A-1BA80A6A9954}" type="presOf" srcId="{27B69D29-C445-4394-9189-A3FED84D5355}" destId="{994A7AB2-3B68-47C0-A0E5-A3DA89AE26D4}" srcOrd="0" destOrd="0" presId="urn:microsoft.com/office/officeart/2016/7/layout/RepeatingBendingProcessNew"/>
    <dgm:cxn modelId="{203F43B3-0042-40AC-88D8-5DF801CA9057}" type="presOf" srcId="{D9C2B173-A4BD-4197-9A6D-B2881A518E72}" destId="{B675D22B-81C5-4A39-BA4E-4C7390703097}" srcOrd="0" destOrd="0" presId="urn:microsoft.com/office/officeart/2016/7/layout/RepeatingBendingProcessNew"/>
    <dgm:cxn modelId="{4F76B4C0-659A-4484-9A94-361E82DD19E8}" type="presOf" srcId="{D7D01F1D-5A2F-439F-85B8-1AA781BA60A1}" destId="{84678283-295C-4B3D-BE0E-9DCE0B28DEF1}" srcOrd="0" destOrd="0" presId="urn:microsoft.com/office/officeart/2016/7/layout/RepeatingBendingProcessNew"/>
    <dgm:cxn modelId="{9D4DB2C1-651B-4542-8733-E5AC77C8B573}" type="presOf" srcId="{0DE86991-E6B0-464D-B1E0-5A8159895663}" destId="{BCA8AA16-BD88-4A58-92D3-2ECD3D8516D6}" srcOrd="1" destOrd="0" presId="urn:microsoft.com/office/officeart/2016/7/layout/RepeatingBendingProcessNew"/>
    <dgm:cxn modelId="{289539D1-9034-4ECD-B468-DEA691378A7C}" type="presOf" srcId="{BE603FC0-729A-4725-8C9E-60D662FC80CE}" destId="{2F829080-50A6-4788-BDFB-15DD12B87B84}" srcOrd="0" destOrd="0" presId="urn:microsoft.com/office/officeart/2016/7/layout/RepeatingBendingProcessNew"/>
    <dgm:cxn modelId="{4D4A9BD2-F833-4705-8C41-DCD9AB7607CF}" type="presOf" srcId="{8075E0A0-73EB-42EA-BFA5-3F41B67BAD73}" destId="{5E78EAF6-32E0-4599-95FC-0A7A7D58965B}" srcOrd="1" destOrd="0" presId="urn:microsoft.com/office/officeart/2016/7/layout/RepeatingBendingProcessNew"/>
    <dgm:cxn modelId="{866854D6-6744-4FC1-8DBA-AB4B11B271A7}" type="presOf" srcId="{30E1FC58-1B00-403F-9C50-27B06EEB221C}" destId="{89CBCF40-E7EF-4930-846B-949CCE06C9E5}" srcOrd="1" destOrd="0" presId="urn:microsoft.com/office/officeart/2016/7/layout/RepeatingBendingProcessNew"/>
    <dgm:cxn modelId="{A3C894E0-FED8-4933-80D6-65EAFF56B310}" type="presOf" srcId="{8F9282BB-F19B-4166-B4D5-C72C414AA1E5}" destId="{9F91F1E2-FECB-497D-B092-FF551B79C7E4}" srcOrd="0" destOrd="0" presId="urn:microsoft.com/office/officeart/2016/7/layout/RepeatingBendingProcessNew"/>
    <dgm:cxn modelId="{A7396EF8-5783-4D3F-BAAD-00CC64545B93}" type="presOf" srcId="{0DE86991-E6B0-464D-B1E0-5A8159895663}" destId="{2781D11E-19C0-4C44-A39D-483EDAFCC0A4}" srcOrd="0" destOrd="0" presId="urn:microsoft.com/office/officeart/2016/7/layout/RepeatingBendingProcessNew"/>
    <dgm:cxn modelId="{E2BFA9F8-8450-48DD-987E-B13055670E86}" type="presOf" srcId="{AF3DCAEF-928C-4E60-8222-471D021F30DE}" destId="{EE7E7DBE-378D-4DBC-B50D-2EF7FB44ADAA}" srcOrd="0" destOrd="0" presId="urn:microsoft.com/office/officeart/2016/7/layout/RepeatingBendingProcessNew"/>
    <dgm:cxn modelId="{93C2ACC8-7720-4404-A8F1-454DDCDF08C2}" type="presParOf" srcId="{EE7E7DBE-378D-4DBC-B50D-2EF7FB44ADAA}" destId="{2F829080-50A6-4788-BDFB-15DD12B87B84}" srcOrd="0" destOrd="0" presId="urn:microsoft.com/office/officeart/2016/7/layout/RepeatingBendingProcessNew"/>
    <dgm:cxn modelId="{7429255F-8A9D-451B-9948-2EB57EB6D5C3}" type="presParOf" srcId="{EE7E7DBE-378D-4DBC-B50D-2EF7FB44ADAA}" destId="{2781D11E-19C0-4C44-A39D-483EDAFCC0A4}" srcOrd="1" destOrd="0" presId="urn:microsoft.com/office/officeart/2016/7/layout/RepeatingBendingProcessNew"/>
    <dgm:cxn modelId="{956FD1E1-0111-4117-A611-8038EC0EF8B1}" type="presParOf" srcId="{2781D11E-19C0-4C44-A39D-483EDAFCC0A4}" destId="{BCA8AA16-BD88-4A58-92D3-2ECD3D8516D6}" srcOrd="0" destOrd="0" presId="urn:microsoft.com/office/officeart/2016/7/layout/RepeatingBendingProcessNew"/>
    <dgm:cxn modelId="{61C8EC1B-386E-4157-825A-A41D482710E3}" type="presParOf" srcId="{EE7E7DBE-378D-4DBC-B50D-2EF7FB44ADAA}" destId="{90FC2F58-368C-4189-89FE-469D8E5244B4}" srcOrd="2" destOrd="0" presId="urn:microsoft.com/office/officeart/2016/7/layout/RepeatingBendingProcessNew"/>
    <dgm:cxn modelId="{CD0C696E-8738-437F-A60E-C98826411D5B}" type="presParOf" srcId="{EE7E7DBE-378D-4DBC-B50D-2EF7FB44ADAA}" destId="{3F9D144D-5A04-48CC-87AF-8BBDBC1CFB27}" srcOrd="3" destOrd="0" presId="urn:microsoft.com/office/officeart/2016/7/layout/RepeatingBendingProcessNew"/>
    <dgm:cxn modelId="{4922C484-ED82-4D63-84B4-6CEA383A007E}" type="presParOf" srcId="{3F9D144D-5A04-48CC-87AF-8BBDBC1CFB27}" destId="{89CBCF40-E7EF-4930-846B-949CCE06C9E5}" srcOrd="0" destOrd="0" presId="urn:microsoft.com/office/officeart/2016/7/layout/RepeatingBendingProcessNew"/>
    <dgm:cxn modelId="{682A73F1-8EC3-42B5-BFC6-54DA5C00A14B}" type="presParOf" srcId="{EE7E7DBE-378D-4DBC-B50D-2EF7FB44ADAA}" destId="{AEDD4F84-52B8-490F-A4AB-A3B694FD7251}" srcOrd="4" destOrd="0" presId="urn:microsoft.com/office/officeart/2016/7/layout/RepeatingBendingProcessNew"/>
    <dgm:cxn modelId="{62940B4F-C665-41C2-83BE-3259365AFDA9}" type="presParOf" srcId="{EE7E7DBE-378D-4DBC-B50D-2EF7FB44ADAA}" destId="{9F91F1E2-FECB-497D-B092-FF551B79C7E4}" srcOrd="5" destOrd="0" presId="urn:microsoft.com/office/officeart/2016/7/layout/RepeatingBendingProcessNew"/>
    <dgm:cxn modelId="{92EF3E65-B8E2-4A40-841C-09A34AD8418A}" type="presParOf" srcId="{9F91F1E2-FECB-497D-B092-FF551B79C7E4}" destId="{4D6A2372-A72F-41B5-B015-098BF1B55D50}" srcOrd="0" destOrd="0" presId="urn:microsoft.com/office/officeart/2016/7/layout/RepeatingBendingProcessNew"/>
    <dgm:cxn modelId="{8974C1BC-CD23-438F-AD35-A0E12ABC5BDD}" type="presParOf" srcId="{EE7E7DBE-378D-4DBC-B50D-2EF7FB44ADAA}" destId="{84678283-295C-4B3D-BE0E-9DCE0B28DEF1}" srcOrd="6" destOrd="0" presId="urn:microsoft.com/office/officeart/2016/7/layout/RepeatingBendingProcessNew"/>
    <dgm:cxn modelId="{81C0976B-8196-4FC4-9E42-3ABBFF8B75DC}" type="presParOf" srcId="{EE7E7DBE-378D-4DBC-B50D-2EF7FB44ADAA}" destId="{C3A4BB2C-BA66-4CA9-9EC2-0C9D1CC6903A}" srcOrd="7" destOrd="0" presId="urn:microsoft.com/office/officeart/2016/7/layout/RepeatingBendingProcessNew"/>
    <dgm:cxn modelId="{18F662DB-3054-45B8-B988-D54C43E92511}" type="presParOf" srcId="{C3A4BB2C-BA66-4CA9-9EC2-0C9D1CC6903A}" destId="{B6ACACF6-0175-4980-878B-6E139A0D5D05}" srcOrd="0" destOrd="0" presId="urn:microsoft.com/office/officeart/2016/7/layout/RepeatingBendingProcessNew"/>
    <dgm:cxn modelId="{99F42144-C2A1-4D1C-8504-156B866B802B}" type="presParOf" srcId="{EE7E7DBE-378D-4DBC-B50D-2EF7FB44ADAA}" destId="{E26F2C86-AF42-43B0-96F8-25B7BE578950}" srcOrd="8" destOrd="0" presId="urn:microsoft.com/office/officeart/2016/7/layout/RepeatingBendingProcessNew"/>
    <dgm:cxn modelId="{8DCD59EF-1DB5-4783-A556-9BD30157E1C8}" type="presParOf" srcId="{EE7E7DBE-378D-4DBC-B50D-2EF7FB44ADAA}" destId="{DBACE60B-B963-4BEA-9F8A-9FBF1F3FCB4C}" srcOrd="9" destOrd="0" presId="urn:microsoft.com/office/officeart/2016/7/layout/RepeatingBendingProcessNew"/>
    <dgm:cxn modelId="{498FA4B7-8E3F-46FA-87EF-19C8474EA210}" type="presParOf" srcId="{DBACE60B-B963-4BEA-9F8A-9FBF1F3FCB4C}" destId="{C2627831-4793-4805-93FB-FBCB0191D1E6}" srcOrd="0" destOrd="0" presId="urn:microsoft.com/office/officeart/2016/7/layout/RepeatingBendingProcessNew"/>
    <dgm:cxn modelId="{ADC6BAC9-AE09-484A-81C4-B968432036BB}" type="presParOf" srcId="{EE7E7DBE-378D-4DBC-B50D-2EF7FB44ADAA}" destId="{B675D22B-81C5-4A39-BA4E-4C7390703097}" srcOrd="10" destOrd="0" presId="urn:microsoft.com/office/officeart/2016/7/layout/RepeatingBendingProcessNew"/>
    <dgm:cxn modelId="{D335AB13-6EE3-4A0C-AE59-758FB4044744}" type="presParOf" srcId="{EE7E7DBE-378D-4DBC-B50D-2EF7FB44ADAA}" destId="{FC712C7B-1792-4333-93B0-6D0256133BA0}" srcOrd="11" destOrd="0" presId="urn:microsoft.com/office/officeart/2016/7/layout/RepeatingBendingProcessNew"/>
    <dgm:cxn modelId="{E8E69387-2AB4-46D2-B46C-15F3DA2DBA58}" type="presParOf" srcId="{FC712C7B-1792-4333-93B0-6D0256133BA0}" destId="{E22FC161-6855-477F-B143-238D6A3E2E46}" srcOrd="0" destOrd="0" presId="urn:microsoft.com/office/officeart/2016/7/layout/RepeatingBendingProcessNew"/>
    <dgm:cxn modelId="{49D5F41B-0366-40C5-B522-4DFF4F89277A}" type="presParOf" srcId="{EE7E7DBE-378D-4DBC-B50D-2EF7FB44ADAA}" destId="{EAF90A9F-9500-4ED7-B0F9-19F20E7A23C4}" srcOrd="12" destOrd="0" presId="urn:microsoft.com/office/officeart/2016/7/layout/RepeatingBendingProcessNew"/>
    <dgm:cxn modelId="{5C8EE3DF-63C1-41DC-A538-732A002DA7D1}" type="presParOf" srcId="{EE7E7DBE-378D-4DBC-B50D-2EF7FB44ADAA}" destId="{F858A950-1268-464B-BC24-94677DA0C18D}" srcOrd="13" destOrd="0" presId="urn:microsoft.com/office/officeart/2016/7/layout/RepeatingBendingProcessNew"/>
    <dgm:cxn modelId="{7695A4B7-29FF-44A2-ADA6-06BB64344BF5}" type="presParOf" srcId="{F858A950-1268-464B-BC24-94677DA0C18D}" destId="{5E78EAF6-32E0-4599-95FC-0A7A7D58965B}" srcOrd="0" destOrd="0" presId="urn:microsoft.com/office/officeart/2016/7/layout/RepeatingBendingProcessNew"/>
    <dgm:cxn modelId="{B8AE8009-F7CD-4F1E-8517-97FF8C4D5A99}" type="presParOf" srcId="{EE7E7DBE-378D-4DBC-B50D-2EF7FB44ADAA}" destId="{994A7AB2-3B68-47C0-A0E5-A3DA89AE26D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D2E19-4FE2-4E02-9BF4-C0A8D3C1949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35B106-7B24-4501-8BB2-CBD6310EBDC5}">
      <dgm:prSet/>
      <dgm:spPr/>
      <dgm:t>
        <a:bodyPr/>
        <a:lstStyle/>
        <a:p>
          <a:r>
            <a:rPr lang="en-US" dirty="0"/>
            <a:t>Documentation: Python, NumPy, Pandas, Matplotlib, Seaborn.</a:t>
          </a:r>
        </a:p>
      </dgm:t>
    </dgm:pt>
    <dgm:pt modelId="{414F481D-E737-450C-B88B-96ACCBFCEDD5}" type="parTrans" cxnId="{3AE2FF22-51B7-4D63-91DE-14E743BDFED9}">
      <dgm:prSet/>
      <dgm:spPr/>
      <dgm:t>
        <a:bodyPr/>
        <a:lstStyle/>
        <a:p>
          <a:endParaRPr lang="en-US"/>
        </a:p>
      </dgm:t>
    </dgm:pt>
    <dgm:pt modelId="{C18D0D86-2CC5-4DC1-8710-03D26BD13FE2}" type="sibTrans" cxnId="{3AE2FF22-51B7-4D63-91DE-14E743BDFED9}">
      <dgm:prSet/>
      <dgm:spPr/>
      <dgm:t>
        <a:bodyPr/>
        <a:lstStyle/>
        <a:p>
          <a:endParaRPr lang="en-US"/>
        </a:p>
      </dgm:t>
    </dgm:pt>
    <dgm:pt modelId="{1E051EBC-89E2-4951-BEE7-1C3BE1D63634}">
      <dgm:prSet/>
      <dgm:spPr/>
      <dgm:t>
        <a:bodyPr/>
        <a:lstStyle/>
        <a:p>
          <a:r>
            <a:rPr lang="en-US" dirty="0"/>
            <a:t>Online Courses: Coursera, edX, </a:t>
          </a:r>
          <a:r>
            <a:rPr lang="en-US" dirty="0" err="1"/>
            <a:t>DataCamp</a:t>
          </a:r>
          <a:r>
            <a:rPr lang="en-US" dirty="0"/>
            <a:t>, or free resources like Kaggle.</a:t>
          </a:r>
        </a:p>
      </dgm:t>
    </dgm:pt>
    <dgm:pt modelId="{74CA0A16-9B19-4578-8BC7-2C9AA7D6DEBE}" type="parTrans" cxnId="{9AA32A27-7708-478A-BCC0-62C64A7AAA50}">
      <dgm:prSet/>
      <dgm:spPr/>
      <dgm:t>
        <a:bodyPr/>
        <a:lstStyle/>
        <a:p>
          <a:endParaRPr lang="en-US"/>
        </a:p>
      </dgm:t>
    </dgm:pt>
    <dgm:pt modelId="{0BD6C711-65CB-4275-9210-791BD56FA0D9}" type="sibTrans" cxnId="{9AA32A27-7708-478A-BCC0-62C64A7AAA50}">
      <dgm:prSet/>
      <dgm:spPr/>
      <dgm:t>
        <a:bodyPr/>
        <a:lstStyle/>
        <a:p>
          <a:endParaRPr lang="en-US"/>
        </a:p>
      </dgm:t>
    </dgm:pt>
    <dgm:pt modelId="{EF41ECA7-ABBB-4831-8CA9-CA0A9AC0C639}">
      <dgm:prSet/>
      <dgm:spPr/>
      <dgm:t>
        <a:bodyPr/>
        <a:lstStyle/>
        <a:p>
          <a:r>
            <a:rPr lang="en-US"/>
            <a:t>Community: Stack Overflow, Zindi Python community forums.</a:t>
          </a:r>
        </a:p>
      </dgm:t>
    </dgm:pt>
    <dgm:pt modelId="{265A2D89-C958-4C76-B3A7-C9BDB0D338D0}" type="parTrans" cxnId="{FE9D4E13-DD39-4896-9B00-16D9C4272EFA}">
      <dgm:prSet/>
      <dgm:spPr/>
      <dgm:t>
        <a:bodyPr/>
        <a:lstStyle/>
        <a:p>
          <a:endParaRPr lang="en-US"/>
        </a:p>
      </dgm:t>
    </dgm:pt>
    <dgm:pt modelId="{DFF724D8-1419-427C-A88B-7751E266477E}" type="sibTrans" cxnId="{FE9D4E13-DD39-4896-9B00-16D9C4272EFA}">
      <dgm:prSet/>
      <dgm:spPr/>
      <dgm:t>
        <a:bodyPr/>
        <a:lstStyle/>
        <a:p>
          <a:endParaRPr lang="en-US"/>
        </a:p>
      </dgm:t>
    </dgm:pt>
    <dgm:pt modelId="{F12FFC36-E765-4B6D-9308-FDE0D095849F}" type="pres">
      <dgm:prSet presAssocID="{B31D2E19-4FE2-4E02-9BF4-C0A8D3C19497}" presName="vert0" presStyleCnt="0">
        <dgm:presLayoutVars>
          <dgm:dir/>
          <dgm:animOne val="branch"/>
          <dgm:animLvl val="lvl"/>
        </dgm:presLayoutVars>
      </dgm:prSet>
      <dgm:spPr/>
    </dgm:pt>
    <dgm:pt modelId="{A96D3708-E303-475E-BD67-E3F93BB927AE}" type="pres">
      <dgm:prSet presAssocID="{E935B106-7B24-4501-8BB2-CBD6310EBDC5}" presName="thickLine" presStyleLbl="alignNode1" presStyleIdx="0" presStyleCnt="3"/>
      <dgm:spPr/>
    </dgm:pt>
    <dgm:pt modelId="{435656D4-B30F-4D93-B997-2914A3FD9142}" type="pres">
      <dgm:prSet presAssocID="{E935B106-7B24-4501-8BB2-CBD6310EBDC5}" presName="horz1" presStyleCnt="0"/>
      <dgm:spPr/>
    </dgm:pt>
    <dgm:pt modelId="{463D253C-26EB-4018-A4C0-EEE053FA4E7E}" type="pres">
      <dgm:prSet presAssocID="{E935B106-7B24-4501-8BB2-CBD6310EBDC5}" presName="tx1" presStyleLbl="revTx" presStyleIdx="0" presStyleCnt="3"/>
      <dgm:spPr/>
    </dgm:pt>
    <dgm:pt modelId="{B09163DE-DB7B-4914-A2B7-B03B8A7CBF9A}" type="pres">
      <dgm:prSet presAssocID="{E935B106-7B24-4501-8BB2-CBD6310EBDC5}" presName="vert1" presStyleCnt="0"/>
      <dgm:spPr/>
    </dgm:pt>
    <dgm:pt modelId="{F5D6B188-E721-406B-B676-947083ED74B6}" type="pres">
      <dgm:prSet presAssocID="{1E051EBC-89E2-4951-BEE7-1C3BE1D63634}" presName="thickLine" presStyleLbl="alignNode1" presStyleIdx="1" presStyleCnt="3"/>
      <dgm:spPr/>
    </dgm:pt>
    <dgm:pt modelId="{3ED4F08C-E129-4D28-9C72-4FDBE014E5D5}" type="pres">
      <dgm:prSet presAssocID="{1E051EBC-89E2-4951-BEE7-1C3BE1D63634}" presName="horz1" presStyleCnt="0"/>
      <dgm:spPr/>
    </dgm:pt>
    <dgm:pt modelId="{7F2696C9-A38C-427F-BF12-B0461BF857AB}" type="pres">
      <dgm:prSet presAssocID="{1E051EBC-89E2-4951-BEE7-1C3BE1D63634}" presName="tx1" presStyleLbl="revTx" presStyleIdx="1" presStyleCnt="3"/>
      <dgm:spPr/>
    </dgm:pt>
    <dgm:pt modelId="{29912749-2E1E-49AD-9470-7AEB1CA6D765}" type="pres">
      <dgm:prSet presAssocID="{1E051EBC-89E2-4951-BEE7-1C3BE1D63634}" presName="vert1" presStyleCnt="0"/>
      <dgm:spPr/>
    </dgm:pt>
    <dgm:pt modelId="{D0CBA930-5243-4434-B21B-201C0E4B6E76}" type="pres">
      <dgm:prSet presAssocID="{EF41ECA7-ABBB-4831-8CA9-CA0A9AC0C639}" presName="thickLine" presStyleLbl="alignNode1" presStyleIdx="2" presStyleCnt="3"/>
      <dgm:spPr/>
    </dgm:pt>
    <dgm:pt modelId="{1D359B9D-A1F0-4A13-9806-DDEFE802400B}" type="pres">
      <dgm:prSet presAssocID="{EF41ECA7-ABBB-4831-8CA9-CA0A9AC0C639}" presName="horz1" presStyleCnt="0"/>
      <dgm:spPr/>
    </dgm:pt>
    <dgm:pt modelId="{3075CECE-B5AC-444E-8F3F-1C3D188FCCA3}" type="pres">
      <dgm:prSet presAssocID="{EF41ECA7-ABBB-4831-8CA9-CA0A9AC0C639}" presName="tx1" presStyleLbl="revTx" presStyleIdx="2" presStyleCnt="3"/>
      <dgm:spPr/>
    </dgm:pt>
    <dgm:pt modelId="{402CF7CA-18D9-4887-84BA-EF294C68806D}" type="pres">
      <dgm:prSet presAssocID="{EF41ECA7-ABBB-4831-8CA9-CA0A9AC0C639}" presName="vert1" presStyleCnt="0"/>
      <dgm:spPr/>
    </dgm:pt>
  </dgm:ptLst>
  <dgm:cxnLst>
    <dgm:cxn modelId="{FE9D4E13-DD39-4896-9B00-16D9C4272EFA}" srcId="{B31D2E19-4FE2-4E02-9BF4-C0A8D3C19497}" destId="{EF41ECA7-ABBB-4831-8CA9-CA0A9AC0C639}" srcOrd="2" destOrd="0" parTransId="{265A2D89-C958-4C76-B3A7-C9BDB0D338D0}" sibTransId="{DFF724D8-1419-427C-A88B-7751E266477E}"/>
    <dgm:cxn modelId="{3AE2FF22-51B7-4D63-91DE-14E743BDFED9}" srcId="{B31D2E19-4FE2-4E02-9BF4-C0A8D3C19497}" destId="{E935B106-7B24-4501-8BB2-CBD6310EBDC5}" srcOrd="0" destOrd="0" parTransId="{414F481D-E737-450C-B88B-96ACCBFCEDD5}" sibTransId="{C18D0D86-2CC5-4DC1-8710-03D26BD13FE2}"/>
    <dgm:cxn modelId="{9AA32A27-7708-478A-BCC0-62C64A7AAA50}" srcId="{B31D2E19-4FE2-4E02-9BF4-C0A8D3C19497}" destId="{1E051EBC-89E2-4951-BEE7-1C3BE1D63634}" srcOrd="1" destOrd="0" parTransId="{74CA0A16-9B19-4578-8BC7-2C9AA7D6DEBE}" sibTransId="{0BD6C711-65CB-4275-9210-791BD56FA0D9}"/>
    <dgm:cxn modelId="{D759A07A-E456-44A0-92EB-3399CFE183E7}" type="presOf" srcId="{B31D2E19-4FE2-4E02-9BF4-C0A8D3C19497}" destId="{F12FFC36-E765-4B6D-9308-FDE0D095849F}" srcOrd="0" destOrd="0" presId="urn:microsoft.com/office/officeart/2008/layout/LinedList"/>
    <dgm:cxn modelId="{76859382-84ED-444B-A5B6-839043366710}" type="presOf" srcId="{1E051EBC-89E2-4951-BEE7-1C3BE1D63634}" destId="{7F2696C9-A38C-427F-BF12-B0461BF857AB}" srcOrd="0" destOrd="0" presId="urn:microsoft.com/office/officeart/2008/layout/LinedList"/>
    <dgm:cxn modelId="{AB48FF98-42AF-4CA2-8CC3-BF5E0F420B1E}" type="presOf" srcId="{EF41ECA7-ABBB-4831-8CA9-CA0A9AC0C639}" destId="{3075CECE-B5AC-444E-8F3F-1C3D188FCCA3}" srcOrd="0" destOrd="0" presId="urn:microsoft.com/office/officeart/2008/layout/LinedList"/>
    <dgm:cxn modelId="{739BDDC7-8499-47F4-98A2-DC2E3046D7DE}" type="presOf" srcId="{E935B106-7B24-4501-8BB2-CBD6310EBDC5}" destId="{463D253C-26EB-4018-A4C0-EEE053FA4E7E}" srcOrd="0" destOrd="0" presId="urn:microsoft.com/office/officeart/2008/layout/LinedList"/>
    <dgm:cxn modelId="{CB39E07B-2640-4DF0-84ED-D249871EBF23}" type="presParOf" srcId="{F12FFC36-E765-4B6D-9308-FDE0D095849F}" destId="{A96D3708-E303-475E-BD67-E3F93BB927AE}" srcOrd="0" destOrd="0" presId="urn:microsoft.com/office/officeart/2008/layout/LinedList"/>
    <dgm:cxn modelId="{0E5AEE9A-AA06-4CE1-A6ED-A1FB7E9DEB13}" type="presParOf" srcId="{F12FFC36-E765-4B6D-9308-FDE0D095849F}" destId="{435656D4-B30F-4D93-B997-2914A3FD9142}" srcOrd="1" destOrd="0" presId="urn:microsoft.com/office/officeart/2008/layout/LinedList"/>
    <dgm:cxn modelId="{1F860B60-637B-41E1-850A-7AE40D0B1BD1}" type="presParOf" srcId="{435656D4-B30F-4D93-B997-2914A3FD9142}" destId="{463D253C-26EB-4018-A4C0-EEE053FA4E7E}" srcOrd="0" destOrd="0" presId="urn:microsoft.com/office/officeart/2008/layout/LinedList"/>
    <dgm:cxn modelId="{F0E75BFA-5339-45A9-B69B-D5A4509074BC}" type="presParOf" srcId="{435656D4-B30F-4D93-B997-2914A3FD9142}" destId="{B09163DE-DB7B-4914-A2B7-B03B8A7CBF9A}" srcOrd="1" destOrd="0" presId="urn:microsoft.com/office/officeart/2008/layout/LinedList"/>
    <dgm:cxn modelId="{BC3DFC63-D947-4F1B-B26B-5EB97997DA9C}" type="presParOf" srcId="{F12FFC36-E765-4B6D-9308-FDE0D095849F}" destId="{F5D6B188-E721-406B-B676-947083ED74B6}" srcOrd="2" destOrd="0" presId="urn:microsoft.com/office/officeart/2008/layout/LinedList"/>
    <dgm:cxn modelId="{4635F871-21AA-4C2C-91F4-67A9DB324A12}" type="presParOf" srcId="{F12FFC36-E765-4B6D-9308-FDE0D095849F}" destId="{3ED4F08C-E129-4D28-9C72-4FDBE014E5D5}" srcOrd="3" destOrd="0" presId="urn:microsoft.com/office/officeart/2008/layout/LinedList"/>
    <dgm:cxn modelId="{A32D47FF-D3D8-470A-BE1A-3F782C65FD3C}" type="presParOf" srcId="{3ED4F08C-E129-4D28-9C72-4FDBE014E5D5}" destId="{7F2696C9-A38C-427F-BF12-B0461BF857AB}" srcOrd="0" destOrd="0" presId="urn:microsoft.com/office/officeart/2008/layout/LinedList"/>
    <dgm:cxn modelId="{F4035283-74E6-4219-A8C4-BA5D836D38F7}" type="presParOf" srcId="{3ED4F08C-E129-4D28-9C72-4FDBE014E5D5}" destId="{29912749-2E1E-49AD-9470-7AEB1CA6D765}" srcOrd="1" destOrd="0" presId="urn:microsoft.com/office/officeart/2008/layout/LinedList"/>
    <dgm:cxn modelId="{49B054D3-C1D5-4940-AD4A-50AF543D8F85}" type="presParOf" srcId="{F12FFC36-E765-4B6D-9308-FDE0D095849F}" destId="{D0CBA930-5243-4434-B21B-201C0E4B6E76}" srcOrd="4" destOrd="0" presId="urn:microsoft.com/office/officeart/2008/layout/LinedList"/>
    <dgm:cxn modelId="{A1395678-D31D-4C3B-BEBD-CD768B6C059F}" type="presParOf" srcId="{F12FFC36-E765-4B6D-9308-FDE0D095849F}" destId="{1D359B9D-A1F0-4A13-9806-DDEFE802400B}" srcOrd="5" destOrd="0" presId="urn:microsoft.com/office/officeart/2008/layout/LinedList"/>
    <dgm:cxn modelId="{3FE98947-63B0-4A25-AB00-F8D003E7C2E6}" type="presParOf" srcId="{1D359B9D-A1F0-4A13-9806-DDEFE802400B}" destId="{3075CECE-B5AC-444E-8F3F-1C3D188FCCA3}" srcOrd="0" destOrd="0" presId="urn:microsoft.com/office/officeart/2008/layout/LinedList"/>
    <dgm:cxn modelId="{F676FE69-7192-4EE2-A3BC-2D99268B5755}" type="presParOf" srcId="{1D359B9D-A1F0-4A13-9806-DDEFE802400B}" destId="{402CF7CA-18D9-4887-84BA-EF294C6880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36FAE-7074-4EDE-B6CE-D0A1D99D1B9B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44C62-5275-4CE8-B5AF-BADFF666929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708C-8FBA-4A4C-9CA0-2FD968F02AC2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LIBRARIES FOR DATA SCIENCE: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1EE75212-032C-423D-95DF-A26CCA6DF30B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55396-2CB0-4957-90D3-BB92D753A45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235DC-DD3A-4EE6-A6A3-6D89D52D4EB7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cap="none"/>
            <a:t>NumPy: Used for numerical computations and array operations.</a:t>
          </a:r>
          <a:endParaRPr lang="en-US" sz="2200" kern="1200" cap="none" dirty="0"/>
        </a:p>
      </dsp:txBody>
      <dsp:txXfrm>
        <a:off x="1357965" y="1471979"/>
        <a:ext cx="4887299" cy="1175727"/>
      </dsp:txXfrm>
    </dsp:sp>
    <dsp:sp modelId="{E2DF5FC2-A2E1-420A-AD59-57F295E3004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676FB-A5E7-4687-A8F1-0530A1D88125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E36B-CA82-40C8-9C58-7FFCC9FFF1DC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Pandas: Used for </a:t>
          </a:r>
          <a:r>
            <a:rPr lang="en-US" sz="2200" kern="1200" cap="none" dirty="0"/>
            <a:t>data manipulation and analysis.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10618E42-C95E-42E4-9AFD-F186D3A8D15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62720-F582-4E5E-B680-F658E21C1F0D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E76E-8C27-417E-B6C2-7C2D9ED4144D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Matplotlib and Seaborn: Mainly used for</a:t>
          </a:r>
          <a:r>
            <a:rPr lang="en-US" sz="2200" kern="1200" cap="none" dirty="0"/>
            <a:t> data visualization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1D11E-19C0-4C44-A39D-483EDAFCC0A4}">
      <dsp:nvSpPr>
        <dsp:cNvPr id="0" name=""/>
        <dsp:cNvSpPr/>
      </dsp:nvSpPr>
      <dsp:spPr>
        <a:xfrm>
          <a:off x="2412061" y="423319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467254"/>
        <a:ext cx="17846" cy="3569"/>
      </dsp:txXfrm>
    </dsp:sp>
    <dsp:sp modelId="{2F829080-50A6-4788-BDFB-15DD12B87B84}">
      <dsp:nvSpPr>
        <dsp:cNvPr id="0" name=""/>
        <dsp:cNvSpPr/>
      </dsp:nvSpPr>
      <dsp:spPr>
        <a:xfrm>
          <a:off x="862011" y="3484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Collection: </a:t>
          </a:r>
        </a:p>
      </dsp:txBody>
      <dsp:txXfrm>
        <a:off x="862011" y="3484"/>
        <a:ext cx="1551850" cy="931110"/>
      </dsp:txXfrm>
    </dsp:sp>
    <dsp:sp modelId="{3F9D144D-5A04-48CC-87AF-8BBDBC1CFB27}">
      <dsp:nvSpPr>
        <dsp:cNvPr id="0" name=""/>
        <dsp:cNvSpPr/>
      </dsp:nvSpPr>
      <dsp:spPr>
        <a:xfrm>
          <a:off x="1637936" y="932794"/>
          <a:ext cx="1908775" cy="326325"/>
        </a:xfrm>
        <a:custGeom>
          <a:avLst/>
          <a:gdLst/>
          <a:ahLst/>
          <a:cxnLst/>
          <a:rect l="0" t="0" r="0" b="0"/>
          <a:pathLst>
            <a:path>
              <a:moveTo>
                <a:pt x="1908775" y="0"/>
              </a:moveTo>
              <a:lnTo>
                <a:pt x="1908775" y="180262"/>
              </a:lnTo>
              <a:lnTo>
                <a:pt x="0" y="180262"/>
              </a:lnTo>
              <a:lnTo>
                <a:pt x="0" y="326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777" y="1094172"/>
        <a:ext cx="97093" cy="3569"/>
      </dsp:txXfrm>
    </dsp:sp>
    <dsp:sp modelId="{90FC2F58-368C-4189-89FE-469D8E5244B4}">
      <dsp:nvSpPr>
        <dsp:cNvPr id="0" name=""/>
        <dsp:cNvSpPr/>
      </dsp:nvSpPr>
      <dsp:spPr>
        <a:xfrm>
          <a:off x="2770786" y="3484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Importing data from CSVs, Excel files, or databases.</a:t>
          </a:r>
        </a:p>
      </dsp:txBody>
      <dsp:txXfrm>
        <a:off x="2770786" y="3484"/>
        <a:ext cx="1551850" cy="931110"/>
      </dsp:txXfrm>
    </dsp:sp>
    <dsp:sp modelId="{9F91F1E2-FECB-497D-B092-FF551B79C7E4}">
      <dsp:nvSpPr>
        <dsp:cNvPr id="0" name=""/>
        <dsp:cNvSpPr/>
      </dsp:nvSpPr>
      <dsp:spPr>
        <a:xfrm>
          <a:off x="2412061" y="1711355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1755290"/>
        <a:ext cx="17846" cy="3569"/>
      </dsp:txXfrm>
    </dsp:sp>
    <dsp:sp modelId="{AEDD4F84-52B8-490F-A4AB-A3B694FD7251}">
      <dsp:nvSpPr>
        <dsp:cNvPr id="0" name=""/>
        <dsp:cNvSpPr/>
      </dsp:nvSpPr>
      <dsp:spPr>
        <a:xfrm>
          <a:off x="862011" y="1291520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 (EDA):</a:t>
          </a:r>
        </a:p>
      </dsp:txBody>
      <dsp:txXfrm>
        <a:off x="862011" y="1291520"/>
        <a:ext cx="1551850" cy="931110"/>
      </dsp:txXfrm>
    </dsp:sp>
    <dsp:sp modelId="{C3A4BB2C-BA66-4CA9-9EC2-0C9D1CC6903A}">
      <dsp:nvSpPr>
        <dsp:cNvPr id="0" name=""/>
        <dsp:cNvSpPr/>
      </dsp:nvSpPr>
      <dsp:spPr>
        <a:xfrm>
          <a:off x="1637936" y="2220830"/>
          <a:ext cx="1908775" cy="326325"/>
        </a:xfrm>
        <a:custGeom>
          <a:avLst/>
          <a:gdLst/>
          <a:ahLst/>
          <a:cxnLst/>
          <a:rect l="0" t="0" r="0" b="0"/>
          <a:pathLst>
            <a:path>
              <a:moveTo>
                <a:pt x="1908775" y="0"/>
              </a:moveTo>
              <a:lnTo>
                <a:pt x="1908775" y="180262"/>
              </a:lnTo>
              <a:lnTo>
                <a:pt x="0" y="180262"/>
              </a:lnTo>
              <a:lnTo>
                <a:pt x="0" y="326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777" y="2382208"/>
        <a:ext cx="97093" cy="3569"/>
      </dsp:txXfrm>
    </dsp:sp>
    <dsp:sp modelId="{84678283-295C-4B3D-BE0E-9DCE0B28DEF1}">
      <dsp:nvSpPr>
        <dsp:cNvPr id="0" name=""/>
        <dsp:cNvSpPr/>
      </dsp:nvSpPr>
      <dsp:spPr>
        <a:xfrm>
          <a:off x="2770786" y="1291520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Using descriptive statistics and visuals to understand data patterns.</a:t>
          </a:r>
        </a:p>
      </dsp:txBody>
      <dsp:txXfrm>
        <a:off x="2770786" y="1291520"/>
        <a:ext cx="1551850" cy="931110"/>
      </dsp:txXfrm>
    </dsp:sp>
    <dsp:sp modelId="{DBACE60B-B963-4BEA-9F8A-9FBF1F3FCB4C}">
      <dsp:nvSpPr>
        <dsp:cNvPr id="0" name=""/>
        <dsp:cNvSpPr/>
      </dsp:nvSpPr>
      <dsp:spPr>
        <a:xfrm>
          <a:off x="2412061" y="2999390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3043326"/>
        <a:ext cx="17846" cy="3569"/>
      </dsp:txXfrm>
    </dsp:sp>
    <dsp:sp modelId="{E26F2C86-AF42-43B0-96F8-25B7BE578950}">
      <dsp:nvSpPr>
        <dsp:cNvPr id="0" name=""/>
        <dsp:cNvSpPr/>
      </dsp:nvSpPr>
      <dsp:spPr>
        <a:xfrm>
          <a:off x="862011" y="2579555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Cleaning and Preprocessing: </a:t>
          </a:r>
        </a:p>
      </dsp:txBody>
      <dsp:txXfrm>
        <a:off x="862011" y="2579555"/>
        <a:ext cx="1551850" cy="931110"/>
      </dsp:txXfrm>
    </dsp:sp>
    <dsp:sp modelId="{FC712C7B-1792-4333-93B0-6D0256133BA0}">
      <dsp:nvSpPr>
        <dsp:cNvPr id="0" name=""/>
        <dsp:cNvSpPr/>
      </dsp:nvSpPr>
      <dsp:spPr>
        <a:xfrm>
          <a:off x="1637936" y="3508865"/>
          <a:ext cx="1908775" cy="326325"/>
        </a:xfrm>
        <a:custGeom>
          <a:avLst/>
          <a:gdLst/>
          <a:ahLst/>
          <a:cxnLst/>
          <a:rect l="0" t="0" r="0" b="0"/>
          <a:pathLst>
            <a:path>
              <a:moveTo>
                <a:pt x="1908775" y="0"/>
              </a:moveTo>
              <a:lnTo>
                <a:pt x="1908775" y="180262"/>
              </a:lnTo>
              <a:lnTo>
                <a:pt x="0" y="180262"/>
              </a:lnTo>
              <a:lnTo>
                <a:pt x="0" y="326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777" y="3670244"/>
        <a:ext cx="97093" cy="3569"/>
      </dsp:txXfrm>
    </dsp:sp>
    <dsp:sp modelId="{B675D22B-81C5-4A39-BA4E-4C7390703097}">
      <dsp:nvSpPr>
        <dsp:cNvPr id="0" name=""/>
        <dsp:cNvSpPr/>
      </dsp:nvSpPr>
      <dsp:spPr>
        <a:xfrm>
          <a:off x="2770786" y="2579555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Accessing data types and structure</a:t>
          </a:r>
          <a:endParaRPr lang="en-NG" sz="1200" kern="1200" dirty="0"/>
        </a:p>
      </dsp:txBody>
      <dsp:txXfrm>
        <a:off x="2770786" y="2579555"/>
        <a:ext cx="1551850" cy="931110"/>
      </dsp:txXfrm>
    </dsp:sp>
    <dsp:sp modelId="{F858A950-1268-464B-BC24-94677DA0C18D}">
      <dsp:nvSpPr>
        <dsp:cNvPr id="0" name=""/>
        <dsp:cNvSpPr/>
      </dsp:nvSpPr>
      <dsp:spPr>
        <a:xfrm>
          <a:off x="2412061" y="4287426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4331361"/>
        <a:ext cx="17846" cy="3569"/>
      </dsp:txXfrm>
    </dsp:sp>
    <dsp:sp modelId="{EAF90A9F-9500-4ED7-B0F9-19F20E7A23C4}">
      <dsp:nvSpPr>
        <dsp:cNvPr id="0" name=""/>
        <dsp:cNvSpPr/>
      </dsp:nvSpPr>
      <dsp:spPr>
        <a:xfrm>
          <a:off x="862011" y="3867591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Handling missing values.</a:t>
          </a:r>
        </a:p>
      </dsp:txBody>
      <dsp:txXfrm>
        <a:off x="862011" y="3867591"/>
        <a:ext cx="1551850" cy="931110"/>
      </dsp:txXfrm>
    </dsp:sp>
    <dsp:sp modelId="{994A7AB2-3B68-47C0-A0E5-A3DA89AE26D4}">
      <dsp:nvSpPr>
        <dsp:cNvPr id="0" name=""/>
        <dsp:cNvSpPr/>
      </dsp:nvSpPr>
      <dsp:spPr>
        <a:xfrm>
          <a:off x="2770786" y="3867591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Filtering and transforming data.</a:t>
          </a:r>
        </a:p>
      </dsp:txBody>
      <dsp:txXfrm>
        <a:off x="2770786" y="3867591"/>
        <a:ext cx="1551850" cy="931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3708-E303-475E-BD67-E3F93BB927A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253C-26EB-4018-A4C0-EEE053FA4E7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Documentation: Python, NumPy, Pandas, Matplotlib, Seaborn.</a:t>
          </a:r>
        </a:p>
      </dsp:txBody>
      <dsp:txXfrm>
        <a:off x="0" y="2703"/>
        <a:ext cx="6900512" cy="1843578"/>
      </dsp:txXfrm>
    </dsp:sp>
    <dsp:sp modelId="{F5D6B188-E721-406B-B676-947083ED74B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696C9-A38C-427F-BF12-B0461BF857AB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Online Courses: Coursera, edX, </a:t>
          </a:r>
          <a:r>
            <a:rPr lang="en-US" sz="3700" kern="1200" dirty="0" err="1"/>
            <a:t>DataCamp</a:t>
          </a:r>
          <a:r>
            <a:rPr lang="en-US" sz="3700" kern="1200" dirty="0"/>
            <a:t>, or free resources like Kaggle.</a:t>
          </a:r>
        </a:p>
      </dsp:txBody>
      <dsp:txXfrm>
        <a:off x="0" y="1846281"/>
        <a:ext cx="6900512" cy="1843578"/>
      </dsp:txXfrm>
    </dsp:sp>
    <dsp:sp modelId="{D0CBA930-5243-4434-B21B-201C0E4B6E7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5CECE-B5AC-444E-8F3F-1C3D188FCCA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Community: Stack Overflow, Zindi Python community forums.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062F-14E0-84D9-615F-EAE06566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C9AB8-A198-C62A-95C2-8726CCC88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7C74-2130-1CDB-609C-0E9F7867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E611-A871-CCF0-8ECA-93CFABC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BCEB-1877-8A0E-3F17-D378917E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15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CE2-5707-E296-0044-9A44013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A60DF-9259-F33F-75EF-0FE40E76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51BA-FB49-33AA-4E35-E2B0E487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5756-C3A8-FC17-02D5-97CE4C9B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41EA-68B2-4045-E609-FA22ABA9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58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99A4B-9F36-5425-9D5F-505604FA7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E5245-66D0-E0A1-E06E-8451569A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E2F5-CB35-8971-DCA6-11BBD16F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8480-B00D-F9CA-4F24-2E4F819A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459A-9FEF-5754-223F-A27FA817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99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5FAF-8432-4FB6-88E6-ECBBF3BD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EB02-0F6B-F423-A72F-367E38FA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96-77F8-240E-8F2B-691B364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8916-3AC4-F580-8BA1-2DB0CD17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E224-2557-99FF-03DA-3F65D694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193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E431-4B7D-64CB-7A9D-1325BC94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5F1C-A870-F854-33BE-32CF7324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554B-2C6E-A4BE-4E03-6A1D0CF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D21C-2B7D-860F-FF85-34EFFBF5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C4E2-3FA2-43CC-398C-9E013D63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83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CA53-C997-6A22-A1EA-1CC8B13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56A5-3CDB-D6B1-7AD4-8CB30DED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6E94-0B14-43A7-0EE0-36DCAAE3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9412-9B06-9DDF-E707-AF762F60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A53FB-739E-651D-AC79-5C74591D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00F7C-C88B-8B3B-D09C-63E874E9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868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F02E-CB5F-82FC-19C1-DC3D4724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2F44-6714-29D0-AE1A-F9BE92B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084A-C096-DDE3-7FA5-D2A6A07C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D0766-1869-AB2F-C81A-2C01C72E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25910-4C88-0661-9847-67E1216B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B4CDC-A989-B768-CAE8-3DF207AA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4F60-BE00-B58A-525C-E35451C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BC829-1E21-8BF4-F2B7-7F8CF92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349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21F1-B8F2-5395-D5A2-2B444175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2CDE-4A2F-B632-0D74-DD008F3B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29FCF-F2F8-C22C-67F4-4B38DDB3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BA4E-2428-0DDC-8C95-F0E2589A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9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0612F-F05B-11AD-AE2B-43FA0C95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4018C-B5B5-7703-3EA7-B93A55DE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2DC1C-446D-C1C3-A0E5-2EDA99A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9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22E6-1A1A-9003-35AE-EFA70395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A0F3-A444-7207-3A7A-BDA084AA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D03DC-BBFB-E1BC-A13E-C0E8CE4B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9CA5C-BFCE-8C48-3A71-0F49D4E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E404-77D1-7276-6102-BEAB6F8A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A386-F5AA-B2C0-DFA3-C74440AC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03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EF0B-26A1-8807-BE4A-3D5F5733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88ED-2E9B-3C6F-C6C3-DF0E88F2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0C2F8-81B5-3F7F-53ED-D50FF870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DAB6-1231-FE4E-603E-F1269CF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88EC-B8CE-08C9-EDC7-C0EF6D73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071A-A950-E37B-8FA0-80210C24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51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3107-8D91-BA80-FF92-647DEC2D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7CD13-5CAF-2E24-2D58-0FA0EF7C1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9945-D585-3847-06CF-B2D88B229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BCEE8-13D4-4792-9AE0-451F3CDAD642}" type="datetimeFigureOut">
              <a:rPr lang="en-NG" smtClean="0"/>
              <a:t>21/11/2024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6748-6959-5463-1FA7-577253E94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7503-5272-F6B4-8C85-484987B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930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C706E-DCE6-B6BC-400B-9E5D4929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631" y="4075860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5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Fundamentals for Data Science</a:t>
            </a:r>
            <a:endParaRPr lang="en-NG" sz="365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4B82-A437-B226-59A7-5BE4A85E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631" y="5879117"/>
            <a:ext cx="4805996" cy="591942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Presented by Praise Amonye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(Data Scientist/ML Research)</a:t>
            </a:r>
            <a:endParaRPr lang="en-NG" sz="1800" dirty="0">
              <a:solidFill>
                <a:schemeClr val="tx2"/>
              </a:solidFill>
            </a:endParaRPr>
          </a:p>
        </p:txBody>
      </p:sp>
      <p:pic>
        <p:nvPicPr>
          <p:cNvPr id="226" name="Graphic 225" descr="Database">
            <a:extLst>
              <a:ext uri="{FF2B5EF4-FFF2-40B4-BE49-F238E27FC236}">
                <a16:creationId xmlns:a16="http://schemas.microsoft.com/office/drawing/2014/main" id="{B8870768-0C17-A2F2-154E-1981C069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logo with a tree and text&#10;&#10;Description automatically generated">
            <a:extLst>
              <a:ext uri="{FF2B5EF4-FFF2-40B4-BE49-F238E27FC236}">
                <a16:creationId xmlns:a16="http://schemas.microsoft.com/office/drawing/2014/main" id="{D20B451B-6E7E-AD1A-E447-24EB09C83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83" y="347314"/>
            <a:ext cx="3152775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52782-D7D5-3BE4-EA7E-863F6EBD6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7200" y="869776"/>
            <a:ext cx="3278963" cy="327896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61EEAC4-BF70-9D6B-1AE7-542475EFE1CB}"/>
              </a:ext>
            </a:extLst>
          </p:cNvPr>
          <p:cNvSpPr txBox="1">
            <a:spLocks/>
          </p:cNvSpPr>
          <p:nvPr/>
        </p:nvSpPr>
        <p:spPr>
          <a:xfrm>
            <a:off x="11037327" y="6509219"/>
            <a:ext cx="2035025" cy="304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</a:rPr>
              <a:t>November 2024</a:t>
            </a:r>
            <a:endParaRPr lang="en-NG" sz="1000" dirty="0">
              <a:solidFill>
                <a:schemeClr val="tx2"/>
              </a:solidFill>
            </a:endParaRPr>
          </a:p>
        </p:txBody>
      </p:sp>
      <p:pic>
        <p:nvPicPr>
          <p:cNvPr id="10" name="Picture 9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7883388-BB00-70B8-7931-04BD4F49D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31" y="2433911"/>
            <a:ext cx="2415789" cy="24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1" grpId="0" animBg="1"/>
      <p:bldP spid="2" grpId="0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9848-BB61-C123-63C2-59B4CB2E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Science Workflow in Python </a:t>
            </a:r>
            <a:endParaRPr lang="en-NG"/>
          </a:p>
        </p:txBody>
      </p:sp>
      <p:pic>
        <p:nvPicPr>
          <p:cNvPr id="41" name="Picture 40" descr="A close-up of a grid&#10;&#10;Description automatically generated">
            <a:extLst>
              <a:ext uri="{FF2B5EF4-FFF2-40B4-BE49-F238E27FC236}">
                <a16:creationId xmlns:a16="http://schemas.microsoft.com/office/drawing/2014/main" id="{12E4C6EA-FB6D-5756-ED9A-54B97CB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0" r="2" b="2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1D30E0A-3CB7-E8B7-E5E1-0287D4624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41843"/>
              </p:ext>
            </p:extLst>
          </p:nvPr>
        </p:nvGraphicFramePr>
        <p:xfrm>
          <a:off x="530353" y="1690689"/>
          <a:ext cx="5184648" cy="480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35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Graphic spid="4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4694-FB14-FFD2-9832-B3A5C8E9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Introduction to Machine Learning in Python</a:t>
            </a:r>
            <a:endParaRPr lang="en-N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2188-92A2-4789-7CFF-5AACA7F6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386947" cy="344783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Scikit-Learn: </a:t>
            </a:r>
            <a:r>
              <a:rPr lang="en-US" sz="20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mportant in building and evaluating ML models.</a:t>
            </a:r>
            <a:endParaRPr lang="en-NG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Example:</a:t>
            </a:r>
            <a:endParaRPr lang="en-NG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972276B-629D-5E08-506C-13E4482F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"/>
          <a:stretch/>
        </p:blipFill>
        <p:spPr>
          <a:xfrm>
            <a:off x="7380728" y="882589"/>
            <a:ext cx="3728944" cy="2452893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F217C1-556E-85A1-E311-850381B70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691"/>
          <a:stretch/>
        </p:blipFill>
        <p:spPr>
          <a:xfrm>
            <a:off x="7377019" y="3522518"/>
            <a:ext cx="3736360" cy="2457773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7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ED51-BA8D-C158-4E38-1E2BAC8E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Practices for Writing Python Code </a:t>
            </a:r>
            <a:endParaRPr lang="en-NG" dirty="0">
              <a:solidFill>
                <a:srgbClr val="FFFFFF"/>
              </a:solidFill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B63F-6FDF-A153-1D5C-DEED2727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 readability and use of comments.</a:t>
            </a:r>
            <a:endParaRPr lang="en-NG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virtual environments.</a:t>
            </a:r>
            <a:endParaRPr lang="en-NG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exceptions and debugging techniques.</a:t>
            </a:r>
            <a:endParaRPr lang="en-NG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4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2" grpId="0"/>
      <p:bldP spid="87" grpId="0" animBg="1"/>
      <p:bldP spid="89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E3934-A2D1-C213-8411-ADF33805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900" dirty="0"/>
              <a:t>In Conclusion</a:t>
            </a:r>
            <a:endParaRPr lang="en-NG" sz="5900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B315-A77E-3A6A-F5B1-DD05A026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3200" cap="none" dirty="0"/>
              <a:t>Python is very important for data science.</a:t>
            </a:r>
          </a:p>
          <a:p>
            <a:pPr>
              <a:buFontTx/>
              <a:buChar char="-"/>
            </a:pPr>
            <a:endParaRPr lang="en-US" sz="3200" cap="none" dirty="0"/>
          </a:p>
          <a:p>
            <a:pPr>
              <a:buFontTx/>
              <a:buChar char="-"/>
            </a:pPr>
            <a:r>
              <a:rPr lang="en-US" sz="3200" dirty="0"/>
              <a:t>Python is the building block of data science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Ready to learn?</a:t>
            </a:r>
          </a:p>
          <a:p>
            <a:pPr marL="0" indent="0">
              <a:buNone/>
            </a:pPr>
            <a:endParaRPr lang="en-NG" sz="3200" dirty="0"/>
          </a:p>
        </p:txBody>
      </p:sp>
      <p:pic>
        <p:nvPicPr>
          <p:cNvPr id="5" name="Picture 4" descr="Corn snake in front of black background">
            <a:extLst>
              <a:ext uri="{FF2B5EF4-FFF2-40B4-BE49-F238E27FC236}">
                <a16:creationId xmlns:a16="http://schemas.microsoft.com/office/drawing/2014/main" id="{F3DC52AD-8522-F65F-8F56-E9F1A9A9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69" r="1537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5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22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00084-4F75-366F-DB60-C6E08DC4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Resources for Further Learning</a:t>
            </a:r>
            <a:endParaRPr lang="en-NG" sz="540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564C09-17F8-7F17-3C6B-60D4CDFA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023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9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  <p:bldP spid="51" grpId="0" animBg="1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EB4F0-1038-E95C-F030-55726A80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8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04C45E65-760A-E146-C936-CFA0B446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28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8CBE3-3EA8-99F4-26D7-209FBD3E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6662-738F-51D6-8C38-D46200E2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Python for Data Science?</a:t>
            </a:r>
            <a:br>
              <a:rPr lang="en-NG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NG" sz="4000" b="1" dirty="0"/>
          </a:p>
        </p:txBody>
      </p:sp>
      <p:pic>
        <p:nvPicPr>
          <p:cNvPr id="74" name="Graphic 73" descr="PY">
            <a:extLst>
              <a:ext uri="{FF2B5EF4-FFF2-40B4-BE49-F238E27FC236}">
                <a16:creationId xmlns:a16="http://schemas.microsoft.com/office/drawing/2014/main" id="{0FF01D8F-042B-09C4-0077-4D04DD1D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3F6E-0E34-052C-DEC9-B9A6DB48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Python’s simplicity and readability.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Extensive libraries for data analysis, visualization, and machine learning.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community support.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 dirty="0"/>
          </a:p>
        </p:txBody>
      </p:sp>
      <p:pic>
        <p:nvPicPr>
          <p:cNvPr id="89" name="Graphic 88" descr="PY">
            <a:extLst>
              <a:ext uri="{FF2B5EF4-FFF2-40B4-BE49-F238E27FC236}">
                <a16:creationId xmlns:a16="http://schemas.microsoft.com/office/drawing/2014/main" id="{99951099-0482-4E0C-A92F-A6ECB1DFA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9DB82-15F2-93E4-433A-710E8548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Python 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C21BEE-0E39-14AE-C2B5-61C47D5C7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3" y="1403317"/>
            <a:ext cx="4320402" cy="35103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10FFED80-9C94-E4D9-FB9F-25C1922E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effectLst/>
              </a:rPr>
              <a:t>Installation: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/>
              <a:t>	 Direct I</a:t>
            </a:r>
            <a:r>
              <a:rPr lang="en-US" sz="2000" dirty="0">
                <a:effectLst/>
              </a:rPr>
              <a:t>nstallation or using Anaconda.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</a:rPr>
              <a:t>Integrated Development Environment (IDE) Options: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</a:rPr>
              <a:t>	</a:t>
            </a:r>
            <a:r>
              <a:rPr lang="en-US" sz="2000" dirty="0" err="1">
                <a:effectLst/>
              </a:rPr>
              <a:t>Jupyter</a:t>
            </a:r>
            <a:r>
              <a:rPr lang="en-US" sz="2000" dirty="0">
                <a:effectLst/>
              </a:rPr>
              <a:t> Notebook, PyCharm, Visual Studio Code, Google </a:t>
            </a:r>
            <a:r>
              <a:rPr lang="en-US" sz="2000" dirty="0" err="1">
                <a:effectLst/>
              </a:rPr>
              <a:t>Colab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: </a:t>
            </a:r>
            <a:r>
              <a:rPr lang="en-US" sz="2000" dirty="0">
                <a:effectLst/>
              </a:rPr>
              <a:t>A cloud-based </a:t>
            </a:r>
            <a:r>
              <a:rPr lang="en-US" sz="2000" dirty="0" err="1">
                <a:effectLst/>
              </a:rPr>
              <a:t>Jupyter</a:t>
            </a:r>
            <a:r>
              <a:rPr lang="en-US" sz="2000" dirty="0">
                <a:effectLst/>
              </a:rPr>
              <a:t> Notebook by Google allows users to run Python code in a browser without local setup.</a:t>
            </a:r>
            <a:endParaRPr lang="en-US" sz="1200" dirty="0">
              <a:effectLst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</a:rPr>
              <a:t>	- </a:t>
            </a:r>
            <a:r>
              <a:rPr lang="en-US" sz="2000" dirty="0"/>
              <a:t> C</a:t>
            </a:r>
            <a:r>
              <a:rPr lang="en-US" sz="2000" dirty="0">
                <a:effectLst/>
              </a:rPr>
              <a:t>loud computing and collaborative co-working.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</a:rPr>
              <a:t>	- Most used by data scientists </a:t>
            </a:r>
          </a:p>
        </p:txBody>
      </p:sp>
    </p:spTree>
    <p:extLst>
      <p:ext uri="{BB962C8B-B14F-4D97-AF65-F5344CB8AC3E}">
        <p14:creationId xmlns:p14="http://schemas.microsoft.com/office/powerpoint/2010/main" val="2872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2" grpId="0"/>
      <p:bldP spid="107" grpId="0" animBg="1"/>
      <p:bldP spid="9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2CC-B562-EE9E-91EC-74DD0A3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Basic Python Syntax</a:t>
            </a:r>
            <a:endParaRPr lang="en-NG" sz="32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D4C2FC64-3DDE-4C09-80B7-2D595914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Types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Variables: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- Integers, Floats, Strings, and Booleans.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- Examples of declaring variables and simple operations.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5530A2-1E51-5F54-4A55-10EF1CA5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6"/>
          <a:stretch/>
        </p:blipFill>
        <p:spPr>
          <a:xfrm>
            <a:off x="6082748" y="2037092"/>
            <a:ext cx="5334160" cy="27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B83-1F56-5A24-50F8-1A757B93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5"/>
            <a:ext cx="6523216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Python Syntax Cont.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5AEA2-2077-FC34-A9EA-E9E4D4C2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effectLst/>
              </a:rPr>
              <a:t>Lists, Tuples, and Dictionaries: </a:t>
            </a:r>
            <a:endParaRPr lang="en-US" sz="2000" dirty="0"/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List</a:t>
            </a:r>
            <a:r>
              <a:rPr lang="en-US" sz="2000" dirty="0">
                <a:effectLst/>
              </a:rPr>
              <a:t>: Ordered, mutable sequence “[ ]”</a:t>
            </a:r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Tuple</a:t>
            </a:r>
            <a:r>
              <a:rPr lang="en-US" sz="2000" dirty="0">
                <a:effectLst/>
              </a:rPr>
              <a:t>: Ordered, immutable sequence “( )”</a:t>
            </a:r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Dictionary</a:t>
            </a:r>
            <a:r>
              <a:rPr lang="en-US" sz="2000" dirty="0">
                <a:effectLst/>
              </a:rPr>
              <a:t>: Unordered, mutable mapping of keys to values “{key: value}”</a:t>
            </a:r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Boolean</a:t>
            </a:r>
            <a:r>
              <a:rPr lang="en-US" sz="2000" dirty="0"/>
              <a:t>: Ordered, immutable sequence “True or False”</a:t>
            </a:r>
            <a:endParaRPr lang="en-US" sz="200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1E452ED-E7EF-1C40-7031-CCCFEB72A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57" y="2671555"/>
            <a:ext cx="5334160" cy="23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674F8-0810-C2DD-5E34-2854052A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Basic Python Syntax Cont.</a:t>
            </a:r>
            <a:endParaRPr lang="en-NG" sz="3600" b="1" dirty="0">
              <a:solidFill>
                <a:schemeClr val="tx2"/>
              </a:solidFill>
            </a:endParaRP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D7A8441A-F018-4AE7-3DE6-29182E87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Conditionals and Loops: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-  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if, else, </a:t>
            </a:r>
            <a:r>
              <a:rPr lang="en-US" sz="17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elif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statements. 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- </a:t>
            </a:r>
            <a:r>
              <a:rPr lang="en-US" sz="1700" i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700" i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loops.  </a:t>
            </a:r>
          </a:p>
          <a:p>
            <a:pPr marL="0" indent="0">
              <a:spcAft>
                <a:spcPts val="800"/>
              </a:spcAft>
              <a:buNone/>
            </a:pP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Functions: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unctions are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efined using the </a:t>
            </a:r>
            <a:r>
              <a:rPr lang="en-US" sz="1700" i="1" kern="1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def()</a:t>
            </a:r>
            <a:r>
              <a:rPr lang="en-US" sz="1700" i="1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command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-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organizing code.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- Used to prevent the need for iteration.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Graphic 68" descr="Circles with Lines">
            <a:extLst>
              <a:ext uri="{FF2B5EF4-FFF2-40B4-BE49-F238E27FC236}">
                <a16:creationId xmlns:a16="http://schemas.microsoft.com/office/drawing/2014/main" id="{5DE10C3B-D3FA-2004-0BB8-82CCB7DBC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2" grpId="0"/>
      <p:bldP spid="1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C89C7-2A77-E26C-7C6A-08087F8B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 So Far?</a:t>
            </a:r>
          </a:p>
        </p:txBody>
      </p:sp>
      <p:pic>
        <p:nvPicPr>
          <p:cNvPr id="18" name="Graphic 17" descr="Help">
            <a:extLst>
              <a:ext uri="{FF2B5EF4-FFF2-40B4-BE49-F238E27FC236}">
                <a16:creationId xmlns:a16="http://schemas.microsoft.com/office/drawing/2014/main" id="{B0CCEE06-DD45-572A-2DD3-A01252BD6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5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99D19-D4FF-B5C6-45A4-1979694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/>
              <a:t>Working with Libraries </a:t>
            </a:r>
            <a:endParaRPr lang="en-NG" sz="6600" b="1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5367D15D-98CA-B08E-D866-1390EB05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7898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9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" grpId="0"/>
      <p:bldGraphic spid="6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C3F5-3480-66EC-DF37-02055D4E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498007"/>
            <a:ext cx="3336545" cy="1657614"/>
          </a:xfrm>
        </p:spPr>
        <p:txBody>
          <a:bodyPr>
            <a:noAutofit/>
          </a:bodyPr>
          <a:lstStyle/>
          <a:p>
            <a:r>
              <a:rPr lang="en-US" sz="3800" b="1" dirty="0"/>
              <a:t>Working with Libraries Cont.</a:t>
            </a:r>
            <a:endParaRPr lang="en-NG" sz="38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1AE0C45-CAFC-B82E-EC8D-0B6FBD39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5" y="375320"/>
            <a:ext cx="3338710" cy="3848658"/>
          </a:xfrm>
          <a:prstGeom prst="rect">
            <a:avLst/>
          </a:prstGeom>
        </p:spPr>
      </p:pic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graph showing a couple of blue and re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673AB84B-DD3D-5E21-2863-E44C9F50F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4" y="375320"/>
            <a:ext cx="2240016" cy="1657612"/>
          </a:xfrm>
          <a:prstGeom prst="rect">
            <a:avLst/>
          </a:prstGeom>
        </p:spPr>
      </p:pic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03827D98-F68A-ED78-1D3F-0EDEEF9C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94" y="2424609"/>
            <a:ext cx="2375401" cy="1799367"/>
          </a:xfrm>
          <a:prstGeom prst="rect">
            <a:avLst/>
          </a:prstGeom>
        </p:spPr>
      </p:pic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a number of blue boxes&#10;&#10;Description automatically generated">
            <a:extLst>
              <a:ext uri="{FF2B5EF4-FFF2-40B4-BE49-F238E27FC236}">
                <a16:creationId xmlns:a16="http://schemas.microsoft.com/office/drawing/2014/main" id="{0D845C48-F62D-E72E-1046-98952E1E3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43" y="4563811"/>
            <a:ext cx="3150361" cy="2354895"/>
          </a:xfrm>
          <a:prstGeom prst="rect">
            <a:avLst/>
          </a:prstGeom>
        </p:spPr>
      </p:pic>
      <p:pic>
        <p:nvPicPr>
          <p:cNvPr id="23" name="Picture 22" descr="A diagram of a manta ray&#10;&#10;Description automatically generated">
            <a:extLst>
              <a:ext uri="{FF2B5EF4-FFF2-40B4-BE49-F238E27FC236}">
                <a16:creationId xmlns:a16="http://schemas.microsoft.com/office/drawing/2014/main" id="{40F36DE2-CF83-2C86-56FA-F73279087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13" y="4571999"/>
            <a:ext cx="3271954" cy="2404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F579-7B98-D9D7-FD43-0391CF6F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915753"/>
            <a:ext cx="3336546" cy="102649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Hands-On Example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 dirty="0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476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Python Fundamentals for Data Science</vt:lpstr>
      <vt:lpstr>Why Python for Data Science? </vt:lpstr>
      <vt:lpstr>Setting up Python </vt:lpstr>
      <vt:lpstr>Basic Python Syntax</vt:lpstr>
      <vt:lpstr>Basic Python Syntax Cont.</vt:lpstr>
      <vt:lpstr>Basic Python Syntax Cont.</vt:lpstr>
      <vt:lpstr>Any Question So Far?</vt:lpstr>
      <vt:lpstr>Working with Libraries </vt:lpstr>
      <vt:lpstr>Working with Libraries Cont.</vt:lpstr>
      <vt:lpstr>Data Science Workflow in Python </vt:lpstr>
      <vt:lpstr>Introduction to Machine Learning in Python</vt:lpstr>
      <vt:lpstr>Best Practices for Writing Python Code </vt:lpstr>
      <vt:lpstr>In Conclusion</vt:lpstr>
      <vt:lpstr>Resources for Further Learning</vt:lpstr>
      <vt:lpstr>Thank you for listening!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Praise Amonye</dc:creator>
  <cp:lastModifiedBy>Praise Amonye</cp:lastModifiedBy>
  <cp:revision>14</cp:revision>
  <dcterms:created xsi:type="dcterms:W3CDTF">2024-11-09T20:17:55Z</dcterms:created>
  <dcterms:modified xsi:type="dcterms:W3CDTF">2024-11-21T23:57:10Z</dcterms:modified>
</cp:coreProperties>
</file>