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8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5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5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1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7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C0636C-9DB7-4E7C-928F-BBC94525B08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8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Кейс трека Чат-бот «Бухгалтерское агентство Казаковой О. И.» </a:t>
            </a:r>
            <a:br>
              <a:rPr lang="ru-RU" dirty="0" smtClean="0"/>
            </a:br>
            <a:r>
              <a:rPr lang="en-US" dirty="0" err="1" smtClean="0"/>
              <a:t>MS_BugAgen_PVS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ru-RU" dirty="0" smtClean="0"/>
              <a:t>Выполнили ученики 10 класса 10 школы:</a:t>
            </a:r>
          </a:p>
          <a:p>
            <a:pPr algn="r"/>
            <a:r>
              <a:rPr lang="ru-RU" dirty="0" smtClean="0"/>
              <a:t>Войнов Богдан Романович,</a:t>
            </a:r>
          </a:p>
          <a:p>
            <a:pPr algn="r"/>
            <a:r>
              <a:rPr lang="ru-RU" dirty="0" smtClean="0"/>
              <a:t>Клочков Иван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6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Цели, задачи и 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Проблематика: Рутинность задач ответа и отправки рассылок клиентам бухгалтерского агентства.</a:t>
            </a:r>
          </a:p>
          <a:p>
            <a:pPr marL="0" indent="0" algn="just">
              <a:buNone/>
            </a:pPr>
            <a:r>
              <a:rPr lang="ru-RU" dirty="0" smtClean="0"/>
              <a:t>Цель: Создание чат-бота, с возможностью рассылки уведомлений и автоматического ответа на частые вопросы.</a:t>
            </a:r>
          </a:p>
          <a:p>
            <a:pPr marL="0" indent="0" algn="just">
              <a:buNone/>
            </a:pPr>
            <a:r>
              <a:rPr lang="ru-RU" dirty="0" smtClean="0"/>
              <a:t>Задачи: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Создать автоматически-создающуюся базу данных.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Добавить интерфейс объединения – компании.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Создать интерфейс для работы администратора и пользователей.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Создать автоматическую рассылку.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Добавить возможность задавать вопросы и получать на них ответы.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Получать полную информацию из базы данных в формате </a:t>
            </a:r>
            <a:r>
              <a:rPr lang="en-US" dirty="0" err="1" smtClean="0"/>
              <a:t>xslx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94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3564"/>
          </a:xfrm>
        </p:spPr>
        <p:txBody>
          <a:bodyPr/>
          <a:lstStyle/>
          <a:p>
            <a:pPr algn="ctr"/>
            <a:r>
              <a:rPr lang="ru-RU" dirty="0" smtClean="0"/>
              <a:t>Функционал чат-бота.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162107"/>
              </p:ext>
            </p:extLst>
          </p:nvPr>
        </p:nvGraphicFramePr>
        <p:xfrm>
          <a:off x="838200" y="803565"/>
          <a:ext cx="10515600" cy="577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036"/>
                <a:gridCol w="2200564"/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Выполнение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Регистрация Клиента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Регистрация Админа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Измена статуса пользователя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</a:t>
                      </a:r>
                      <a:r>
                        <a:rPr lang="ru-RU" baseline="0" dirty="0" smtClean="0"/>
                        <a:t> компании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 компании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рассылки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Автоматическая рассылка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 рассылки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рассылки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</a:t>
                      </a:r>
                      <a:r>
                        <a:rPr lang="ru-RU" baseline="0" dirty="0" smtClean="0"/>
                        <a:t> рассылки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вопроса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 вопроса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 вопроса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задать вопрос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5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Функционал чат-бота.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45" y="1737360"/>
            <a:ext cx="5360216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632" y="1737360"/>
            <a:ext cx="5154568" cy="42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Техническая реализация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2569"/>
            <a:ext cx="9324975" cy="2905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72903"/>
            <a:ext cx="40290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Наш чат-бот.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21" y="1857433"/>
            <a:ext cx="4309918" cy="4309918"/>
          </a:xfrm>
        </p:spPr>
      </p:pic>
    </p:spTree>
    <p:extLst>
      <p:ext uri="{BB962C8B-B14F-4D97-AF65-F5344CB8AC3E}">
        <p14:creationId xmlns:p14="http://schemas.microsoft.com/office/powerpoint/2010/main" val="5308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161</Words>
  <Application>Microsoft Office PowerPoint</Application>
  <PresentationFormat>Широкоэкранный</PresentationFormat>
  <Paragraphs>49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Кейс трека Чат-бот «Бухгалтерское агентство Казаковой О. И.»  MS_BugAgen_PVS</vt:lpstr>
      <vt:lpstr>Цели, задачи и проблематика</vt:lpstr>
      <vt:lpstr>Функционал чат-бота.</vt:lpstr>
      <vt:lpstr>Функционал чат-бота.</vt:lpstr>
      <vt:lpstr>Техническая реализация</vt:lpstr>
      <vt:lpstr>Наш чат-бот.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15</cp:revision>
  <dcterms:created xsi:type="dcterms:W3CDTF">2022-04-16T06:37:49Z</dcterms:created>
  <dcterms:modified xsi:type="dcterms:W3CDTF">2022-04-16T08:10:12Z</dcterms:modified>
</cp:coreProperties>
</file>