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eb80a18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eb80a18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eb80a188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eb80a188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eb80a188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eb80a18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eb80a188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eb80a188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eb80a188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eb80a188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eb80a1886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eb80a1886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eb80a1886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eb80a1886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eb80a188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eb80a188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e9b8bc0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e9b8bc0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eb80a1886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eb80a1886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e9b8bc0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e9b8bc0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e9b8bc0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e9b8bc0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eb80a188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eb80a18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eb80a18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eb80a18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eb80a18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eb80a18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eb80a18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eb80a18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Проект на Pygame</a:t>
            </a:r>
            <a:endParaRPr/>
          </a:p>
        </p:txBody>
      </p:sp>
      <p:sp>
        <p:nvSpPr>
          <p:cNvPr id="86" name="Google Shape;86;p13"/>
          <p:cNvSpPr txBox="1"/>
          <p:nvPr>
            <p:ph idx="1" type="subTitle"/>
          </p:nvPr>
        </p:nvSpPr>
        <p:spPr>
          <a:xfrm>
            <a:off x="5218700" y="3007900"/>
            <a:ext cx="3613500" cy="159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Авторы: </a:t>
            </a:r>
            <a:endParaRPr/>
          </a:p>
          <a:p>
            <a:pPr indent="0" lvl="0" marL="0" rtl="0" algn="l">
              <a:spcBef>
                <a:spcPts val="0"/>
              </a:spcBef>
              <a:spcAft>
                <a:spcPts val="0"/>
              </a:spcAft>
              <a:buNone/>
            </a:pPr>
            <a:r>
              <a:rPr lang="ru"/>
              <a:t>Клочков Иван  и </a:t>
            </a:r>
            <a:endParaRPr/>
          </a:p>
          <a:p>
            <a:pPr indent="0" lvl="0" marL="0" rtl="0" algn="l">
              <a:spcBef>
                <a:spcPts val="0"/>
              </a:spcBef>
              <a:spcAft>
                <a:spcPts val="0"/>
              </a:spcAft>
              <a:buNone/>
            </a:pPr>
            <a:r>
              <a:rPr lang="ru"/>
              <a:t>Ямпурин Макар Александрович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1834800" y="1789675"/>
            <a:ext cx="5474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7200">
                <a:latin typeface="Roboto"/>
                <a:ea typeface="Roboto"/>
                <a:cs typeface="Roboto"/>
                <a:sym typeface="Roboto"/>
              </a:rPr>
              <a:t>“Счёт в уме”</a:t>
            </a:r>
            <a:endParaRPr sz="7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1626275" y="62175"/>
            <a:ext cx="5515249"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1295400" y="152400"/>
            <a:ext cx="6155064" cy="48386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152400" y="152400"/>
            <a:ext cx="7507313" cy="4838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3253750" y="113675"/>
            <a:ext cx="221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3000">
                <a:latin typeface="Roboto"/>
                <a:ea typeface="Roboto"/>
                <a:cs typeface="Roboto"/>
                <a:sym typeface="Roboto"/>
              </a:rPr>
              <a:t>Константы</a:t>
            </a:r>
            <a:endParaRPr sz="3000">
              <a:latin typeface="Roboto"/>
              <a:ea typeface="Roboto"/>
              <a:cs typeface="Roboto"/>
              <a:sym typeface="Roboto"/>
            </a:endParaRPr>
          </a:p>
        </p:txBody>
      </p:sp>
      <p:pic>
        <p:nvPicPr>
          <p:cNvPr id="153" name="Google Shape;153;p26"/>
          <p:cNvPicPr preferRelativeResize="0"/>
          <p:nvPr/>
        </p:nvPicPr>
        <p:blipFill>
          <a:blip r:embed="rId3">
            <a:alphaModFix/>
          </a:blip>
          <a:stretch>
            <a:fillRect/>
          </a:stretch>
        </p:blipFill>
        <p:spPr>
          <a:xfrm>
            <a:off x="1081750" y="760175"/>
            <a:ext cx="6560405" cy="40785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nvSpPr>
        <p:spPr>
          <a:xfrm>
            <a:off x="2514925" y="156300"/>
            <a:ext cx="42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9" name="Google Shape;159;p27"/>
          <p:cNvSpPr txBox="1"/>
          <p:nvPr/>
        </p:nvSpPr>
        <p:spPr>
          <a:xfrm>
            <a:off x="1368000" y="156300"/>
            <a:ext cx="6408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3600">
                <a:latin typeface="Roboto"/>
                <a:ea typeface="Roboto"/>
                <a:cs typeface="Roboto"/>
                <a:sym typeface="Roboto"/>
              </a:rPr>
              <a:t>Направления для развития:</a:t>
            </a:r>
            <a:endParaRPr sz="3600">
              <a:latin typeface="Roboto"/>
              <a:ea typeface="Roboto"/>
              <a:cs typeface="Roboto"/>
              <a:sym typeface="Roboto"/>
            </a:endParaRPr>
          </a:p>
        </p:txBody>
      </p:sp>
      <p:sp>
        <p:nvSpPr>
          <p:cNvPr id="160" name="Google Shape;160;p27"/>
          <p:cNvSpPr txBox="1"/>
          <p:nvPr/>
        </p:nvSpPr>
        <p:spPr>
          <a:xfrm>
            <a:off x="724625" y="895200"/>
            <a:ext cx="77721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AutoNum type="arabicPeriod"/>
            </a:pPr>
            <a:r>
              <a:rPr lang="ru" sz="1800">
                <a:latin typeface="Roboto"/>
                <a:ea typeface="Roboto"/>
                <a:cs typeface="Roboto"/>
                <a:sym typeface="Roboto"/>
              </a:rPr>
              <a:t>Создание перехода из одной игры в другую (Создание взаимосвязи между играми, позволяющей из одной игры перейти в другую, за достижения в одной игре получить бонусы в другой игре).</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ru" sz="1800">
                <a:latin typeface="Roboto"/>
                <a:ea typeface="Roboto"/>
                <a:cs typeface="Roboto"/>
                <a:sym typeface="Roboto"/>
              </a:rPr>
              <a:t>Введение внутриигровой финансовой системы, позволяющей копить на какие-либо внутриигровые инструменты, получать подсказки по прохождению лабиринтов, получать советы по устному счёту.</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ru" sz="1800">
                <a:latin typeface="Roboto"/>
                <a:ea typeface="Roboto"/>
                <a:cs typeface="Roboto"/>
                <a:sym typeface="Roboto"/>
              </a:rPr>
              <a:t>Введение системы вложенных мини-игр. (Создание мини-игры, находящейся внутри другой мини-игры, которая в свою очередь является частью третьей мини-игры, являющейся компонентом игры, составляющей вместе с другой игрой приложение).</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nvSpPr>
        <p:spPr>
          <a:xfrm>
            <a:off x="781475" y="440475"/>
            <a:ext cx="7928400" cy="3786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startAt="4"/>
            </a:pPr>
            <a:r>
              <a:rPr lang="ru" sz="1800">
                <a:latin typeface="Roboto"/>
                <a:ea typeface="Roboto"/>
                <a:cs typeface="Roboto"/>
                <a:sym typeface="Roboto"/>
              </a:rPr>
              <a:t>Создание острого сюжета игры, в котором игрок должен будет действовать очень быстро. Можно реализовать интеллектуальный беговой лабиринт, из которого пользователь должен выбраться очень быстро, при этом решив множество задач на устный счёт.</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startAt="4"/>
            </a:pPr>
            <a:r>
              <a:rPr lang="ru" sz="1800">
                <a:latin typeface="Roboto"/>
                <a:ea typeface="Roboto"/>
                <a:cs typeface="Roboto"/>
                <a:sym typeface="Roboto"/>
              </a:rPr>
              <a:t>Создание нейросети, которая будет способна адаптироваться под пользователя и давать оптимальные задачи для развития его вычислительных способностей. Такая сеть должна анализировать успешность решения задач и делать выводы. На основе этих выводов нейросеть повышает уровень сложности примеров, если игрок с ними справляется быстро и правильно, и даёт ему более простые примеры, если он решает медленно или выбирает неверные ответы. </a:t>
            </a:r>
            <a:endParaRPr sz="1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nvSpPr>
        <p:spPr>
          <a:xfrm>
            <a:off x="963000" y="986400"/>
            <a:ext cx="72180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9700">
                <a:latin typeface="Roboto"/>
                <a:ea typeface="Roboto"/>
                <a:cs typeface="Roboto"/>
                <a:sym typeface="Roboto"/>
              </a:rPr>
              <a:t>Спасибо за внимание!</a:t>
            </a:r>
            <a:endParaRPr sz="9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1060725"/>
            <a:ext cx="8520600" cy="242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ru" sz="14020"/>
              <a:t>Лабиринт</a:t>
            </a:r>
            <a:endParaRPr sz="140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Введение</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ru"/>
              <a:t>1). Основной целью создания данного проекта была разработка приложения, содержащего внутри себя игры разной направленности.</a:t>
            </a:r>
            <a:endParaRPr/>
          </a:p>
          <a:p>
            <a:pPr indent="0" lvl="0" marL="0" rtl="0" algn="l">
              <a:spcBef>
                <a:spcPts val="1200"/>
              </a:spcBef>
              <a:spcAft>
                <a:spcPts val="0"/>
              </a:spcAft>
              <a:buNone/>
            </a:pPr>
            <a:r>
              <a:rPr lang="ru"/>
              <a:t>2). В ходе разработки получилось создать приложение, содержащее внутри себя две игры: “Лабиринт” и “Счёт в уме”.</a:t>
            </a:r>
            <a:endParaRPr/>
          </a:p>
          <a:p>
            <a:pPr indent="0" lvl="0" marL="0" rtl="0" algn="l">
              <a:spcBef>
                <a:spcPts val="1200"/>
              </a:spcBef>
              <a:spcAft>
                <a:spcPts val="0"/>
              </a:spcAft>
              <a:buNone/>
            </a:pPr>
            <a:r>
              <a:rPr lang="ru"/>
              <a:t>3). Игра “Лабиринт” представляет собой площадку с препятствиями. Персонаж не может проходить сквозь них. Цель игры - собрать монеты и победить. Внутри игры есть  встроенные мини-игры “Поймай меня, если сможешь” и “ ”.</a:t>
            </a:r>
            <a:endParaRPr/>
          </a:p>
          <a:p>
            <a:pPr indent="0" lvl="0" marL="0" rtl="0" algn="l">
              <a:spcBef>
                <a:spcPts val="1200"/>
              </a:spcBef>
              <a:spcAft>
                <a:spcPts val="1200"/>
              </a:spcAft>
              <a:buNone/>
            </a:pPr>
            <a:r>
              <a:rPr lang="ru"/>
              <a:t>4). В игре “Счёт в уме” основной задачей является решение математических примеров на умножение. При успешном решении задач начисляются очки. Балл за каждый успешно решённый номер обратно пропорционален кубу времени ответа. При ошибочном ответе очки уменьшаются до кубического корня из последнего набранного балла.</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6"/>
          <p:cNvPicPr preferRelativeResize="0"/>
          <p:nvPr/>
        </p:nvPicPr>
        <p:blipFill>
          <a:blip r:embed="rId3">
            <a:alphaModFix/>
          </a:blip>
          <a:stretch>
            <a:fillRect/>
          </a:stretch>
        </p:blipFill>
        <p:spPr>
          <a:xfrm>
            <a:off x="1412325" y="0"/>
            <a:ext cx="631935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7"/>
          <p:cNvPicPr preferRelativeResize="0"/>
          <p:nvPr/>
        </p:nvPicPr>
        <p:blipFill>
          <a:blip r:embed="rId3">
            <a:alphaModFix/>
          </a:blip>
          <a:stretch>
            <a:fillRect/>
          </a:stretch>
        </p:blipFill>
        <p:spPr>
          <a:xfrm>
            <a:off x="1395525" y="0"/>
            <a:ext cx="6352945"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8"/>
          <p:cNvPicPr preferRelativeResize="0"/>
          <p:nvPr/>
        </p:nvPicPr>
        <p:blipFill>
          <a:blip r:embed="rId3">
            <a:alphaModFix/>
          </a:blip>
          <a:stretch>
            <a:fillRect/>
          </a:stretch>
        </p:blipFill>
        <p:spPr>
          <a:xfrm>
            <a:off x="2592425" y="0"/>
            <a:ext cx="395914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9"/>
          <p:cNvPicPr preferRelativeResize="0"/>
          <p:nvPr/>
        </p:nvPicPr>
        <p:blipFill>
          <a:blip r:embed="rId3">
            <a:alphaModFix/>
          </a:blip>
          <a:stretch>
            <a:fillRect/>
          </a:stretch>
        </p:blipFill>
        <p:spPr>
          <a:xfrm>
            <a:off x="1260650" y="0"/>
            <a:ext cx="6325387"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0"/>
          <p:cNvPicPr preferRelativeResize="0"/>
          <p:nvPr/>
        </p:nvPicPr>
        <p:blipFill>
          <a:blip r:embed="rId3">
            <a:alphaModFix/>
          </a:blip>
          <a:stretch>
            <a:fillRect/>
          </a:stretch>
        </p:blipFill>
        <p:spPr>
          <a:xfrm>
            <a:off x="1988775" y="0"/>
            <a:ext cx="5166462"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0" y="1446489"/>
            <a:ext cx="9144000" cy="17958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