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39658" y="1729948"/>
            <a:ext cx="7220467" cy="2655784"/>
          </a:xfrm>
        </p:spPr>
        <p:txBody>
          <a:bodyPr/>
          <a:lstStyle/>
          <a:p>
            <a:r>
              <a:rPr lang="ru-RU" dirty="0" smtClean="0"/>
              <a:t>Ум и реакция</a:t>
            </a:r>
            <a:br>
              <a:rPr lang="ru-RU" dirty="0" smtClean="0"/>
            </a:br>
            <a:r>
              <a:rPr lang="ru-RU" dirty="0" smtClean="0"/>
              <a:t>комбинированная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Клочков </a:t>
            </a:r>
            <a:r>
              <a:rPr lang="ru-RU" dirty="0" err="1" smtClean="0"/>
              <a:t>иван</a:t>
            </a:r>
            <a:r>
              <a:rPr lang="ru-RU" dirty="0" smtClean="0"/>
              <a:t>, Макар </a:t>
            </a:r>
            <a:r>
              <a:rPr lang="ru-RU" dirty="0" err="1" smtClean="0"/>
              <a:t>ямпурин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4239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Меню(упрощенная версия)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2065867"/>
            <a:ext cx="4145630" cy="43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818" y="0"/>
            <a:ext cx="10131425" cy="1456267"/>
          </a:xfrm>
        </p:spPr>
        <p:txBody>
          <a:bodyPr/>
          <a:lstStyle/>
          <a:p>
            <a:r>
              <a:rPr lang="ru-RU" dirty="0" err="1" smtClean="0"/>
              <a:t>Ходилка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(Клочков Иван)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818" y="1456267"/>
            <a:ext cx="10131425" cy="788544"/>
          </a:xfrm>
        </p:spPr>
        <p:txBody>
          <a:bodyPr/>
          <a:lstStyle/>
          <a:p>
            <a:r>
              <a:rPr lang="ru-RU" dirty="0" smtClean="0"/>
              <a:t>Суть игры: прохождение уровней(приключение), сбор монет, возможность сыграть в мини игру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6" y="2470484"/>
            <a:ext cx="4834174" cy="40669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28" y="2470484"/>
            <a:ext cx="3884187" cy="40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Счет в уме</a:t>
            </a:r>
            <a:br>
              <a:rPr lang="ru-RU" dirty="0" smtClean="0"/>
            </a:br>
            <a:r>
              <a:rPr lang="ru-RU" dirty="0" smtClean="0"/>
              <a:t>(Макар </a:t>
            </a:r>
            <a:r>
              <a:rPr lang="ru-RU" dirty="0" err="1" smtClean="0"/>
              <a:t>Ямпурин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805406"/>
            <a:ext cx="10131425" cy="520922"/>
          </a:xfrm>
        </p:spPr>
        <p:txBody>
          <a:bodyPr/>
          <a:lstStyle/>
          <a:p>
            <a:r>
              <a:rPr lang="ru-RU" dirty="0" smtClean="0"/>
              <a:t>Суть игры: решение сгенерированных примеров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53" y="2326328"/>
            <a:ext cx="5458828" cy="42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8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847028"/>
          </a:xfrm>
        </p:spPr>
        <p:txBody>
          <a:bodyPr/>
          <a:lstStyle/>
          <a:p>
            <a:r>
              <a:rPr lang="ru-RU" dirty="0" smtClean="0"/>
              <a:t>Игры созданы на развлечение и развитие умственных способностей.</a:t>
            </a:r>
          </a:p>
          <a:p>
            <a:r>
              <a:rPr lang="ru-RU" dirty="0" smtClean="0"/>
              <a:t>В меню после выбора игры, та запускается из отдельного файла.</a:t>
            </a:r>
          </a:p>
          <a:p>
            <a:r>
              <a:rPr lang="ru-RU" dirty="0" smtClean="0"/>
              <a:t>Возможностей для доработки множество. Задача – отобразить изученные темы по </a:t>
            </a:r>
            <a:r>
              <a:rPr lang="en-US" dirty="0" err="1" smtClean="0"/>
              <a:t>pygame</a:t>
            </a:r>
            <a:r>
              <a:rPr lang="ru-RU" dirty="0" smtClean="0"/>
              <a:t> в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90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2749" y="2582779"/>
            <a:ext cx="10131425" cy="14562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6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12</TotalTime>
  <Words>75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Ум и реакция комбинированная игра</vt:lpstr>
      <vt:lpstr>Меню(упрощенная версия)</vt:lpstr>
      <vt:lpstr>Ходилка (Клочков Иван)</vt:lpstr>
      <vt:lpstr>Счет в уме (Макар Ямпурин)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 и реакция комбинированная игра</dc:title>
  <dc:creator>Иван Клочков</dc:creator>
  <cp:lastModifiedBy>Иван Клочков</cp:lastModifiedBy>
  <cp:revision>2</cp:revision>
  <dcterms:created xsi:type="dcterms:W3CDTF">2022-01-17T19:22:27Z</dcterms:created>
  <dcterms:modified xsi:type="dcterms:W3CDTF">2022-01-17T19:35:05Z</dcterms:modified>
</cp:coreProperties>
</file>