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3" r:id="rId3"/>
    <p:sldId id="274" r:id="rId4"/>
    <p:sldId id="270" r:id="rId5"/>
    <p:sldId id="275" r:id="rId6"/>
    <p:sldId id="260" r:id="rId7"/>
    <p:sldId id="261" r:id="rId8"/>
    <p:sldId id="276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structor" id="{949CB665-33A8-4752-93E3-F6FE3AE7A66E}">
          <p14:sldIdLst>
            <p14:sldId id="265"/>
            <p14:sldId id="273"/>
            <p14:sldId id="274"/>
            <p14:sldId id="270"/>
            <p14:sldId id="275"/>
          </p14:sldIdLst>
        </p14:section>
        <p14:section name="Business entity" id="{F010E5B9-A1EF-4D5F-8F83-9621334C28A5}">
          <p14:sldIdLst>
            <p14:sldId id="260"/>
            <p14:sldId id="261"/>
          </p14:sldIdLst>
        </p14:section>
        <p14:section name="Decomposition" id="{E9ECD23A-1C59-4B83-B05D-2E5A05F5363E}">
          <p14:sldIdLst>
            <p14:sldId id="276"/>
          </p14:sldIdLst>
        </p14:section>
        <p14:section name="backup" id="{37E58EF9-B0A0-43AC-9FEC-43B7C59C069E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A41"/>
    <a:srgbClr val="C3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E349A7-3FE8-409C-ADD8-3CCC07665AB7}" v="171" dt="2023-04-15T23:06:57.6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myonov, Dmitriy [Tengizchevroil]" userId="1f205671-7d64-49bd-ab6c-6a02c8a021cd" providerId="ADAL" clId="{A5E349A7-3FE8-409C-ADD8-3CCC07665AB7}"/>
    <pc:docChg chg="undo redo custSel addSld delSld modSld sldOrd addSection modSection">
      <pc:chgData name="Semyonov, Dmitriy [Tengizchevroil]" userId="1f205671-7d64-49bd-ab6c-6a02c8a021cd" providerId="ADAL" clId="{A5E349A7-3FE8-409C-ADD8-3CCC07665AB7}" dt="2023-04-15T23:06:57.684" v="6099"/>
      <pc:docMkLst>
        <pc:docMk/>
      </pc:docMkLst>
      <pc:sldChg chg="addSp delSp modSp del mod ord">
        <pc:chgData name="Semyonov, Dmitriy [Tengizchevroil]" userId="1f205671-7d64-49bd-ab6c-6a02c8a021cd" providerId="ADAL" clId="{A5E349A7-3FE8-409C-ADD8-3CCC07665AB7}" dt="2023-04-13T21:39:24.965" v="3664" actId="47"/>
        <pc:sldMkLst>
          <pc:docMk/>
          <pc:sldMk cId="2675178417" sldId="256"/>
        </pc:sldMkLst>
        <pc:spChg chg="add del">
          <ac:chgData name="Semyonov, Dmitriy [Tengizchevroil]" userId="1f205671-7d64-49bd-ab6c-6a02c8a021cd" providerId="ADAL" clId="{A5E349A7-3FE8-409C-ADD8-3CCC07665AB7}" dt="2023-04-12T21:50:20.978" v="1440" actId="11529"/>
          <ac:spMkLst>
            <pc:docMk/>
            <pc:sldMk cId="2675178417" sldId="256"/>
            <ac:spMk id="2" creationId="{FB3256BD-1EE1-967B-06A8-CFE8313EAF55}"/>
          </ac:spMkLst>
        </pc:spChg>
        <pc:spChg chg="add mod">
          <ac:chgData name="Semyonov, Dmitriy [Tengizchevroil]" userId="1f205671-7d64-49bd-ab6c-6a02c8a021cd" providerId="ADAL" clId="{A5E349A7-3FE8-409C-ADD8-3CCC07665AB7}" dt="2023-04-12T21:51:19.039" v="1475" actId="1076"/>
          <ac:spMkLst>
            <pc:docMk/>
            <pc:sldMk cId="2675178417" sldId="256"/>
            <ac:spMk id="3" creationId="{FFA569DB-F79E-A8EC-086B-D0CE0AE857FB}"/>
          </ac:spMkLst>
        </pc:spChg>
        <pc:spChg chg="add del mod">
          <ac:chgData name="Semyonov, Dmitriy [Tengizchevroil]" userId="1f205671-7d64-49bd-ab6c-6a02c8a021cd" providerId="ADAL" clId="{A5E349A7-3FE8-409C-ADD8-3CCC07665AB7}" dt="2023-04-12T22:34:53.771" v="1710"/>
          <ac:spMkLst>
            <pc:docMk/>
            <pc:sldMk cId="2675178417" sldId="256"/>
            <ac:spMk id="4" creationId="{4E625322-734A-AACA-3699-573D9AD3786C}"/>
          </ac:spMkLst>
        </pc:spChg>
        <pc:spChg chg="mod">
          <ac:chgData name="Semyonov, Dmitriy [Tengizchevroil]" userId="1f205671-7d64-49bd-ab6c-6a02c8a021cd" providerId="ADAL" clId="{A5E349A7-3FE8-409C-ADD8-3CCC07665AB7}" dt="2023-04-12T21:51:24.725" v="1476" actId="1076"/>
          <ac:spMkLst>
            <pc:docMk/>
            <pc:sldMk cId="2675178417" sldId="256"/>
            <ac:spMk id="12" creationId="{36818A20-9790-DA29-3BA6-238D37BF52DE}"/>
          </ac:spMkLst>
        </pc:spChg>
      </pc:sldChg>
      <pc:sldChg chg="add del ord">
        <pc:chgData name="Semyonov, Dmitriy [Tengizchevroil]" userId="1f205671-7d64-49bd-ab6c-6a02c8a021cd" providerId="ADAL" clId="{A5E349A7-3FE8-409C-ADD8-3CCC07665AB7}" dt="2023-04-14T23:00:57.572" v="4860" actId="47"/>
        <pc:sldMkLst>
          <pc:docMk/>
          <pc:sldMk cId="1286217161" sldId="257"/>
        </pc:sldMkLst>
      </pc:sldChg>
      <pc:sldChg chg="del">
        <pc:chgData name="Semyonov, Dmitriy [Tengizchevroil]" userId="1f205671-7d64-49bd-ab6c-6a02c8a021cd" providerId="ADAL" clId="{A5E349A7-3FE8-409C-ADD8-3CCC07665AB7}" dt="2023-04-13T00:36:19.825" v="2745" actId="47"/>
        <pc:sldMkLst>
          <pc:docMk/>
          <pc:sldMk cId="3275053154" sldId="258"/>
        </pc:sldMkLst>
      </pc:sldChg>
      <pc:sldChg chg="modSp del mod">
        <pc:chgData name="Semyonov, Dmitriy [Tengizchevroil]" userId="1f205671-7d64-49bd-ab6c-6a02c8a021cd" providerId="ADAL" clId="{A5E349A7-3FE8-409C-ADD8-3CCC07665AB7}" dt="2023-04-13T00:36:20.744" v="2746" actId="47"/>
        <pc:sldMkLst>
          <pc:docMk/>
          <pc:sldMk cId="24887596" sldId="259"/>
        </pc:sldMkLst>
        <pc:grpChg chg="mod">
          <ac:chgData name="Semyonov, Dmitriy [Tengizchevroil]" userId="1f205671-7d64-49bd-ab6c-6a02c8a021cd" providerId="ADAL" clId="{A5E349A7-3FE8-409C-ADD8-3CCC07665AB7}" dt="2023-04-12T21:41:55.922" v="1400" actId="1076"/>
          <ac:grpSpMkLst>
            <pc:docMk/>
            <pc:sldMk cId="24887596" sldId="259"/>
            <ac:grpSpMk id="24" creationId="{D696D82E-7835-D879-3957-F9A64FECA2BE}"/>
          </ac:grpSpMkLst>
        </pc:grpChg>
      </pc:sldChg>
      <pc:sldChg chg="addSp delSp modSp new mod">
        <pc:chgData name="Semyonov, Dmitriy [Tengizchevroil]" userId="1f205671-7d64-49bd-ab6c-6a02c8a021cd" providerId="ADAL" clId="{A5E349A7-3FE8-409C-ADD8-3CCC07665AB7}" dt="2023-04-15T22:06:17.256" v="5993" actId="20577"/>
        <pc:sldMkLst>
          <pc:docMk/>
          <pc:sldMk cId="3272367474" sldId="260"/>
        </pc:sldMkLst>
        <pc:spChg chg="del">
          <ac:chgData name="Semyonov, Dmitriy [Tengizchevroil]" userId="1f205671-7d64-49bd-ab6c-6a02c8a021cd" providerId="ADAL" clId="{A5E349A7-3FE8-409C-ADD8-3CCC07665AB7}" dt="2023-04-11T23:18:56.210" v="139" actId="478"/>
          <ac:spMkLst>
            <pc:docMk/>
            <pc:sldMk cId="3272367474" sldId="260"/>
            <ac:spMk id="2" creationId="{D5DF398B-FACE-6A5D-7B91-37497B4D4304}"/>
          </ac:spMkLst>
        </pc:spChg>
        <pc:spChg chg="del">
          <ac:chgData name="Semyonov, Dmitriy [Tengizchevroil]" userId="1f205671-7d64-49bd-ab6c-6a02c8a021cd" providerId="ADAL" clId="{A5E349A7-3FE8-409C-ADD8-3CCC07665AB7}" dt="2023-04-11T23:15:23.666" v="1" actId="3680"/>
          <ac:spMkLst>
            <pc:docMk/>
            <pc:sldMk cId="3272367474" sldId="260"/>
            <ac:spMk id="3" creationId="{4AEAAAE2-E1EF-9A84-A741-EAF6F6F8196E}"/>
          </ac:spMkLst>
        </pc:spChg>
        <pc:graphicFrameChg chg="add mod ord modGraphic">
          <ac:chgData name="Semyonov, Dmitriy [Tengizchevroil]" userId="1f205671-7d64-49bd-ab6c-6a02c8a021cd" providerId="ADAL" clId="{A5E349A7-3FE8-409C-ADD8-3CCC07665AB7}" dt="2023-04-15T22:06:17.256" v="5993" actId="20577"/>
          <ac:graphicFrameMkLst>
            <pc:docMk/>
            <pc:sldMk cId="3272367474" sldId="260"/>
            <ac:graphicFrameMk id="4" creationId="{C1930BD0-9327-1B6E-7D6A-2187C7C87BDA}"/>
          </ac:graphicFrameMkLst>
        </pc:graphicFrameChg>
      </pc:sldChg>
      <pc:sldChg chg="modSp add mod">
        <pc:chgData name="Semyonov, Dmitriy [Tengizchevroil]" userId="1f205671-7d64-49bd-ab6c-6a02c8a021cd" providerId="ADAL" clId="{A5E349A7-3FE8-409C-ADD8-3CCC07665AB7}" dt="2023-04-15T20:11:38.711" v="4992" actId="20577"/>
        <pc:sldMkLst>
          <pc:docMk/>
          <pc:sldMk cId="233343451" sldId="261"/>
        </pc:sldMkLst>
        <pc:graphicFrameChg chg="mod modGraphic">
          <ac:chgData name="Semyonov, Dmitriy [Tengizchevroil]" userId="1f205671-7d64-49bd-ab6c-6a02c8a021cd" providerId="ADAL" clId="{A5E349A7-3FE8-409C-ADD8-3CCC07665AB7}" dt="2023-04-15T20:11:38.711" v="4992" actId="20577"/>
          <ac:graphicFrameMkLst>
            <pc:docMk/>
            <pc:sldMk cId="233343451" sldId="261"/>
            <ac:graphicFrameMk id="4" creationId="{C1930BD0-9327-1B6E-7D6A-2187C7C87BDA}"/>
          </ac:graphicFrameMkLst>
        </pc:graphicFrameChg>
      </pc:sldChg>
      <pc:sldChg chg="addSp delSp modSp add del mod ord">
        <pc:chgData name="Semyonov, Dmitriy [Tengizchevroil]" userId="1f205671-7d64-49bd-ab6c-6a02c8a021cd" providerId="ADAL" clId="{A5E349A7-3FE8-409C-ADD8-3CCC07665AB7}" dt="2023-04-14T23:00:59.957" v="4861" actId="47"/>
        <pc:sldMkLst>
          <pc:docMk/>
          <pc:sldMk cId="2179693962" sldId="262"/>
        </pc:sldMkLst>
        <pc:spChg chg="add mod">
          <ac:chgData name="Semyonov, Dmitriy [Tengizchevroil]" userId="1f205671-7d64-49bd-ab6c-6a02c8a021cd" providerId="ADAL" clId="{A5E349A7-3FE8-409C-ADD8-3CCC07665AB7}" dt="2023-04-13T00:03:17.714" v="2713" actId="1076"/>
          <ac:spMkLst>
            <pc:docMk/>
            <pc:sldMk cId="2179693962" sldId="262"/>
            <ac:spMk id="2" creationId="{F85BA853-FA7E-28B9-9AD4-52A3E6CAC604}"/>
          </ac:spMkLst>
        </pc:spChg>
        <pc:spChg chg="del mod">
          <ac:chgData name="Semyonov, Dmitriy [Tengizchevroil]" userId="1f205671-7d64-49bd-ab6c-6a02c8a021cd" providerId="ADAL" clId="{A5E349A7-3FE8-409C-ADD8-3CCC07665AB7}" dt="2023-04-13T00:39:50.131" v="2753" actId="478"/>
          <ac:spMkLst>
            <pc:docMk/>
            <pc:sldMk cId="2179693962" sldId="262"/>
            <ac:spMk id="3" creationId="{FFA569DB-F79E-A8EC-086B-D0CE0AE857FB}"/>
          </ac:spMkLst>
        </pc:spChg>
        <pc:spChg chg="add mod">
          <ac:chgData name="Semyonov, Dmitriy [Tengizchevroil]" userId="1f205671-7d64-49bd-ab6c-6a02c8a021cd" providerId="ADAL" clId="{A5E349A7-3FE8-409C-ADD8-3CCC07665AB7}" dt="2023-04-12T23:31:32.044" v="2483" actId="1076"/>
          <ac:spMkLst>
            <pc:docMk/>
            <pc:sldMk cId="2179693962" sldId="262"/>
            <ac:spMk id="4" creationId="{9189750E-2E35-B398-FB8A-129DFF948B22}"/>
          </ac:spMkLst>
        </pc:spChg>
        <pc:spChg chg="del mod">
          <ac:chgData name="Semyonov, Dmitriy [Tengizchevroil]" userId="1f205671-7d64-49bd-ab6c-6a02c8a021cd" providerId="ADAL" clId="{A5E349A7-3FE8-409C-ADD8-3CCC07665AB7}" dt="2023-04-13T00:34:17.983" v="2737" actId="478"/>
          <ac:spMkLst>
            <pc:docMk/>
            <pc:sldMk cId="2179693962" sldId="262"/>
            <ac:spMk id="5" creationId="{E57DA771-F3C9-3617-987B-289154B0158A}"/>
          </ac:spMkLst>
        </pc:spChg>
        <pc:spChg chg="del mod">
          <ac:chgData name="Semyonov, Dmitriy [Tengizchevroil]" userId="1f205671-7d64-49bd-ab6c-6a02c8a021cd" providerId="ADAL" clId="{A5E349A7-3FE8-409C-ADD8-3CCC07665AB7}" dt="2023-04-12T23:03:36.961" v="2110" actId="478"/>
          <ac:spMkLst>
            <pc:docMk/>
            <pc:sldMk cId="2179693962" sldId="262"/>
            <ac:spMk id="7" creationId="{0E2B3A6A-17E9-CE87-7AFC-3B758E84D61C}"/>
          </ac:spMkLst>
        </pc:spChg>
        <pc:spChg chg="del mod">
          <ac:chgData name="Semyonov, Dmitriy [Tengizchevroil]" userId="1f205671-7d64-49bd-ab6c-6a02c8a021cd" providerId="ADAL" clId="{A5E349A7-3FE8-409C-ADD8-3CCC07665AB7}" dt="2023-04-12T23:18:59.332" v="2309" actId="478"/>
          <ac:spMkLst>
            <pc:docMk/>
            <pc:sldMk cId="2179693962" sldId="262"/>
            <ac:spMk id="8" creationId="{CBA4FCFA-388C-70D8-6AF0-E17B29A83712}"/>
          </ac:spMkLst>
        </pc:spChg>
        <pc:spChg chg="add mod">
          <ac:chgData name="Semyonov, Dmitriy [Tengizchevroil]" userId="1f205671-7d64-49bd-ab6c-6a02c8a021cd" providerId="ADAL" clId="{A5E349A7-3FE8-409C-ADD8-3CCC07665AB7}" dt="2023-04-12T23:19:37.630" v="2330" actId="1037"/>
          <ac:spMkLst>
            <pc:docMk/>
            <pc:sldMk cId="2179693962" sldId="262"/>
            <ac:spMk id="10" creationId="{33DDC962-66E1-2BE7-5E71-0DC27BF423F5}"/>
          </ac:spMkLst>
        </pc:spChg>
        <pc:spChg chg="del mod">
          <ac:chgData name="Semyonov, Dmitriy [Tengizchevroil]" userId="1f205671-7d64-49bd-ab6c-6a02c8a021cd" providerId="ADAL" clId="{A5E349A7-3FE8-409C-ADD8-3CCC07665AB7}" dt="2023-04-13T00:39:51.686" v="2754" actId="478"/>
          <ac:spMkLst>
            <pc:docMk/>
            <pc:sldMk cId="2179693962" sldId="262"/>
            <ac:spMk id="12" creationId="{36818A20-9790-DA29-3BA6-238D37BF52DE}"/>
          </ac:spMkLst>
        </pc:spChg>
        <pc:spChg chg="del mod">
          <ac:chgData name="Semyonov, Dmitriy [Tengizchevroil]" userId="1f205671-7d64-49bd-ab6c-6a02c8a021cd" providerId="ADAL" clId="{A5E349A7-3FE8-409C-ADD8-3CCC07665AB7}" dt="2023-04-12T23:18:57.820" v="2308" actId="478"/>
          <ac:spMkLst>
            <pc:docMk/>
            <pc:sldMk cId="2179693962" sldId="262"/>
            <ac:spMk id="13" creationId="{B46E22E0-34FE-284B-82AC-B147BD05F4B2}"/>
          </ac:spMkLst>
        </pc:spChg>
        <pc:spChg chg="del mod">
          <ac:chgData name="Semyonov, Dmitriy [Tengizchevroil]" userId="1f205671-7d64-49bd-ab6c-6a02c8a021cd" providerId="ADAL" clId="{A5E349A7-3FE8-409C-ADD8-3CCC07665AB7}" dt="2023-04-12T23:19:00.473" v="2310" actId="478"/>
          <ac:spMkLst>
            <pc:docMk/>
            <pc:sldMk cId="2179693962" sldId="262"/>
            <ac:spMk id="15" creationId="{08FCC93B-E6D6-8543-BAF8-4B241C8FEEDE}"/>
          </ac:spMkLst>
        </pc:spChg>
        <pc:spChg chg="add mod">
          <ac:chgData name="Semyonov, Dmitriy [Tengizchevroil]" userId="1f205671-7d64-49bd-ab6c-6a02c8a021cd" providerId="ADAL" clId="{A5E349A7-3FE8-409C-ADD8-3CCC07665AB7}" dt="2023-04-12T23:19:37.630" v="2330" actId="1037"/>
          <ac:spMkLst>
            <pc:docMk/>
            <pc:sldMk cId="2179693962" sldId="262"/>
            <ac:spMk id="17" creationId="{D0E0F97B-D6DF-910E-5194-56454FE6209C}"/>
          </ac:spMkLst>
        </pc:spChg>
        <pc:spChg chg="add del mod">
          <ac:chgData name="Semyonov, Dmitriy [Tengizchevroil]" userId="1f205671-7d64-49bd-ab6c-6a02c8a021cd" providerId="ADAL" clId="{A5E349A7-3FE8-409C-ADD8-3CCC07665AB7}" dt="2023-04-12T22:40:36.937" v="1783"/>
          <ac:spMkLst>
            <pc:docMk/>
            <pc:sldMk cId="2179693962" sldId="262"/>
            <ac:spMk id="21" creationId="{BB7DE8CA-A97E-CF05-5989-4E49BECECABB}"/>
          </ac:spMkLst>
        </pc:spChg>
        <pc:spChg chg="add mod">
          <ac:chgData name="Semyonov, Dmitriy [Tengizchevroil]" userId="1f205671-7d64-49bd-ab6c-6a02c8a021cd" providerId="ADAL" clId="{A5E349A7-3FE8-409C-ADD8-3CCC07665AB7}" dt="2023-04-12T23:19:37.630" v="2330" actId="1037"/>
          <ac:spMkLst>
            <pc:docMk/>
            <pc:sldMk cId="2179693962" sldId="262"/>
            <ac:spMk id="26" creationId="{96184C05-80D8-7835-C583-3114FAAA3C5F}"/>
          </ac:spMkLst>
        </pc:spChg>
        <pc:spChg chg="add del mod">
          <ac:chgData name="Semyonov, Dmitriy [Tengizchevroil]" userId="1f205671-7d64-49bd-ab6c-6a02c8a021cd" providerId="ADAL" clId="{A5E349A7-3FE8-409C-ADD8-3CCC07665AB7}" dt="2023-04-12T23:19:37.630" v="2330" actId="1037"/>
          <ac:spMkLst>
            <pc:docMk/>
            <pc:sldMk cId="2179693962" sldId="262"/>
            <ac:spMk id="28" creationId="{53BD9A49-BE87-5D89-2E3F-43D256380B8C}"/>
          </ac:spMkLst>
        </pc:spChg>
        <pc:spChg chg="add mod">
          <ac:chgData name="Semyonov, Dmitriy [Tengizchevroil]" userId="1f205671-7d64-49bd-ab6c-6a02c8a021cd" providerId="ADAL" clId="{A5E349A7-3FE8-409C-ADD8-3CCC07665AB7}" dt="2023-04-12T23:19:37.630" v="2330" actId="1037"/>
          <ac:spMkLst>
            <pc:docMk/>
            <pc:sldMk cId="2179693962" sldId="262"/>
            <ac:spMk id="29" creationId="{24B681D5-A8F2-9D66-3F38-6BB324C49900}"/>
          </ac:spMkLst>
        </pc:spChg>
        <pc:spChg chg="add mod">
          <ac:chgData name="Semyonov, Dmitriy [Tengizchevroil]" userId="1f205671-7d64-49bd-ab6c-6a02c8a021cd" providerId="ADAL" clId="{A5E349A7-3FE8-409C-ADD8-3CCC07665AB7}" dt="2023-04-12T23:19:37.630" v="2330" actId="1037"/>
          <ac:spMkLst>
            <pc:docMk/>
            <pc:sldMk cId="2179693962" sldId="262"/>
            <ac:spMk id="30" creationId="{19102A59-1E65-6838-DE24-95343B4CA388}"/>
          </ac:spMkLst>
        </pc:spChg>
        <pc:spChg chg="add mod">
          <ac:chgData name="Semyonov, Dmitriy [Tengizchevroil]" userId="1f205671-7d64-49bd-ab6c-6a02c8a021cd" providerId="ADAL" clId="{A5E349A7-3FE8-409C-ADD8-3CCC07665AB7}" dt="2023-04-12T23:19:37.630" v="2330" actId="1037"/>
          <ac:spMkLst>
            <pc:docMk/>
            <pc:sldMk cId="2179693962" sldId="262"/>
            <ac:spMk id="31" creationId="{C822A834-86F9-0F88-F3C2-C49F15A9E633}"/>
          </ac:spMkLst>
        </pc:spChg>
        <pc:spChg chg="add mod">
          <ac:chgData name="Semyonov, Dmitriy [Tengizchevroil]" userId="1f205671-7d64-49bd-ab6c-6a02c8a021cd" providerId="ADAL" clId="{A5E349A7-3FE8-409C-ADD8-3CCC07665AB7}" dt="2023-04-12T23:19:37.630" v="2330" actId="1037"/>
          <ac:spMkLst>
            <pc:docMk/>
            <pc:sldMk cId="2179693962" sldId="262"/>
            <ac:spMk id="32" creationId="{FB7B7E67-B945-D324-315C-7CD0110BD634}"/>
          </ac:spMkLst>
        </pc:spChg>
        <pc:spChg chg="add del mod">
          <ac:chgData name="Semyonov, Dmitriy [Tengizchevroil]" userId="1f205671-7d64-49bd-ab6c-6a02c8a021cd" providerId="ADAL" clId="{A5E349A7-3FE8-409C-ADD8-3CCC07665AB7}" dt="2023-04-13T00:37:23.579" v="2748" actId="478"/>
          <ac:spMkLst>
            <pc:docMk/>
            <pc:sldMk cId="2179693962" sldId="262"/>
            <ac:spMk id="35" creationId="{D59706C8-567F-7EB3-9BA1-50D4E80E778F}"/>
          </ac:spMkLst>
        </pc:spChg>
        <pc:spChg chg="add mod">
          <ac:chgData name="Semyonov, Dmitriy [Tengizchevroil]" userId="1f205671-7d64-49bd-ab6c-6a02c8a021cd" providerId="ADAL" clId="{A5E349A7-3FE8-409C-ADD8-3CCC07665AB7}" dt="2023-04-12T23:01:44.637" v="2101" actId="113"/>
          <ac:spMkLst>
            <pc:docMk/>
            <pc:sldMk cId="2179693962" sldId="262"/>
            <ac:spMk id="41" creationId="{B84195FA-D2C5-1AA2-7784-914A2C25C39A}"/>
          </ac:spMkLst>
        </pc:spChg>
        <pc:spChg chg="add mod">
          <ac:chgData name="Semyonov, Dmitriy [Tengizchevroil]" userId="1f205671-7d64-49bd-ab6c-6a02c8a021cd" providerId="ADAL" clId="{A5E349A7-3FE8-409C-ADD8-3CCC07665AB7}" dt="2023-04-12T23:11:07.935" v="2150" actId="164"/>
          <ac:spMkLst>
            <pc:docMk/>
            <pc:sldMk cId="2179693962" sldId="262"/>
            <ac:spMk id="43" creationId="{8E4C10AA-7A35-A483-9375-22E846F5F235}"/>
          </ac:spMkLst>
        </pc:spChg>
        <pc:spChg chg="add del mod">
          <ac:chgData name="Semyonov, Dmitriy [Tengizchevroil]" userId="1f205671-7d64-49bd-ab6c-6a02c8a021cd" providerId="ADAL" clId="{A5E349A7-3FE8-409C-ADD8-3CCC07665AB7}" dt="2023-04-12T23:16:42.860" v="2278" actId="478"/>
          <ac:spMkLst>
            <pc:docMk/>
            <pc:sldMk cId="2179693962" sldId="262"/>
            <ac:spMk id="44" creationId="{1ED851BA-E018-E46D-E61D-800363824D97}"/>
          </ac:spMkLst>
        </pc:spChg>
        <pc:spChg chg="add mod">
          <ac:chgData name="Semyonov, Dmitriy [Tengizchevroil]" userId="1f205671-7d64-49bd-ab6c-6a02c8a021cd" providerId="ADAL" clId="{A5E349A7-3FE8-409C-ADD8-3CCC07665AB7}" dt="2023-04-13T21:11:25.403" v="2870" actId="6549"/>
          <ac:spMkLst>
            <pc:docMk/>
            <pc:sldMk cId="2179693962" sldId="262"/>
            <ac:spMk id="47" creationId="{4F986A40-77F5-49D3-EA0C-7BBF6160EF6B}"/>
          </ac:spMkLst>
        </pc:spChg>
        <pc:spChg chg="add mod">
          <ac:chgData name="Semyonov, Dmitriy [Tengizchevroil]" userId="1f205671-7d64-49bd-ab6c-6a02c8a021cd" providerId="ADAL" clId="{A5E349A7-3FE8-409C-ADD8-3CCC07665AB7}" dt="2023-04-12T23:11:07.935" v="2150" actId="164"/>
          <ac:spMkLst>
            <pc:docMk/>
            <pc:sldMk cId="2179693962" sldId="262"/>
            <ac:spMk id="48" creationId="{AA475A26-387E-7EBE-D00F-22A1317F4543}"/>
          </ac:spMkLst>
        </pc:spChg>
        <pc:spChg chg="mod">
          <ac:chgData name="Semyonov, Dmitriy [Tengizchevroil]" userId="1f205671-7d64-49bd-ab6c-6a02c8a021cd" providerId="ADAL" clId="{A5E349A7-3FE8-409C-ADD8-3CCC07665AB7}" dt="2023-04-12T23:35:20.350" v="2576" actId="20577"/>
          <ac:spMkLst>
            <pc:docMk/>
            <pc:sldMk cId="2179693962" sldId="262"/>
            <ac:spMk id="51" creationId="{2CA3008B-14C7-23FB-D3F2-79E69D0C95E1}"/>
          </ac:spMkLst>
        </pc:spChg>
        <pc:spChg chg="mod">
          <ac:chgData name="Semyonov, Dmitriy [Tengizchevroil]" userId="1f205671-7d64-49bd-ab6c-6a02c8a021cd" providerId="ADAL" clId="{A5E349A7-3FE8-409C-ADD8-3CCC07665AB7}" dt="2023-04-12T23:15:16.115" v="2231"/>
          <ac:spMkLst>
            <pc:docMk/>
            <pc:sldMk cId="2179693962" sldId="262"/>
            <ac:spMk id="52" creationId="{2D70E9D5-A424-3EA2-0FB6-FF306A5F82D8}"/>
          </ac:spMkLst>
        </pc:spChg>
        <pc:spChg chg="add mod">
          <ac:chgData name="Semyonov, Dmitriy [Tengizchevroil]" userId="1f205671-7d64-49bd-ab6c-6a02c8a021cd" providerId="ADAL" clId="{A5E349A7-3FE8-409C-ADD8-3CCC07665AB7}" dt="2023-04-13T00:40:58.201" v="2768" actId="1076"/>
          <ac:spMkLst>
            <pc:docMk/>
            <pc:sldMk cId="2179693962" sldId="262"/>
            <ac:spMk id="53" creationId="{03DBC90D-EEF3-DA67-4A07-52C633A89D0B}"/>
          </ac:spMkLst>
        </pc:spChg>
        <pc:spChg chg="add mod">
          <ac:chgData name="Semyonov, Dmitriy [Tengizchevroil]" userId="1f205671-7d64-49bd-ab6c-6a02c8a021cd" providerId="ADAL" clId="{A5E349A7-3FE8-409C-ADD8-3CCC07665AB7}" dt="2023-04-12T23:18:07.467" v="2305" actId="164"/>
          <ac:spMkLst>
            <pc:docMk/>
            <pc:sldMk cId="2179693962" sldId="262"/>
            <ac:spMk id="54" creationId="{42FFC99B-E9B9-1E81-32C0-A83EE9EFCC37}"/>
          </ac:spMkLst>
        </pc:spChg>
        <pc:spChg chg="add mod">
          <ac:chgData name="Semyonov, Dmitriy [Tengizchevroil]" userId="1f205671-7d64-49bd-ab6c-6a02c8a021cd" providerId="ADAL" clId="{A5E349A7-3FE8-409C-ADD8-3CCC07665AB7}" dt="2023-04-12T23:22:45.130" v="2366" actId="1038"/>
          <ac:spMkLst>
            <pc:docMk/>
            <pc:sldMk cId="2179693962" sldId="262"/>
            <ac:spMk id="56" creationId="{14CA6E13-E84F-7638-C136-7CFB81803D6B}"/>
          </ac:spMkLst>
        </pc:spChg>
        <pc:spChg chg="add mod">
          <ac:chgData name="Semyonov, Dmitriy [Tengizchevroil]" userId="1f205671-7d64-49bd-ab6c-6a02c8a021cd" providerId="ADAL" clId="{A5E349A7-3FE8-409C-ADD8-3CCC07665AB7}" dt="2023-04-13T00:35:06.706" v="2744" actId="120"/>
          <ac:spMkLst>
            <pc:docMk/>
            <pc:sldMk cId="2179693962" sldId="262"/>
            <ac:spMk id="57" creationId="{909A073A-C872-5AD8-5C04-FAE554B96545}"/>
          </ac:spMkLst>
        </pc:spChg>
        <pc:spChg chg="add mod">
          <ac:chgData name="Semyonov, Dmitriy [Tengizchevroil]" userId="1f205671-7d64-49bd-ab6c-6a02c8a021cd" providerId="ADAL" clId="{A5E349A7-3FE8-409C-ADD8-3CCC07665AB7}" dt="2023-04-13T21:06:36.755" v="2831" actId="1036"/>
          <ac:spMkLst>
            <pc:docMk/>
            <pc:sldMk cId="2179693962" sldId="262"/>
            <ac:spMk id="58" creationId="{B97EF820-B1DE-2C0D-F124-1A180617F016}"/>
          </ac:spMkLst>
        </pc:spChg>
        <pc:spChg chg="add del mod">
          <ac:chgData name="Semyonov, Dmitriy [Tengizchevroil]" userId="1f205671-7d64-49bd-ab6c-6a02c8a021cd" providerId="ADAL" clId="{A5E349A7-3FE8-409C-ADD8-3CCC07665AB7}" dt="2023-04-12T23:27:15.670" v="2416" actId="478"/>
          <ac:spMkLst>
            <pc:docMk/>
            <pc:sldMk cId="2179693962" sldId="262"/>
            <ac:spMk id="59" creationId="{CD35AD76-8C9F-44E3-CF1F-C90081896C62}"/>
          </ac:spMkLst>
        </pc:spChg>
        <pc:spChg chg="add mod">
          <ac:chgData name="Semyonov, Dmitriy [Tengizchevroil]" userId="1f205671-7d64-49bd-ab6c-6a02c8a021cd" providerId="ADAL" clId="{A5E349A7-3FE8-409C-ADD8-3CCC07665AB7}" dt="2023-04-13T21:06:36.755" v="2831" actId="1036"/>
          <ac:spMkLst>
            <pc:docMk/>
            <pc:sldMk cId="2179693962" sldId="262"/>
            <ac:spMk id="60" creationId="{4539FDDF-8B1A-C8C1-4EF1-11AC724D81A6}"/>
          </ac:spMkLst>
        </pc:spChg>
        <pc:spChg chg="add mod">
          <ac:chgData name="Semyonov, Dmitriy [Tengizchevroil]" userId="1f205671-7d64-49bd-ab6c-6a02c8a021cd" providerId="ADAL" clId="{A5E349A7-3FE8-409C-ADD8-3CCC07665AB7}" dt="2023-04-13T21:06:36.755" v="2831" actId="1036"/>
          <ac:spMkLst>
            <pc:docMk/>
            <pc:sldMk cId="2179693962" sldId="262"/>
            <ac:spMk id="62" creationId="{BE1BDCBA-F2C6-D038-AA8A-BD2DE3EDA85D}"/>
          </ac:spMkLst>
        </pc:spChg>
        <pc:spChg chg="add mod">
          <ac:chgData name="Semyonov, Dmitriy [Tengizchevroil]" userId="1f205671-7d64-49bd-ab6c-6a02c8a021cd" providerId="ADAL" clId="{A5E349A7-3FE8-409C-ADD8-3CCC07665AB7}" dt="2023-04-13T21:06:26.573" v="2820" actId="1036"/>
          <ac:spMkLst>
            <pc:docMk/>
            <pc:sldMk cId="2179693962" sldId="262"/>
            <ac:spMk id="63" creationId="{DCB40188-5628-0685-5AFB-B4905F4BCCFF}"/>
          </ac:spMkLst>
        </pc:spChg>
        <pc:spChg chg="add mod">
          <ac:chgData name="Semyonov, Dmitriy [Tengizchevroil]" userId="1f205671-7d64-49bd-ab6c-6a02c8a021cd" providerId="ADAL" clId="{A5E349A7-3FE8-409C-ADD8-3CCC07665AB7}" dt="2023-04-13T21:06:26.573" v="2820" actId="1036"/>
          <ac:spMkLst>
            <pc:docMk/>
            <pc:sldMk cId="2179693962" sldId="262"/>
            <ac:spMk id="64" creationId="{3B5992B3-5830-400B-942F-D1C7544B4DD0}"/>
          </ac:spMkLst>
        </pc:spChg>
        <pc:spChg chg="add mod">
          <ac:chgData name="Semyonov, Dmitriy [Tengizchevroil]" userId="1f205671-7d64-49bd-ab6c-6a02c8a021cd" providerId="ADAL" clId="{A5E349A7-3FE8-409C-ADD8-3CCC07665AB7}" dt="2023-04-13T21:06:26.573" v="2820" actId="1036"/>
          <ac:spMkLst>
            <pc:docMk/>
            <pc:sldMk cId="2179693962" sldId="262"/>
            <ac:spMk id="65" creationId="{80FAA018-0DAA-4C0F-C9DE-D7197C65660A}"/>
          </ac:spMkLst>
        </pc:spChg>
        <pc:spChg chg="add mod">
          <ac:chgData name="Semyonov, Dmitriy [Tengizchevroil]" userId="1f205671-7d64-49bd-ab6c-6a02c8a021cd" providerId="ADAL" clId="{A5E349A7-3FE8-409C-ADD8-3CCC07665AB7}" dt="2023-04-13T21:06:26.573" v="2820" actId="1036"/>
          <ac:spMkLst>
            <pc:docMk/>
            <pc:sldMk cId="2179693962" sldId="262"/>
            <ac:spMk id="66" creationId="{12988A60-B9CD-C2D6-6F0B-8C74B285735C}"/>
          </ac:spMkLst>
        </pc:spChg>
        <pc:spChg chg="add mod">
          <ac:chgData name="Semyonov, Dmitriy [Tengizchevroil]" userId="1f205671-7d64-49bd-ab6c-6a02c8a021cd" providerId="ADAL" clId="{A5E349A7-3FE8-409C-ADD8-3CCC07665AB7}" dt="2023-04-13T21:06:26.573" v="2820" actId="1036"/>
          <ac:spMkLst>
            <pc:docMk/>
            <pc:sldMk cId="2179693962" sldId="262"/>
            <ac:spMk id="67" creationId="{A0E49A96-D2D1-6253-B558-A65B1C661483}"/>
          </ac:spMkLst>
        </pc:spChg>
        <pc:spChg chg="add mod">
          <ac:chgData name="Semyonov, Dmitriy [Tengizchevroil]" userId="1f205671-7d64-49bd-ab6c-6a02c8a021cd" providerId="ADAL" clId="{A5E349A7-3FE8-409C-ADD8-3CCC07665AB7}" dt="2023-04-13T21:06:26.573" v="2820" actId="1036"/>
          <ac:spMkLst>
            <pc:docMk/>
            <pc:sldMk cId="2179693962" sldId="262"/>
            <ac:spMk id="68" creationId="{712B5DCA-0697-C8D6-F065-216F14E3C5EE}"/>
          </ac:spMkLst>
        </pc:spChg>
        <pc:spChg chg="add mod">
          <ac:chgData name="Semyonov, Dmitriy [Tengizchevroil]" userId="1f205671-7d64-49bd-ab6c-6a02c8a021cd" providerId="ADAL" clId="{A5E349A7-3FE8-409C-ADD8-3CCC07665AB7}" dt="2023-04-13T21:06:26.573" v="2820" actId="1036"/>
          <ac:spMkLst>
            <pc:docMk/>
            <pc:sldMk cId="2179693962" sldId="262"/>
            <ac:spMk id="69" creationId="{EC76D3F0-0ABB-2E34-7BF5-4C7DBC216C5C}"/>
          </ac:spMkLst>
        </pc:spChg>
        <pc:spChg chg="add mod">
          <ac:chgData name="Semyonov, Dmitriy [Tengizchevroil]" userId="1f205671-7d64-49bd-ab6c-6a02c8a021cd" providerId="ADAL" clId="{A5E349A7-3FE8-409C-ADD8-3CCC07665AB7}" dt="2023-04-13T21:06:26.573" v="2820" actId="1036"/>
          <ac:spMkLst>
            <pc:docMk/>
            <pc:sldMk cId="2179693962" sldId="262"/>
            <ac:spMk id="70" creationId="{1F1C1622-7B00-18CF-CD8A-E83B11EAB740}"/>
          </ac:spMkLst>
        </pc:spChg>
        <pc:spChg chg="add mod ord">
          <ac:chgData name="Semyonov, Dmitriy [Tengizchevroil]" userId="1f205671-7d64-49bd-ab6c-6a02c8a021cd" providerId="ADAL" clId="{A5E349A7-3FE8-409C-ADD8-3CCC07665AB7}" dt="2023-04-13T00:33:15.418" v="2734" actId="167"/>
          <ac:spMkLst>
            <pc:docMk/>
            <pc:sldMk cId="2179693962" sldId="262"/>
            <ac:spMk id="73" creationId="{2873C1B2-7FD1-10EB-8C66-D88BA2A6A2AB}"/>
          </ac:spMkLst>
        </pc:spChg>
        <pc:spChg chg="mod">
          <ac:chgData name="Semyonov, Dmitriy [Tengizchevroil]" userId="1f205671-7d64-49bd-ab6c-6a02c8a021cd" providerId="ADAL" clId="{A5E349A7-3FE8-409C-ADD8-3CCC07665AB7}" dt="2023-04-13T00:41:20.213" v="2800" actId="20577"/>
          <ac:spMkLst>
            <pc:docMk/>
            <pc:sldMk cId="2179693962" sldId="262"/>
            <ac:spMk id="76" creationId="{05FA31AF-8292-EF55-94DB-4CF2B6389B5A}"/>
          </ac:spMkLst>
        </pc:spChg>
        <pc:spChg chg="mod">
          <ac:chgData name="Semyonov, Dmitriy [Tengizchevroil]" userId="1f205671-7d64-49bd-ab6c-6a02c8a021cd" providerId="ADAL" clId="{A5E349A7-3FE8-409C-ADD8-3CCC07665AB7}" dt="2023-04-13T00:40:49.990" v="2763"/>
          <ac:spMkLst>
            <pc:docMk/>
            <pc:sldMk cId="2179693962" sldId="262"/>
            <ac:spMk id="77" creationId="{2D8E0569-3B20-8D6B-292B-38B85FC06DAD}"/>
          </ac:spMkLst>
        </pc:spChg>
        <pc:grpChg chg="add del mod ord">
          <ac:chgData name="Semyonov, Dmitriy [Tengizchevroil]" userId="1f205671-7d64-49bd-ab6c-6a02c8a021cd" providerId="ADAL" clId="{A5E349A7-3FE8-409C-ADD8-3CCC07665AB7}" dt="2023-04-13T00:33:15.418" v="2734" actId="167"/>
          <ac:grpSpMkLst>
            <pc:docMk/>
            <pc:sldMk cId="2179693962" sldId="262"/>
            <ac:grpSpMk id="24" creationId="{D696D82E-7835-D879-3957-F9A64FECA2BE}"/>
          </ac:grpSpMkLst>
        </pc:grpChg>
        <pc:grpChg chg="add mod">
          <ac:chgData name="Semyonov, Dmitriy [Tengizchevroil]" userId="1f205671-7d64-49bd-ab6c-6a02c8a021cd" providerId="ADAL" clId="{A5E349A7-3FE8-409C-ADD8-3CCC07665AB7}" dt="2023-04-12T23:11:07.935" v="2150" actId="164"/>
          <ac:grpSpMkLst>
            <pc:docMk/>
            <pc:sldMk cId="2179693962" sldId="262"/>
            <ac:grpSpMk id="49" creationId="{AAB102E3-3761-555B-DDAC-967E9A04574D}"/>
          </ac:grpSpMkLst>
        </pc:grpChg>
        <pc:grpChg chg="add mod">
          <ac:chgData name="Semyonov, Dmitriy [Tengizchevroil]" userId="1f205671-7d64-49bd-ab6c-6a02c8a021cd" providerId="ADAL" clId="{A5E349A7-3FE8-409C-ADD8-3CCC07665AB7}" dt="2023-04-12T23:15:39.163" v="2269" actId="1076"/>
          <ac:grpSpMkLst>
            <pc:docMk/>
            <pc:sldMk cId="2179693962" sldId="262"/>
            <ac:grpSpMk id="50" creationId="{C4A92D6B-600C-896E-A869-E95F6B2C3564}"/>
          </ac:grpSpMkLst>
        </pc:grpChg>
        <pc:grpChg chg="add mod">
          <ac:chgData name="Semyonov, Dmitriy [Tengizchevroil]" userId="1f205671-7d64-49bd-ab6c-6a02c8a021cd" providerId="ADAL" clId="{A5E349A7-3FE8-409C-ADD8-3CCC07665AB7}" dt="2023-04-13T00:40:57.508" v="2767" actId="1076"/>
          <ac:grpSpMkLst>
            <pc:docMk/>
            <pc:sldMk cId="2179693962" sldId="262"/>
            <ac:grpSpMk id="55" creationId="{14E53E34-EB76-AAD5-87C7-0C12CEDD155B}"/>
          </ac:grpSpMkLst>
        </pc:grpChg>
        <pc:grpChg chg="add mod">
          <ac:chgData name="Semyonov, Dmitriy [Tengizchevroil]" userId="1f205671-7d64-49bd-ab6c-6a02c8a021cd" providerId="ADAL" clId="{A5E349A7-3FE8-409C-ADD8-3CCC07665AB7}" dt="2023-04-13T00:33:11.849" v="2733" actId="164"/>
          <ac:grpSpMkLst>
            <pc:docMk/>
            <pc:sldMk cId="2179693962" sldId="262"/>
            <ac:grpSpMk id="74" creationId="{02270B31-8236-B36F-1883-B2E29BEA6066}"/>
          </ac:grpSpMkLst>
        </pc:grpChg>
        <pc:grpChg chg="add mod">
          <ac:chgData name="Semyonov, Dmitriy [Tengizchevroil]" userId="1f205671-7d64-49bd-ab6c-6a02c8a021cd" providerId="ADAL" clId="{A5E349A7-3FE8-409C-ADD8-3CCC07665AB7}" dt="2023-04-13T21:06:36.755" v="2831" actId="1036"/>
          <ac:grpSpMkLst>
            <pc:docMk/>
            <pc:sldMk cId="2179693962" sldId="262"/>
            <ac:grpSpMk id="75" creationId="{BDFB8622-0E75-E3CF-FD29-8C856CE93C9A}"/>
          </ac:grpSpMkLst>
        </pc:grpChg>
        <pc:picChg chg="mod topLvl">
          <ac:chgData name="Semyonov, Dmitriy [Tengizchevroil]" userId="1f205671-7d64-49bd-ab6c-6a02c8a021cd" providerId="ADAL" clId="{A5E349A7-3FE8-409C-ADD8-3CCC07665AB7}" dt="2023-04-13T00:33:11.849" v="2733" actId="164"/>
          <ac:picMkLst>
            <pc:docMk/>
            <pc:sldMk cId="2179693962" sldId="262"/>
            <ac:picMk id="19" creationId="{0225024E-B880-930F-5393-32296DCB0B14}"/>
          </ac:picMkLst>
        </pc:picChg>
        <pc:picChg chg="mod topLvl">
          <ac:chgData name="Semyonov, Dmitriy [Tengizchevroil]" userId="1f205671-7d64-49bd-ab6c-6a02c8a021cd" providerId="ADAL" clId="{A5E349A7-3FE8-409C-ADD8-3CCC07665AB7}" dt="2023-04-13T00:33:11.849" v="2733" actId="164"/>
          <ac:picMkLst>
            <pc:docMk/>
            <pc:sldMk cId="2179693962" sldId="262"/>
            <ac:picMk id="23" creationId="{D0A4C0BE-DC70-0C8C-882E-1E513DC987AF}"/>
          </ac:picMkLst>
        </pc:picChg>
        <pc:picChg chg="add del mod">
          <ac:chgData name="Semyonov, Dmitriy [Tengizchevroil]" userId="1f205671-7d64-49bd-ab6c-6a02c8a021cd" providerId="ADAL" clId="{A5E349A7-3FE8-409C-ADD8-3CCC07665AB7}" dt="2023-04-12T22:54:35.590" v="1936" actId="478"/>
          <ac:picMkLst>
            <pc:docMk/>
            <pc:sldMk cId="2179693962" sldId="262"/>
            <ac:picMk id="37" creationId="{4DAF3F13-5151-2751-3538-5282AD75AB9F}"/>
          </ac:picMkLst>
        </pc:picChg>
        <pc:picChg chg="add mod">
          <ac:chgData name="Semyonov, Dmitriy [Tengizchevroil]" userId="1f205671-7d64-49bd-ab6c-6a02c8a021cd" providerId="ADAL" clId="{A5E349A7-3FE8-409C-ADD8-3CCC07665AB7}" dt="2023-04-12T23:19:20.166" v="2311" actId="1076"/>
          <ac:picMkLst>
            <pc:docMk/>
            <pc:sldMk cId="2179693962" sldId="262"/>
            <ac:picMk id="39" creationId="{68AE2633-9B44-D755-8F3D-B9E194F2F920}"/>
          </ac:picMkLst>
        </pc:picChg>
        <pc:picChg chg="add mod">
          <ac:chgData name="Semyonov, Dmitriy [Tengizchevroil]" userId="1f205671-7d64-49bd-ab6c-6a02c8a021cd" providerId="ADAL" clId="{A5E349A7-3FE8-409C-ADD8-3CCC07665AB7}" dt="2023-04-12T23:16:00.209" v="2272" actId="1076"/>
          <ac:picMkLst>
            <pc:docMk/>
            <pc:sldMk cId="2179693962" sldId="262"/>
            <ac:picMk id="46" creationId="{7FDCAA51-5BC2-1183-5484-46996BA75F7B}"/>
          </ac:picMkLst>
        </pc:picChg>
        <pc:picChg chg="add mod">
          <ac:chgData name="Semyonov, Dmitriy [Tengizchevroil]" userId="1f205671-7d64-49bd-ab6c-6a02c8a021cd" providerId="ADAL" clId="{A5E349A7-3FE8-409C-ADD8-3CCC07665AB7}" dt="2023-04-13T21:06:36.755" v="2831" actId="1036"/>
          <ac:picMkLst>
            <pc:docMk/>
            <pc:sldMk cId="2179693962" sldId="262"/>
            <ac:picMk id="61" creationId="{FAC1C574-B5F4-6D40-FBF9-B301270A5001}"/>
          </ac:picMkLst>
        </pc:picChg>
        <pc:picChg chg="add mod">
          <ac:chgData name="Semyonov, Dmitriy [Tengizchevroil]" userId="1f205671-7d64-49bd-ab6c-6a02c8a021cd" providerId="ADAL" clId="{A5E349A7-3FE8-409C-ADD8-3CCC07665AB7}" dt="2023-04-13T00:33:20.941" v="2735" actId="1076"/>
          <ac:picMkLst>
            <pc:docMk/>
            <pc:sldMk cId="2179693962" sldId="262"/>
            <ac:picMk id="72" creationId="{A101022B-D718-1104-F424-B5FA69EBD2A9}"/>
          </ac:picMkLst>
        </pc:picChg>
        <pc:cxnChg chg="add mod">
          <ac:chgData name="Semyonov, Dmitriy [Tengizchevroil]" userId="1f205671-7d64-49bd-ab6c-6a02c8a021cd" providerId="ADAL" clId="{A5E349A7-3FE8-409C-ADD8-3CCC07665AB7}" dt="2023-04-12T22:55:03.868" v="1941" actId="208"/>
          <ac:cxnSpMkLst>
            <pc:docMk/>
            <pc:sldMk cId="2179693962" sldId="262"/>
            <ac:cxnSpMk id="9" creationId="{9FCD2C67-E8FE-0BCA-AE80-C74384A640A2}"/>
          </ac:cxnSpMkLst>
        </pc:cxnChg>
        <pc:cxnChg chg="add mod">
          <ac:chgData name="Semyonov, Dmitriy [Tengizchevroil]" userId="1f205671-7d64-49bd-ab6c-6a02c8a021cd" providerId="ADAL" clId="{A5E349A7-3FE8-409C-ADD8-3CCC07665AB7}" dt="2023-04-12T23:19:37.630" v="2330" actId="1037"/>
          <ac:cxnSpMkLst>
            <pc:docMk/>
            <pc:sldMk cId="2179693962" sldId="262"/>
            <ac:cxnSpMk id="11" creationId="{3F500E1A-6D0A-DE90-FE36-B833BDA29086}"/>
          </ac:cxnSpMkLst>
        </pc:cxnChg>
        <pc:cxnChg chg="add del mod">
          <ac:chgData name="Semyonov, Dmitriy [Tengizchevroil]" userId="1f205671-7d64-49bd-ab6c-6a02c8a021cd" providerId="ADAL" clId="{A5E349A7-3FE8-409C-ADD8-3CCC07665AB7}" dt="2023-04-12T22:40:36.937" v="1783"/>
          <ac:cxnSpMkLst>
            <pc:docMk/>
            <pc:sldMk cId="2179693962" sldId="262"/>
            <ac:cxnSpMk id="20" creationId="{70E9787A-1096-381C-33B5-A185AA6D5B10}"/>
          </ac:cxnSpMkLst>
        </pc:cxnChg>
        <pc:cxnChg chg="add mod">
          <ac:chgData name="Semyonov, Dmitriy [Tengizchevroil]" userId="1f205671-7d64-49bd-ab6c-6a02c8a021cd" providerId="ADAL" clId="{A5E349A7-3FE8-409C-ADD8-3CCC07665AB7}" dt="2023-04-12T23:19:37.630" v="2330" actId="1037"/>
          <ac:cxnSpMkLst>
            <pc:docMk/>
            <pc:sldMk cId="2179693962" sldId="262"/>
            <ac:cxnSpMk id="25" creationId="{C113CCA1-6B4A-C717-3FA8-C9D5CF843451}"/>
          </ac:cxnSpMkLst>
        </pc:cxnChg>
        <pc:cxnChg chg="add mod">
          <ac:chgData name="Semyonov, Dmitriy [Tengizchevroil]" userId="1f205671-7d64-49bd-ab6c-6a02c8a021cd" providerId="ADAL" clId="{A5E349A7-3FE8-409C-ADD8-3CCC07665AB7}" dt="2023-04-12T23:19:37.630" v="2330" actId="1037"/>
          <ac:cxnSpMkLst>
            <pc:docMk/>
            <pc:sldMk cId="2179693962" sldId="262"/>
            <ac:cxnSpMk id="27" creationId="{C206AB81-79E7-F201-A425-3E00D2BFEDE8}"/>
          </ac:cxnSpMkLst>
        </pc:cxnChg>
        <pc:cxnChg chg="add mod">
          <ac:chgData name="Semyonov, Dmitriy [Tengizchevroil]" userId="1f205671-7d64-49bd-ab6c-6a02c8a021cd" providerId="ADAL" clId="{A5E349A7-3FE8-409C-ADD8-3CCC07665AB7}" dt="2023-04-12T23:19:37.630" v="2330" actId="1037"/>
          <ac:cxnSpMkLst>
            <pc:docMk/>
            <pc:sldMk cId="2179693962" sldId="262"/>
            <ac:cxnSpMk id="33" creationId="{811193AF-978B-87A9-720B-754FCDEFE334}"/>
          </ac:cxnSpMkLst>
        </pc:cxnChg>
        <pc:cxnChg chg="add del mod">
          <ac:chgData name="Semyonov, Dmitriy [Tengizchevroil]" userId="1f205671-7d64-49bd-ab6c-6a02c8a021cd" providerId="ADAL" clId="{A5E349A7-3FE8-409C-ADD8-3CCC07665AB7}" dt="2023-04-12T22:44:05.115" v="1879"/>
          <ac:cxnSpMkLst>
            <pc:docMk/>
            <pc:sldMk cId="2179693962" sldId="262"/>
            <ac:cxnSpMk id="34" creationId="{26CEA28D-E6A6-CAF5-B707-415966AC724D}"/>
          </ac:cxnSpMkLst>
        </pc:cxnChg>
        <pc:cxnChg chg="add mod">
          <ac:chgData name="Semyonov, Dmitriy [Tengizchevroil]" userId="1f205671-7d64-49bd-ab6c-6a02c8a021cd" providerId="ADAL" clId="{A5E349A7-3FE8-409C-ADD8-3CCC07665AB7}" dt="2023-04-12T22:55:20.728" v="1943" actId="1076"/>
          <ac:cxnSpMkLst>
            <pc:docMk/>
            <pc:sldMk cId="2179693962" sldId="262"/>
            <ac:cxnSpMk id="40" creationId="{D15675B6-D7C4-E966-7AF1-7D357F4D6029}"/>
          </ac:cxnSpMkLst>
        </pc:cxnChg>
        <pc:cxnChg chg="add mod">
          <ac:chgData name="Semyonov, Dmitriy [Tengizchevroil]" userId="1f205671-7d64-49bd-ab6c-6a02c8a021cd" providerId="ADAL" clId="{A5E349A7-3FE8-409C-ADD8-3CCC07665AB7}" dt="2023-04-12T22:57:43.304" v="2019" actId="1076"/>
          <ac:cxnSpMkLst>
            <pc:docMk/>
            <pc:sldMk cId="2179693962" sldId="262"/>
            <ac:cxnSpMk id="42" creationId="{FDAA6032-4C3F-DDE5-9276-D76FF500BBD1}"/>
          </ac:cxnSpMkLst>
        </pc:cxnChg>
      </pc:sldChg>
      <pc:sldChg chg="modSp add del mod">
        <pc:chgData name="Semyonov, Dmitriy [Tengizchevroil]" userId="1f205671-7d64-49bd-ab6c-6a02c8a021cd" providerId="ADAL" clId="{A5E349A7-3FE8-409C-ADD8-3CCC07665AB7}" dt="2023-04-14T23:00:48.644" v="4856" actId="47"/>
        <pc:sldMkLst>
          <pc:docMk/>
          <pc:sldMk cId="3954702998" sldId="263"/>
        </pc:sldMkLst>
        <pc:graphicFrameChg chg="modGraphic">
          <ac:chgData name="Semyonov, Dmitriy [Tengizchevroil]" userId="1f205671-7d64-49bd-ab6c-6a02c8a021cd" providerId="ADAL" clId="{A5E349A7-3FE8-409C-ADD8-3CCC07665AB7}" dt="2023-04-12T21:58:21.988" v="1566" actId="6549"/>
          <ac:graphicFrameMkLst>
            <pc:docMk/>
            <pc:sldMk cId="3954702998" sldId="263"/>
            <ac:graphicFrameMk id="4" creationId="{C1930BD0-9327-1B6E-7D6A-2187C7C87BDA}"/>
          </ac:graphicFrameMkLst>
        </pc:graphicFrameChg>
      </pc:sldChg>
      <pc:sldChg chg="delSp modSp add del mod">
        <pc:chgData name="Semyonov, Dmitriy [Tengizchevroil]" userId="1f205671-7d64-49bd-ab6c-6a02c8a021cd" providerId="ADAL" clId="{A5E349A7-3FE8-409C-ADD8-3CCC07665AB7}" dt="2023-04-13T21:39:20.625" v="3663" actId="47"/>
        <pc:sldMkLst>
          <pc:docMk/>
          <pc:sldMk cId="3339057354" sldId="264"/>
        </pc:sldMkLst>
        <pc:spChg chg="del">
          <ac:chgData name="Semyonov, Dmitriy [Tengizchevroil]" userId="1f205671-7d64-49bd-ab6c-6a02c8a021cd" providerId="ADAL" clId="{A5E349A7-3FE8-409C-ADD8-3CCC07665AB7}" dt="2023-04-13T00:39:35.109" v="2752" actId="478"/>
          <ac:spMkLst>
            <pc:docMk/>
            <pc:sldMk cId="3339057354" sldId="264"/>
            <ac:spMk id="2" creationId="{F85BA853-FA7E-28B9-9AD4-52A3E6CAC604}"/>
          </ac:spMkLst>
        </pc:spChg>
        <pc:spChg chg="mod">
          <ac:chgData name="Semyonov, Dmitriy [Tengizchevroil]" userId="1f205671-7d64-49bd-ab6c-6a02c8a021cd" providerId="ADAL" clId="{A5E349A7-3FE8-409C-ADD8-3CCC07665AB7}" dt="2023-04-13T21:20:05.672" v="3070" actId="20577"/>
          <ac:spMkLst>
            <pc:docMk/>
            <pc:sldMk cId="3339057354" sldId="264"/>
            <ac:spMk id="3" creationId="{FFA569DB-F79E-A8EC-086B-D0CE0AE857FB}"/>
          </ac:spMkLst>
        </pc:spChg>
        <pc:spChg chg="mod">
          <ac:chgData name="Semyonov, Dmitriy [Tengizchevroil]" userId="1f205671-7d64-49bd-ab6c-6a02c8a021cd" providerId="ADAL" clId="{A5E349A7-3FE8-409C-ADD8-3CCC07665AB7}" dt="2023-04-13T21:20:10.071" v="3082" actId="20577"/>
          <ac:spMkLst>
            <pc:docMk/>
            <pc:sldMk cId="3339057354" sldId="264"/>
            <ac:spMk id="12" creationId="{36818A20-9790-DA29-3BA6-238D37BF52DE}"/>
          </ac:spMkLst>
        </pc:spChg>
        <pc:spChg chg="mod">
          <ac:chgData name="Semyonov, Dmitriy [Tengizchevroil]" userId="1f205671-7d64-49bd-ab6c-6a02c8a021cd" providerId="ADAL" clId="{A5E349A7-3FE8-409C-ADD8-3CCC07665AB7}" dt="2023-04-13T21:19:01.818" v="3025" actId="113"/>
          <ac:spMkLst>
            <pc:docMk/>
            <pc:sldMk cId="3339057354" sldId="264"/>
            <ac:spMk id="29" creationId="{24B681D5-A8F2-9D66-3F38-6BB324C49900}"/>
          </ac:spMkLst>
        </pc:spChg>
        <pc:spChg chg="mod">
          <ac:chgData name="Semyonov, Dmitriy [Tengizchevroil]" userId="1f205671-7d64-49bd-ab6c-6a02c8a021cd" providerId="ADAL" clId="{A5E349A7-3FE8-409C-ADD8-3CCC07665AB7}" dt="2023-04-13T21:19:03.566" v="3026" actId="113"/>
          <ac:spMkLst>
            <pc:docMk/>
            <pc:sldMk cId="3339057354" sldId="264"/>
            <ac:spMk id="30" creationId="{19102A59-1E65-6838-DE24-95343B4CA388}"/>
          </ac:spMkLst>
        </pc:spChg>
        <pc:spChg chg="del">
          <ac:chgData name="Semyonov, Dmitriy [Tengizchevroil]" userId="1f205671-7d64-49bd-ab6c-6a02c8a021cd" providerId="ADAL" clId="{A5E349A7-3FE8-409C-ADD8-3CCC07665AB7}" dt="2023-04-13T00:37:32.270" v="2749" actId="478"/>
          <ac:spMkLst>
            <pc:docMk/>
            <pc:sldMk cId="3339057354" sldId="264"/>
            <ac:spMk id="35" creationId="{D59706C8-567F-7EB3-9BA1-50D4E80E778F}"/>
          </ac:spMkLst>
        </pc:spChg>
        <pc:spChg chg="del">
          <ac:chgData name="Semyonov, Dmitriy [Tengizchevroil]" userId="1f205671-7d64-49bd-ab6c-6a02c8a021cd" providerId="ADAL" clId="{A5E349A7-3FE8-409C-ADD8-3CCC07665AB7}" dt="2023-04-13T00:39:35.109" v="2752" actId="478"/>
          <ac:spMkLst>
            <pc:docMk/>
            <pc:sldMk cId="3339057354" sldId="264"/>
            <ac:spMk id="47" creationId="{4F986A40-77F5-49D3-EA0C-7BBF6160EF6B}"/>
          </ac:spMkLst>
        </pc:spChg>
        <pc:spChg chg="mod">
          <ac:chgData name="Semyonov, Dmitriy [Tengizchevroil]" userId="1f205671-7d64-49bd-ab6c-6a02c8a021cd" providerId="ADAL" clId="{A5E349A7-3FE8-409C-ADD8-3CCC07665AB7}" dt="2023-04-13T21:19:36.257" v="3054" actId="1036"/>
          <ac:spMkLst>
            <pc:docMk/>
            <pc:sldMk cId="3339057354" sldId="264"/>
            <ac:spMk id="56" creationId="{14CA6E13-E84F-7638-C136-7CFB81803D6B}"/>
          </ac:spMkLst>
        </pc:spChg>
        <pc:spChg chg="mod">
          <ac:chgData name="Semyonov, Dmitriy [Tengizchevroil]" userId="1f205671-7d64-49bd-ab6c-6a02c8a021cd" providerId="ADAL" clId="{A5E349A7-3FE8-409C-ADD8-3CCC07665AB7}" dt="2023-04-13T21:19:36.257" v="3054" actId="1036"/>
          <ac:spMkLst>
            <pc:docMk/>
            <pc:sldMk cId="3339057354" sldId="264"/>
            <ac:spMk id="57" creationId="{909A073A-C872-5AD8-5C04-FAE554B96545}"/>
          </ac:spMkLst>
        </pc:spChg>
        <pc:spChg chg="mod">
          <ac:chgData name="Semyonov, Dmitriy [Tengizchevroil]" userId="1f205671-7d64-49bd-ab6c-6a02c8a021cd" providerId="ADAL" clId="{A5E349A7-3FE8-409C-ADD8-3CCC07665AB7}" dt="2023-04-13T21:19:36.257" v="3054" actId="1036"/>
          <ac:spMkLst>
            <pc:docMk/>
            <pc:sldMk cId="3339057354" sldId="264"/>
            <ac:spMk id="58" creationId="{B97EF820-B1DE-2C0D-F124-1A180617F016}"/>
          </ac:spMkLst>
        </pc:spChg>
        <pc:spChg chg="mod">
          <ac:chgData name="Semyonov, Dmitriy [Tengizchevroil]" userId="1f205671-7d64-49bd-ab6c-6a02c8a021cd" providerId="ADAL" clId="{A5E349A7-3FE8-409C-ADD8-3CCC07665AB7}" dt="2023-04-13T21:19:36.257" v="3054" actId="1036"/>
          <ac:spMkLst>
            <pc:docMk/>
            <pc:sldMk cId="3339057354" sldId="264"/>
            <ac:spMk id="60" creationId="{4539FDDF-8B1A-C8C1-4EF1-11AC724D81A6}"/>
          </ac:spMkLst>
        </pc:spChg>
        <pc:spChg chg="mod">
          <ac:chgData name="Semyonov, Dmitriy [Tengizchevroil]" userId="1f205671-7d64-49bd-ab6c-6a02c8a021cd" providerId="ADAL" clId="{A5E349A7-3FE8-409C-ADD8-3CCC07665AB7}" dt="2023-04-13T21:19:36.257" v="3054" actId="1036"/>
          <ac:spMkLst>
            <pc:docMk/>
            <pc:sldMk cId="3339057354" sldId="264"/>
            <ac:spMk id="62" creationId="{BE1BDCBA-F2C6-D038-AA8A-BD2DE3EDA85D}"/>
          </ac:spMkLst>
        </pc:spChg>
        <pc:spChg chg="mod">
          <ac:chgData name="Semyonov, Dmitriy [Tengizchevroil]" userId="1f205671-7d64-49bd-ab6c-6a02c8a021cd" providerId="ADAL" clId="{A5E349A7-3FE8-409C-ADD8-3CCC07665AB7}" dt="2023-04-13T21:19:36.257" v="3054" actId="1036"/>
          <ac:spMkLst>
            <pc:docMk/>
            <pc:sldMk cId="3339057354" sldId="264"/>
            <ac:spMk id="63" creationId="{DCB40188-5628-0685-5AFB-B4905F4BCCFF}"/>
          </ac:spMkLst>
        </pc:spChg>
        <pc:spChg chg="mod">
          <ac:chgData name="Semyonov, Dmitriy [Tengizchevroil]" userId="1f205671-7d64-49bd-ab6c-6a02c8a021cd" providerId="ADAL" clId="{A5E349A7-3FE8-409C-ADD8-3CCC07665AB7}" dt="2023-04-13T21:19:36.257" v="3054" actId="1036"/>
          <ac:spMkLst>
            <pc:docMk/>
            <pc:sldMk cId="3339057354" sldId="264"/>
            <ac:spMk id="64" creationId="{3B5992B3-5830-400B-942F-D1C7544B4DD0}"/>
          </ac:spMkLst>
        </pc:spChg>
        <pc:spChg chg="mod">
          <ac:chgData name="Semyonov, Dmitriy [Tengizchevroil]" userId="1f205671-7d64-49bd-ab6c-6a02c8a021cd" providerId="ADAL" clId="{A5E349A7-3FE8-409C-ADD8-3CCC07665AB7}" dt="2023-04-13T21:19:36.257" v="3054" actId="1036"/>
          <ac:spMkLst>
            <pc:docMk/>
            <pc:sldMk cId="3339057354" sldId="264"/>
            <ac:spMk id="65" creationId="{80FAA018-0DAA-4C0F-C9DE-D7197C65660A}"/>
          </ac:spMkLst>
        </pc:spChg>
        <pc:spChg chg="mod">
          <ac:chgData name="Semyonov, Dmitriy [Tengizchevroil]" userId="1f205671-7d64-49bd-ab6c-6a02c8a021cd" providerId="ADAL" clId="{A5E349A7-3FE8-409C-ADD8-3CCC07665AB7}" dt="2023-04-13T21:19:36.257" v="3054" actId="1036"/>
          <ac:spMkLst>
            <pc:docMk/>
            <pc:sldMk cId="3339057354" sldId="264"/>
            <ac:spMk id="66" creationId="{12988A60-B9CD-C2D6-6F0B-8C74B285735C}"/>
          </ac:spMkLst>
        </pc:spChg>
        <pc:spChg chg="mod">
          <ac:chgData name="Semyonov, Dmitriy [Tengizchevroil]" userId="1f205671-7d64-49bd-ab6c-6a02c8a021cd" providerId="ADAL" clId="{A5E349A7-3FE8-409C-ADD8-3CCC07665AB7}" dt="2023-04-13T21:19:36.257" v="3054" actId="1036"/>
          <ac:spMkLst>
            <pc:docMk/>
            <pc:sldMk cId="3339057354" sldId="264"/>
            <ac:spMk id="67" creationId="{A0E49A96-D2D1-6253-B558-A65B1C661483}"/>
          </ac:spMkLst>
        </pc:spChg>
        <pc:spChg chg="mod">
          <ac:chgData name="Semyonov, Dmitriy [Tengizchevroil]" userId="1f205671-7d64-49bd-ab6c-6a02c8a021cd" providerId="ADAL" clId="{A5E349A7-3FE8-409C-ADD8-3CCC07665AB7}" dt="2023-04-13T21:19:36.257" v="3054" actId="1036"/>
          <ac:spMkLst>
            <pc:docMk/>
            <pc:sldMk cId="3339057354" sldId="264"/>
            <ac:spMk id="68" creationId="{712B5DCA-0697-C8D6-F065-216F14E3C5EE}"/>
          </ac:spMkLst>
        </pc:spChg>
        <pc:spChg chg="mod">
          <ac:chgData name="Semyonov, Dmitriy [Tengizchevroil]" userId="1f205671-7d64-49bd-ab6c-6a02c8a021cd" providerId="ADAL" clId="{A5E349A7-3FE8-409C-ADD8-3CCC07665AB7}" dt="2023-04-13T21:19:36.257" v="3054" actId="1036"/>
          <ac:spMkLst>
            <pc:docMk/>
            <pc:sldMk cId="3339057354" sldId="264"/>
            <ac:spMk id="69" creationId="{EC76D3F0-0ABB-2E34-7BF5-4C7DBC216C5C}"/>
          </ac:spMkLst>
        </pc:spChg>
        <pc:spChg chg="mod">
          <ac:chgData name="Semyonov, Dmitriy [Tengizchevroil]" userId="1f205671-7d64-49bd-ab6c-6a02c8a021cd" providerId="ADAL" clId="{A5E349A7-3FE8-409C-ADD8-3CCC07665AB7}" dt="2023-04-13T21:19:36.257" v="3054" actId="1036"/>
          <ac:spMkLst>
            <pc:docMk/>
            <pc:sldMk cId="3339057354" sldId="264"/>
            <ac:spMk id="70" creationId="{1F1C1622-7B00-18CF-CD8A-E83B11EAB740}"/>
          </ac:spMkLst>
        </pc:spChg>
        <pc:grpChg chg="del">
          <ac:chgData name="Semyonov, Dmitriy [Tengizchevroil]" userId="1f205671-7d64-49bd-ab6c-6a02c8a021cd" providerId="ADAL" clId="{A5E349A7-3FE8-409C-ADD8-3CCC07665AB7}" dt="2023-04-13T00:39:35.109" v="2752" actId="478"/>
          <ac:grpSpMkLst>
            <pc:docMk/>
            <pc:sldMk cId="3339057354" sldId="264"/>
            <ac:grpSpMk id="49" creationId="{AAB102E3-3761-555B-DDAC-967E9A04574D}"/>
          </ac:grpSpMkLst>
        </pc:grpChg>
        <pc:grpChg chg="del">
          <ac:chgData name="Semyonov, Dmitriy [Tengizchevroil]" userId="1f205671-7d64-49bd-ab6c-6a02c8a021cd" providerId="ADAL" clId="{A5E349A7-3FE8-409C-ADD8-3CCC07665AB7}" dt="2023-04-13T00:39:35.109" v="2752" actId="478"/>
          <ac:grpSpMkLst>
            <pc:docMk/>
            <pc:sldMk cId="3339057354" sldId="264"/>
            <ac:grpSpMk id="50" creationId="{C4A92D6B-600C-896E-A869-E95F6B2C3564}"/>
          </ac:grpSpMkLst>
        </pc:grpChg>
        <pc:grpChg chg="mod">
          <ac:chgData name="Semyonov, Dmitriy [Tengizchevroil]" userId="1f205671-7d64-49bd-ab6c-6a02c8a021cd" providerId="ADAL" clId="{A5E349A7-3FE8-409C-ADD8-3CCC07665AB7}" dt="2023-04-13T21:19:36.257" v="3054" actId="1036"/>
          <ac:grpSpMkLst>
            <pc:docMk/>
            <pc:sldMk cId="3339057354" sldId="264"/>
            <ac:grpSpMk id="55" creationId="{14E53E34-EB76-AAD5-87C7-0C12CEDD155B}"/>
          </ac:grpSpMkLst>
        </pc:grpChg>
        <pc:picChg chg="del">
          <ac:chgData name="Semyonov, Dmitriy [Tengizchevroil]" userId="1f205671-7d64-49bd-ab6c-6a02c8a021cd" providerId="ADAL" clId="{A5E349A7-3FE8-409C-ADD8-3CCC07665AB7}" dt="2023-04-13T00:39:35.109" v="2752" actId="478"/>
          <ac:picMkLst>
            <pc:docMk/>
            <pc:sldMk cId="3339057354" sldId="264"/>
            <ac:picMk id="46" creationId="{7FDCAA51-5BC2-1183-5484-46996BA75F7B}"/>
          </ac:picMkLst>
        </pc:picChg>
        <pc:picChg chg="mod">
          <ac:chgData name="Semyonov, Dmitriy [Tengizchevroil]" userId="1f205671-7d64-49bd-ab6c-6a02c8a021cd" providerId="ADAL" clId="{A5E349A7-3FE8-409C-ADD8-3CCC07665AB7}" dt="2023-04-13T21:19:36.257" v="3054" actId="1036"/>
          <ac:picMkLst>
            <pc:docMk/>
            <pc:sldMk cId="3339057354" sldId="264"/>
            <ac:picMk id="61" creationId="{FAC1C574-B5F4-6D40-FBF9-B301270A5001}"/>
          </ac:picMkLst>
        </pc:picChg>
      </pc:sldChg>
      <pc:sldChg chg="addSp delSp modSp add mod ord">
        <pc:chgData name="Semyonov, Dmitriy [Tengizchevroil]" userId="1f205671-7d64-49bd-ab6c-6a02c8a021cd" providerId="ADAL" clId="{A5E349A7-3FE8-409C-ADD8-3CCC07665AB7}" dt="2023-04-14T22:43:39.431" v="4561" actId="1076"/>
        <pc:sldMkLst>
          <pc:docMk/>
          <pc:sldMk cId="1954335995" sldId="265"/>
        </pc:sldMkLst>
        <pc:spChg chg="add mod">
          <ac:chgData name="Semyonov, Dmitriy [Tengizchevroil]" userId="1f205671-7d64-49bd-ab6c-6a02c8a021cd" providerId="ADAL" clId="{A5E349A7-3FE8-409C-ADD8-3CCC07665AB7}" dt="2023-04-13T21:12:37.588" v="2914" actId="1076"/>
          <ac:spMkLst>
            <pc:docMk/>
            <pc:sldMk cId="1954335995" sldId="265"/>
            <ac:spMk id="3" creationId="{BCB94299-EBA7-F9C1-A74C-096214C28C3F}"/>
          </ac:spMkLst>
        </pc:spChg>
        <pc:spChg chg="add mod">
          <ac:chgData name="Semyonov, Dmitriy [Tengizchevroil]" userId="1f205671-7d64-49bd-ab6c-6a02c8a021cd" providerId="ADAL" clId="{A5E349A7-3FE8-409C-ADD8-3CCC07665AB7}" dt="2023-04-13T21:12:06.057" v="2876" actId="1076"/>
          <ac:spMkLst>
            <pc:docMk/>
            <pc:sldMk cId="1954335995" sldId="265"/>
            <ac:spMk id="5" creationId="{3D9C7E6B-C193-6236-B464-D4AC7B1E499D}"/>
          </ac:spMkLst>
        </pc:spChg>
        <pc:spChg chg="add mod">
          <ac:chgData name="Semyonov, Dmitriy [Tengizchevroil]" userId="1f205671-7d64-49bd-ab6c-6a02c8a021cd" providerId="ADAL" clId="{A5E349A7-3FE8-409C-ADD8-3CCC07665AB7}" dt="2023-04-13T21:22:38.413" v="3107" actId="14100"/>
          <ac:spMkLst>
            <pc:docMk/>
            <pc:sldMk cId="1954335995" sldId="265"/>
            <ac:spMk id="6" creationId="{761EEE5C-F4A9-045B-9534-61A1323796C8}"/>
          </ac:spMkLst>
        </pc:spChg>
        <pc:spChg chg="add mod">
          <ac:chgData name="Semyonov, Dmitriy [Tengizchevroil]" userId="1f205671-7d64-49bd-ab6c-6a02c8a021cd" providerId="ADAL" clId="{A5E349A7-3FE8-409C-ADD8-3CCC07665AB7}" dt="2023-04-13T21:18:35.308" v="3009" actId="1035"/>
          <ac:spMkLst>
            <pc:docMk/>
            <pc:sldMk cId="1954335995" sldId="265"/>
            <ac:spMk id="7" creationId="{CF397DBF-8D8D-DD92-1139-E78B13280CF4}"/>
          </ac:spMkLst>
        </pc:spChg>
        <pc:spChg chg="add mod">
          <ac:chgData name="Semyonov, Dmitriy [Tengizchevroil]" userId="1f205671-7d64-49bd-ab6c-6a02c8a021cd" providerId="ADAL" clId="{A5E349A7-3FE8-409C-ADD8-3CCC07665AB7}" dt="2023-04-13T21:18:44.995" v="3023" actId="1035"/>
          <ac:spMkLst>
            <pc:docMk/>
            <pc:sldMk cId="1954335995" sldId="265"/>
            <ac:spMk id="8" creationId="{8EC2AA47-DCEB-DF75-894A-18E75AD2DC8D}"/>
          </ac:spMkLst>
        </pc:spChg>
        <pc:spChg chg="add del mod">
          <ac:chgData name="Semyonov, Dmitriy [Tengizchevroil]" userId="1f205671-7d64-49bd-ab6c-6a02c8a021cd" providerId="ADAL" clId="{A5E349A7-3FE8-409C-ADD8-3CCC07665AB7}" dt="2023-04-13T21:16:59.339" v="2978" actId="478"/>
          <ac:spMkLst>
            <pc:docMk/>
            <pc:sldMk cId="1954335995" sldId="265"/>
            <ac:spMk id="12" creationId="{6041146B-EDBB-5BE5-B536-83E53EBC7F9C}"/>
          </ac:spMkLst>
        </pc:spChg>
        <pc:spChg chg="add mod">
          <ac:chgData name="Semyonov, Dmitriy [Tengizchevroil]" userId="1f205671-7d64-49bd-ab6c-6a02c8a021cd" providerId="ADAL" clId="{A5E349A7-3FE8-409C-ADD8-3CCC07665AB7}" dt="2023-04-13T21:18:51.141" v="3024"/>
          <ac:spMkLst>
            <pc:docMk/>
            <pc:sldMk cId="1954335995" sldId="265"/>
            <ac:spMk id="14" creationId="{C204F1F6-19EF-CA41-FA2C-BC6B4CE95A7E}"/>
          </ac:spMkLst>
        </pc:spChg>
        <pc:spChg chg="add mod">
          <ac:chgData name="Semyonov, Dmitriy [Tengizchevroil]" userId="1f205671-7d64-49bd-ab6c-6a02c8a021cd" providerId="ADAL" clId="{A5E349A7-3FE8-409C-ADD8-3CCC07665AB7}" dt="2023-04-13T21:18:51.141" v="3024"/>
          <ac:spMkLst>
            <pc:docMk/>
            <pc:sldMk cId="1954335995" sldId="265"/>
            <ac:spMk id="15" creationId="{E1EE017F-0F5D-E547-A413-ED0057C460E7}"/>
          </ac:spMkLst>
        </pc:spChg>
        <pc:spChg chg="mod">
          <ac:chgData name="Semyonov, Dmitriy [Tengizchevroil]" userId="1f205671-7d64-49bd-ab6c-6a02c8a021cd" providerId="ADAL" clId="{A5E349A7-3FE8-409C-ADD8-3CCC07665AB7}" dt="2023-04-13T22:34:32.399" v="3895" actId="1076"/>
          <ac:spMkLst>
            <pc:docMk/>
            <pc:sldMk cId="1954335995" sldId="265"/>
            <ac:spMk id="17" creationId="{D0E0F97B-D6DF-910E-5194-56454FE6209C}"/>
          </ac:spMkLst>
        </pc:spChg>
        <pc:spChg chg="add mod">
          <ac:chgData name="Semyonov, Dmitriy [Tengizchevroil]" userId="1f205671-7d64-49bd-ab6c-6a02c8a021cd" providerId="ADAL" clId="{A5E349A7-3FE8-409C-ADD8-3CCC07665AB7}" dt="2023-04-13T22:35:47.659" v="3947" actId="1076"/>
          <ac:spMkLst>
            <pc:docMk/>
            <pc:sldMk cId="1954335995" sldId="265"/>
            <ac:spMk id="20" creationId="{6611E6A4-4D0A-D517-55ED-6A525A994565}"/>
          </ac:spMkLst>
        </pc:spChg>
        <pc:spChg chg="add mod">
          <ac:chgData name="Semyonov, Dmitriy [Tengizchevroil]" userId="1f205671-7d64-49bd-ab6c-6a02c8a021cd" providerId="ADAL" clId="{A5E349A7-3FE8-409C-ADD8-3CCC07665AB7}" dt="2023-04-13T22:40:05.725" v="4005" actId="1035"/>
          <ac:spMkLst>
            <pc:docMk/>
            <pc:sldMk cId="1954335995" sldId="265"/>
            <ac:spMk id="21" creationId="{958ACC40-F726-2DF7-EFAB-13119A534CF7}"/>
          </ac:spMkLst>
        </pc:spChg>
        <pc:spChg chg="mod">
          <ac:chgData name="Semyonov, Dmitriy [Tengizchevroil]" userId="1f205671-7d64-49bd-ab6c-6a02c8a021cd" providerId="ADAL" clId="{A5E349A7-3FE8-409C-ADD8-3CCC07665AB7}" dt="2023-04-13T22:35:12.960" v="3944" actId="1037"/>
          <ac:spMkLst>
            <pc:docMk/>
            <pc:sldMk cId="1954335995" sldId="265"/>
            <ac:spMk id="26" creationId="{96184C05-80D8-7835-C583-3114FAAA3C5F}"/>
          </ac:spMkLst>
        </pc:spChg>
        <pc:spChg chg="mod">
          <ac:chgData name="Semyonov, Dmitriy [Tengizchevroil]" userId="1f205671-7d64-49bd-ab6c-6a02c8a021cd" providerId="ADAL" clId="{A5E349A7-3FE8-409C-ADD8-3CCC07665AB7}" dt="2023-04-14T22:15:22.014" v="4011" actId="20577"/>
          <ac:spMkLst>
            <pc:docMk/>
            <pc:sldMk cId="1954335995" sldId="265"/>
            <ac:spMk id="28" creationId="{53BD9A49-BE87-5D89-2E3F-43D256380B8C}"/>
          </ac:spMkLst>
        </pc:spChg>
        <pc:spChg chg="mod">
          <ac:chgData name="Semyonov, Dmitriy [Tengizchevroil]" userId="1f205671-7d64-49bd-ab6c-6a02c8a021cd" providerId="ADAL" clId="{A5E349A7-3FE8-409C-ADD8-3CCC07665AB7}" dt="2023-04-13T22:34:40.257" v="3896" actId="1076"/>
          <ac:spMkLst>
            <pc:docMk/>
            <pc:sldMk cId="1954335995" sldId="265"/>
            <ac:spMk id="30" creationId="{19102A59-1E65-6838-DE24-95343B4CA388}"/>
          </ac:spMkLst>
        </pc:spChg>
        <pc:spChg chg="mod">
          <ac:chgData name="Semyonov, Dmitriy [Tengizchevroil]" userId="1f205671-7d64-49bd-ab6c-6a02c8a021cd" providerId="ADAL" clId="{A5E349A7-3FE8-409C-ADD8-3CCC07665AB7}" dt="2023-04-13T22:36:28.621" v="3954" actId="1076"/>
          <ac:spMkLst>
            <pc:docMk/>
            <pc:sldMk cId="1954335995" sldId="265"/>
            <ac:spMk id="31" creationId="{C822A834-86F9-0F88-F3C2-C49F15A9E633}"/>
          </ac:spMkLst>
        </pc:spChg>
        <pc:spChg chg="mod">
          <ac:chgData name="Semyonov, Dmitriy [Tengizchevroil]" userId="1f205671-7d64-49bd-ab6c-6a02c8a021cd" providerId="ADAL" clId="{A5E349A7-3FE8-409C-ADD8-3CCC07665AB7}" dt="2023-04-13T21:09:42.591" v="2859" actId="1076"/>
          <ac:spMkLst>
            <pc:docMk/>
            <pc:sldMk cId="1954335995" sldId="265"/>
            <ac:spMk id="56" creationId="{14CA6E13-E84F-7638-C136-7CFB81803D6B}"/>
          </ac:spMkLst>
        </pc:spChg>
        <pc:spChg chg="mod">
          <ac:chgData name="Semyonov, Dmitriy [Tengizchevroil]" userId="1f205671-7d64-49bd-ab6c-6a02c8a021cd" providerId="ADAL" clId="{A5E349A7-3FE8-409C-ADD8-3CCC07665AB7}" dt="2023-04-13T21:10:01.642" v="2860" actId="1076"/>
          <ac:spMkLst>
            <pc:docMk/>
            <pc:sldMk cId="1954335995" sldId="265"/>
            <ac:spMk id="57" creationId="{909A073A-C872-5AD8-5C04-FAE554B96545}"/>
          </ac:spMkLst>
        </pc:spChg>
        <pc:spChg chg="mod">
          <ac:chgData name="Semyonov, Dmitriy [Tengizchevroil]" userId="1f205671-7d64-49bd-ab6c-6a02c8a021cd" providerId="ADAL" clId="{A5E349A7-3FE8-409C-ADD8-3CCC07665AB7}" dt="2023-04-13T21:18:28.483" v="2999" actId="1036"/>
          <ac:spMkLst>
            <pc:docMk/>
            <pc:sldMk cId="1954335995" sldId="265"/>
            <ac:spMk id="58" creationId="{B97EF820-B1DE-2C0D-F124-1A180617F016}"/>
          </ac:spMkLst>
        </pc:spChg>
        <pc:spChg chg="mod">
          <ac:chgData name="Semyonov, Dmitriy [Tengizchevroil]" userId="1f205671-7d64-49bd-ab6c-6a02c8a021cd" providerId="ADAL" clId="{A5E349A7-3FE8-409C-ADD8-3CCC07665AB7}" dt="2023-04-13T21:18:28.483" v="2999" actId="1036"/>
          <ac:spMkLst>
            <pc:docMk/>
            <pc:sldMk cId="1954335995" sldId="265"/>
            <ac:spMk id="60" creationId="{4539FDDF-8B1A-C8C1-4EF1-11AC724D81A6}"/>
          </ac:spMkLst>
        </pc:spChg>
        <pc:spChg chg="mod">
          <ac:chgData name="Semyonov, Dmitriy [Tengizchevroil]" userId="1f205671-7d64-49bd-ab6c-6a02c8a021cd" providerId="ADAL" clId="{A5E349A7-3FE8-409C-ADD8-3CCC07665AB7}" dt="2023-04-13T21:18:28.483" v="2999" actId="1036"/>
          <ac:spMkLst>
            <pc:docMk/>
            <pc:sldMk cId="1954335995" sldId="265"/>
            <ac:spMk id="62" creationId="{BE1BDCBA-F2C6-D038-AA8A-BD2DE3EDA85D}"/>
          </ac:spMkLst>
        </pc:spChg>
        <pc:spChg chg="mod">
          <ac:chgData name="Semyonov, Dmitriy [Tengizchevroil]" userId="1f205671-7d64-49bd-ab6c-6a02c8a021cd" providerId="ADAL" clId="{A5E349A7-3FE8-409C-ADD8-3CCC07665AB7}" dt="2023-04-13T21:18:20.683" v="2990" actId="1035"/>
          <ac:spMkLst>
            <pc:docMk/>
            <pc:sldMk cId="1954335995" sldId="265"/>
            <ac:spMk id="63" creationId="{DCB40188-5628-0685-5AFB-B4905F4BCCFF}"/>
          </ac:spMkLst>
        </pc:spChg>
        <pc:spChg chg="mod">
          <ac:chgData name="Semyonov, Dmitriy [Tengizchevroil]" userId="1f205671-7d64-49bd-ab6c-6a02c8a021cd" providerId="ADAL" clId="{A5E349A7-3FE8-409C-ADD8-3CCC07665AB7}" dt="2023-04-13T21:18:20.683" v="2990" actId="1035"/>
          <ac:spMkLst>
            <pc:docMk/>
            <pc:sldMk cId="1954335995" sldId="265"/>
            <ac:spMk id="64" creationId="{3B5992B3-5830-400B-942F-D1C7544B4DD0}"/>
          </ac:spMkLst>
        </pc:spChg>
        <pc:spChg chg="mod">
          <ac:chgData name="Semyonov, Dmitriy [Tengizchevroil]" userId="1f205671-7d64-49bd-ab6c-6a02c8a021cd" providerId="ADAL" clId="{A5E349A7-3FE8-409C-ADD8-3CCC07665AB7}" dt="2023-04-13T21:18:20.683" v="2990" actId="1035"/>
          <ac:spMkLst>
            <pc:docMk/>
            <pc:sldMk cId="1954335995" sldId="265"/>
            <ac:spMk id="65" creationId="{80FAA018-0DAA-4C0F-C9DE-D7197C65660A}"/>
          </ac:spMkLst>
        </pc:spChg>
        <pc:spChg chg="mod">
          <ac:chgData name="Semyonov, Dmitriy [Tengizchevroil]" userId="1f205671-7d64-49bd-ab6c-6a02c8a021cd" providerId="ADAL" clId="{A5E349A7-3FE8-409C-ADD8-3CCC07665AB7}" dt="2023-04-13T21:18:20.683" v="2990" actId="1035"/>
          <ac:spMkLst>
            <pc:docMk/>
            <pc:sldMk cId="1954335995" sldId="265"/>
            <ac:spMk id="66" creationId="{12988A60-B9CD-C2D6-6F0B-8C74B285735C}"/>
          </ac:spMkLst>
        </pc:spChg>
        <pc:spChg chg="mod">
          <ac:chgData name="Semyonov, Dmitriy [Tengizchevroil]" userId="1f205671-7d64-49bd-ab6c-6a02c8a021cd" providerId="ADAL" clId="{A5E349A7-3FE8-409C-ADD8-3CCC07665AB7}" dt="2023-04-13T21:18:20.683" v="2990" actId="1035"/>
          <ac:spMkLst>
            <pc:docMk/>
            <pc:sldMk cId="1954335995" sldId="265"/>
            <ac:spMk id="67" creationId="{A0E49A96-D2D1-6253-B558-A65B1C661483}"/>
          </ac:spMkLst>
        </pc:spChg>
        <pc:spChg chg="mod">
          <ac:chgData name="Semyonov, Dmitriy [Tengizchevroil]" userId="1f205671-7d64-49bd-ab6c-6a02c8a021cd" providerId="ADAL" clId="{A5E349A7-3FE8-409C-ADD8-3CCC07665AB7}" dt="2023-04-13T21:18:20.683" v="2990" actId="1035"/>
          <ac:spMkLst>
            <pc:docMk/>
            <pc:sldMk cId="1954335995" sldId="265"/>
            <ac:spMk id="68" creationId="{712B5DCA-0697-C8D6-F065-216F14E3C5EE}"/>
          </ac:spMkLst>
        </pc:spChg>
        <pc:spChg chg="mod">
          <ac:chgData name="Semyonov, Dmitriy [Tengizchevroil]" userId="1f205671-7d64-49bd-ab6c-6a02c8a021cd" providerId="ADAL" clId="{A5E349A7-3FE8-409C-ADD8-3CCC07665AB7}" dt="2023-04-13T21:18:20.683" v="2990" actId="1035"/>
          <ac:spMkLst>
            <pc:docMk/>
            <pc:sldMk cId="1954335995" sldId="265"/>
            <ac:spMk id="69" creationId="{EC76D3F0-0ABB-2E34-7BF5-4C7DBC216C5C}"/>
          </ac:spMkLst>
        </pc:spChg>
        <pc:spChg chg="mod">
          <ac:chgData name="Semyonov, Dmitriy [Tengizchevroil]" userId="1f205671-7d64-49bd-ab6c-6a02c8a021cd" providerId="ADAL" clId="{A5E349A7-3FE8-409C-ADD8-3CCC07665AB7}" dt="2023-04-13T21:18:20.683" v="2990" actId="1035"/>
          <ac:spMkLst>
            <pc:docMk/>
            <pc:sldMk cId="1954335995" sldId="265"/>
            <ac:spMk id="70" creationId="{1F1C1622-7B00-18CF-CD8A-E83B11EAB740}"/>
          </ac:spMkLst>
        </pc:spChg>
        <pc:grpChg chg="del">
          <ac:chgData name="Semyonov, Dmitriy [Tengizchevroil]" userId="1f205671-7d64-49bd-ab6c-6a02c8a021cd" providerId="ADAL" clId="{A5E349A7-3FE8-409C-ADD8-3CCC07665AB7}" dt="2023-04-13T21:08:25.175" v="2833" actId="478"/>
          <ac:grpSpMkLst>
            <pc:docMk/>
            <pc:sldMk cId="1954335995" sldId="265"/>
            <ac:grpSpMk id="55" creationId="{14E53E34-EB76-AAD5-87C7-0C12CEDD155B}"/>
          </ac:grpSpMkLst>
        </pc:grpChg>
        <pc:grpChg chg="mod">
          <ac:chgData name="Semyonov, Dmitriy [Tengizchevroil]" userId="1f205671-7d64-49bd-ab6c-6a02c8a021cd" providerId="ADAL" clId="{A5E349A7-3FE8-409C-ADD8-3CCC07665AB7}" dt="2023-04-13T21:18:28.483" v="2999" actId="1036"/>
          <ac:grpSpMkLst>
            <pc:docMk/>
            <pc:sldMk cId="1954335995" sldId="265"/>
            <ac:grpSpMk id="75" creationId="{BDFB8622-0E75-E3CF-FD29-8C856CE93C9A}"/>
          </ac:grpSpMkLst>
        </pc:grpChg>
        <pc:picChg chg="add mod">
          <ac:chgData name="Semyonov, Dmitriy [Tengizchevroil]" userId="1f205671-7d64-49bd-ab6c-6a02c8a021cd" providerId="ADAL" clId="{A5E349A7-3FE8-409C-ADD8-3CCC07665AB7}" dt="2023-04-13T21:18:44.995" v="3023" actId="1035"/>
          <ac:picMkLst>
            <pc:docMk/>
            <pc:sldMk cId="1954335995" sldId="265"/>
            <ac:picMk id="13" creationId="{B86CBEAF-7277-0AA8-38BC-EB8F51109239}"/>
          </ac:picMkLst>
        </pc:picChg>
        <pc:picChg chg="add mod">
          <ac:chgData name="Semyonov, Dmitriy [Tengizchevroil]" userId="1f205671-7d64-49bd-ab6c-6a02c8a021cd" providerId="ADAL" clId="{A5E349A7-3FE8-409C-ADD8-3CCC07665AB7}" dt="2023-04-14T22:43:39.431" v="4561" actId="1076"/>
          <ac:picMkLst>
            <pc:docMk/>
            <pc:sldMk cId="1954335995" sldId="265"/>
            <ac:picMk id="16" creationId="{72AF41D6-04F4-BCD8-038E-E6EEFC016521}"/>
          </ac:picMkLst>
        </pc:picChg>
        <pc:picChg chg="mod">
          <ac:chgData name="Semyonov, Dmitriy [Tengizchevroil]" userId="1f205671-7d64-49bd-ab6c-6a02c8a021cd" providerId="ADAL" clId="{A5E349A7-3FE8-409C-ADD8-3CCC07665AB7}" dt="2023-04-13T21:18:28.483" v="2999" actId="1036"/>
          <ac:picMkLst>
            <pc:docMk/>
            <pc:sldMk cId="1954335995" sldId="265"/>
            <ac:picMk id="61" creationId="{FAC1C574-B5F4-6D40-FBF9-B301270A5001}"/>
          </ac:picMkLst>
        </pc:picChg>
        <pc:cxnChg chg="mod">
          <ac:chgData name="Semyonov, Dmitriy [Tengizchevroil]" userId="1f205671-7d64-49bd-ab6c-6a02c8a021cd" providerId="ADAL" clId="{A5E349A7-3FE8-409C-ADD8-3CCC07665AB7}" dt="2023-04-13T22:34:25.668" v="3894" actId="14100"/>
          <ac:cxnSpMkLst>
            <pc:docMk/>
            <pc:sldMk cId="1954335995" sldId="265"/>
            <ac:cxnSpMk id="11" creationId="{3F500E1A-6D0A-DE90-FE36-B833BDA29086}"/>
          </ac:cxnSpMkLst>
        </pc:cxnChg>
        <pc:cxnChg chg="add mod">
          <ac:chgData name="Semyonov, Dmitriy [Tengizchevroil]" userId="1f205671-7d64-49bd-ab6c-6a02c8a021cd" providerId="ADAL" clId="{A5E349A7-3FE8-409C-ADD8-3CCC07665AB7}" dt="2023-04-13T22:36:18.170" v="3952" actId="1076"/>
          <ac:cxnSpMkLst>
            <pc:docMk/>
            <pc:sldMk cId="1954335995" sldId="265"/>
            <ac:cxnSpMk id="22" creationId="{44694C23-58FC-9FC0-C055-EDE86E250AEE}"/>
          </ac:cxnSpMkLst>
        </pc:cxnChg>
        <pc:cxnChg chg="mod">
          <ac:chgData name="Semyonov, Dmitriy [Tengizchevroil]" userId="1f205671-7d64-49bd-ab6c-6a02c8a021cd" providerId="ADAL" clId="{A5E349A7-3FE8-409C-ADD8-3CCC07665AB7}" dt="2023-04-13T22:35:00.613" v="3902" actId="14100"/>
          <ac:cxnSpMkLst>
            <pc:docMk/>
            <pc:sldMk cId="1954335995" sldId="265"/>
            <ac:cxnSpMk id="25" creationId="{C113CCA1-6B4A-C717-3FA8-C9D5CF843451}"/>
          </ac:cxnSpMkLst>
        </pc:cxnChg>
        <pc:cxnChg chg="mod">
          <ac:chgData name="Semyonov, Dmitriy [Tengizchevroil]" userId="1f205671-7d64-49bd-ab6c-6a02c8a021cd" providerId="ADAL" clId="{A5E349A7-3FE8-409C-ADD8-3CCC07665AB7}" dt="2023-04-13T22:35:24.859" v="3945" actId="14100"/>
          <ac:cxnSpMkLst>
            <pc:docMk/>
            <pc:sldMk cId="1954335995" sldId="265"/>
            <ac:cxnSpMk id="27" creationId="{C206AB81-79E7-F201-A425-3E00D2BFEDE8}"/>
          </ac:cxnSpMkLst>
        </pc:cxnChg>
        <pc:cxnChg chg="mod">
          <ac:chgData name="Semyonov, Dmitriy [Tengizchevroil]" userId="1f205671-7d64-49bd-ab6c-6a02c8a021cd" providerId="ADAL" clId="{A5E349A7-3FE8-409C-ADD8-3CCC07665AB7}" dt="2023-04-13T22:36:43.772" v="3955" actId="14100"/>
          <ac:cxnSpMkLst>
            <pc:docMk/>
            <pc:sldMk cId="1954335995" sldId="265"/>
            <ac:cxnSpMk id="33" creationId="{811193AF-978B-87A9-720B-754FCDEFE334}"/>
          </ac:cxnSpMkLst>
        </pc:cxnChg>
      </pc:sldChg>
      <pc:sldChg chg="addSp delSp modSp add del mod">
        <pc:chgData name="Semyonov, Dmitriy [Tengizchevroil]" userId="1f205671-7d64-49bd-ab6c-6a02c8a021cd" providerId="ADAL" clId="{A5E349A7-3FE8-409C-ADD8-3CCC07665AB7}" dt="2023-04-14T22:26:35.989" v="4199" actId="47"/>
        <pc:sldMkLst>
          <pc:docMk/>
          <pc:sldMk cId="2601379244" sldId="266"/>
        </pc:sldMkLst>
        <pc:spChg chg="mod">
          <ac:chgData name="Semyonov, Dmitriy [Tengizchevroil]" userId="1f205671-7d64-49bd-ab6c-6a02c8a021cd" providerId="ADAL" clId="{A5E349A7-3FE8-409C-ADD8-3CCC07665AB7}" dt="2023-04-13T21:31:10.522" v="3507" actId="1038"/>
          <ac:spMkLst>
            <pc:docMk/>
            <pc:sldMk cId="2601379244" sldId="266"/>
            <ac:spMk id="3" creationId="{BCB94299-EBA7-F9C1-A74C-096214C28C3F}"/>
          </ac:spMkLst>
        </pc:spChg>
        <pc:spChg chg="mod">
          <ac:chgData name="Semyonov, Dmitriy [Tengizchevroil]" userId="1f205671-7d64-49bd-ab6c-6a02c8a021cd" providerId="ADAL" clId="{A5E349A7-3FE8-409C-ADD8-3CCC07665AB7}" dt="2023-04-13T21:31:10.522" v="3507" actId="1038"/>
          <ac:spMkLst>
            <pc:docMk/>
            <pc:sldMk cId="2601379244" sldId="266"/>
            <ac:spMk id="5" creationId="{3D9C7E6B-C193-6236-B464-D4AC7B1E499D}"/>
          </ac:spMkLst>
        </pc:spChg>
        <pc:spChg chg="mod">
          <ac:chgData name="Semyonov, Dmitriy [Tengizchevroil]" userId="1f205671-7d64-49bd-ab6c-6a02c8a021cd" providerId="ADAL" clId="{A5E349A7-3FE8-409C-ADD8-3CCC07665AB7}" dt="2023-04-13T21:42:59.551" v="3765" actId="1035"/>
          <ac:spMkLst>
            <pc:docMk/>
            <pc:sldMk cId="2601379244" sldId="266"/>
            <ac:spMk id="6" creationId="{761EEE5C-F4A9-045B-9534-61A1323796C8}"/>
          </ac:spMkLst>
        </pc:spChg>
        <pc:spChg chg="mod">
          <ac:chgData name="Semyonov, Dmitriy [Tengizchevroil]" userId="1f205671-7d64-49bd-ab6c-6a02c8a021cd" providerId="ADAL" clId="{A5E349A7-3FE8-409C-ADD8-3CCC07665AB7}" dt="2023-04-13T21:42:59.551" v="3765" actId="1035"/>
          <ac:spMkLst>
            <pc:docMk/>
            <pc:sldMk cId="2601379244" sldId="266"/>
            <ac:spMk id="7" creationId="{CF397DBF-8D8D-DD92-1139-E78B13280CF4}"/>
          </ac:spMkLst>
        </pc:spChg>
        <pc:spChg chg="add mod">
          <ac:chgData name="Semyonov, Dmitriy [Tengizchevroil]" userId="1f205671-7d64-49bd-ab6c-6a02c8a021cd" providerId="ADAL" clId="{A5E349A7-3FE8-409C-ADD8-3CCC07665AB7}" dt="2023-04-13T22:37:38.282" v="3984"/>
          <ac:spMkLst>
            <pc:docMk/>
            <pc:sldMk cId="2601379244" sldId="266"/>
            <ac:spMk id="8" creationId="{02B1DB34-9758-2701-5431-239893124D07}"/>
          </ac:spMkLst>
        </pc:spChg>
        <pc:spChg chg="del mod">
          <ac:chgData name="Semyonov, Dmitriy [Tengizchevroil]" userId="1f205671-7d64-49bd-ab6c-6a02c8a021cd" providerId="ADAL" clId="{A5E349A7-3FE8-409C-ADD8-3CCC07665AB7}" dt="2023-04-13T21:30:18.342" v="3454" actId="478"/>
          <ac:spMkLst>
            <pc:docMk/>
            <pc:sldMk cId="2601379244" sldId="266"/>
            <ac:spMk id="8" creationId="{8EC2AA47-DCEB-DF75-894A-18E75AD2DC8D}"/>
          </ac:spMkLst>
        </pc:spChg>
        <pc:spChg chg="del">
          <ac:chgData name="Semyonov, Dmitriy [Tengizchevroil]" userId="1f205671-7d64-49bd-ab6c-6a02c8a021cd" providerId="ADAL" clId="{A5E349A7-3FE8-409C-ADD8-3CCC07665AB7}" dt="2023-04-13T22:37:37.309" v="3983" actId="478"/>
          <ac:spMkLst>
            <pc:docMk/>
            <pc:sldMk cId="2601379244" sldId="266"/>
            <ac:spMk id="10" creationId="{33DDC962-66E1-2BE7-5E71-0DC27BF423F5}"/>
          </ac:spMkLst>
        </pc:spChg>
        <pc:spChg chg="add mod">
          <ac:chgData name="Semyonov, Dmitriy [Tengizchevroil]" userId="1f205671-7d64-49bd-ab6c-6a02c8a021cd" providerId="ADAL" clId="{A5E349A7-3FE8-409C-ADD8-3CCC07665AB7}" dt="2023-04-13T21:37:24.493" v="3551" actId="2085"/>
          <ac:spMkLst>
            <pc:docMk/>
            <pc:sldMk cId="2601379244" sldId="266"/>
            <ac:spMk id="12" creationId="{50217FA9-0AC4-AF80-4B53-0AF1B97BC66E}"/>
          </ac:spMkLst>
        </pc:spChg>
        <pc:spChg chg="add mod">
          <ac:chgData name="Semyonov, Dmitriy [Tengizchevroil]" userId="1f205671-7d64-49bd-ab6c-6a02c8a021cd" providerId="ADAL" clId="{A5E349A7-3FE8-409C-ADD8-3CCC07665AB7}" dt="2023-04-13T22:37:38.282" v="3984"/>
          <ac:spMkLst>
            <pc:docMk/>
            <pc:sldMk cId="2601379244" sldId="266"/>
            <ac:spMk id="14" creationId="{59837245-0911-283A-CB2C-90D7463570A5}"/>
          </ac:spMkLst>
        </pc:spChg>
        <pc:spChg chg="del mod">
          <ac:chgData name="Semyonov, Dmitriy [Tengizchevroil]" userId="1f205671-7d64-49bd-ab6c-6a02c8a021cd" providerId="ADAL" clId="{A5E349A7-3FE8-409C-ADD8-3CCC07665AB7}" dt="2023-04-13T21:36:01.037" v="3529" actId="478"/>
          <ac:spMkLst>
            <pc:docMk/>
            <pc:sldMk cId="2601379244" sldId="266"/>
            <ac:spMk id="14" creationId="{C204F1F6-19EF-CA41-FA2C-BC6B4CE95A7E}"/>
          </ac:spMkLst>
        </pc:spChg>
        <pc:spChg chg="mod">
          <ac:chgData name="Semyonov, Dmitriy [Tengizchevroil]" userId="1f205671-7d64-49bd-ab6c-6a02c8a021cd" providerId="ADAL" clId="{A5E349A7-3FE8-409C-ADD8-3CCC07665AB7}" dt="2023-04-13T21:23:28.726" v="3129" actId="20577"/>
          <ac:spMkLst>
            <pc:docMk/>
            <pc:sldMk cId="2601379244" sldId="266"/>
            <ac:spMk id="15" creationId="{E1EE017F-0F5D-E547-A413-ED0057C460E7}"/>
          </ac:spMkLst>
        </pc:spChg>
        <pc:spChg chg="add mod">
          <ac:chgData name="Semyonov, Dmitriy [Tengizchevroil]" userId="1f205671-7d64-49bd-ab6c-6a02c8a021cd" providerId="ADAL" clId="{A5E349A7-3FE8-409C-ADD8-3CCC07665AB7}" dt="2023-04-13T21:42:38.454" v="3737" actId="1035"/>
          <ac:spMkLst>
            <pc:docMk/>
            <pc:sldMk cId="2601379244" sldId="266"/>
            <ac:spMk id="16" creationId="{4919CF2D-BD25-D5FC-AEE1-249A06B1F7BD}"/>
          </ac:spMkLst>
        </pc:spChg>
        <pc:spChg chg="del">
          <ac:chgData name="Semyonov, Dmitriy [Tengizchevroil]" userId="1f205671-7d64-49bd-ab6c-6a02c8a021cd" providerId="ADAL" clId="{A5E349A7-3FE8-409C-ADD8-3CCC07665AB7}" dt="2023-04-13T22:37:37.309" v="3983" actId="478"/>
          <ac:spMkLst>
            <pc:docMk/>
            <pc:sldMk cId="2601379244" sldId="266"/>
            <ac:spMk id="17" creationId="{D0E0F97B-D6DF-910E-5194-56454FE6209C}"/>
          </ac:spMkLst>
        </pc:spChg>
        <pc:spChg chg="add del mod">
          <ac:chgData name="Semyonov, Dmitriy [Tengizchevroil]" userId="1f205671-7d64-49bd-ab6c-6a02c8a021cd" providerId="ADAL" clId="{A5E349A7-3FE8-409C-ADD8-3CCC07665AB7}" dt="2023-04-13T21:28:31.225" v="3337"/>
          <ac:spMkLst>
            <pc:docMk/>
            <pc:sldMk cId="2601379244" sldId="266"/>
            <ac:spMk id="18" creationId="{F8A6A68D-9B70-EACF-7D33-3D3BC8665C9E}"/>
          </ac:spMkLst>
        </pc:spChg>
        <pc:spChg chg="add mod">
          <ac:chgData name="Semyonov, Dmitriy [Tengizchevroil]" userId="1f205671-7d64-49bd-ab6c-6a02c8a021cd" providerId="ADAL" clId="{A5E349A7-3FE8-409C-ADD8-3CCC07665AB7}" dt="2023-04-13T21:28:30.622" v="3336"/>
          <ac:spMkLst>
            <pc:docMk/>
            <pc:sldMk cId="2601379244" sldId="266"/>
            <ac:spMk id="20" creationId="{0050F9C1-4245-C85C-8825-30D53211CCE2}"/>
          </ac:spMkLst>
        </pc:spChg>
        <pc:spChg chg="add mod">
          <ac:chgData name="Semyonov, Dmitriy [Tengizchevroil]" userId="1f205671-7d64-49bd-ab6c-6a02c8a021cd" providerId="ADAL" clId="{A5E349A7-3FE8-409C-ADD8-3CCC07665AB7}" dt="2023-04-13T22:37:38.282" v="3984"/>
          <ac:spMkLst>
            <pc:docMk/>
            <pc:sldMk cId="2601379244" sldId="266"/>
            <ac:spMk id="20" creationId="{142792B1-6B9A-4115-D4EA-46DBF6B2C351}"/>
          </ac:spMkLst>
        </pc:spChg>
        <pc:spChg chg="add mod">
          <ac:chgData name="Semyonov, Dmitriy [Tengizchevroil]" userId="1f205671-7d64-49bd-ab6c-6a02c8a021cd" providerId="ADAL" clId="{A5E349A7-3FE8-409C-ADD8-3CCC07665AB7}" dt="2023-04-13T21:40:40.627" v="3667"/>
          <ac:spMkLst>
            <pc:docMk/>
            <pc:sldMk cId="2601379244" sldId="266"/>
            <ac:spMk id="21" creationId="{060C434D-7A23-47AB-D0A9-B7007143CF0D}"/>
          </ac:spMkLst>
        </pc:spChg>
        <pc:spChg chg="add mod">
          <ac:chgData name="Semyonov, Dmitriy [Tengizchevroil]" userId="1f205671-7d64-49bd-ab6c-6a02c8a021cd" providerId="ADAL" clId="{A5E349A7-3FE8-409C-ADD8-3CCC07665AB7}" dt="2023-04-13T21:43:48.923" v="3825" actId="6549"/>
          <ac:spMkLst>
            <pc:docMk/>
            <pc:sldMk cId="2601379244" sldId="266"/>
            <ac:spMk id="22" creationId="{DFA4FBED-4E6A-C0A7-9CAE-BF2D6993C3E5}"/>
          </ac:spMkLst>
        </pc:spChg>
        <pc:spChg chg="del">
          <ac:chgData name="Semyonov, Dmitriy [Tengizchevroil]" userId="1f205671-7d64-49bd-ab6c-6a02c8a021cd" providerId="ADAL" clId="{A5E349A7-3FE8-409C-ADD8-3CCC07665AB7}" dt="2023-04-13T22:37:37.309" v="3983" actId="478"/>
          <ac:spMkLst>
            <pc:docMk/>
            <pc:sldMk cId="2601379244" sldId="266"/>
            <ac:spMk id="26" creationId="{96184C05-80D8-7835-C583-3114FAAA3C5F}"/>
          </ac:spMkLst>
        </pc:spChg>
        <pc:spChg chg="del">
          <ac:chgData name="Semyonov, Dmitriy [Tengizchevroil]" userId="1f205671-7d64-49bd-ab6c-6a02c8a021cd" providerId="ADAL" clId="{A5E349A7-3FE8-409C-ADD8-3CCC07665AB7}" dt="2023-04-13T22:37:37.309" v="3983" actId="478"/>
          <ac:spMkLst>
            <pc:docMk/>
            <pc:sldMk cId="2601379244" sldId="266"/>
            <ac:spMk id="28" creationId="{53BD9A49-BE87-5D89-2E3F-43D256380B8C}"/>
          </ac:spMkLst>
        </pc:spChg>
        <pc:spChg chg="del mod">
          <ac:chgData name="Semyonov, Dmitriy [Tengizchevroil]" userId="1f205671-7d64-49bd-ab6c-6a02c8a021cd" providerId="ADAL" clId="{A5E349A7-3FE8-409C-ADD8-3CCC07665AB7}" dt="2023-04-13T22:37:37.309" v="3983" actId="478"/>
          <ac:spMkLst>
            <pc:docMk/>
            <pc:sldMk cId="2601379244" sldId="266"/>
            <ac:spMk id="29" creationId="{24B681D5-A8F2-9D66-3F38-6BB324C49900}"/>
          </ac:spMkLst>
        </pc:spChg>
        <pc:spChg chg="del mod">
          <ac:chgData name="Semyonov, Dmitriy [Tengizchevroil]" userId="1f205671-7d64-49bd-ab6c-6a02c8a021cd" providerId="ADAL" clId="{A5E349A7-3FE8-409C-ADD8-3CCC07665AB7}" dt="2023-04-13T22:37:37.309" v="3983" actId="478"/>
          <ac:spMkLst>
            <pc:docMk/>
            <pc:sldMk cId="2601379244" sldId="266"/>
            <ac:spMk id="30" creationId="{19102A59-1E65-6838-DE24-95343B4CA388}"/>
          </ac:spMkLst>
        </pc:spChg>
        <pc:spChg chg="del">
          <ac:chgData name="Semyonov, Dmitriy [Tengizchevroil]" userId="1f205671-7d64-49bd-ab6c-6a02c8a021cd" providerId="ADAL" clId="{A5E349A7-3FE8-409C-ADD8-3CCC07665AB7}" dt="2023-04-13T22:37:37.309" v="3983" actId="478"/>
          <ac:spMkLst>
            <pc:docMk/>
            <pc:sldMk cId="2601379244" sldId="266"/>
            <ac:spMk id="31" creationId="{C822A834-86F9-0F88-F3C2-C49F15A9E633}"/>
          </ac:spMkLst>
        </pc:spChg>
        <pc:spChg chg="del">
          <ac:chgData name="Semyonov, Dmitriy [Tengizchevroil]" userId="1f205671-7d64-49bd-ab6c-6a02c8a021cd" providerId="ADAL" clId="{A5E349A7-3FE8-409C-ADD8-3CCC07665AB7}" dt="2023-04-13T22:37:37.309" v="3983" actId="478"/>
          <ac:spMkLst>
            <pc:docMk/>
            <pc:sldMk cId="2601379244" sldId="266"/>
            <ac:spMk id="32" creationId="{FB7B7E67-B945-D324-315C-7CD0110BD634}"/>
          </ac:spMkLst>
        </pc:spChg>
        <pc:spChg chg="add mod">
          <ac:chgData name="Semyonov, Dmitriy [Tengizchevroil]" userId="1f205671-7d64-49bd-ab6c-6a02c8a021cd" providerId="ADAL" clId="{A5E349A7-3FE8-409C-ADD8-3CCC07665AB7}" dt="2023-04-13T21:43:56.934" v="3839" actId="207"/>
          <ac:spMkLst>
            <pc:docMk/>
            <pc:sldMk cId="2601379244" sldId="266"/>
            <ac:spMk id="34" creationId="{E6566B65-C759-2C33-FB44-A76C7E7DE5BD}"/>
          </ac:spMkLst>
        </pc:spChg>
        <pc:spChg chg="add mod">
          <ac:chgData name="Semyonov, Dmitriy [Tengizchevroil]" userId="1f205671-7d64-49bd-ab6c-6a02c8a021cd" providerId="ADAL" clId="{A5E349A7-3FE8-409C-ADD8-3CCC07665AB7}" dt="2023-04-14T22:15:28.266" v="4012" actId="20577"/>
          <ac:spMkLst>
            <pc:docMk/>
            <pc:sldMk cId="2601379244" sldId="266"/>
            <ac:spMk id="36" creationId="{D68641F0-B6CF-1EC7-BB98-0D58E5BAF2E7}"/>
          </ac:spMkLst>
        </pc:spChg>
        <pc:spChg chg="add mod">
          <ac:chgData name="Semyonov, Dmitriy [Tengizchevroil]" userId="1f205671-7d64-49bd-ab6c-6a02c8a021cd" providerId="ADAL" clId="{A5E349A7-3FE8-409C-ADD8-3CCC07665AB7}" dt="2023-04-13T22:38:12.981" v="3989" actId="113"/>
          <ac:spMkLst>
            <pc:docMk/>
            <pc:sldMk cId="2601379244" sldId="266"/>
            <ac:spMk id="37" creationId="{9D5460B5-8DDD-EFC2-CD64-8F1023DD9366}"/>
          </ac:spMkLst>
        </pc:spChg>
        <pc:spChg chg="add mod">
          <ac:chgData name="Semyonov, Dmitriy [Tengizchevroil]" userId="1f205671-7d64-49bd-ab6c-6a02c8a021cd" providerId="ADAL" clId="{A5E349A7-3FE8-409C-ADD8-3CCC07665AB7}" dt="2023-04-13T22:38:14.704" v="3990" actId="113"/>
          <ac:spMkLst>
            <pc:docMk/>
            <pc:sldMk cId="2601379244" sldId="266"/>
            <ac:spMk id="38" creationId="{C457D809-4E99-F5EA-C721-4D81E30110AB}"/>
          </ac:spMkLst>
        </pc:spChg>
        <pc:spChg chg="add mod">
          <ac:chgData name="Semyonov, Dmitriy [Tengizchevroil]" userId="1f205671-7d64-49bd-ab6c-6a02c8a021cd" providerId="ADAL" clId="{A5E349A7-3FE8-409C-ADD8-3CCC07665AB7}" dt="2023-04-13T22:37:38.282" v="3984"/>
          <ac:spMkLst>
            <pc:docMk/>
            <pc:sldMk cId="2601379244" sldId="266"/>
            <ac:spMk id="44" creationId="{F1B19FBA-1EA6-D9B3-A6EB-6E94B9FB54C6}"/>
          </ac:spMkLst>
        </pc:spChg>
        <pc:spChg chg="add mod">
          <ac:chgData name="Semyonov, Dmitriy [Tengizchevroil]" userId="1f205671-7d64-49bd-ab6c-6a02c8a021cd" providerId="ADAL" clId="{A5E349A7-3FE8-409C-ADD8-3CCC07665AB7}" dt="2023-04-13T22:37:38.282" v="3984"/>
          <ac:spMkLst>
            <pc:docMk/>
            <pc:sldMk cId="2601379244" sldId="266"/>
            <ac:spMk id="45" creationId="{1FB38F11-7D59-39B1-24D3-A8597BCA5636}"/>
          </ac:spMkLst>
        </pc:spChg>
        <pc:spChg chg="add mod">
          <ac:chgData name="Semyonov, Dmitriy [Tengizchevroil]" userId="1f205671-7d64-49bd-ab6c-6a02c8a021cd" providerId="ADAL" clId="{A5E349A7-3FE8-409C-ADD8-3CCC07665AB7}" dt="2023-04-13T22:37:38.282" v="3984"/>
          <ac:spMkLst>
            <pc:docMk/>
            <pc:sldMk cId="2601379244" sldId="266"/>
            <ac:spMk id="53" creationId="{C72C1980-252A-48F3-A442-3550279E221B}"/>
          </ac:spMkLst>
        </pc:spChg>
        <pc:spChg chg="add mod">
          <ac:chgData name="Semyonov, Dmitriy [Tengizchevroil]" userId="1f205671-7d64-49bd-ab6c-6a02c8a021cd" providerId="ADAL" clId="{A5E349A7-3FE8-409C-ADD8-3CCC07665AB7}" dt="2023-04-13T22:39:57.803" v="4003" actId="1035"/>
          <ac:spMkLst>
            <pc:docMk/>
            <pc:sldMk cId="2601379244" sldId="266"/>
            <ac:spMk id="54" creationId="{A98FE71C-23CD-C7E5-D94E-323D9F7A3753}"/>
          </ac:spMkLst>
        </pc:spChg>
        <pc:spChg chg="mod">
          <ac:chgData name="Semyonov, Dmitriy [Tengizchevroil]" userId="1f205671-7d64-49bd-ab6c-6a02c8a021cd" providerId="ADAL" clId="{A5E349A7-3FE8-409C-ADD8-3CCC07665AB7}" dt="2023-04-13T21:31:10.522" v="3507" actId="1038"/>
          <ac:spMkLst>
            <pc:docMk/>
            <pc:sldMk cId="2601379244" sldId="266"/>
            <ac:spMk id="56" creationId="{14CA6E13-E84F-7638-C136-7CFB81803D6B}"/>
          </ac:spMkLst>
        </pc:spChg>
        <pc:spChg chg="mod">
          <ac:chgData name="Semyonov, Dmitriy [Tengizchevroil]" userId="1f205671-7d64-49bd-ab6c-6a02c8a021cd" providerId="ADAL" clId="{A5E349A7-3FE8-409C-ADD8-3CCC07665AB7}" dt="2023-04-13T21:31:10.522" v="3507" actId="1038"/>
          <ac:spMkLst>
            <pc:docMk/>
            <pc:sldMk cId="2601379244" sldId="266"/>
            <ac:spMk id="57" creationId="{909A073A-C872-5AD8-5C04-FAE554B96545}"/>
          </ac:spMkLst>
        </pc:spChg>
        <pc:spChg chg="mod">
          <ac:chgData name="Semyonov, Dmitriy [Tengizchevroil]" userId="1f205671-7d64-49bd-ab6c-6a02c8a021cd" providerId="ADAL" clId="{A5E349A7-3FE8-409C-ADD8-3CCC07665AB7}" dt="2023-04-13T21:42:38.454" v="3737" actId="1035"/>
          <ac:spMkLst>
            <pc:docMk/>
            <pc:sldMk cId="2601379244" sldId="266"/>
            <ac:spMk id="58" creationId="{B97EF820-B1DE-2C0D-F124-1A180617F016}"/>
          </ac:spMkLst>
        </pc:spChg>
        <pc:spChg chg="mod">
          <ac:chgData name="Semyonov, Dmitriy [Tengizchevroil]" userId="1f205671-7d64-49bd-ab6c-6a02c8a021cd" providerId="ADAL" clId="{A5E349A7-3FE8-409C-ADD8-3CCC07665AB7}" dt="2023-04-13T21:42:38.454" v="3737" actId="1035"/>
          <ac:spMkLst>
            <pc:docMk/>
            <pc:sldMk cId="2601379244" sldId="266"/>
            <ac:spMk id="60" creationId="{4539FDDF-8B1A-C8C1-4EF1-11AC724D81A6}"/>
          </ac:spMkLst>
        </pc:spChg>
        <pc:spChg chg="mod">
          <ac:chgData name="Semyonov, Dmitriy [Tengizchevroil]" userId="1f205671-7d64-49bd-ab6c-6a02c8a021cd" providerId="ADAL" clId="{A5E349A7-3FE8-409C-ADD8-3CCC07665AB7}" dt="2023-04-13T21:42:38.454" v="3737" actId="1035"/>
          <ac:spMkLst>
            <pc:docMk/>
            <pc:sldMk cId="2601379244" sldId="266"/>
            <ac:spMk id="62" creationId="{BE1BDCBA-F2C6-D038-AA8A-BD2DE3EDA85D}"/>
          </ac:spMkLst>
        </pc:spChg>
        <pc:spChg chg="mod">
          <ac:chgData name="Semyonov, Dmitriy [Tengizchevroil]" userId="1f205671-7d64-49bd-ab6c-6a02c8a021cd" providerId="ADAL" clId="{A5E349A7-3FE8-409C-ADD8-3CCC07665AB7}" dt="2023-04-13T21:42:51.678" v="3751" actId="1035"/>
          <ac:spMkLst>
            <pc:docMk/>
            <pc:sldMk cId="2601379244" sldId="266"/>
            <ac:spMk id="63" creationId="{DCB40188-5628-0685-5AFB-B4905F4BCCFF}"/>
          </ac:spMkLst>
        </pc:spChg>
        <pc:spChg chg="mod">
          <ac:chgData name="Semyonov, Dmitriy [Tengizchevroil]" userId="1f205671-7d64-49bd-ab6c-6a02c8a021cd" providerId="ADAL" clId="{A5E349A7-3FE8-409C-ADD8-3CCC07665AB7}" dt="2023-04-13T21:42:51.678" v="3751" actId="1035"/>
          <ac:spMkLst>
            <pc:docMk/>
            <pc:sldMk cId="2601379244" sldId="266"/>
            <ac:spMk id="64" creationId="{3B5992B3-5830-400B-942F-D1C7544B4DD0}"/>
          </ac:spMkLst>
        </pc:spChg>
        <pc:spChg chg="mod">
          <ac:chgData name="Semyonov, Dmitriy [Tengizchevroil]" userId="1f205671-7d64-49bd-ab6c-6a02c8a021cd" providerId="ADAL" clId="{A5E349A7-3FE8-409C-ADD8-3CCC07665AB7}" dt="2023-04-13T21:42:51.678" v="3751" actId="1035"/>
          <ac:spMkLst>
            <pc:docMk/>
            <pc:sldMk cId="2601379244" sldId="266"/>
            <ac:spMk id="65" creationId="{80FAA018-0DAA-4C0F-C9DE-D7197C65660A}"/>
          </ac:spMkLst>
        </pc:spChg>
        <pc:spChg chg="mod">
          <ac:chgData name="Semyonov, Dmitriy [Tengizchevroil]" userId="1f205671-7d64-49bd-ab6c-6a02c8a021cd" providerId="ADAL" clId="{A5E349A7-3FE8-409C-ADD8-3CCC07665AB7}" dt="2023-04-13T21:42:51.678" v="3751" actId="1035"/>
          <ac:spMkLst>
            <pc:docMk/>
            <pc:sldMk cId="2601379244" sldId="266"/>
            <ac:spMk id="66" creationId="{12988A60-B9CD-C2D6-6F0B-8C74B285735C}"/>
          </ac:spMkLst>
        </pc:spChg>
        <pc:spChg chg="mod">
          <ac:chgData name="Semyonov, Dmitriy [Tengizchevroil]" userId="1f205671-7d64-49bd-ab6c-6a02c8a021cd" providerId="ADAL" clId="{A5E349A7-3FE8-409C-ADD8-3CCC07665AB7}" dt="2023-04-13T21:42:51.678" v="3751" actId="1035"/>
          <ac:spMkLst>
            <pc:docMk/>
            <pc:sldMk cId="2601379244" sldId="266"/>
            <ac:spMk id="67" creationId="{A0E49A96-D2D1-6253-B558-A65B1C661483}"/>
          </ac:spMkLst>
        </pc:spChg>
        <pc:spChg chg="mod">
          <ac:chgData name="Semyonov, Dmitriy [Tengizchevroil]" userId="1f205671-7d64-49bd-ab6c-6a02c8a021cd" providerId="ADAL" clId="{A5E349A7-3FE8-409C-ADD8-3CCC07665AB7}" dt="2023-04-13T21:42:51.678" v="3751" actId="1035"/>
          <ac:spMkLst>
            <pc:docMk/>
            <pc:sldMk cId="2601379244" sldId="266"/>
            <ac:spMk id="68" creationId="{712B5DCA-0697-C8D6-F065-216F14E3C5EE}"/>
          </ac:spMkLst>
        </pc:spChg>
        <pc:spChg chg="mod">
          <ac:chgData name="Semyonov, Dmitriy [Tengizchevroil]" userId="1f205671-7d64-49bd-ab6c-6a02c8a021cd" providerId="ADAL" clId="{A5E349A7-3FE8-409C-ADD8-3CCC07665AB7}" dt="2023-04-13T21:42:51.678" v="3751" actId="1035"/>
          <ac:spMkLst>
            <pc:docMk/>
            <pc:sldMk cId="2601379244" sldId="266"/>
            <ac:spMk id="69" creationId="{EC76D3F0-0ABB-2E34-7BF5-4C7DBC216C5C}"/>
          </ac:spMkLst>
        </pc:spChg>
        <pc:spChg chg="mod">
          <ac:chgData name="Semyonov, Dmitriy [Tengizchevroil]" userId="1f205671-7d64-49bd-ab6c-6a02c8a021cd" providerId="ADAL" clId="{A5E349A7-3FE8-409C-ADD8-3CCC07665AB7}" dt="2023-04-13T21:42:51.678" v="3751" actId="1035"/>
          <ac:spMkLst>
            <pc:docMk/>
            <pc:sldMk cId="2601379244" sldId="266"/>
            <ac:spMk id="70" creationId="{1F1C1622-7B00-18CF-CD8A-E83B11EAB740}"/>
          </ac:spMkLst>
        </pc:spChg>
        <pc:grpChg chg="mod">
          <ac:chgData name="Semyonov, Dmitriy [Tengizchevroil]" userId="1f205671-7d64-49bd-ab6c-6a02c8a021cd" providerId="ADAL" clId="{A5E349A7-3FE8-409C-ADD8-3CCC07665AB7}" dt="2023-04-13T21:42:38.454" v="3737" actId="1035"/>
          <ac:grpSpMkLst>
            <pc:docMk/>
            <pc:sldMk cId="2601379244" sldId="266"/>
            <ac:grpSpMk id="75" creationId="{BDFB8622-0E75-E3CF-FD29-8C856CE93C9A}"/>
          </ac:grpSpMkLst>
        </pc:grpChg>
        <pc:picChg chg="add del">
          <ac:chgData name="Semyonov, Dmitriy [Tengizchevroil]" userId="1f205671-7d64-49bd-ab6c-6a02c8a021cd" providerId="ADAL" clId="{A5E349A7-3FE8-409C-ADD8-3CCC07665AB7}" dt="2023-04-13T21:30:42.149" v="3466" actId="478"/>
          <ac:picMkLst>
            <pc:docMk/>
            <pc:sldMk cId="2601379244" sldId="266"/>
            <ac:picMk id="13" creationId="{B86CBEAF-7277-0AA8-38BC-EB8F51109239}"/>
          </ac:picMkLst>
        </pc:picChg>
        <pc:picChg chg="del">
          <ac:chgData name="Semyonov, Dmitriy [Tengizchevroil]" userId="1f205671-7d64-49bd-ab6c-6a02c8a021cd" providerId="ADAL" clId="{A5E349A7-3FE8-409C-ADD8-3CCC07665AB7}" dt="2023-04-13T21:24:01.574" v="3146" actId="478"/>
          <ac:picMkLst>
            <pc:docMk/>
            <pc:sldMk cId="2601379244" sldId="266"/>
            <ac:picMk id="46" creationId="{7FDCAA51-5BC2-1183-5484-46996BA75F7B}"/>
          </ac:picMkLst>
        </pc:picChg>
        <pc:picChg chg="del">
          <ac:chgData name="Semyonov, Dmitriy [Tengizchevroil]" userId="1f205671-7d64-49bd-ab6c-6a02c8a021cd" providerId="ADAL" clId="{A5E349A7-3FE8-409C-ADD8-3CCC07665AB7}" dt="2023-04-13T21:26:18.591" v="3233" actId="478"/>
          <ac:picMkLst>
            <pc:docMk/>
            <pc:sldMk cId="2601379244" sldId="266"/>
            <ac:picMk id="61" creationId="{FAC1C574-B5F4-6D40-FBF9-B301270A5001}"/>
          </ac:picMkLst>
        </pc:picChg>
        <pc:cxnChg chg="del">
          <ac:chgData name="Semyonov, Dmitriy [Tengizchevroil]" userId="1f205671-7d64-49bd-ab6c-6a02c8a021cd" providerId="ADAL" clId="{A5E349A7-3FE8-409C-ADD8-3CCC07665AB7}" dt="2023-04-13T22:37:37.309" v="3983" actId="478"/>
          <ac:cxnSpMkLst>
            <pc:docMk/>
            <pc:sldMk cId="2601379244" sldId="266"/>
            <ac:cxnSpMk id="11" creationId="{3F500E1A-6D0A-DE90-FE36-B833BDA29086}"/>
          </ac:cxnSpMkLst>
        </pc:cxnChg>
        <pc:cxnChg chg="add mod">
          <ac:chgData name="Semyonov, Dmitriy [Tengizchevroil]" userId="1f205671-7d64-49bd-ab6c-6a02c8a021cd" providerId="ADAL" clId="{A5E349A7-3FE8-409C-ADD8-3CCC07665AB7}" dt="2023-04-13T22:37:38.282" v="3984"/>
          <ac:cxnSpMkLst>
            <pc:docMk/>
            <pc:sldMk cId="2601379244" sldId="266"/>
            <ac:cxnSpMk id="13" creationId="{772C6F08-76DE-7552-9774-6F9DE18A9E96}"/>
          </ac:cxnSpMkLst>
        </pc:cxnChg>
        <pc:cxnChg chg="add mod">
          <ac:chgData name="Semyonov, Dmitriy [Tengizchevroil]" userId="1f205671-7d64-49bd-ab6c-6a02c8a021cd" providerId="ADAL" clId="{A5E349A7-3FE8-409C-ADD8-3CCC07665AB7}" dt="2023-04-13T22:37:38.282" v="3984"/>
          <ac:cxnSpMkLst>
            <pc:docMk/>
            <pc:sldMk cId="2601379244" sldId="266"/>
            <ac:cxnSpMk id="18" creationId="{715D1EED-A6F1-D8D7-7C71-957791366802}"/>
          </ac:cxnSpMkLst>
        </pc:cxnChg>
        <pc:cxnChg chg="del">
          <ac:chgData name="Semyonov, Dmitriy [Tengizchevroil]" userId="1f205671-7d64-49bd-ab6c-6a02c8a021cd" providerId="ADAL" clId="{A5E349A7-3FE8-409C-ADD8-3CCC07665AB7}" dt="2023-04-13T22:37:37.309" v="3983" actId="478"/>
          <ac:cxnSpMkLst>
            <pc:docMk/>
            <pc:sldMk cId="2601379244" sldId="266"/>
            <ac:cxnSpMk id="25" creationId="{C113CCA1-6B4A-C717-3FA8-C9D5CF843451}"/>
          </ac:cxnSpMkLst>
        </pc:cxnChg>
        <pc:cxnChg chg="del">
          <ac:chgData name="Semyonov, Dmitriy [Tengizchevroil]" userId="1f205671-7d64-49bd-ab6c-6a02c8a021cd" providerId="ADAL" clId="{A5E349A7-3FE8-409C-ADD8-3CCC07665AB7}" dt="2023-04-13T22:37:37.309" v="3983" actId="478"/>
          <ac:cxnSpMkLst>
            <pc:docMk/>
            <pc:sldMk cId="2601379244" sldId="266"/>
            <ac:cxnSpMk id="27" creationId="{C206AB81-79E7-F201-A425-3E00D2BFEDE8}"/>
          </ac:cxnSpMkLst>
        </pc:cxnChg>
        <pc:cxnChg chg="del">
          <ac:chgData name="Semyonov, Dmitriy [Tengizchevroil]" userId="1f205671-7d64-49bd-ab6c-6a02c8a021cd" providerId="ADAL" clId="{A5E349A7-3FE8-409C-ADD8-3CCC07665AB7}" dt="2023-04-13T22:37:37.309" v="3983" actId="478"/>
          <ac:cxnSpMkLst>
            <pc:docMk/>
            <pc:sldMk cId="2601379244" sldId="266"/>
            <ac:cxnSpMk id="33" creationId="{811193AF-978B-87A9-720B-754FCDEFE334}"/>
          </ac:cxnSpMkLst>
        </pc:cxnChg>
        <pc:cxnChg chg="add mod">
          <ac:chgData name="Semyonov, Dmitriy [Tengizchevroil]" userId="1f205671-7d64-49bd-ab6c-6a02c8a021cd" providerId="ADAL" clId="{A5E349A7-3FE8-409C-ADD8-3CCC07665AB7}" dt="2023-04-13T22:37:38.282" v="3984"/>
          <ac:cxnSpMkLst>
            <pc:docMk/>
            <pc:sldMk cId="2601379244" sldId="266"/>
            <ac:cxnSpMk id="35" creationId="{D06EF995-BFF4-D432-9524-9FF7C3FC7AFF}"/>
          </ac:cxnSpMkLst>
        </pc:cxnChg>
        <pc:cxnChg chg="add mod">
          <ac:chgData name="Semyonov, Dmitriy [Tengizchevroil]" userId="1f205671-7d64-49bd-ab6c-6a02c8a021cd" providerId="ADAL" clId="{A5E349A7-3FE8-409C-ADD8-3CCC07665AB7}" dt="2023-04-13T22:37:38.282" v="3984"/>
          <ac:cxnSpMkLst>
            <pc:docMk/>
            <pc:sldMk cId="2601379244" sldId="266"/>
            <ac:cxnSpMk id="46" creationId="{25CDF732-6555-DBAA-6AA2-A216C8130F2A}"/>
          </ac:cxnSpMkLst>
        </pc:cxnChg>
        <pc:cxnChg chg="add mod">
          <ac:chgData name="Semyonov, Dmitriy [Tengizchevroil]" userId="1f205671-7d64-49bd-ab6c-6a02c8a021cd" providerId="ADAL" clId="{A5E349A7-3FE8-409C-ADD8-3CCC07665AB7}" dt="2023-04-13T22:37:38.282" v="3984"/>
          <ac:cxnSpMkLst>
            <pc:docMk/>
            <pc:sldMk cId="2601379244" sldId="266"/>
            <ac:cxnSpMk id="55" creationId="{7DA13F9E-8D03-B36E-8611-DF338B940EF4}"/>
          </ac:cxnSpMkLst>
        </pc:cxnChg>
      </pc:sldChg>
      <pc:sldChg chg="modSp add del mod">
        <pc:chgData name="Semyonov, Dmitriy [Tengizchevroil]" userId="1f205671-7d64-49bd-ab6c-6a02c8a021cd" providerId="ADAL" clId="{A5E349A7-3FE8-409C-ADD8-3CCC07665AB7}" dt="2023-04-13T21:44:33.678" v="3843" actId="47"/>
        <pc:sldMkLst>
          <pc:docMk/>
          <pc:sldMk cId="697691660" sldId="267"/>
        </pc:sldMkLst>
        <pc:spChg chg="mod">
          <ac:chgData name="Semyonov, Dmitriy [Tengizchevroil]" userId="1f205671-7d64-49bd-ab6c-6a02c8a021cd" providerId="ADAL" clId="{A5E349A7-3FE8-409C-ADD8-3CCC07665AB7}" dt="2023-04-13T21:32:16.790" v="3510" actId="113"/>
          <ac:spMkLst>
            <pc:docMk/>
            <pc:sldMk cId="697691660" sldId="267"/>
            <ac:spMk id="30" creationId="{19102A59-1E65-6838-DE24-95343B4CA388}"/>
          </ac:spMkLst>
        </pc:spChg>
        <pc:spChg chg="mod">
          <ac:chgData name="Semyonov, Dmitriy [Tengizchevroil]" userId="1f205671-7d64-49bd-ab6c-6a02c8a021cd" providerId="ADAL" clId="{A5E349A7-3FE8-409C-ADD8-3CCC07665AB7}" dt="2023-04-13T21:32:18.494" v="3511" actId="113"/>
          <ac:spMkLst>
            <pc:docMk/>
            <pc:sldMk cId="697691660" sldId="267"/>
            <ac:spMk id="31" creationId="{C822A834-86F9-0F88-F3C2-C49F15A9E633}"/>
          </ac:spMkLst>
        </pc:spChg>
      </pc:sldChg>
      <pc:sldChg chg="addSp delSp modSp add del mod">
        <pc:chgData name="Semyonov, Dmitriy [Tengizchevroil]" userId="1f205671-7d64-49bd-ab6c-6a02c8a021cd" providerId="ADAL" clId="{A5E349A7-3FE8-409C-ADD8-3CCC07665AB7}" dt="2023-04-14T22:52:53.849" v="4711" actId="47"/>
        <pc:sldMkLst>
          <pc:docMk/>
          <pc:sldMk cId="1268293457" sldId="268"/>
        </pc:sldMkLst>
        <pc:spChg chg="mod">
          <ac:chgData name="Semyonov, Dmitriy [Tengizchevroil]" userId="1f205671-7d64-49bd-ab6c-6a02c8a021cd" providerId="ADAL" clId="{A5E349A7-3FE8-409C-ADD8-3CCC07665AB7}" dt="2023-04-13T21:38:28.327" v="3658" actId="1035"/>
          <ac:spMkLst>
            <pc:docMk/>
            <pc:sldMk cId="1268293457" sldId="268"/>
            <ac:spMk id="6" creationId="{761EEE5C-F4A9-045B-9534-61A1323796C8}"/>
          </ac:spMkLst>
        </pc:spChg>
        <pc:spChg chg="mod">
          <ac:chgData name="Semyonov, Dmitriy [Tengizchevroil]" userId="1f205671-7d64-49bd-ab6c-6a02c8a021cd" providerId="ADAL" clId="{A5E349A7-3FE8-409C-ADD8-3CCC07665AB7}" dt="2023-04-13T21:38:28.327" v="3658" actId="1035"/>
          <ac:spMkLst>
            <pc:docMk/>
            <pc:sldMk cId="1268293457" sldId="268"/>
            <ac:spMk id="7" creationId="{CF397DBF-8D8D-DD92-1139-E78B13280CF4}"/>
          </ac:spMkLst>
        </pc:spChg>
        <pc:spChg chg="add mod">
          <ac:chgData name="Semyonov, Dmitriy [Tengizchevroil]" userId="1f205671-7d64-49bd-ab6c-6a02c8a021cd" providerId="ADAL" clId="{A5E349A7-3FE8-409C-ADD8-3CCC07665AB7}" dt="2023-04-13T21:38:36.398" v="3661" actId="20577"/>
          <ac:spMkLst>
            <pc:docMk/>
            <pc:sldMk cId="1268293457" sldId="268"/>
            <ac:spMk id="8" creationId="{E6BDE45A-CDBC-9AD3-C456-046A9C8F630C}"/>
          </ac:spMkLst>
        </pc:spChg>
        <pc:spChg chg="del">
          <ac:chgData name="Semyonov, Dmitriy [Tengizchevroil]" userId="1f205671-7d64-49bd-ab6c-6a02c8a021cd" providerId="ADAL" clId="{A5E349A7-3FE8-409C-ADD8-3CCC07665AB7}" dt="2023-04-13T22:38:45.154" v="3993" actId="478"/>
          <ac:spMkLst>
            <pc:docMk/>
            <pc:sldMk cId="1268293457" sldId="268"/>
            <ac:spMk id="10" creationId="{33DDC962-66E1-2BE7-5E71-0DC27BF423F5}"/>
          </ac:spMkLst>
        </pc:spChg>
        <pc:spChg chg="add del">
          <ac:chgData name="Semyonov, Dmitriy [Tengizchevroil]" userId="1f205671-7d64-49bd-ab6c-6a02c8a021cd" providerId="ADAL" clId="{A5E349A7-3FE8-409C-ADD8-3CCC07665AB7}" dt="2023-04-13T21:36:59.197" v="3549" actId="478"/>
          <ac:spMkLst>
            <pc:docMk/>
            <pc:sldMk cId="1268293457" sldId="268"/>
            <ac:spMk id="12" creationId="{50217FA9-0AC4-AF80-4B53-0AF1B97BC66E}"/>
          </ac:spMkLst>
        </pc:spChg>
        <pc:spChg chg="add mod">
          <ac:chgData name="Semyonov, Dmitriy [Tengizchevroil]" userId="1f205671-7d64-49bd-ab6c-6a02c8a021cd" providerId="ADAL" clId="{A5E349A7-3FE8-409C-ADD8-3CCC07665AB7}" dt="2023-04-13T21:38:39.505" v="3662" actId="1076"/>
          <ac:spMkLst>
            <pc:docMk/>
            <pc:sldMk cId="1268293457" sldId="268"/>
            <ac:spMk id="13" creationId="{E6FD2BB4-9C63-C689-BD8A-74326657A559}"/>
          </ac:spMkLst>
        </pc:spChg>
        <pc:spChg chg="add mod">
          <ac:chgData name="Semyonov, Dmitriy [Tengizchevroil]" userId="1f205671-7d64-49bd-ab6c-6a02c8a021cd" providerId="ADAL" clId="{A5E349A7-3FE8-409C-ADD8-3CCC07665AB7}" dt="2023-04-13T22:38:51.735" v="3997"/>
          <ac:spMkLst>
            <pc:docMk/>
            <pc:sldMk cId="1268293457" sldId="268"/>
            <ac:spMk id="14" creationId="{19805F16-C0A2-585B-C177-D80158B07345}"/>
          </ac:spMkLst>
        </pc:spChg>
        <pc:spChg chg="del">
          <ac:chgData name="Semyonov, Dmitriy [Tengizchevroil]" userId="1f205671-7d64-49bd-ab6c-6a02c8a021cd" providerId="ADAL" clId="{A5E349A7-3FE8-409C-ADD8-3CCC07665AB7}" dt="2023-04-13T21:36:27.084" v="3544" actId="478"/>
          <ac:spMkLst>
            <pc:docMk/>
            <pc:sldMk cId="1268293457" sldId="268"/>
            <ac:spMk id="14" creationId="{C204F1F6-19EF-CA41-FA2C-BC6B4CE95A7E}"/>
          </ac:spMkLst>
        </pc:spChg>
        <pc:spChg chg="mod">
          <ac:chgData name="Semyonov, Dmitriy [Tengizchevroil]" userId="1f205671-7d64-49bd-ab6c-6a02c8a021cd" providerId="ADAL" clId="{A5E349A7-3FE8-409C-ADD8-3CCC07665AB7}" dt="2023-04-13T21:36:25.060" v="3543" actId="20577"/>
          <ac:spMkLst>
            <pc:docMk/>
            <pc:sldMk cId="1268293457" sldId="268"/>
            <ac:spMk id="15" creationId="{E1EE017F-0F5D-E547-A413-ED0057C460E7}"/>
          </ac:spMkLst>
        </pc:spChg>
        <pc:spChg chg="mod">
          <ac:chgData name="Semyonov, Dmitriy [Tengizchevroil]" userId="1f205671-7d64-49bd-ab6c-6a02c8a021cd" providerId="ADAL" clId="{A5E349A7-3FE8-409C-ADD8-3CCC07665AB7}" dt="2023-04-13T21:35:24.374" v="3522" actId="1035"/>
          <ac:spMkLst>
            <pc:docMk/>
            <pc:sldMk cId="1268293457" sldId="268"/>
            <ac:spMk id="16" creationId="{4919CF2D-BD25-D5FC-AEE1-249A06B1F7BD}"/>
          </ac:spMkLst>
        </pc:spChg>
        <pc:spChg chg="del">
          <ac:chgData name="Semyonov, Dmitriy [Tengizchevroil]" userId="1f205671-7d64-49bd-ab6c-6a02c8a021cd" providerId="ADAL" clId="{A5E349A7-3FE8-409C-ADD8-3CCC07665AB7}" dt="2023-04-13T22:38:45.154" v="3993" actId="478"/>
          <ac:spMkLst>
            <pc:docMk/>
            <pc:sldMk cId="1268293457" sldId="268"/>
            <ac:spMk id="17" creationId="{D0E0F97B-D6DF-910E-5194-56454FE6209C}"/>
          </ac:spMkLst>
        </pc:spChg>
        <pc:spChg chg="add mod">
          <ac:chgData name="Semyonov, Dmitriy [Tengizchevroil]" userId="1f205671-7d64-49bd-ab6c-6a02c8a021cd" providerId="ADAL" clId="{A5E349A7-3FE8-409C-ADD8-3CCC07665AB7}" dt="2023-04-13T22:38:51.735" v="3997"/>
          <ac:spMkLst>
            <pc:docMk/>
            <pc:sldMk cId="1268293457" sldId="268"/>
            <ac:spMk id="20" creationId="{08B1708E-B329-2106-DB21-2C02F53CEDBA}"/>
          </ac:spMkLst>
        </pc:spChg>
        <pc:spChg chg="add mod">
          <ac:chgData name="Semyonov, Dmitriy [Tengizchevroil]" userId="1f205671-7d64-49bd-ab6c-6a02c8a021cd" providerId="ADAL" clId="{A5E349A7-3FE8-409C-ADD8-3CCC07665AB7}" dt="2023-04-13T22:38:51.735" v="3997"/>
          <ac:spMkLst>
            <pc:docMk/>
            <pc:sldMk cId="1268293457" sldId="268"/>
            <ac:spMk id="22" creationId="{C6410B81-A574-2123-194C-CA6EDA13D049}"/>
          </ac:spMkLst>
        </pc:spChg>
        <pc:spChg chg="del">
          <ac:chgData name="Semyonov, Dmitriy [Tengizchevroil]" userId="1f205671-7d64-49bd-ab6c-6a02c8a021cd" providerId="ADAL" clId="{A5E349A7-3FE8-409C-ADD8-3CCC07665AB7}" dt="2023-04-13T22:38:45.154" v="3993" actId="478"/>
          <ac:spMkLst>
            <pc:docMk/>
            <pc:sldMk cId="1268293457" sldId="268"/>
            <ac:spMk id="26" creationId="{96184C05-80D8-7835-C583-3114FAAA3C5F}"/>
          </ac:spMkLst>
        </pc:spChg>
        <pc:spChg chg="del">
          <ac:chgData name="Semyonov, Dmitriy [Tengizchevroil]" userId="1f205671-7d64-49bd-ab6c-6a02c8a021cd" providerId="ADAL" clId="{A5E349A7-3FE8-409C-ADD8-3CCC07665AB7}" dt="2023-04-13T22:38:45.154" v="3993" actId="478"/>
          <ac:spMkLst>
            <pc:docMk/>
            <pc:sldMk cId="1268293457" sldId="268"/>
            <ac:spMk id="28" creationId="{53BD9A49-BE87-5D89-2E3F-43D256380B8C}"/>
          </ac:spMkLst>
        </pc:spChg>
        <pc:spChg chg="del mod">
          <ac:chgData name="Semyonov, Dmitriy [Tengizchevroil]" userId="1f205671-7d64-49bd-ab6c-6a02c8a021cd" providerId="ADAL" clId="{A5E349A7-3FE8-409C-ADD8-3CCC07665AB7}" dt="2023-04-13T22:38:49.128" v="3995" actId="478"/>
          <ac:spMkLst>
            <pc:docMk/>
            <pc:sldMk cId="1268293457" sldId="268"/>
            <ac:spMk id="29" creationId="{24B681D5-A8F2-9D66-3F38-6BB324C49900}"/>
          </ac:spMkLst>
        </pc:spChg>
        <pc:spChg chg="del">
          <ac:chgData name="Semyonov, Dmitriy [Tengizchevroil]" userId="1f205671-7d64-49bd-ab6c-6a02c8a021cd" providerId="ADAL" clId="{A5E349A7-3FE8-409C-ADD8-3CCC07665AB7}" dt="2023-04-13T22:38:45.154" v="3993" actId="478"/>
          <ac:spMkLst>
            <pc:docMk/>
            <pc:sldMk cId="1268293457" sldId="268"/>
            <ac:spMk id="30" creationId="{19102A59-1E65-6838-DE24-95343B4CA388}"/>
          </ac:spMkLst>
        </pc:spChg>
        <pc:spChg chg="del mod">
          <ac:chgData name="Semyonov, Dmitriy [Tengizchevroil]" userId="1f205671-7d64-49bd-ab6c-6a02c8a021cd" providerId="ADAL" clId="{A5E349A7-3FE8-409C-ADD8-3CCC07665AB7}" dt="2023-04-13T22:38:45.154" v="3993" actId="478"/>
          <ac:spMkLst>
            <pc:docMk/>
            <pc:sldMk cId="1268293457" sldId="268"/>
            <ac:spMk id="31" creationId="{C822A834-86F9-0F88-F3C2-C49F15A9E633}"/>
          </ac:spMkLst>
        </pc:spChg>
        <pc:spChg chg="del mod">
          <ac:chgData name="Semyonov, Dmitriy [Tengizchevroil]" userId="1f205671-7d64-49bd-ab6c-6a02c8a021cd" providerId="ADAL" clId="{A5E349A7-3FE8-409C-ADD8-3CCC07665AB7}" dt="2023-04-13T22:38:50.590" v="3996" actId="478"/>
          <ac:spMkLst>
            <pc:docMk/>
            <pc:sldMk cId="1268293457" sldId="268"/>
            <ac:spMk id="32" creationId="{FB7B7E67-B945-D324-315C-7CD0110BD634}"/>
          </ac:spMkLst>
        </pc:spChg>
        <pc:spChg chg="add mod">
          <ac:chgData name="Semyonov, Dmitriy [Tengizchevroil]" userId="1f205671-7d64-49bd-ab6c-6a02c8a021cd" providerId="ADAL" clId="{A5E349A7-3FE8-409C-ADD8-3CCC07665AB7}" dt="2023-04-14T22:15:41.406" v="4019" actId="20577"/>
          <ac:spMkLst>
            <pc:docMk/>
            <pc:sldMk cId="1268293457" sldId="268"/>
            <ac:spMk id="35" creationId="{C40AEF7D-2AB0-8980-F433-71503323B451}"/>
          </ac:spMkLst>
        </pc:spChg>
        <pc:spChg chg="add mod">
          <ac:chgData name="Semyonov, Dmitriy [Tengizchevroil]" userId="1f205671-7d64-49bd-ab6c-6a02c8a021cd" providerId="ADAL" clId="{A5E349A7-3FE8-409C-ADD8-3CCC07665AB7}" dt="2023-04-13T22:38:51.735" v="3997"/>
          <ac:spMkLst>
            <pc:docMk/>
            <pc:sldMk cId="1268293457" sldId="268"/>
            <ac:spMk id="36" creationId="{C11756A9-E31F-D271-44A2-2D3E8665C761}"/>
          </ac:spMkLst>
        </pc:spChg>
        <pc:spChg chg="add mod">
          <ac:chgData name="Semyonov, Dmitriy [Tengizchevroil]" userId="1f205671-7d64-49bd-ab6c-6a02c8a021cd" providerId="ADAL" clId="{A5E349A7-3FE8-409C-ADD8-3CCC07665AB7}" dt="2023-04-13T22:38:51.735" v="3997"/>
          <ac:spMkLst>
            <pc:docMk/>
            <pc:sldMk cId="1268293457" sldId="268"/>
            <ac:spMk id="37" creationId="{3651D358-05E9-7501-184B-FF7D9675899E}"/>
          </ac:spMkLst>
        </pc:spChg>
        <pc:spChg chg="add mod">
          <ac:chgData name="Semyonov, Dmitriy [Tengizchevroil]" userId="1f205671-7d64-49bd-ab6c-6a02c8a021cd" providerId="ADAL" clId="{A5E349A7-3FE8-409C-ADD8-3CCC07665AB7}" dt="2023-04-13T22:38:51.735" v="3997"/>
          <ac:spMkLst>
            <pc:docMk/>
            <pc:sldMk cId="1268293457" sldId="268"/>
            <ac:spMk id="38" creationId="{03EF67FE-4A53-5BA2-11F1-4186E70CDCE1}"/>
          </ac:spMkLst>
        </pc:spChg>
        <pc:spChg chg="add mod">
          <ac:chgData name="Semyonov, Dmitriy [Tengizchevroil]" userId="1f205671-7d64-49bd-ab6c-6a02c8a021cd" providerId="ADAL" clId="{A5E349A7-3FE8-409C-ADD8-3CCC07665AB7}" dt="2023-04-13T22:38:57.188" v="3998" actId="113"/>
          <ac:spMkLst>
            <pc:docMk/>
            <pc:sldMk cId="1268293457" sldId="268"/>
            <ac:spMk id="44" creationId="{0AD07B2D-912B-803B-5110-2BF71387BAF4}"/>
          </ac:spMkLst>
        </pc:spChg>
        <pc:spChg chg="add mod">
          <ac:chgData name="Semyonov, Dmitriy [Tengizchevroil]" userId="1f205671-7d64-49bd-ab6c-6a02c8a021cd" providerId="ADAL" clId="{A5E349A7-3FE8-409C-ADD8-3CCC07665AB7}" dt="2023-04-13T22:38:51.735" v="3997"/>
          <ac:spMkLst>
            <pc:docMk/>
            <pc:sldMk cId="1268293457" sldId="268"/>
            <ac:spMk id="46" creationId="{13762138-056A-73A6-E39C-BE4459B0418A}"/>
          </ac:spMkLst>
        </pc:spChg>
        <pc:spChg chg="add mod">
          <ac:chgData name="Semyonov, Dmitriy [Tengizchevroil]" userId="1f205671-7d64-49bd-ab6c-6a02c8a021cd" providerId="ADAL" clId="{A5E349A7-3FE8-409C-ADD8-3CCC07665AB7}" dt="2023-04-13T22:39:37.023" v="3999" actId="1076"/>
          <ac:spMkLst>
            <pc:docMk/>
            <pc:sldMk cId="1268293457" sldId="268"/>
            <ac:spMk id="53" creationId="{814256AA-6532-23C1-6833-3330BA4061B9}"/>
          </ac:spMkLst>
        </pc:spChg>
        <pc:spChg chg="mod">
          <ac:chgData name="Semyonov, Dmitriy [Tengizchevroil]" userId="1f205671-7d64-49bd-ab6c-6a02c8a021cd" providerId="ADAL" clId="{A5E349A7-3FE8-409C-ADD8-3CCC07665AB7}" dt="2023-04-13T21:35:24.374" v="3522" actId="1035"/>
          <ac:spMkLst>
            <pc:docMk/>
            <pc:sldMk cId="1268293457" sldId="268"/>
            <ac:spMk id="58" creationId="{B97EF820-B1DE-2C0D-F124-1A180617F016}"/>
          </ac:spMkLst>
        </pc:spChg>
        <pc:spChg chg="mod">
          <ac:chgData name="Semyonov, Dmitriy [Tengizchevroil]" userId="1f205671-7d64-49bd-ab6c-6a02c8a021cd" providerId="ADAL" clId="{A5E349A7-3FE8-409C-ADD8-3CCC07665AB7}" dt="2023-04-13T21:35:24.374" v="3522" actId="1035"/>
          <ac:spMkLst>
            <pc:docMk/>
            <pc:sldMk cId="1268293457" sldId="268"/>
            <ac:spMk id="60" creationId="{4539FDDF-8B1A-C8C1-4EF1-11AC724D81A6}"/>
          </ac:spMkLst>
        </pc:spChg>
        <pc:spChg chg="mod">
          <ac:chgData name="Semyonov, Dmitriy [Tengizchevroil]" userId="1f205671-7d64-49bd-ab6c-6a02c8a021cd" providerId="ADAL" clId="{A5E349A7-3FE8-409C-ADD8-3CCC07665AB7}" dt="2023-04-13T21:35:24.374" v="3522" actId="1035"/>
          <ac:spMkLst>
            <pc:docMk/>
            <pc:sldMk cId="1268293457" sldId="268"/>
            <ac:spMk id="62" creationId="{BE1BDCBA-F2C6-D038-AA8A-BD2DE3EDA85D}"/>
          </ac:spMkLst>
        </pc:spChg>
        <pc:spChg chg="mod">
          <ac:chgData name="Semyonov, Dmitriy [Tengizchevroil]" userId="1f205671-7d64-49bd-ab6c-6a02c8a021cd" providerId="ADAL" clId="{A5E349A7-3FE8-409C-ADD8-3CCC07665AB7}" dt="2023-04-13T21:35:38.131" v="3528" actId="1076"/>
          <ac:spMkLst>
            <pc:docMk/>
            <pc:sldMk cId="1268293457" sldId="268"/>
            <ac:spMk id="63" creationId="{DCB40188-5628-0685-5AFB-B4905F4BCCFF}"/>
          </ac:spMkLst>
        </pc:spChg>
        <pc:spChg chg="mod">
          <ac:chgData name="Semyonov, Dmitriy [Tengizchevroil]" userId="1f205671-7d64-49bd-ab6c-6a02c8a021cd" providerId="ADAL" clId="{A5E349A7-3FE8-409C-ADD8-3CCC07665AB7}" dt="2023-04-13T21:35:24.374" v="3522" actId="1035"/>
          <ac:spMkLst>
            <pc:docMk/>
            <pc:sldMk cId="1268293457" sldId="268"/>
            <ac:spMk id="64" creationId="{3B5992B3-5830-400B-942F-D1C7544B4DD0}"/>
          </ac:spMkLst>
        </pc:spChg>
        <pc:spChg chg="mod">
          <ac:chgData name="Semyonov, Dmitriy [Tengizchevroil]" userId="1f205671-7d64-49bd-ab6c-6a02c8a021cd" providerId="ADAL" clId="{A5E349A7-3FE8-409C-ADD8-3CCC07665AB7}" dt="2023-04-13T21:35:24.374" v="3522" actId="1035"/>
          <ac:spMkLst>
            <pc:docMk/>
            <pc:sldMk cId="1268293457" sldId="268"/>
            <ac:spMk id="65" creationId="{80FAA018-0DAA-4C0F-C9DE-D7197C65660A}"/>
          </ac:spMkLst>
        </pc:spChg>
        <pc:spChg chg="mod">
          <ac:chgData name="Semyonov, Dmitriy [Tengizchevroil]" userId="1f205671-7d64-49bd-ab6c-6a02c8a021cd" providerId="ADAL" clId="{A5E349A7-3FE8-409C-ADD8-3CCC07665AB7}" dt="2023-04-13T21:35:24.374" v="3522" actId="1035"/>
          <ac:spMkLst>
            <pc:docMk/>
            <pc:sldMk cId="1268293457" sldId="268"/>
            <ac:spMk id="66" creationId="{12988A60-B9CD-C2D6-6F0B-8C74B285735C}"/>
          </ac:spMkLst>
        </pc:spChg>
        <pc:spChg chg="mod">
          <ac:chgData name="Semyonov, Dmitriy [Tengizchevroil]" userId="1f205671-7d64-49bd-ab6c-6a02c8a021cd" providerId="ADAL" clId="{A5E349A7-3FE8-409C-ADD8-3CCC07665AB7}" dt="2023-04-13T21:35:24.374" v="3522" actId="1035"/>
          <ac:spMkLst>
            <pc:docMk/>
            <pc:sldMk cId="1268293457" sldId="268"/>
            <ac:spMk id="67" creationId="{A0E49A96-D2D1-6253-B558-A65B1C661483}"/>
          </ac:spMkLst>
        </pc:spChg>
        <pc:spChg chg="mod">
          <ac:chgData name="Semyonov, Dmitriy [Tengizchevroil]" userId="1f205671-7d64-49bd-ab6c-6a02c8a021cd" providerId="ADAL" clId="{A5E349A7-3FE8-409C-ADD8-3CCC07665AB7}" dt="2023-04-13T21:35:24.374" v="3522" actId="1035"/>
          <ac:spMkLst>
            <pc:docMk/>
            <pc:sldMk cId="1268293457" sldId="268"/>
            <ac:spMk id="68" creationId="{712B5DCA-0697-C8D6-F065-216F14E3C5EE}"/>
          </ac:spMkLst>
        </pc:spChg>
        <pc:spChg chg="mod">
          <ac:chgData name="Semyonov, Dmitriy [Tengizchevroil]" userId="1f205671-7d64-49bd-ab6c-6a02c8a021cd" providerId="ADAL" clId="{A5E349A7-3FE8-409C-ADD8-3CCC07665AB7}" dt="2023-04-13T21:35:24.374" v="3522" actId="1035"/>
          <ac:spMkLst>
            <pc:docMk/>
            <pc:sldMk cId="1268293457" sldId="268"/>
            <ac:spMk id="69" creationId="{EC76D3F0-0ABB-2E34-7BF5-4C7DBC216C5C}"/>
          </ac:spMkLst>
        </pc:spChg>
        <pc:spChg chg="mod">
          <ac:chgData name="Semyonov, Dmitriy [Tengizchevroil]" userId="1f205671-7d64-49bd-ab6c-6a02c8a021cd" providerId="ADAL" clId="{A5E349A7-3FE8-409C-ADD8-3CCC07665AB7}" dt="2023-04-13T21:35:24.374" v="3522" actId="1035"/>
          <ac:spMkLst>
            <pc:docMk/>
            <pc:sldMk cId="1268293457" sldId="268"/>
            <ac:spMk id="70" creationId="{1F1C1622-7B00-18CF-CD8A-E83B11EAB740}"/>
          </ac:spMkLst>
        </pc:spChg>
        <pc:grpChg chg="mod">
          <ac:chgData name="Semyonov, Dmitriy [Tengizchevroil]" userId="1f205671-7d64-49bd-ab6c-6a02c8a021cd" providerId="ADAL" clId="{A5E349A7-3FE8-409C-ADD8-3CCC07665AB7}" dt="2023-04-13T21:35:24.374" v="3522" actId="1035"/>
          <ac:grpSpMkLst>
            <pc:docMk/>
            <pc:sldMk cId="1268293457" sldId="268"/>
            <ac:grpSpMk id="75" creationId="{BDFB8622-0E75-E3CF-FD29-8C856CE93C9A}"/>
          </ac:grpSpMkLst>
        </pc:grpChg>
        <pc:cxnChg chg="del">
          <ac:chgData name="Semyonov, Dmitriy [Tengizchevroil]" userId="1f205671-7d64-49bd-ab6c-6a02c8a021cd" providerId="ADAL" clId="{A5E349A7-3FE8-409C-ADD8-3CCC07665AB7}" dt="2023-04-13T22:38:45.154" v="3993" actId="478"/>
          <ac:cxnSpMkLst>
            <pc:docMk/>
            <pc:sldMk cId="1268293457" sldId="268"/>
            <ac:cxnSpMk id="11" creationId="{3F500E1A-6D0A-DE90-FE36-B833BDA29086}"/>
          </ac:cxnSpMkLst>
        </pc:cxnChg>
        <pc:cxnChg chg="add mod">
          <ac:chgData name="Semyonov, Dmitriy [Tengizchevroil]" userId="1f205671-7d64-49bd-ab6c-6a02c8a021cd" providerId="ADAL" clId="{A5E349A7-3FE8-409C-ADD8-3CCC07665AB7}" dt="2023-04-13T22:38:51.735" v="3997"/>
          <ac:cxnSpMkLst>
            <pc:docMk/>
            <pc:sldMk cId="1268293457" sldId="268"/>
            <ac:cxnSpMk id="18" creationId="{6F7319A5-8663-E1C2-9E4C-EDA9A11A835D}"/>
          </ac:cxnSpMkLst>
        </pc:cxnChg>
        <pc:cxnChg chg="add mod">
          <ac:chgData name="Semyonov, Dmitriy [Tengizchevroil]" userId="1f205671-7d64-49bd-ab6c-6a02c8a021cd" providerId="ADAL" clId="{A5E349A7-3FE8-409C-ADD8-3CCC07665AB7}" dt="2023-04-13T22:38:51.735" v="3997"/>
          <ac:cxnSpMkLst>
            <pc:docMk/>
            <pc:sldMk cId="1268293457" sldId="268"/>
            <ac:cxnSpMk id="21" creationId="{74181B1A-218B-0780-D56D-27EC214BEC94}"/>
          </ac:cxnSpMkLst>
        </pc:cxnChg>
        <pc:cxnChg chg="del">
          <ac:chgData name="Semyonov, Dmitriy [Tengizchevroil]" userId="1f205671-7d64-49bd-ab6c-6a02c8a021cd" providerId="ADAL" clId="{A5E349A7-3FE8-409C-ADD8-3CCC07665AB7}" dt="2023-04-13T22:38:45.154" v="3993" actId="478"/>
          <ac:cxnSpMkLst>
            <pc:docMk/>
            <pc:sldMk cId="1268293457" sldId="268"/>
            <ac:cxnSpMk id="25" creationId="{C113CCA1-6B4A-C717-3FA8-C9D5CF843451}"/>
          </ac:cxnSpMkLst>
        </pc:cxnChg>
        <pc:cxnChg chg="del">
          <ac:chgData name="Semyonov, Dmitriy [Tengizchevroil]" userId="1f205671-7d64-49bd-ab6c-6a02c8a021cd" providerId="ADAL" clId="{A5E349A7-3FE8-409C-ADD8-3CCC07665AB7}" dt="2023-04-13T22:38:45.154" v="3993" actId="478"/>
          <ac:cxnSpMkLst>
            <pc:docMk/>
            <pc:sldMk cId="1268293457" sldId="268"/>
            <ac:cxnSpMk id="27" creationId="{C206AB81-79E7-F201-A425-3E00D2BFEDE8}"/>
          </ac:cxnSpMkLst>
        </pc:cxnChg>
        <pc:cxnChg chg="del">
          <ac:chgData name="Semyonov, Dmitriy [Tengizchevroil]" userId="1f205671-7d64-49bd-ab6c-6a02c8a021cd" providerId="ADAL" clId="{A5E349A7-3FE8-409C-ADD8-3CCC07665AB7}" dt="2023-04-13T22:38:45.154" v="3993" actId="478"/>
          <ac:cxnSpMkLst>
            <pc:docMk/>
            <pc:sldMk cId="1268293457" sldId="268"/>
            <ac:cxnSpMk id="33" creationId="{811193AF-978B-87A9-720B-754FCDEFE334}"/>
          </ac:cxnSpMkLst>
        </pc:cxnChg>
        <pc:cxnChg chg="add mod">
          <ac:chgData name="Semyonov, Dmitriy [Tengizchevroil]" userId="1f205671-7d64-49bd-ab6c-6a02c8a021cd" providerId="ADAL" clId="{A5E349A7-3FE8-409C-ADD8-3CCC07665AB7}" dt="2023-04-13T22:38:51.735" v="3997"/>
          <ac:cxnSpMkLst>
            <pc:docMk/>
            <pc:sldMk cId="1268293457" sldId="268"/>
            <ac:cxnSpMk id="34" creationId="{FC57AF9E-0E3C-36D0-4A83-16CA50CA5D47}"/>
          </ac:cxnSpMkLst>
        </pc:cxnChg>
        <pc:cxnChg chg="add mod">
          <ac:chgData name="Semyonov, Dmitriy [Tengizchevroil]" userId="1f205671-7d64-49bd-ab6c-6a02c8a021cd" providerId="ADAL" clId="{A5E349A7-3FE8-409C-ADD8-3CCC07665AB7}" dt="2023-04-13T22:38:51.735" v="3997"/>
          <ac:cxnSpMkLst>
            <pc:docMk/>
            <pc:sldMk cId="1268293457" sldId="268"/>
            <ac:cxnSpMk id="45" creationId="{716B9CF1-AFB8-5E91-10D8-35B9E445B953}"/>
          </ac:cxnSpMkLst>
        </pc:cxnChg>
        <pc:cxnChg chg="add mod">
          <ac:chgData name="Semyonov, Dmitriy [Tengizchevroil]" userId="1f205671-7d64-49bd-ab6c-6a02c8a021cd" providerId="ADAL" clId="{A5E349A7-3FE8-409C-ADD8-3CCC07665AB7}" dt="2023-04-13T22:38:51.735" v="3997"/>
          <ac:cxnSpMkLst>
            <pc:docMk/>
            <pc:sldMk cId="1268293457" sldId="268"/>
            <ac:cxnSpMk id="54" creationId="{476CB598-C04F-1E88-9A0C-00E810ED8181}"/>
          </ac:cxnSpMkLst>
        </pc:cxnChg>
      </pc:sldChg>
      <pc:sldChg chg="addSp delSp modSp add del mod">
        <pc:chgData name="Semyonov, Dmitriy [Tengizchevroil]" userId="1f205671-7d64-49bd-ab6c-6a02c8a021cd" providerId="ADAL" clId="{A5E349A7-3FE8-409C-ADD8-3CCC07665AB7}" dt="2023-04-14T22:26:57.867" v="4200" actId="47"/>
        <pc:sldMkLst>
          <pc:docMk/>
          <pc:sldMk cId="4266846881" sldId="269"/>
        </pc:sldMkLst>
        <pc:spChg chg="add mod">
          <ac:chgData name="Semyonov, Dmitriy [Tengizchevroil]" userId="1f205671-7d64-49bd-ab6c-6a02c8a021cd" providerId="ADAL" clId="{A5E349A7-3FE8-409C-ADD8-3CCC07665AB7}" dt="2023-04-13T22:38:04.696" v="3988"/>
          <ac:spMkLst>
            <pc:docMk/>
            <pc:sldMk cId="4266846881" sldId="269"/>
            <ac:spMk id="8" creationId="{B34E04AB-3064-A16F-739D-6C7DB46FE040}"/>
          </ac:spMkLst>
        </pc:spChg>
        <pc:spChg chg="del">
          <ac:chgData name="Semyonov, Dmitriy [Tengizchevroil]" userId="1f205671-7d64-49bd-ab6c-6a02c8a021cd" providerId="ADAL" clId="{A5E349A7-3FE8-409C-ADD8-3CCC07665AB7}" dt="2023-04-13T22:37:59.343" v="3985" actId="478"/>
          <ac:spMkLst>
            <pc:docMk/>
            <pc:sldMk cId="4266846881" sldId="269"/>
            <ac:spMk id="10" creationId="{33DDC962-66E1-2BE7-5E71-0DC27BF423F5}"/>
          </ac:spMkLst>
        </pc:spChg>
        <pc:spChg chg="add mod">
          <ac:chgData name="Semyonov, Dmitriy [Tengizchevroil]" userId="1f205671-7d64-49bd-ab6c-6a02c8a021cd" providerId="ADAL" clId="{A5E349A7-3FE8-409C-ADD8-3CCC07665AB7}" dt="2023-04-13T22:38:04.696" v="3988"/>
          <ac:spMkLst>
            <pc:docMk/>
            <pc:sldMk cId="4266846881" sldId="269"/>
            <ac:spMk id="14" creationId="{DDCC3ADE-3800-E5A2-4060-3F990EB88037}"/>
          </ac:spMkLst>
        </pc:spChg>
        <pc:spChg chg="del">
          <ac:chgData name="Semyonov, Dmitriy [Tengizchevroil]" userId="1f205671-7d64-49bd-ab6c-6a02c8a021cd" providerId="ADAL" clId="{A5E349A7-3FE8-409C-ADD8-3CCC07665AB7}" dt="2023-04-13T22:37:59.343" v="3985" actId="478"/>
          <ac:spMkLst>
            <pc:docMk/>
            <pc:sldMk cId="4266846881" sldId="269"/>
            <ac:spMk id="17" creationId="{D0E0F97B-D6DF-910E-5194-56454FE6209C}"/>
          </ac:spMkLst>
        </pc:spChg>
        <pc:spChg chg="add mod">
          <ac:chgData name="Semyonov, Dmitriy [Tengizchevroil]" userId="1f205671-7d64-49bd-ab6c-6a02c8a021cd" providerId="ADAL" clId="{A5E349A7-3FE8-409C-ADD8-3CCC07665AB7}" dt="2023-04-13T22:38:04.696" v="3988"/>
          <ac:spMkLst>
            <pc:docMk/>
            <pc:sldMk cId="4266846881" sldId="269"/>
            <ac:spMk id="20" creationId="{986E699B-1DCF-2933-3E09-A531EC97DE43}"/>
          </ac:spMkLst>
        </pc:spChg>
        <pc:spChg chg="del">
          <ac:chgData name="Semyonov, Dmitriy [Tengizchevroil]" userId="1f205671-7d64-49bd-ab6c-6a02c8a021cd" providerId="ADAL" clId="{A5E349A7-3FE8-409C-ADD8-3CCC07665AB7}" dt="2023-04-13T22:37:59.343" v="3985" actId="478"/>
          <ac:spMkLst>
            <pc:docMk/>
            <pc:sldMk cId="4266846881" sldId="269"/>
            <ac:spMk id="26" creationId="{96184C05-80D8-7835-C583-3114FAAA3C5F}"/>
          </ac:spMkLst>
        </pc:spChg>
        <pc:spChg chg="del">
          <ac:chgData name="Semyonov, Dmitriy [Tengizchevroil]" userId="1f205671-7d64-49bd-ab6c-6a02c8a021cd" providerId="ADAL" clId="{A5E349A7-3FE8-409C-ADD8-3CCC07665AB7}" dt="2023-04-13T22:37:59.343" v="3985" actId="478"/>
          <ac:spMkLst>
            <pc:docMk/>
            <pc:sldMk cId="4266846881" sldId="269"/>
            <ac:spMk id="28" creationId="{53BD9A49-BE87-5D89-2E3F-43D256380B8C}"/>
          </ac:spMkLst>
        </pc:spChg>
        <pc:spChg chg="del">
          <ac:chgData name="Semyonov, Dmitriy [Tengizchevroil]" userId="1f205671-7d64-49bd-ab6c-6a02c8a021cd" providerId="ADAL" clId="{A5E349A7-3FE8-409C-ADD8-3CCC07665AB7}" dt="2023-04-13T22:38:01.653" v="3986" actId="478"/>
          <ac:spMkLst>
            <pc:docMk/>
            <pc:sldMk cId="4266846881" sldId="269"/>
            <ac:spMk id="29" creationId="{24B681D5-A8F2-9D66-3F38-6BB324C49900}"/>
          </ac:spMkLst>
        </pc:spChg>
        <pc:spChg chg="del mod">
          <ac:chgData name="Semyonov, Dmitriy [Tengizchevroil]" userId="1f205671-7d64-49bd-ab6c-6a02c8a021cd" providerId="ADAL" clId="{A5E349A7-3FE8-409C-ADD8-3CCC07665AB7}" dt="2023-04-13T22:37:59.343" v="3985" actId="478"/>
          <ac:spMkLst>
            <pc:docMk/>
            <pc:sldMk cId="4266846881" sldId="269"/>
            <ac:spMk id="30" creationId="{19102A59-1E65-6838-DE24-95343B4CA388}"/>
          </ac:spMkLst>
        </pc:spChg>
        <pc:spChg chg="del mod">
          <ac:chgData name="Semyonov, Dmitriy [Tengizchevroil]" userId="1f205671-7d64-49bd-ab6c-6a02c8a021cd" providerId="ADAL" clId="{A5E349A7-3FE8-409C-ADD8-3CCC07665AB7}" dt="2023-04-13T22:37:59.343" v="3985" actId="478"/>
          <ac:spMkLst>
            <pc:docMk/>
            <pc:sldMk cId="4266846881" sldId="269"/>
            <ac:spMk id="31" creationId="{C822A834-86F9-0F88-F3C2-C49F15A9E633}"/>
          </ac:spMkLst>
        </pc:spChg>
        <pc:spChg chg="del">
          <ac:chgData name="Semyonov, Dmitriy [Tengizchevroil]" userId="1f205671-7d64-49bd-ab6c-6a02c8a021cd" providerId="ADAL" clId="{A5E349A7-3FE8-409C-ADD8-3CCC07665AB7}" dt="2023-04-13T22:38:04.142" v="3987" actId="478"/>
          <ac:spMkLst>
            <pc:docMk/>
            <pc:sldMk cId="4266846881" sldId="269"/>
            <ac:spMk id="32" creationId="{FB7B7E67-B945-D324-315C-7CD0110BD634}"/>
          </ac:spMkLst>
        </pc:spChg>
        <pc:spChg chg="add mod">
          <ac:chgData name="Semyonov, Dmitriy [Tengizchevroil]" userId="1f205671-7d64-49bd-ab6c-6a02c8a021cd" providerId="ADAL" clId="{A5E349A7-3FE8-409C-ADD8-3CCC07665AB7}" dt="2023-04-14T22:15:31.470" v="4013" actId="20577"/>
          <ac:spMkLst>
            <pc:docMk/>
            <pc:sldMk cId="4266846881" sldId="269"/>
            <ac:spMk id="36" creationId="{CF1BAC5B-8AC7-EC06-6C4C-64FD7F92C97B}"/>
          </ac:spMkLst>
        </pc:spChg>
        <pc:spChg chg="add mod">
          <ac:chgData name="Semyonov, Dmitriy [Tengizchevroil]" userId="1f205671-7d64-49bd-ab6c-6a02c8a021cd" providerId="ADAL" clId="{A5E349A7-3FE8-409C-ADD8-3CCC07665AB7}" dt="2023-04-13T22:38:18.628" v="3991" actId="113"/>
          <ac:spMkLst>
            <pc:docMk/>
            <pc:sldMk cId="4266846881" sldId="269"/>
            <ac:spMk id="37" creationId="{70F58046-ADDE-4C81-BE32-48665E598178}"/>
          </ac:spMkLst>
        </pc:spChg>
        <pc:spChg chg="add mod">
          <ac:chgData name="Semyonov, Dmitriy [Tengizchevroil]" userId="1f205671-7d64-49bd-ab6c-6a02c8a021cd" providerId="ADAL" clId="{A5E349A7-3FE8-409C-ADD8-3CCC07665AB7}" dt="2023-04-13T22:38:04.696" v="3988"/>
          <ac:spMkLst>
            <pc:docMk/>
            <pc:sldMk cId="4266846881" sldId="269"/>
            <ac:spMk id="38" creationId="{791F7C54-F6A5-C045-A7FC-B7A1BE4F1DF9}"/>
          </ac:spMkLst>
        </pc:spChg>
        <pc:spChg chg="add mod">
          <ac:chgData name="Semyonov, Dmitriy [Tengizchevroil]" userId="1f205671-7d64-49bd-ab6c-6a02c8a021cd" providerId="ADAL" clId="{A5E349A7-3FE8-409C-ADD8-3CCC07665AB7}" dt="2023-04-13T22:38:29.399" v="3992" actId="113"/>
          <ac:spMkLst>
            <pc:docMk/>
            <pc:sldMk cId="4266846881" sldId="269"/>
            <ac:spMk id="44" creationId="{F27F673B-0DE4-A138-48CE-85C70F54B22D}"/>
          </ac:spMkLst>
        </pc:spChg>
        <pc:spChg chg="add mod">
          <ac:chgData name="Semyonov, Dmitriy [Tengizchevroil]" userId="1f205671-7d64-49bd-ab6c-6a02c8a021cd" providerId="ADAL" clId="{A5E349A7-3FE8-409C-ADD8-3CCC07665AB7}" dt="2023-04-13T22:38:04.696" v="3988"/>
          <ac:spMkLst>
            <pc:docMk/>
            <pc:sldMk cId="4266846881" sldId="269"/>
            <ac:spMk id="45" creationId="{D89C395D-91FB-D0C1-54E1-DEC20530C205}"/>
          </ac:spMkLst>
        </pc:spChg>
        <pc:spChg chg="add mod">
          <ac:chgData name="Semyonov, Dmitriy [Tengizchevroil]" userId="1f205671-7d64-49bd-ab6c-6a02c8a021cd" providerId="ADAL" clId="{A5E349A7-3FE8-409C-ADD8-3CCC07665AB7}" dt="2023-04-13T22:38:04.696" v="3988"/>
          <ac:spMkLst>
            <pc:docMk/>
            <pc:sldMk cId="4266846881" sldId="269"/>
            <ac:spMk id="53" creationId="{A582AD30-94A7-7C54-DDC3-CE3D08C214EA}"/>
          </ac:spMkLst>
        </pc:spChg>
        <pc:spChg chg="add mod">
          <ac:chgData name="Semyonov, Dmitriy [Tengizchevroil]" userId="1f205671-7d64-49bd-ab6c-6a02c8a021cd" providerId="ADAL" clId="{A5E349A7-3FE8-409C-ADD8-3CCC07665AB7}" dt="2023-04-13T22:39:51.242" v="4001" actId="1035"/>
          <ac:spMkLst>
            <pc:docMk/>
            <pc:sldMk cId="4266846881" sldId="269"/>
            <ac:spMk id="54" creationId="{AD4FBAAE-4FAC-586D-E4A6-E98F83DD3EFA}"/>
          </ac:spMkLst>
        </pc:spChg>
        <pc:cxnChg chg="del">
          <ac:chgData name="Semyonov, Dmitriy [Tengizchevroil]" userId="1f205671-7d64-49bd-ab6c-6a02c8a021cd" providerId="ADAL" clId="{A5E349A7-3FE8-409C-ADD8-3CCC07665AB7}" dt="2023-04-13T22:37:59.343" v="3985" actId="478"/>
          <ac:cxnSpMkLst>
            <pc:docMk/>
            <pc:sldMk cId="4266846881" sldId="269"/>
            <ac:cxnSpMk id="11" creationId="{3F500E1A-6D0A-DE90-FE36-B833BDA29086}"/>
          </ac:cxnSpMkLst>
        </pc:cxnChg>
        <pc:cxnChg chg="add mod">
          <ac:chgData name="Semyonov, Dmitriy [Tengizchevroil]" userId="1f205671-7d64-49bd-ab6c-6a02c8a021cd" providerId="ADAL" clId="{A5E349A7-3FE8-409C-ADD8-3CCC07665AB7}" dt="2023-04-13T22:38:04.696" v="3988"/>
          <ac:cxnSpMkLst>
            <pc:docMk/>
            <pc:sldMk cId="4266846881" sldId="269"/>
            <ac:cxnSpMk id="13" creationId="{F10F1EBA-5AF1-062C-D13F-DC81002F42CB}"/>
          </ac:cxnSpMkLst>
        </pc:cxnChg>
        <pc:cxnChg chg="add mod">
          <ac:chgData name="Semyonov, Dmitriy [Tengizchevroil]" userId="1f205671-7d64-49bd-ab6c-6a02c8a021cd" providerId="ADAL" clId="{A5E349A7-3FE8-409C-ADD8-3CCC07665AB7}" dt="2023-04-13T22:38:04.696" v="3988"/>
          <ac:cxnSpMkLst>
            <pc:docMk/>
            <pc:sldMk cId="4266846881" sldId="269"/>
            <ac:cxnSpMk id="18" creationId="{CC8BC3AC-9A67-8F26-264E-E9059A8FC9A2}"/>
          </ac:cxnSpMkLst>
        </pc:cxnChg>
        <pc:cxnChg chg="del">
          <ac:chgData name="Semyonov, Dmitriy [Tengizchevroil]" userId="1f205671-7d64-49bd-ab6c-6a02c8a021cd" providerId="ADAL" clId="{A5E349A7-3FE8-409C-ADD8-3CCC07665AB7}" dt="2023-04-13T22:37:59.343" v="3985" actId="478"/>
          <ac:cxnSpMkLst>
            <pc:docMk/>
            <pc:sldMk cId="4266846881" sldId="269"/>
            <ac:cxnSpMk id="25" creationId="{C113CCA1-6B4A-C717-3FA8-C9D5CF843451}"/>
          </ac:cxnSpMkLst>
        </pc:cxnChg>
        <pc:cxnChg chg="del">
          <ac:chgData name="Semyonov, Dmitriy [Tengizchevroil]" userId="1f205671-7d64-49bd-ab6c-6a02c8a021cd" providerId="ADAL" clId="{A5E349A7-3FE8-409C-ADD8-3CCC07665AB7}" dt="2023-04-13T22:37:59.343" v="3985" actId="478"/>
          <ac:cxnSpMkLst>
            <pc:docMk/>
            <pc:sldMk cId="4266846881" sldId="269"/>
            <ac:cxnSpMk id="27" creationId="{C206AB81-79E7-F201-A425-3E00D2BFEDE8}"/>
          </ac:cxnSpMkLst>
        </pc:cxnChg>
        <pc:cxnChg chg="del">
          <ac:chgData name="Semyonov, Dmitriy [Tengizchevroil]" userId="1f205671-7d64-49bd-ab6c-6a02c8a021cd" providerId="ADAL" clId="{A5E349A7-3FE8-409C-ADD8-3CCC07665AB7}" dt="2023-04-13T22:37:59.343" v="3985" actId="478"/>
          <ac:cxnSpMkLst>
            <pc:docMk/>
            <pc:sldMk cId="4266846881" sldId="269"/>
            <ac:cxnSpMk id="33" creationId="{811193AF-978B-87A9-720B-754FCDEFE334}"/>
          </ac:cxnSpMkLst>
        </pc:cxnChg>
        <pc:cxnChg chg="add mod">
          <ac:chgData name="Semyonov, Dmitriy [Tengizchevroil]" userId="1f205671-7d64-49bd-ab6c-6a02c8a021cd" providerId="ADAL" clId="{A5E349A7-3FE8-409C-ADD8-3CCC07665AB7}" dt="2023-04-13T22:38:04.696" v="3988"/>
          <ac:cxnSpMkLst>
            <pc:docMk/>
            <pc:sldMk cId="4266846881" sldId="269"/>
            <ac:cxnSpMk id="35" creationId="{91F2184D-4F1D-A37C-EA39-A7EFEF1D9F17}"/>
          </ac:cxnSpMkLst>
        </pc:cxnChg>
        <pc:cxnChg chg="add mod">
          <ac:chgData name="Semyonov, Dmitriy [Tengizchevroil]" userId="1f205671-7d64-49bd-ab6c-6a02c8a021cd" providerId="ADAL" clId="{A5E349A7-3FE8-409C-ADD8-3CCC07665AB7}" dt="2023-04-13T22:38:04.696" v="3988"/>
          <ac:cxnSpMkLst>
            <pc:docMk/>
            <pc:sldMk cId="4266846881" sldId="269"/>
            <ac:cxnSpMk id="46" creationId="{90294582-39E6-8E8B-D30C-E691EF424B89}"/>
          </ac:cxnSpMkLst>
        </pc:cxnChg>
        <pc:cxnChg chg="add mod">
          <ac:chgData name="Semyonov, Dmitriy [Tengizchevroil]" userId="1f205671-7d64-49bd-ab6c-6a02c8a021cd" providerId="ADAL" clId="{A5E349A7-3FE8-409C-ADD8-3CCC07665AB7}" dt="2023-04-13T22:38:04.696" v="3988"/>
          <ac:cxnSpMkLst>
            <pc:docMk/>
            <pc:sldMk cId="4266846881" sldId="269"/>
            <ac:cxnSpMk id="55" creationId="{52C7570F-7B2A-9A9A-115B-E73446D88B7C}"/>
          </ac:cxnSpMkLst>
        </pc:cxnChg>
      </pc:sldChg>
      <pc:sldChg chg="addSp delSp modSp add mod">
        <pc:chgData name="Semyonov, Dmitriy [Tengizchevroil]" userId="1f205671-7d64-49bd-ab6c-6a02c8a021cd" providerId="ADAL" clId="{A5E349A7-3FE8-409C-ADD8-3CCC07665AB7}" dt="2023-04-14T23:06:59.916" v="4945" actId="1076"/>
        <pc:sldMkLst>
          <pc:docMk/>
          <pc:sldMk cId="1147955469" sldId="270"/>
        </pc:sldMkLst>
        <pc:spChg chg="del">
          <ac:chgData name="Semyonov, Dmitriy [Tengizchevroil]" userId="1f205671-7d64-49bd-ab6c-6a02c8a021cd" providerId="ADAL" clId="{A5E349A7-3FE8-409C-ADD8-3CCC07665AB7}" dt="2023-04-14T22:35:29.632" v="4517" actId="478"/>
          <ac:spMkLst>
            <pc:docMk/>
            <pc:sldMk cId="1147955469" sldId="270"/>
            <ac:spMk id="3" creationId="{BCB94299-EBA7-F9C1-A74C-096214C28C3F}"/>
          </ac:spMkLst>
        </pc:spChg>
        <pc:spChg chg="del">
          <ac:chgData name="Semyonov, Dmitriy [Tengizchevroil]" userId="1f205671-7d64-49bd-ab6c-6a02c8a021cd" providerId="ADAL" clId="{A5E349A7-3FE8-409C-ADD8-3CCC07665AB7}" dt="2023-04-14T22:35:29.632" v="4517" actId="478"/>
          <ac:spMkLst>
            <pc:docMk/>
            <pc:sldMk cId="1147955469" sldId="270"/>
            <ac:spMk id="5" creationId="{3D9C7E6B-C193-6236-B464-D4AC7B1E499D}"/>
          </ac:spMkLst>
        </pc:spChg>
        <pc:spChg chg="add del mod">
          <ac:chgData name="Semyonov, Dmitriy [Tengizchevroil]" userId="1f205671-7d64-49bd-ab6c-6a02c8a021cd" providerId="ADAL" clId="{A5E349A7-3FE8-409C-ADD8-3CCC07665AB7}" dt="2023-04-14T22:34:25.907" v="4448" actId="1076"/>
          <ac:spMkLst>
            <pc:docMk/>
            <pc:sldMk cId="1147955469" sldId="270"/>
            <ac:spMk id="6" creationId="{761EEE5C-F4A9-045B-9534-61A1323796C8}"/>
          </ac:spMkLst>
        </pc:spChg>
        <pc:spChg chg="mod">
          <ac:chgData name="Semyonov, Dmitriy [Tengizchevroil]" userId="1f205671-7d64-49bd-ab6c-6a02c8a021cd" providerId="ADAL" clId="{A5E349A7-3FE8-409C-ADD8-3CCC07665AB7}" dt="2023-04-14T22:35:34.385" v="4518" actId="1076"/>
          <ac:spMkLst>
            <pc:docMk/>
            <pc:sldMk cId="1147955469" sldId="270"/>
            <ac:spMk id="7" creationId="{CF397DBF-8D8D-DD92-1139-E78B13280CF4}"/>
          </ac:spMkLst>
        </pc:spChg>
        <pc:spChg chg="add mod">
          <ac:chgData name="Semyonov, Dmitriy [Tengizchevroil]" userId="1f205671-7d64-49bd-ab6c-6a02c8a021cd" providerId="ADAL" clId="{A5E349A7-3FE8-409C-ADD8-3CCC07665AB7}" dt="2023-04-14T22:49:13.241" v="4617" actId="1035"/>
          <ac:spMkLst>
            <pc:docMk/>
            <pc:sldMk cId="1147955469" sldId="270"/>
            <ac:spMk id="10" creationId="{E5F585F5-0A39-781A-CA47-EC28D4628591}"/>
          </ac:spMkLst>
        </pc:spChg>
        <pc:spChg chg="add del mod">
          <ac:chgData name="Semyonov, Dmitriy [Tengizchevroil]" userId="1f205671-7d64-49bd-ab6c-6a02c8a021cd" providerId="ADAL" clId="{A5E349A7-3FE8-409C-ADD8-3CCC07665AB7}" dt="2023-04-14T22:59:27.952" v="4839" actId="478"/>
          <ac:spMkLst>
            <pc:docMk/>
            <pc:sldMk cId="1147955469" sldId="270"/>
            <ac:spMk id="11" creationId="{67F708C8-683D-1AD0-EB6F-123B4D037B2B}"/>
          </ac:spMkLst>
        </pc:spChg>
        <pc:spChg chg="del">
          <ac:chgData name="Semyonov, Dmitriy [Tengizchevroil]" userId="1f205671-7d64-49bd-ab6c-6a02c8a021cd" providerId="ADAL" clId="{A5E349A7-3FE8-409C-ADD8-3CCC07665AB7}" dt="2023-04-14T22:34:21.788" v="4447" actId="478"/>
          <ac:spMkLst>
            <pc:docMk/>
            <pc:sldMk cId="1147955469" sldId="270"/>
            <ac:spMk id="12" creationId="{50217FA9-0AC4-AF80-4B53-0AF1B97BC66E}"/>
          </ac:spMkLst>
        </pc:spChg>
        <pc:spChg chg="mod">
          <ac:chgData name="Semyonov, Dmitriy [Tengizchevroil]" userId="1f205671-7d64-49bd-ab6c-6a02c8a021cd" providerId="ADAL" clId="{A5E349A7-3FE8-409C-ADD8-3CCC07665AB7}" dt="2023-04-14T22:31:35.305" v="4386" actId="20577"/>
          <ac:spMkLst>
            <pc:docMk/>
            <pc:sldMk cId="1147955469" sldId="270"/>
            <ac:spMk id="15" creationId="{E1EE017F-0F5D-E547-A413-ED0057C460E7}"/>
          </ac:spMkLst>
        </pc:spChg>
        <pc:spChg chg="del">
          <ac:chgData name="Semyonov, Dmitriy [Tengizchevroil]" userId="1f205671-7d64-49bd-ab6c-6a02c8a021cd" providerId="ADAL" clId="{A5E349A7-3FE8-409C-ADD8-3CCC07665AB7}" dt="2023-04-14T22:23:51.233" v="4168" actId="478"/>
          <ac:spMkLst>
            <pc:docMk/>
            <pc:sldMk cId="1147955469" sldId="270"/>
            <ac:spMk id="16" creationId="{4919CF2D-BD25-D5FC-AEE1-249A06B1F7BD}"/>
          </ac:spMkLst>
        </pc:spChg>
        <pc:spChg chg="add del mod">
          <ac:chgData name="Semyonov, Dmitriy [Tengizchevroil]" userId="1f205671-7d64-49bd-ab6c-6a02c8a021cd" providerId="ADAL" clId="{A5E349A7-3FE8-409C-ADD8-3CCC07665AB7}" dt="2023-04-14T22:59:27.952" v="4839" actId="478"/>
          <ac:spMkLst>
            <pc:docMk/>
            <pc:sldMk cId="1147955469" sldId="270"/>
            <ac:spMk id="17" creationId="{7E15DCA0-AC2C-DD93-AD28-45AB3A3C4EB6}"/>
          </ac:spMkLst>
        </pc:spChg>
        <pc:spChg chg="del">
          <ac:chgData name="Semyonov, Dmitriy [Tengizchevroil]" userId="1f205671-7d64-49bd-ab6c-6a02c8a021cd" providerId="ADAL" clId="{A5E349A7-3FE8-409C-ADD8-3CCC07665AB7}" dt="2023-04-14T22:30:14.238" v="4353" actId="478"/>
          <ac:spMkLst>
            <pc:docMk/>
            <pc:sldMk cId="1147955469" sldId="270"/>
            <ac:spMk id="21" creationId="{060C434D-7A23-47AB-D0A9-B7007143CF0D}"/>
          </ac:spMkLst>
        </pc:spChg>
        <pc:spChg chg="add del mod">
          <ac:chgData name="Semyonov, Dmitriy [Tengizchevroil]" userId="1f205671-7d64-49bd-ab6c-6a02c8a021cd" providerId="ADAL" clId="{A5E349A7-3FE8-409C-ADD8-3CCC07665AB7}" dt="2023-04-14T22:48:30.335" v="4602" actId="478"/>
          <ac:spMkLst>
            <pc:docMk/>
            <pc:sldMk cId="1147955469" sldId="270"/>
            <ac:spMk id="22" creationId="{79B7E4F3-634C-365F-39A9-28F5702CA5A0}"/>
          </ac:spMkLst>
        </pc:spChg>
        <pc:spChg chg="del">
          <ac:chgData name="Semyonov, Dmitriy [Tengizchevroil]" userId="1f205671-7d64-49bd-ab6c-6a02c8a021cd" providerId="ADAL" clId="{A5E349A7-3FE8-409C-ADD8-3CCC07665AB7}" dt="2023-04-13T22:41:21.654" v="4009" actId="478"/>
          <ac:spMkLst>
            <pc:docMk/>
            <pc:sldMk cId="1147955469" sldId="270"/>
            <ac:spMk id="22" creationId="{DFA4FBED-4E6A-C0A7-9CAE-BF2D6993C3E5}"/>
          </ac:spMkLst>
        </pc:spChg>
        <pc:spChg chg="add mod">
          <ac:chgData name="Semyonov, Dmitriy [Tengizchevroil]" userId="1f205671-7d64-49bd-ab6c-6a02c8a021cd" providerId="ADAL" clId="{A5E349A7-3FE8-409C-ADD8-3CCC07665AB7}" dt="2023-04-14T22:49:24.434" v="4637" actId="1035"/>
          <ac:spMkLst>
            <pc:docMk/>
            <pc:sldMk cId="1147955469" sldId="270"/>
            <ac:spMk id="31" creationId="{5ED50296-2468-7850-C6E8-8F32597B78D3}"/>
          </ac:spMkLst>
        </pc:spChg>
        <pc:spChg chg="del">
          <ac:chgData name="Semyonov, Dmitriy [Tengizchevroil]" userId="1f205671-7d64-49bd-ab6c-6a02c8a021cd" providerId="ADAL" clId="{A5E349A7-3FE8-409C-ADD8-3CCC07665AB7}" dt="2023-04-13T22:41:24.498" v="4010" actId="478"/>
          <ac:spMkLst>
            <pc:docMk/>
            <pc:sldMk cId="1147955469" sldId="270"/>
            <ac:spMk id="34" creationId="{E6566B65-C759-2C33-FB44-A76C7E7DE5BD}"/>
          </ac:spMkLst>
        </pc:spChg>
        <pc:spChg chg="mod">
          <ac:chgData name="Semyonov, Dmitriy [Tengizchevroil]" userId="1f205671-7d64-49bd-ab6c-6a02c8a021cd" providerId="ADAL" clId="{A5E349A7-3FE8-409C-ADD8-3CCC07665AB7}" dt="2023-04-14T22:15:36.870" v="4017" actId="20577"/>
          <ac:spMkLst>
            <pc:docMk/>
            <pc:sldMk cId="1147955469" sldId="270"/>
            <ac:spMk id="36" creationId="{CF1BAC5B-8AC7-EC06-6C4C-64FD7F92C97B}"/>
          </ac:spMkLst>
        </pc:spChg>
        <pc:spChg chg="mod">
          <ac:chgData name="Semyonov, Dmitriy [Tengizchevroil]" userId="1f205671-7d64-49bd-ab6c-6a02c8a021cd" providerId="ADAL" clId="{A5E349A7-3FE8-409C-ADD8-3CCC07665AB7}" dt="2023-04-13T22:41:10.095" v="4008" actId="113"/>
          <ac:spMkLst>
            <pc:docMk/>
            <pc:sldMk cId="1147955469" sldId="270"/>
            <ac:spMk id="44" creationId="{F27F673B-0DE4-A138-48CE-85C70F54B22D}"/>
          </ac:spMkLst>
        </pc:spChg>
        <pc:spChg chg="del">
          <ac:chgData name="Semyonov, Dmitriy [Tengizchevroil]" userId="1f205671-7d64-49bd-ab6c-6a02c8a021cd" providerId="ADAL" clId="{A5E349A7-3FE8-409C-ADD8-3CCC07665AB7}" dt="2023-04-14T22:34:16.672" v="4446" actId="478"/>
          <ac:spMkLst>
            <pc:docMk/>
            <pc:sldMk cId="1147955469" sldId="270"/>
            <ac:spMk id="47" creationId="{4F986A40-77F5-49D3-EA0C-7BBF6160EF6B}"/>
          </ac:spMkLst>
        </pc:spChg>
        <pc:spChg chg="mod">
          <ac:chgData name="Semyonov, Dmitriy [Tengizchevroil]" userId="1f205671-7d64-49bd-ab6c-6a02c8a021cd" providerId="ADAL" clId="{A5E349A7-3FE8-409C-ADD8-3CCC07665AB7}" dt="2023-04-13T22:41:08.593" v="4007" actId="113"/>
          <ac:spMkLst>
            <pc:docMk/>
            <pc:sldMk cId="1147955469" sldId="270"/>
            <ac:spMk id="54" creationId="{AD4FBAAE-4FAC-586D-E4A6-E98F83DD3EFA}"/>
          </ac:spMkLst>
        </pc:spChg>
        <pc:spChg chg="del">
          <ac:chgData name="Semyonov, Dmitriy [Tengizchevroil]" userId="1f205671-7d64-49bd-ab6c-6a02c8a021cd" providerId="ADAL" clId="{A5E349A7-3FE8-409C-ADD8-3CCC07665AB7}" dt="2023-04-14T22:35:29.632" v="4517" actId="478"/>
          <ac:spMkLst>
            <pc:docMk/>
            <pc:sldMk cId="1147955469" sldId="270"/>
            <ac:spMk id="56" creationId="{14CA6E13-E84F-7638-C136-7CFB81803D6B}"/>
          </ac:spMkLst>
        </pc:spChg>
        <pc:spChg chg="del">
          <ac:chgData name="Semyonov, Dmitriy [Tengizchevroil]" userId="1f205671-7d64-49bd-ab6c-6a02c8a021cd" providerId="ADAL" clId="{A5E349A7-3FE8-409C-ADD8-3CCC07665AB7}" dt="2023-04-14T22:35:29.632" v="4517" actId="478"/>
          <ac:spMkLst>
            <pc:docMk/>
            <pc:sldMk cId="1147955469" sldId="270"/>
            <ac:spMk id="57" creationId="{909A073A-C872-5AD8-5C04-FAE554B96545}"/>
          </ac:spMkLst>
        </pc:spChg>
        <pc:spChg chg="mod">
          <ac:chgData name="Semyonov, Dmitriy [Tengizchevroil]" userId="1f205671-7d64-49bd-ab6c-6a02c8a021cd" providerId="ADAL" clId="{A5E349A7-3FE8-409C-ADD8-3CCC07665AB7}" dt="2023-04-14T22:49:09.074" v="4608" actId="1035"/>
          <ac:spMkLst>
            <pc:docMk/>
            <pc:sldMk cId="1147955469" sldId="270"/>
            <ac:spMk id="58" creationId="{B97EF820-B1DE-2C0D-F124-1A180617F016}"/>
          </ac:spMkLst>
        </pc:spChg>
        <pc:spChg chg="add mod">
          <ac:chgData name="Semyonov, Dmitriy [Tengizchevroil]" userId="1f205671-7d64-49bd-ab6c-6a02c8a021cd" providerId="ADAL" clId="{A5E349A7-3FE8-409C-ADD8-3CCC07665AB7}" dt="2023-04-14T22:59:28.304" v="4840"/>
          <ac:spMkLst>
            <pc:docMk/>
            <pc:sldMk cId="1147955469" sldId="270"/>
            <ac:spMk id="59" creationId="{021E02B7-1AB6-0703-D552-3D0AA8F50460}"/>
          </ac:spMkLst>
        </pc:spChg>
        <pc:spChg chg="mod">
          <ac:chgData name="Semyonov, Dmitriy [Tengizchevroil]" userId="1f205671-7d64-49bd-ab6c-6a02c8a021cd" providerId="ADAL" clId="{A5E349A7-3FE8-409C-ADD8-3CCC07665AB7}" dt="2023-04-14T22:49:11.082" v="4612" actId="1035"/>
          <ac:spMkLst>
            <pc:docMk/>
            <pc:sldMk cId="1147955469" sldId="270"/>
            <ac:spMk id="60" creationId="{4539FDDF-8B1A-C8C1-4EF1-11AC724D81A6}"/>
          </ac:spMkLst>
        </pc:spChg>
        <pc:spChg chg="add mod">
          <ac:chgData name="Semyonov, Dmitriy [Tengizchevroil]" userId="1f205671-7d64-49bd-ab6c-6a02c8a021cd" providerId="ADAL" clId="{A5E349A7-3FE8-409C-ADD8-3CCC07665AB7}" dt="2023-04-14T22:59:28.304" v="4840"/>
          <ac:spMkLst>
            <pc:docMk/>
            <pc:sldMk cId="1147955469" sldId="270"/>
            <ac:spMk id="61" creationId="{469DCBCC-E3E7-2D19-7A50-90D4B525B67E}"/>
          </ac:spMkLst>
        </pc:spChg>
        <pc:spChg chg="del">
          <ac:chgData name="Semyonov, Dmitriy [Tengizchevroil]" userId="1f205671-7d64-49bd-ab6c-6a02c8a021cd" providerId="ADAL" clId="{A5E349A7-3FE8-409C-ADD8-3CCC07665AB7}" dt="2023-04-14T22:23:50.428" v="4167" actId="478"/>
          <ac:spMkLst>
            <pc:docMk/>
            <pc:sldMk cId="1147955469" sldId="270"/>
            <ac:spMk id="62" creationId="{BE1BDCBA-F2C6-D038-AA8A-BD2DE3EDA85D}"/>
          </ac:spMkLst>
        </pc:spChg>
        <pc:spChg chg="del">
          <ac:chgData name="Semyonov, Dmitriy [Tengizchevroil]" userId="1f205671-7d64-49bd-ab6c-6a02c8a021cd" providerId="ADAL" clId="{A5E349A7-3FE8-409C-ADD8-3CCC07665AB7}" dt="2023-04-14T22:23:02.161" v="4111" actId="478"/>
          <ac:spMkLst>
            <pc:docMk/>
            <pc:sldMk cId="1147955469" sldId="270"/>
            <ac:spMk id="63" creationId="{DCB40188-5628-0685-5AFB-B4905F4BCCFF}"/>
          </ac:spMkLst>
        </pc:spChg>
        <pc:spChg chg="del">
          <ac:chgData name="Semyonov, Dmitriy [Tengizchevroil]" userId="1f205671-7d64-49bd-ab6c-6a02c8a021cd" providerId="ADAL" clId="{A5E349A7-3FE8-409C-ADD8-3CCC07665AB7}" dt="2023-04-14T22:23:01.304" v="4110" actId="478"/>
          <ac:spMkLst>
            <pc:docMk/>
            <pc:sldMk cId="1147955469" sldId="270"/>
            <ac:spMk id="64" creationId="{3B5992B3-5830-400B-942F-D1C7544B4DD0}"/>
          </ac:spMkLst>
        </pc:spChg>
        <pc:spChg chg="del">
          <ac:chgData name="Semyonov, Dmitriy [Tengizchevroil]" userId="1f205671-7d64-49bd-ab6c-6a02c8a021cd" providerId="ADAL" clId="{A5E349A7-3FE8-409C-ADD8-3CCC07665AB7}" dt="2023-04-14T22:24:00.496" v="4173" actId="478"/>
          <ac:spMkLst>
            <pc:docMk/>
            <pc:sldMk cId="1147955469" sldId="270"/>
            <ac:spMk id="65" creationId="{80FAA018-0DAA-4C0F-C9DE-D7197C65660A}"/>
          </ac:spMkLst>
        </pc:spChg>
        <pc:spChg chg="del">
          <ac:chgData name="Semyonov, Dmitriy [Tengizchevroil]" userId="1f205671-7d64-49bd-ab6c-6a02c8a021cd" providerId="ADAL" clId="{A5E349A7-3FE8-409C-ADD8-3CCC07665AB7}" dt="2023-04-14T22:24:02.781" v="4174" actId="478"/>
          <ac:spMkLst>
            <pc:docMk/>
            <pc:sldMk cId="1147955469" sldId="270"/>
            <ac:spMk id="66" creationId="{12988A60-B9CD-C2D6-6F0B-8C74B285735C}"/>
          </ac:spMkLst>
        </pc:spChg>
        <pc:spChg chg="del">
          <ac:chgData name="Semyonov, Dmitriy [Tengizchevroil]" userId="1f205671-7d64-49bd-ab6c-6a02c8a021cd" providerId="ADAL" clId="{A5E349A7-3FE8-409C-ADD8-3CCC07665AB7}" dt="2023-04-14T22:23:58.722" v="4171" actId="478"/>
          <ac:spMkLst>
            <pc:docMk/>
            <pc:sldMk cId="1147955469" sldId="270"/>
            <ac:spMk id="67" creationId="{A0E49A96-D2D1-6253-B558-A65B1C661483}"/>
          </ac:spMkLst>
        </pc:spChg>
        <pc:spChg chg="del">
          <ac:chgData name="Semyonov, Dmitriy [Tengizchevroil]" userId="1f205671-7d64-49bd-ab6c-6a02c8a021cd" providerId="ADAL" clId="{A5E349A7-3FE8-409C-ADD8-3CCC07665AB7}" dt="2023-04-14T22:23:59.325" v="4172" actId="478"/>
          <ac:spMkLst>
            <pc:docMk/>
            <pc:sldMk cId="1147955469" sldId="270"/>
            <ac:spMk id="68" creationId="{712B5DCA-0697-C8D6-F065-216F14E3C5EE}"/>
          </ac:spMkLst>
        </pc:spChg>
        <pc:spChg chg="del">
          <ac:chgData name="Semyonov, Dmitriy [Tengizchevroil]" userId="1f205671-7d64-49bd-ab6c-6a02c8a021cd" providerId="ADAL" clId="{A5E349A7-3FE8-409C-ADD8-3CCC07665AB7}" dt="2023-04-14T22:23:52.865" v="4169" actId="478"/>
          <ac:spMkLst>
            <pc:docMk/>
            <pc:sldMk cId="1147955469" sldId="270"/>
            <ac:spMk id="69" creationId="{EC76D3F0-0ABB-2E34-7BF5-4C7DBC216C5C}"/>
          </ac:spMkLst>
        </pc:spChg>
        <pc:spChg chg="del">
          <ac:chgData name="Semyonov, Dmitriy [Tengizchevroil]" userId="1f205671-7d64-49bd-ab6c-6a02c8a021cd" providerId="ADAL" clId="{A5E349A7-3FE8-409C-ADD8-3CCC07665AB7}" dt="2023-04-14T22:23:57.589" v="4170" actId="478"/>
          <ac:spMkLst>
            <pc:docMk/>
            <pc:sldMk cId="1147955469" sldId="270"/>
            <ac:spMk id="70" creationId="{1F1C1622-7B00-18CF-CD8A-E83B11EAB740}"/>
          </ac:spMkLst>
        </pc:spChg>
        <pc:spChg chg="mod">
          <ac:chgData name="Semyonov, Dmitriy [Tengizchevroil]" userId="1f205671-7d64-49bd-ab6c-6a02c8a021cd" providerId="ADAL" clId="{A5E349A7-3FE8-409C-ADD8-3CCC07665AB7}" dt="2023-04-14T23:06:52.191" v="4944" actId="14100"/>
          <ac:spMkLst>
            <pc:docMk/>
            <pc:sldMk cId="1147955469" sldId="270"/>
            <ac:spMk id="74" creationId="{E778871E-4EB6-6354-A57E-0C67A6D10841}"/>
          </ac:spMkLst>
        </pc:spChg>
        <pc:spChg chg="mod">
          <ac:chgData name="Semyonov, Dmitriy [Tengizchevroil]" userId="1f205671-7d64-49bd-ab6c-6a02c8a021cd" providerId="ADAL" clId="{A5E349A7-3FE8-409C-ADD8-3CCC07665AB7}" dt="2023-04-14T23:06:07.857" v="4864"/>
          <ac:spMkLst>
            <pc:docMk/>
            <pc:sldMk cId="1147955469" sldId="270"/>
            <ac:spMk id="78" creationId="{087CBDCF-6BBE-FD03-F567-7A71F2EBC67E}"/>
          </ac:spMkLst>
        </pc:spChg>
        <pc:grpChg chg="add mod">
          <ac:chgData name="Semyonov, Dmitriy [Tengizchevroil]" userId="1f205671-7d64-49bd-ab6c-6a02c8a021cd" providerId="ADAL" clId="{A5E349A7-3FE8-409C-ADD8-3CCC07665AB7}" dt="2023-04-14T23:06:59.916" v="4945" actId="1076"/>
          <ac:grpSpMkLst>
            <pc:docMk/>
            <pc:sldMk cId="1147955469" sldId="270"/>
            <ac:grpSpMk id="71" creationId="{281BB920-BC69-0300-5A26-D38F645D947E}"/>
          </ac:grpSpMkLst>
        </pc:grpChg>
        <pc:grpChg chg="del">
          <ac:chgData name="Semyonov, Dmitriy [Tengizchevroil]" userId="1f205671-7d64-49bd-ab6c-6a02c8a021cd" providerId="ADAL" clId="{A5E349A7-3FE8-409C-ADD8-3CCC07665AB7}" dt="2023-04-14T22:21:50.674" v="4035" actId="478"/>
          <ac:grpSpMkLst>
            <pc:docMk/>
            <pc:sldMk cId="1147955469" sldId="270"/>
            <ac:grpSpMk id="75" creationId="{BDFB8622-0E75-E3CF-FD29-8C856CE93C9A}"/>
          </ac:grpSpMkLst>
        </pc:grpChg>
        <pc:picChg chg="add del mod">
          <ac:chgData name="Semyonov, Dmitriy [Tengizchevroil]" userId="1f205671-7d64-49bd-ab6c-6a02c8a021cd" providerId="ADAL" clId="{A5E349A7-3FE8-409C-ADD8-3CCC07665AB7}" dt="2023-04-14T22:37:50.489" v="4527" actId="478"/>
          <ac:picMkLst>
            <pc:docMk/>
            <pc:sldMk cId="1147955469" sldId="270"/>
            <ac:picMk id="26" creationId="{455DE9B6-BDFA-653B-544A-E0F49A42E092}"/>
          </ac:picMkLst>
        </pc:picChg>
        <pc:picChg chg="add del mod">
          <ac:chgData name="Semyonov, Dmitriy [Tengizchevroil]" userId="1f205671-7d64-49bd-ab6c-6a02c8a021cd" providerId="ADAL" clId="{A5E349A7-3FE8-409C-ADD8-3CCC07665AB7}" dt="2023-04-14T22:38:49.374" v="4529" actId="478"/>
          <ac:picMkLst>
            <pc:docMk/>
            <pc:sldMk cId="1147955469" sldId="270"/>
            <ac:picMk id="28" creationId="{B2968F72-3195-950D-9673-6798BF648D72}"/>
          </ac:picMkLst>
        </pc:picChg>
        <pc:picChg chg="add mod">
          <ac:chgData name="Semyonov, Dmitriy [Tengizchevroil]" userId="1f205671-7d64-49bd-ab6c-6a02c8a021cd" providerId="ADAL" clId="{A5E349A7-3FE8-409C-ADD8-3CCC07665AB7}" dt="2023-04-14T22:49:53.746" v="4661" actId="1076"/>
          <ac:picMkLst>
            <pc:docMk/>
            <pc:sldMk cId="1147955469" sldId="270"/>
            <ac:picMk id="30" creationId="{9F095178-A3E5-2821-8E42-A4DFCFBC1254}"/>
          </ac:picMkLst>
        </pc:picChg>
        <pc:picChg chg="add mod">
          <ac:chgData name="Semyonov, Dmitriy [Tengizchevroil]" userId="1f205671-7d64-49bd-ab6c-6a02c8a021cd" providerId="ADAL" clId="{A5E349A7-3FE8-409C-ADD8-3CCC07665AB7}" dt="2023-04-14T22:49:27.292" v="4647" actId="1035"/>
          <ac:picMkLst>
            <pc:docMk/>
            <pc:sldMk cId="1147955469" sldId="270"/>
            <ac:picMk id="32" creationId="{968B1BBA-5B5E-2893-F2BF-0D3B9FE95052}"/>
          </ac:picMkLst>
        </pc:picChg>
        <pc:picChg chg="add mod">
          <ac:chgData name="Semyonov, Dmitriy [Tengizchevroil]" userId="1f205671-7d64-49bd-ab6c-6a02c8a021cd" providerId="ADAL" clId="{A5E349A7-3FE8-409C-ADD8-3CCC07665AB7}" dt="2023-04-14T22:49:32.820" v="4660" actId="1076"/>
          <ac:picMkLst>
            <pc:docMk/>
            <pc:sldMk cId="1147955469" sldId="270"/>
            <ac:picMk id="34" creationId="{F3A2CEAA-5454-98EE-A2C6-509DB400CC86}"/>
          </ac:picMkLst>
        </pc:picChg>
      </pc:sldChg>
      <pc:sldChg chg="addSp modSp add del mod ord">
        <pc:chgData name="Semyonov, Dmitriy [Tengizchevroil]" userId="1f205671-7d64-49bd-ab6c-6a02c8a021cd" providerId="ADAL" clId="{A5E349A7-3FE8-409C-ADD8-3CCC07665AB7}" dt="2023-04-14T22:47:24.506" v="4595" actId="47"/>
        <pc:sldMkLst>
          <pc:docMk/>
          <pc:sldMk cId="462471276" sldId="271"/>
        </pc:sldMkLst>
        <pc:spChg chg="add mod">
          <ac:chgData name="Semyonov, Dmitriy [Tengizchevroil]" userId="1f205671-7d64-49bd-ab6c-6a02c8a021cd" providerId="ADAL" clId="{A5E349A7-3FE8-409C-ADD8-3CCC07665AB7}" dt="2023-04-14T22:25:30.506" v="4189" actId="1076"/>
          <ac:spMkLst>
            <pc:docMk/>
            <pc:sldMk cId="462471276" sldId="271"/>
            <ac:spMk id="10" creationId="{150A9C19-953F-1B9D-6BBC-5F585CD8E641}"/>
          </ac:spMkLst>
        </pc:spChg>
        <pc:spChg chg="add mod">
          <ac:chgData name="Semyonov, Dmitriy [Tengizchevroil]" userId="1f205671-7d64-49bd-ab6c-6a02c8a021cd" providerId="ADAL" clId="{A5E349A7-3FE8-409C-ADD8-3CCC07665AB7}" dt="2023-04-14T22:25:33.391" v="4190" actId="1076"/>
          <ac:spMkLst>
            <pc:docMk/>
            <pc:sldMk cId="462471276" sldId="271"/>
            <ac:spMk id="11" creationId="{379447DA-2C09-EFF6-918D-1FA38FEB58F1}"/>
          </ac:spMkLst>
        </pc:spChg>
        <pc:spChg chg="mod">
          <ac:chgData name="Semyonov, Dmitriy [Tengizchevroil]" userId="1f205671-7d64-49bd-ab6c-6a02c8a021cd" providerId="ADAL" clId="{A5E349A7-3FE8-409C-ADD8-3CCC07665AB7}" dt="2023-04-14T22:25:14.940" v="4186" actId="113"/>
          <ac:spMkLst>
            <pc:docMk/>
            <pc:sldMk cId="462471276" sldId="271"/>
            <ac:spMk id="44" creationId="{F27F673B-0DE4-A138-48CE-85C70F54B22D}"/>
          </ac:spMkLst>
        </pc:spChg>
        <pc:spChg chg="mod">
          <ac:chgData name="Semyonov, Dmitriy [Tengizchevroil]" userId="1f205671-7d64-49bd-ab6c-6a02c8a021cd" providerId="ADAL" clId="{A5E349A7-3FE8-409C-ADD8-3CCC07665AB7}" dt="2023-04-14T22:25:13.073" v="4185" actId="113"/>
          <ac:spMkLst>
            <pc:docMk/>
            <pc:sldMk cId="462471276" sldId="271"/>
            <ac:spMk id="54" creationId="{AD4FBAAE-4FAC-586D-E4A6-E98F83DD3EFA}"/>
          </ac:spMkLst>
        </pc:spChg>
        <pc:spChg chg="mod">
          <ac:chgData name="Semyonov, Dmitriy [Tengizchevroil]" userId="1f205671-7d64-49bd-ab6c-6a02c8a021cd" providerId="ADAL" clId="{A5E349A7-3FE8-409C-ADD8-3CCC07665AB7}" dt="2023-04-14T22:25:46.506" v="4193" actId="113"/>
          <ac:spMkLst>
            <pc:docMk/>
            <pc:sldMk cId="462471276" sldId="271"/>
            <ac:spMk id="60" creationId="{4539FDDF-8B1A-C8C1-4EF1-11AC724D81A6}"/>
          </ac:spMkLst>
        </pc:spChg>
      </pc:sldChg>
      <pc:sldChg chg="modSp add del mod ord">
        <pc:chgData name="Semyonov, Dmitriy [Tengizchevroil]" userId="1f205671-7d64-49bd-ab6c-6a02c8a021cd" providerId="ADAL" clId="{A5E349A7-3FE8-409C-ADD8-3CCC07665AB7}" dt="2023-04-14T22:47:21.580" v="4594" actId="47"/>
        <pc:sldMkLst>
          <pc:docMk/>
          <pc:sldMk cId="2040767103" sldId="272"/>
        </pc:sldMkLst>
        <pc:spChg chg="mod">
          <ac:chgData name="Semyonov, Dmitriy [Tengizchevroil]" userId="1f205671-7d64-49bd-ab6c-6a02c8a021cd" providerId="ADAL" clId="{A5E349A7-3FE8-409C-ADD8-3CCC07665AB7}" dt="2023-04-14T22:26:13.253" v="4198" actId="113"/>
          <ac:spMkLst>
            <pc:docMk/>
            <pc:sldMk cId="2040767103" sldId="272"/>
            <ac:spMk id="38" creationId="{791F7C54-F6A5-C045-A7FC-B7A1BE4F1DF9}"/>
          </ac:spMkLst>
        </pc:spChg>
        <pc:spChg chg="mod">
          <ac:chgData name="Semyonov, Dmitriy [Tengizchevroil]" userId="1f205671-7d64-49bd-ab6c-6a02c8a021cd" providerId="ADAL" clId="{A5E349A7-3FE8-409C-ADD8-3CCC07665AB7}" dt="2023-04-14T22:26:11.652" v="4197" actId="113"/>
          <ac:spMkLst>
            <pc:docMk/>
            <pc:sldMk cId="2040767103" sldId="272"/>
            <ac:spMk id="44" creationId="{F27F673B-0DE4-A138-48CE-85C70F54B22D}"/>
          </ac:spMkLst>
        </pc:spChg>
      </pc:sldChg>
      <pc:sldChg chg="addSp delSp modSp add mod ord">
        <pc:chgData name="Semyonov, Dmitriy [Tengizchevroil]" userId="1f205671-7d64-49bd-ab6c-6a02c8a021cd" providerId="ADAL" clId="{A5E349A7-3FE8-409C-ADD8-3CCC07665AB7}" dt="2023-04-14T23:00:14.487" v="4855" actId="1076"/>
        <pc:sldMkLst>
          <pc:docMk/>
          <pc:sldMk cId="984110918" sldId="273"/>
        </pc:sldMkLst>
        <pc:spChg chg="add del mod">
          <ac:chgData name="Semyonov, Dmitriy [Tengizchevroil]" userId="1f205671-7d64-49bd-ab6c-6a02c8a021cd" providerId="ADAL" clId="{A5E349A7-3FE8-409C-ADD8-3CCC07665AB7}" dt="2023-04-14T22:41:49.497" v="4552" actId="478"/>
          <ac:spMkLst>
            <pc:docMk/>
            <pc:sldMk cId="984110918" sldId="273"/>
            <ac:spMk id="3" creationId="{6EFACC97-2D79-DAEE-F6FD-38A205C146C2}"/>
          </ac:spMkLst>
        </pc:spChg>
        <pc:spChg chg="add del mod">
          <ac:chgData name="Semyonov, Dmitriy [Tengizchevroil]" userId="1f205671-7d64-49bd-ab6c-6a02c8a021cd" providerId="ADAL" clId="{A5E349A7-3FE8-409C-ADD8-3CCC07665AB7}" dt="2023-04-14T22:41:49.497" v="4552" actId="478"/>
          <ac:spMkLst>
            <pc:docMk/>
            <pc:sldMk cId="984110918" sldId="273"/>
            <ac:spMk id="5" creationId="{792F2037-1709-3573-56CA-2AE9EF6402AE}"/>
          </ac:spMkLst>
        </pc:spChg>
        <pc:spChg chg="del">
          <ac:chgData name="Semyonov, Dmitriy [Tengizchevroil]" userId="1f205671-7d64-49bd-ab6c-6a02c8a021cd" providerId="ADAL" clId="{A5E349A7-3FE8-409C-ADD8-3CCC07665AB7}" dt="2023-04-14T22:41:26.777" v="4547" actId="478"/>
          <ac:spMkLst>
            <pc:docMk/>
            <pc:sldMk cId="984110918" sldId="273"/>
            <ac:spMk id="10" creationId="{E5F585F5-0A39-781A-CA47-EC28D4628591}"/>
          </ac:spMkLst>
        </pc:spChg>
        <pc:spChg chg="del">
          <ac:chgData name="Semyonov, Dmitriy [Tengizchevroil]" userId="1f205671-7d64-49bd-ab6c-6a02c8a021cd" providerId="ADAL" clId="{A5E349A7-3FE8-409C-ADD8-3CCC07665AB7}" dt="2023-04-14T22:41:24.110" v="4545" actId="478"/>
          <ac:spMkLst>
            <pc:docMk/>
            <pc:sldMk cId="984110918" sldId="273"/>
            <ac:spMk id="11" creationId="{67F708C8-683D-1AD0-EB6F-123B4D037B2B}"/>
          </ac:spMkLst>
        </pc:spChg>
        <pc:spChg chg="add mod">
          <ac:chgData name="Semyonov, Dmitriy [Tengizchevroil]" userId="1f205671-7d64-49bd-ab6c-6a02c8a021cd" providerId="ADAL" clId="{A5E349A7-3FE8-409C-ADD8-3CCC07665AB7}" dt="2023-04-14T22:46:43.290" v="4588" actId="1076"/>
          <ac:spMkLst>
            <pc:docMk/>
            <pc:sldMk cId="984110918" sldId="273"/>
            <ac:spMk id="12" creationId="{CF43E8C8-444D-225C-5BB3-0445FC90FEDB}"/>
          </ac:spMkLst>
        </pc:spChg>
        <pc:spChg chg="del">
          <ac:chgData name="Semyonov, Dmitriy [Tengizchevroil]" userId="1f205671-7d64-49bd-ab6c-6a02c8a021cd" providerId="ADAL" clId="{A5E349A7-3FE8-409C-ADD8-3CCC07665AB7}" dt="2023-04-14T22:41:42.525" v="4550" actId="478"/>
          <ac:spMkLst>
            <pc:docMk/>
            <pc:sldMk cId="984110918" sldId="273"/>
            <ac:spMk id="15" creationId="{E1EE017F-0F5D-E547-A413-ED0057C460E7}"/>
          </ac:spMkLst>
        </pc:spChg>
        <pc:spChg chg="add mod">
          <ac:chgData name="Semyonov, Dmitriy [Tengizchevroil]" userId="1f205671-7d64-49bd-ab6c-6a02c8a021cd" providerId="ADAL" clId="{A5E349A7-3FE8-409C-ADD8-3CCC07665AB7}" dt="2023-04-14T22:46:21.583" v="4586" actId="1076"/>
          <ac:spMkLst>
            <pc:docMk/>
            <pc:sldMk cId="984110918" sldId="273"/>
            <ac:spMk id="16" creationId="{5983046F-0CB5-029F-42C2-337BC46CE2C1}"/>
          </ac:spMkLst>
        </pc:spChg>
        <pc:spChg chg="del">
          <ac:chgData name="Semyonov, Dmitriy [Tengizchevroil]" userId="1f205671-7d64-49bd-ab6c-6a02c8a021cd" providerId="ADAL" clId="{A5E349A7-3FE8-409C-ADD8-3CCC07665AB7}" dt="2023-04-14T22:41:24.932" v="4546" actId="478"/>
          <ac:spMkLst>
            <pc:docMk/>
            <pc:sldMk cId="984110918" sldId="273"/>
            <ac:spMk id="17" creationId="{7E15DCA0-AC2C-DD93-AD28-45AB3A3C4EB6}"/>
          </ac:spMkLst>
        </pc:spChg>
        <pc:spChg chg="add mod">
          <ac:chgData name="Semyonov, Dmitriy [Tengizchevroil]" userId="1f205671-7d64-49bd-ab6c-6a02c8a021cd" providerId="ADAL" clId="{A5E349A7-3FE8-409C-ADD8-3CCC07665AB7}" dt="2023-04-14T22:41:53.602" v="4553"/>
          <ac:spMkLst>
            <pc:docMk/>
            <pc:sldMk cId="984110918" sldId="273"/>
            <ac:spMk id="21" creationId="{0DD625A2-330C-46AA-2173-FA54CBD2DF26}"/>
          </ac:spMkLst>
        </pc:spChg>
        <pc:spChg chg="del">
          <ac:chgData name="Semyonov, Dmitriy [Tengizchevroil]" userId="1f205671-7d64-49bd-ab6c-6a02c8a021cd" providerId="ADAL" clId="{A5E349A7-3FE8-409C-ADD8-3CCC07665AB7}" dt="2023-04-14T22:41:23.353" v="4544" actId="478"/>
          <ac:spMkLst>
            <pc:docMk/>
            <pc:sldMk cId="984110918" sldId="273"/>
            <ac:spMk id="22" creationId="{79B7E4F3-634C-365F-39A9-28F5702CA5A0}"/>
          </ac:spMkLst>
        </pc:spChg>
        <pc:spChg chg="add mod">
          <ac:chgData name="Semyonov, Dmitriy [Tengizchevroil]" userId="1f205671-7d64-49bd-ab6c-6a02c8a021cd" providerId="ADAL" clId="{A5E349A7-3FE8-409C-ADD8-3CCC07665AB7}" dt="2023-04-14T22:41:53.602" v="4553"/>
          <ac:spMkLst>
            <pc:docMk/>
            <pc:sldMk cId="984110918" sldId="273"/>
            <ac:spMk id="25" creationId="{B34030A0-1AF9-8903-0962-FBE446E1D53A}"/>
          </ac:spMkLst>
        </pc:spChg>
        <pc:spChg chg="add mod">
          <ac:chgData name="Semyonov, Dmitriy [Tengizchevroil]" userId="1f205671-7d64-49bd-ab6c-6a02c8a021cd" providerId="ADAL" clId="{A5E349A7-3FE8-409C-ADD8-3CCC07665AB7}" dt="2023-04-14T22:45:48.545" v="4580" actId="113"/>
          <ac:spMkLst>
            <pc:docMk/>
            <pc:sldMk cId="984110918" sldId="273"/>
            <ac:spMk id="26" creationId="{0D7224AE-1581-A968-491F-30C7037BED83}"/>
          </ac:spMkLst>
        </pc:spChg>
        <pc:spChg chg="mod">
          <ac:chgData name="Semyonov, Dmitriy [Tengizchevroil]" userId="1f205671-7d64-49bd-ab6c-6a02c8a021cd" providerId="ADAL" clId="{A5E349A7-3FE8-409C-ADD8-3CCC07665AB7}" dt="2023-04-14T22:46:57.522" v="4590" actId="113"/>
          <ac:spMkLst>
            <pc:docMk/>
            <pc:sldMk cId="984110918" sldId="273"/>
            <ac:spMk id="38" creationId="{791F7C54-F6A5-C045-A7FC-B7A1BE4F1DF9}"/>
          </ac:spMkLst>
        </pc:spChg>
        <pc:spChg chg="mod">
          <ac:chgData name="Semyonov, Dmitriy [Tengizchevroil]" userId="1f205671-7d64-49bd-ab6c-6a02c8a021cd" providerId="ADAL" clId="{A5E349A7-3FE8-409C-ADD8-3CCC07665AB7}" dt="2023-04-14T23:00:14.487" v="4855" actId="1076"/>
          <ac:spMkLst>
            <pc:docMk/>
            <pc:sldMk cId="984110918" sldId="273"/>
            <ac:spMk id="41" creationId="{B84195FA-D2C5-1AA2-7784-914A2C25C39A}"/>
          </ac:spMkLst>
        </pc:spChg>
        <pc:spChg chg="mod">
          <ac:chgData name="Semyonov, Dmitriy [Tengizchevroil]" userId="1f205671-7d64-49bd-ab6c-6a02c8a021cd" providerId="ADAL" clId="{A5E349A7-3FE8-409C-ADD8-3CCC07665AB7}" dt="2023-04-14T22:46:55.410" v="4589" actId="113"/>
          <ac:spMkLst>
            <pc:docMk/>
            <pc:sldMk cId="984110918" sldId="273"/>
            <ac:spMk id="54" creationId="{AD4FBAAE-4FAC-586D-E4A6-E98F83DD3EFA}"/>
          </ac:spMkLst>
        </pc:spChg>
        <pc:picChg chg="add mod">
          <ac:chgData name="Semyonov, Dmitriy [Tengizchevroil]" userId="1f205671-7d64-49bd-ab6c-6a02c8a021cd" providerId="ADAL" clId="{A5E349A7-3FE8-409C-ADD8-3CCC07665AB7}" dt="2023-04-14T22:46:16.607" v="4584" actId="1076"/>
          <ac:picMkLst>
            <pc:docMk/>
            <pc:sldMk cId="984110918" sldId="273"/>
            <ac:picMk id="28" creationId="{ECAF2709-976B-08F5-5CE9-63474D829E66}"/>
          </ac:picMkLst>
        </pc:picChg>
        <pc:picChg chg="del">
          <ac:chgData name="Semyonov, Dmitriy [Tengizchevroil]" userId="1f205671-7d64-49bd-ab6c-6a02c8a021cd" providerId="ADAL" clId="{A5E349A7-3FE8-409C-ADD8-3CCC07665AB7}" dt="2023-04-14T22:42:11.989" v="4556" actId="478"/>
          <ac:picMkLst>
            <pc:docMk/>
            <pc:sldMk cId="984110918" sldId="273"/>
            <ac:picMk id="30" creationId="{9F095178-A3E5-2821-8E42-A4DFCFBC1254}"/>
          </ac:picMkLst>
        </pc:picChg>
      </pc:sldChg>
      <pc:sldChg chg="modSp add mod">
        <pc:chgData name="Semyonov, Dmitriy [Tengizchevroil]" userId="1f205671-7d64-49bd-ab6c-6a02c8a021cd" providerId="ADAL" clId="{A5E349A7-3FE8-409C-ADD8-3CCC07665AB7}" dt="2023-04-14T22:59:51.883" v="4843" actId="14100"/>
        <pc:sldMkLst>
          <pc:docMk/>
          <pc:sldMk cId="3616814525" sldId="274"/>
        </pc:sldMkLst>
        <pc:spChg chg="mod">
          <ac:chgData name="Semyonov, Dmitriy [Tengizchevroil]" userId="1f205671-7d64-49bd-ab6c-6a02c8a021cd" providerId="ADAL" clId="{A5E349A7-3FE8-409C-ADD8-3CCC07665AB7}" dt="2023-04-14T22:47:10.371" v="4592" actId="113"/>
          <ac:spMkLst>
            <pc:docMk/>
            <pc:sldMk cId="3616814525" sldId="274"/>
            <ac:spMk id="38" creationId="{791F7C54-F6A5-C045-A7FC-B7A1BE4F1DF9}"/>
          </ac:spMkLst>
        </pc:spChg>
        <pc:spChg chg="mod">
          <ac:chgData name="Semyonov, Dmitriy [Tengizchevroil]" userId="1f205671-7d64-49bd-ab6c-6a02c8a021cd" providerId="ADAL" clId="{A5E349A7-3FE8-409C-ADD8-3CCC07665AB7}" dt="2023-04-14T22:59:51.883" v="4843" actId="14100"/>
          <ac:spMkLst>
            <pc:docMk/>
            <pc:sldMk cId="3616814525" sldId="274"/>
            <ac:spMk id="41" creationId="{B84195FA-D2C5-1AA2-7784-914A2C25C39A}"/>
          </ac:spMkLst>
        </pc:spChg>
        <pc:spChg chg="mod">
          <ac:chgData name="Semyonov, Dmitriy [Tengizchevroil]" userId="1f205671-7d64-49bd-ab6c-6a02c8a021cd" providerId="ADAL" clId="{A5E349A7-3FE8-409C-ADD8-3CCC07665AB7}" dt="2023-04-14T22:47:12.983" v="4593" actId="113"/>
          <ac:spMkLst>
            <pc:docMk/>
            <pc:sldMk cId="3616814525" sldId="274"/>
            <ac:spMk id="44" creationId="{F27F673B-0DE4-A138-48CE-85C70F54B22D}"/>
          </ac:spMkLst>
        </pc:spChg>
      </pc:sldChg>
      <pc:sldChg chg="addSp delSp modSp add mod">
        <pc:chgData name="Semyonov, Dmitriy [Tengizchevroil]" userId="1f205671-7d64-49bd-ab6c-6a02c8a021cd" providerId="ADAL" clId="{A5E349A7-3FE8-409C-ADD8-3CCC07665AB7}" dt="2023-04-14T22:59:11.720" v="4838" actId="14100"/>
        <pc:sldMkLst>
          <pc:docMk/>
          <pc:sldMk cId="515206939" sldId="275"/>
        </pc:sldMkLst>
        <pc:spChg chg="mod">
          <ac:chgData name="Semyonov, Dmitriy [Tengizchevroil]" userId="1f205671-7d64-49bd-ab6c-6a02c8a021cd" providerId="ADAL" clId="{A5E349A7-3FE8-409C-ADD8-3CCC07665AB7}" dt="2023-04-14T22:54:28.376" v="4803" actId="6549"/>
          <ac:spMkLst>
            <pc:docMk/>
            <pc:sldMk cId="515206939" sldId="275"/>
            <ac:spMk id="11" creationId="{67F708C8-683D-1AD0-EB6F-123B4D037B2B}"/>
          </ac:spMkLst>
        </pc:spChg>
        <pc:spChg chg="mod">
          <ac:chgData name="Semyonov, Dmitriy [Tengizchevroil]" userId="1f205671-7d64-49bd-ab6c-6a02c8a021cd" providerId="ADAL" clId="{A5E349A7-3FE8-409C-ADD8-3CCC07665AB7}" dt="2023-04-14T22:50:47.897" v="4694" actId="20577"/>
          <ac:spMkLst>
            <pc:docMk/>
            <pc:sldMk cId="515206939" sldId="275"/>
            <ac:spMk id="15" creationId="{E1EE017F-0F5D-E547-A413-ED0057C460E7}"/>
          </ac:spMkLst>
        </pc:spChg>
        <pc:spChg chg="mod">
          <ac:chgData name="Semyonov, Dmitriy [Tengizchevroil]" userId="1f205671-7d64-49bd-ab6c-6a02c8a021cd" providerId="ADAL" clId="{A5E349A7-3FE8-409C-ADD8-3CCC07665AB7}" dt="2023-04-14T22:59:11.720" v="4838" actId="14100"/>
          <ac:spMkLst>
            <pc:docMk/>
            <pc:sldMk cId="515206939" sldId="275"/>
            <ac:spMk id="17" creationId="{7E15DCA0-AC2C-DD93-AD28-45AB3A3C4EB6}"/>
          </ac:spMkLst>
        </pc:spChg>
        <pc:spChg chg="mod">
          <ac:chgData name="Semyonov, Dmitriy [Tengizchevroil]" userId="1f205671-7d64-49bd-ab6c-6a02c8a021cd" providerId="ADAL" clId="{A5E349A7-3FE8-409C-ADD8-3CCC07665AB7}" dt="2023-04-14T22:54:14.779" v="4789" actId="207"/>
          <ac:spMkLst>
            <pc:docMk/>
            <pc:sldMk cId="515206939" sldId="275"/>
            <ac:spMk id="41" creationId="{B84195FA-D2C5-1AA2-7784-914A2C25C39A}"/>
          </ac:spMkLst>
        </pc:spChg>
        <pc:spChg chg="mod">
          <ac:chgData name="Semyonov, Dmitriy [Tengizchevroil]" userId="1f205671-7d64-49bd-ab6c-6a02c8a021cd" providerId="ADAL" clId="{A5E349A7-3FE8-409C-ADD8-3CCC07665AB7}" dt="2023-04-14T22:50:14.818" v="4663" actId="113"/>
          <ac:spMkLst>
            <pc:docMk/>
            <pc:sldMk cId="515206939" sldId="275"/>
            <ac:spMk id="45" creationId="{D89C395D-91FB-D0C1-54E1-DEC20530C205}"/>
          </ac:spMkLst>
        </pc:spChg>
        <pc:spChg chg="mod">
          <ac:chgData name="Semyonov, Dmitriy [Tengizchevroil]" userId="1f205671-7d64-49bd-ab6c-6a02c8a021cd" providerId="ADAL" clId="{A5E349A7-3FE8-409C-ADD8-3CCC07665AB7}" dt="2023-04-14T22:50:17.066" v="4664" actId="113"/>
          <ac:spMkLst>
            <pc:docMk/>
            <pc:sldMk cId="515206939" sldId="275"/>
            <ac:spMk id="54" creationId="{AD4FBAAE-4FAC-586D-E4A6-E98F83DD3EFA}"/>
          </ac:spMkLst>
        </pc:spChg>
        <pc:picChg chg="add del mod">
          <ac:chgData name="Semyonov, Dmitriy [Tengizchevroil]" userId="1f205671-7d64-49bd-ab6c-6a02c8a021cd" providerId="ADAL" clId="{A5E349A7-3FE8-409C-ADD8-3CCC07665AB7}" dt="2023-04-14T22:51:16.074" v="4697" actId="478"/>
          <ac:picMkLst>
            <pc:docMk/>
            <pc:sldMk cId="515206939" sldId="275"/>
            <ac:picMk id="3" creationId="{048B154E-91FE-C622-D87C-1BB5FE167055}"/>
          </ac:picMkLst>
        </pc:picChg>
        <pc:picChg chg="add mod">
          <ac:chgData name="Semyonov, Dmitriy [Tengizchevroil]" userId="1f205671-7d64-49bd-ab6c-6a02c8a021cd" providerId="ADAL" clId="{A5E349A7-3FE8-409C-ADD8-3CCC07665AB7}" dt="2023-04-14T22:51:55.277" v="4706" actId="1076"/>
          <ac:picMkLst>
            <pc:docMk/>
            <pc:sldMk cId="515206939" sldId="275"/>
            <ac:picMk id="12" creationId="{9EA4E853-4F42-B5F1-8DE4-720736C9F0D5}"/>
          </ac:picMkLst>
        </pc:picChg>
        <pc:picChg chg="del">
          <ac:chgData name="Semyonov, Dmitriy [Tengizchevroil]" userId="1f205671-7d64-49bd-ab6c-6a02c8a021cd" providerId="ADAL" clId="{A5E349A7-3FE8-409C-ADD8-3CCC07665AB7}" dt="2023-04-14T22:51:51.075" v="4705" actId="478"/>
          <ac:picMkLst>
            <pc:docMk/>
            <pc:sldMk cId="515206939" sldId="275"/>
            <ac:picMk id="30" creationId="{9F095178-A3E5-2821-8E42-A4DFCFBC1254}"/>
          </ac:picMkLst>
        </pc:picChg>
        <pc:picChg chg="del">
          <ac:chgData name="Semyonov, Dmitriy [Tengizchevroil]" userId="1f205671-7d64-49bd-ab6c-6a02c8a021cd" providerId="ADAL" clId="{A5E349A7-3FE8-409C-ADD8-3CCC07665AB7}" dt="2023-04-14T22:50:38.708" v="4667" actId="478"/>
          <ac:picMkLst>
            <pc:docMk/>
            <pc:sldMk cId="515206939" sldId="275"/>
            <ac:picMk id="34" creationId="{F3A2CEAA-5454-98EE-A2C6-509DB400CC86}"/>
          </ac:picMkLst>
        </pc:picChg>
      </pc:sldChg>
      <pc:sldChg chg="modSp add mod ord">
        <pc:chgData name="Semyonov, Dmitriy [Tengizchevroil]" userId="1f205671-7d64-49bd-ab6c-6a02c8a021cd" providerId="ADAL" clId="{A5E349A7-3FE8-409C-ADD8-3CCC07665AB7}" dt="2023-04-15T23:06:57.684" v="6099"/>
        <pc:sldMkLst>
          <pc:docMk/>
          <pc:sldMk cId="1851246594" sldId="276"/>
        </pc:sldMkLst>
        <pc:graphicFrameChg chg="mod modGraphic">
          <ac:chgData name="Semyonov, Dmitriy [Tengizchevroil]" userId="1f205671-7d64-49bd-ab6c-6a02c8a021cd" providerId="ADAL" clId="{A5E349A7-3FE8-409C-ADD8-3CCC07665AB7}" dt="2023-04-15T23:06:57.684" v="6099"/>
          <ac:graphicFrameMkLst>
            <pc:docMk/>
            <pc:sldMk cId="1851246594" sldId="276"/>
            <ac:graphicFrameMk id="4" creationId="{C1930BD0-9327-1B6E-7D6A-2187C7C87BD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5519-DA83-6950-5786-527B0CA9A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2450A-4C72-8480-FE59-4BB1E8A40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6818B-5C88-1BEF-6C9B-034AACEB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A5F1-7BBA-40B8-B823-2DA9F796733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5884F-1CB8-9035-A24E-E96AE1EC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8F32D-A2D4-B18F-34A9-7A59B68C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05A0-E127-4819-A20D-1BDE81354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2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4926-2C30-B213-90E6-7D701DEF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1BB58-8A00-1B7E-5D86-639FD2B2E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20EB0-364C-C2D3-41E3-2A531020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A5F1-7BBA-40B8-B823-2DA9F796733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043FF-BAA1-6BB4-5EB0-10012CD2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CA553-8F1F-3F75-1AFB-479B608A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05A0-E127-4819-A20D-1BDE81354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7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12283-3516-AF0C-5605-D2D2CFDED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C51AB-2CF4-CCD2-AA6C-C16365763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70D1A-F111-500F-38B9-29385F42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A5F1-7BBA-40B8-B823-2DA9F796733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794C0-7C27-0DA4-0BE0-C1D55BB9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2DC80-59D3-118C-3A00-6DCEC853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05A0-E127-4819-A20D-1BDE81354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7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410B-28C7-A10C-46E1-667E8B55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D206-428D-6480-BC24-03B05778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16EA4-D02D-E24F-66BA-69638D5F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A5F1-7BBA-40B8-B823-2DA9F796733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C60C9-DF30-A6F5-5D57-FE909376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52043-69A0-6602-27A3-D68D55B3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05A0-E127-4819-A20D-1BDE81354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7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C465-D0F8-14AE-69E3-2A21BE7B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91686-484A-5CC6-61E4-0030B8E09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7BEF1-006B-0FA2-F9DB-B2307C65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A5F1-7BBA-40B8-B823-2DA9F796733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A3353-360C-4597-D3A2-3B8B0F00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713B2-35CA-9D8E-BE83-5FAD7D09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05A0-E127-4819-A20D-1BDE81354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5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FBDD-713B-0D54-0C7E-7BA376D5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295D-1D19-E3A8-96F5-D411BD133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2D449-D77B-508F-B6F9-21994E9C7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CC29E-82FF-A983-25F3-3211BFA8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A5F1-7BBA-40B8-B823-2DA9F796733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80617-B2C3-51CD-673B-FC99E20B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B83CF-5795-D94C-90CE-5CFA56E2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05A0-E127-4819-A20D-1BDE81354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3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AB53-1517-C85E-AB63-77E9BE17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8CCC3-BC3E-DA26-C300-57752381D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A62F4-DA5F-3083-176F-4A3C244D7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8D34B-63D3-2E1C-2939-7BC8A7C62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E0BBB-7484-A535-88F3-D60FE8D4F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78FC1-49BE-DDA5-18DB-3AA171C5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A5F1-7BBA-40B8-B823-2DA9F796733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36BFA2-D2E1-FF54-0482-A01AA8E2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92A51-BDDE-700B-8EBF-4212F4B1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05A0-E127-4819-A20D-1BDE81354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AB2B-3729-0FDD-82F5-CCC57F81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09212-0B3E-2F85-9074-4780EA8E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A5F1-7BBA-40B8-B823-2DA9F796733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97BF3-8B57-2A1F-418E-B3C670805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3FC5D-C0A1-8185-FA8C-9CAAD935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05A0-E127-4819-A20D-1BDE81354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6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4659C-BDEC-BACE-7983-DB036413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A5F1-7BBA-40B8-B823-2DA9F796733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9A198-AAB4-E29F-C71B-30D75BD2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80FAC-4A58-2955-3CF7-AE48CFDC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05A0-E127-4819-A20D-1BDE81354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DABE-4600-EFB4-31FD-74EE5779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AC98-9A58-F6C8-F52F-2D3E26FE7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79774-AFFD-B71D-405C-DC234C96F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2A771-8BE4-936D-34A7-D37F88BE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A5F1-7BBA-40B8-B823-2DA9F796733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5D5DC-D1D7-E148-3F68-088C3F2A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383B8-EC08-4EFD-F0AE-46DBD9E2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05A0-E127-4819-A20D-1BDE81354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2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C745-4504-C66B-A536-845662ED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24791-F254-591D-0056-8FD05A6CA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5F043-8E91-374D-1634-C0DF1D0A6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3D049-439E-62B6-D430-7A50E4FB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A5F1-7BBA-40B8-B823-2DA9F796733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15D5B-49C1-6B6B-04D6-02E0842A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FFBEF-DCA4-95A6-8638-17A4D9AE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05A0-E127-4819-A20D-1BDE81354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1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30D1C-8C10-1170-C294-80AC2E1C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D9E73-D417-B0A7-7897-8CA4DD40C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048F9-0D18-92D7-3B49-F33952D3A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CA5F1-7BBA-40B8-B823-2DA9F796733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49665-2A93-F7DD-5DE7-D86C50DE2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2287C-0C28-039A-322C-5D6C2A4A8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F05A0-E127-4819-A20D-1BDE81354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6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696D82E-7835-D879-3957-F9A64FECA2BE}"/>
              </a:ext>
            </a:extLst>
          </p:cNvPr>
          <p:cNvGrpSpPr/>
          <p:nvPr/>
        </p:nvGrpSpPr>
        <p:grpSpPr>
          <a:xfrm>
            <a:off x="0" y="0"/>
            <a:ext cx="12192000" cy="6865474"/>
            <a:chOff x="0" y="-7474"/>
            <a:chExt cx="12192000" cy="6865474"/>
          </a:xfrm>
        </p:grpSpPr>
        <p:pic>
          <p:nvPicPr>
            <p:cNvPr id="19" name="Picture 18" descr="A screenshot of a phone&#10;&#10;Description automatically generated with medium confidence">
              <a:extLst>
                <a:ext uri="{FF2B5EF4-FFF2-40B4-BE49-F238E27FC236}">
                  <a16:creationId xmlns:a16="http://schemas.microsoft.com/office/drawing/2014/main" id="{0225024E-B880-930F-5393-32296DCB0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1923" cy="6858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0A4C0BE-DC70-0C8C-882E-1E513DC98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7474"/>
              <a:ext cx="12192000" cy="471230"/>
            </a:xfrm>
            <a:prstGeom prst="rect">
              <a:avLst/>
            </a:prstGeom>
          </p:spPr>
        </p:pic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2873C1B2-7FD1-10EB-8C66-D88BA2A6A2AB}"/>
              </a:ext>
            </a:extLst>
          </p:cNvPr>
          <p:cNvSpPr/>
          <p:nvPr/>
        </p:nvSpPr>
        <p:spPr>
          <a:xfrm>
            <a:off x="11476372" y="7474"/>
            <a:ext cx="439987" cy="43998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BA853-FA7E-28B9-9AD4-52A3E6CAC604}"/>
              </a:ext>
            </a:extLst>
          </p:cNvPr>
          <p:cNvSpPr txBox="1"/>
          <p:nvPr/>
        </p:nvSpPr>
        <p:spPr>
          <a:xfrm>
            <a:off x="2213812" y="2199347"/>
            <a:ext cx="3834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u="sng" dirty="0">
                <a:solidFill>
                  <a:schemeClr val="accent1">
                    <a:lumMod val="75000"/>
                  </a:schemeClr>
                </a:solidFill>
              </a:rPr>
              <a:t>Порядок оформления доверенности</a:t>
            </a:r>
            <a:endParaRPr lang="en-US" sz="12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9750E-2E35-B398-FB8A-129DFF948B22}"/>
              </a:ext>
            </a:extLst>
          </p:cNvPr>
          <p:cNvSpPr txBox="1"/>
          <p:nvPr/>
        </p:nvSpPr>
        <p:spPr>
          <a:xfrm>
            <a:off x="2131923" y="455060"/>
            <a:ext cx="395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Черновик: Выдача доверенности 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CD2C67-E8FE-0BCA-AE80-C74384A640A2}"/>
              </a:ext>
            </a:extLst>
          </p:cNvPr>
          <p:cNvCxnSpPr/>
          <p:nvPr/>
        </p:nvCxnSpPr>
        <p:spPr>
          <a:xfrm>
            <a:off x="2147965" y="840562"/>
            <a:ext cx="99878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3DDC962-66E1-2BE7-5E71-0DC27BF423F5}"/>
              </a:ext>
            </a:extLst>
          </p:cNvPr>
          <p:cNvSpPr/>
          <p:nvPr/>
        </p:nvSpPr>
        <p:spPr>
          <a:xfrm>
            <a:off x="2213812" y="962526"/>
            <a:ext cx="176463" cy="1604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500E1A-6D0A-DE90-FE36-B833BDA29086}"/>
              </a:ext>
            </a:extLst>
          </p:cNvPr>
          <p:cNvCxnSpPr>
            <a:cxnSpLocks/>
          </p:cNvCxnSpPr>
          <p:nvPr/>
        </p:nvCxnSpPr>
        <p:spPr>
          <a:xfrm>
            <a:off x="2433223" y="1041088"/>
            <a:ext cx="1465009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0E0F97B-D6DF-910E-5194-56454FE6209C}"/>
              </a:ext>
            </a:extLst>
          </p:cNvPr>
          <p:cNvSpPr/>
          <p:nvPr/>
        </p:nvSpPr>
        <p:spPr>
          <a:xfrm>
            <a:off x="4014244" y="962515"/>
            <a:ext cx="176463" cy="1604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13CCA1-6B4A-C717-3FA8-C9D5CF843451}"/>
              </a:ext>
            </a:extLst>
          </p:cNvPr>
          <p:cNvCxnSpPr>
            <a:cxnSpLocks/>
          </p:cNvCxnSpPr>
          <p:nvPr/>
        </p:nvCxnSpPr>
        <p:spPr>
          <a:xfrm>
            <a:off x="4239234" y="1033186"/>
            <a:ext cx="1755626" cy="1395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6184C05-80D8-7835-C583-3114FAAA3C5F}"/>
              </a:ext>
            </a:extLst>
          </p:cNvPr>
          <p:cNvSpPr/>
          <p:nvPr/>
        </p:nvSpPr>
        <p:spPr>
          <a:xfrm>
            <a:off x="6062754" y="962526"/>
            <a:ext cx="176463" cy="1604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06AB81-79E7-F201-A425-3E00D2BFEDE8}"/>
              </a:ext>
            </a:extLst>
          </p:cNvPr>
          <p:cNvCxnSpPr>
            <a:cxnSpLocks/>
          </p:cNvCxnSpPr>
          <p:nvPr/>
        </p:nvCxnSpPr>
        <p:spPr>
          <a:xfrm>
            <a:off x="6282165" y="1026423"/>
            <a:ext cx="1415409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3BD9A49-BE87-5D89-2E3F-43D256380B8C}"/>
              </a:ext>
            </a:extLst>
          </p:cNvPr>
          <p:cNvSpPr/>
          <p:nvPr/>
        </p:nvSpPr>
        <p:spPr>
          <a:xfrm>
            <a:off x="9599446" y="947861"/>
            <a:ext cx="176463" cy="1604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B681D5-A8F2-9D66-3F38-6BB324C49900}"/>
              </a:ext>
            </a:extLst>
          </p:cNvPr>
          <p:cNvSpPr txBox="1"/>
          <p:nvPr/>
        </p:nvSpPr>
        <p:spPr>
          <a:xfrm>
            <a:off x="2390275" y="1013986"/>
            <a:ext cx="165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/>
              <a:t>Заполнение заявки</a:t>
            </a:r>
            <a:endParaRPr lang="en-US" sz="11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102A59-1E65-6838-DE24-95343B4CA388}"/>
              </a:ext>
            </a:extLst>
          </p:cNvPr>
          <p:cNvSpPr txBox="1"/>
          <p:nvPr/>
        </p:nvSpPr>
        <p:spPr>
          <a:xfrm>
            <a:off x="4233655" y="1018035"/>
            <a:ext cx="165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Согласование СП</a:t>
            </a:r>
            <a:endParaRPr 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22A834-86F9-0F88-F3C2-C49F15A9E633}"/>
              </a:ext>
            </a:extLst>
          </p:cNvPr>
          <p:cNvSpPr txBox="1"/>
          <p:nvPr/>
        </p:nvSpPr>
        <p:spPr>
          <a:xfrm>
            <a:off x="6239217" y="1012253"/>
            <a:ext cx="165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Согласование ЮС</a:t>
            </a:r>
            <a:endParaRPr 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7B7E67-B945-D324-315C-7CD0110BD634}"/>
              </a:ext>
            </a:extLst>
          </p:cNvPr>
          <p:cNvSpPr txBox="1"/>
          <p:nvPr/>
        </p:nvSpPr>
        <p:spPr>
          <a:xfrm>
            <a:off x="9818857" y="1013986"/>
            <a:ext cx="165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Регистрация заявки</a:t>
            </a:r>
            <a:endParaRPr lang="en-US" sz="11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1193AF-978B-87A9-720B-754FCDEFE334}"/>
              </a:ext>
            </a:extLst>
          </p:cNvPr>
          <p:cNvCxnSpPr>
            <a:cxnSpLocks/>
          </p:cNvCxnSpPr>
          <p:nvPr/>
        </p:nvCxnSpPr>
        <p:spPr>
          <a:xfrm>
            <a:off x="9861805" y="1019393"/>
            <a:ext cx="1653508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68AE2633-9B44-D755-8F3D-B9E194F2F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89" y="1364799"/>
            <a:ext cx="2141338" cy="296493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15675B6-D7C4-E966-7AF1-7D357F4D6029}"/>
              </a:ext>
            </a:extLst>
          </p:cNvPr>
          <p:cNvCxnSpPr/>
          <p:nvPr/>
        </p:nvCxnSpPr>
        <p:spPr>
          <a:xfrm>
            <a:off x="2155986" y="1306032"/>
            <a:ext cx="99878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4195FA-D2C5-1AA2-7784-914A2C25C39A}"/>
              </a:ext>
            </a:extLst>
          </p:cNvPr>
          <p:cNvSpPr txBox="1"/>
          <p:nvPr/>
        </p:nvSpPr>
        <p:spPr>
          <a:xfrm>
            <a:off x="9826186" y="1377538"/>
            <a:ext cx="2341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2">
                    <a:lumMod val="75000"/>
                  </a:schemeClr>
                </a:solidFill>
              </a:rPr>
              <a:t>Исполнитель: </a:t>
            </a:r>
            <a:r>
              <a:rPr lang="ru-RU" sz="1100" b="1" dirty="0"/>
              <a:t>Семёнов Дмитрий</a:t>
            </a:r>
            <a:endParaRPr lang="en-US" sz="1100" b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AA6032-4C3F-DDE5-9276-D76FF500BBD1}"/>
              </a:ext>
            </a:extLst>
          </p:cNvPr>
          <p:cNvCxnSpPr/>
          <p:nvPr/>
        </p:nvCxnSpPr>
        <p:spPr>
          <a:xfrm>
            <a:off x="2155986" y="1747190"/>
            <a:ext cx="99878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7FDCAA51-5BC2-1183-5484-46996BA75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8843" y="3154059"/>
            <a:ext cx="2495093" cy="27494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F986A40-77F5-49D3-EA0C-7BBF6160EF6B}"/>
              </a:ext>
            </a:extLst>
          </p:cNvPr>
          <p:cNvSpPr txBox="1"/>
          <p:nvPr/>
        </p:nvSpPr>
        <p:spPr>
          <a:xfrm>
            <a:off x="2248737" y="2916609"/>
            <a:ext cx="150795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2">
                    <a:lumMod val="75000"/>
                  </a:schemeClr>
                </a:solidFill>
              </a:rPr>
              <a:t>Тип доверенности *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AB102E3-3761-555B-DDAC-967E9A04574D}"/>
              </a:ext>
            </a:extLst>
          </p:cNvPr>
          <p:cNvGrpSpPr/>
          <p:nvPr/>
        </p:nvGrpSpPr>
        <p:grpSpPr>
          <a:xfrm>
            <a:off x="2205789" y="1834776"/>
            <a:ext cx="9930064" cy="307777"/>
            <a:chOff x="2205789" y="1834776"/>
            <a:chExt cx="9930064" cy="30777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4C10AA-7A35-A483-9375-22E846F5F235}"/>
                </a:ext>
              </a:extLst>
            </p:cNvPr>
            <p:cNvSpPr/>
            <p:nvPr/>
          </p:nvSpPr>
          <p:spPr>
            <a:xfrm>
              <a:off x="2205789" y="1834776"/>
              <a:ext cx="9930064" cy="3077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200" b="1" dirty="0">
                  <a:solidFill>
                    <a:schemeClr val="tx1"/>
                  </a:solidFill>
                </a:rPr>
                <a:t>Регламентирующий внутренний документ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Flowchart: Merge 47">
              <a:extLst>
                <a:ext uri="{FF2B5EF4-FFF2-40B4-BE49-F238E27FC236}">
                  <a16:creationId xmlns:a16="http://schemas.microsoft.com/office/drawing/2014/main" id="{AA475A26-387E-7EBE-D00F-22A1317F4543}"/>
                </a:ext>
              </a:extLst>
            </p:cNvPr>
            <p:cNvSpPr/>
            <p:nvPr/>
          </p:nvSpPr>
          <p:spPr>
            <a:xfrm>
              <a:off x="11885444" y="1967577"/>
              <a:ext cx="146135" cy="54550"/>
            </a:xfrm>
            <a:prstGeom prst="flowChartMerg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A92D6B-600C-896E-A869-E95F6B2C3564}"/>
              </a:ext>
            </a:extLst>
          </p:cNvPr>
          <p:cNvGrpSpPr/>
          <p:nvPr/>
        </p:nvGrpSpPr>
        <p:grpSpPr>
          <a:xfrm>
            <a:off x="2205789" y="2557361"/>
            <a:ext cx="9930064" cy="307777"/>
            <a:chOff x="2205789" y="1834776"/>
            <a:chExt cx="9930064" cy="30777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CA3008B-14C7-23FB-D3F2-79E69D0C95E1}"/>
                </a:ext>
              </a:extLst>
            </p:cNvPr>
            <p:cNvSpPr/>
            <p:nvPr/>
          </p:nvSpPr>
          <p:spPr>
            <a:xfrm>
              <a:off x="2205789" y="1834776"/>
              <a:ext cx="9930064" cy="3077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200" b="1" dirty="0">
                  <a:solidFill>
                    <a:schemeClr val="tx1"/>
                  </a:solidFill>
                </a:rPr>
                <a:t>Общая информация по доверенности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Flowchart: Merge 51">
              <a:extLst>
                <a:ext uri="{FF2B5EF4-FFF2-40B4-BE49-F238E27FC236}">
                  <a16:creationId xmlns:a16="http://schemas.microsoft.com/office/drawing/2014/main" id="{2D70E9D5-A424-3EA2-0FB6-FF306A5F82D8}"/>
                </a:ext>
              </a:extLst>
            </p:cNvPr>
            <p:cNvSpPr/>
            <p:nvPr/>
          </p:nvSpPr>
          <p:spPr>
            <a:xfrm>
              <a:off x="11885444" y="1967577"/>
              <a:ext cx="146135" cy="54550"/>
            </a:xfrm>
            <a:prstGeom prst="flowChartMerg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4CA6E13-E84F-7638-C136-7CFB81803D6B}"/>
              </a:ext>
            </a:extLst>
          </p:cNvPr>
          <p:cNvSpPr txBox="1"/>
          <p:nvPr/>
        </p:nvSpPr>
        <p:spPr>
          <a:xfrm>
            <a:off x="5240881" y="2920399"/>
            <a:ext cx="150795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2">
                    <a:lumMod val="75000"/>
                  </a:schemeClr>
                </a:solidFill>
              </a:rPr>
              <a:t>Дата заявки *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09A073A-C872-5AD8-5C04-FAE554B96545}"/>
              </a:ext>
            </a:extLst>
          </p:cNvPr>
          <p:cNvSpPr/>
          <p:nvPr/>
        </p:nvSpPr>
        <p:spPr>
          <a:xfrm>
            <a:off x="5303590" y="3202121"/>
            <a:ext cx="1833978" cy="17881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bg2">
                    <a:lumMod val="90000"/>
                  </a:schemeClr>
                </a:solidFill>
              </a:rPr>
              <a:t>Выберите дату</a:t>
            </a:r>
            <a:endParaRPr lang="en-US" sz="11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7EF820-B1DE-2C0D-F124-1A180617F016}"/>
              </a:ext>
            </a:extLst>
          </p:cNvPr>
          <p:cNvSpPr txBox="1"/>
          <p:nvPr/>
        </p:nvSpPr>
        <p:spPr>
          <a:xfrm>
            <a:off x="2248736" y="3522478"/>
            <a:ext cx="159334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2">
                    <a:lumMod val="75000"/>
                  </a:schemeClr>
                </a:solidFill>
              </a:rPr>
              <a:t>Данные поверенного *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39FDDF-8B1A-C8C1-4EF1-11AC724D81A6}"/>
              </a:ext>
            </a:extLst>
          </p:cNvPr>
          <p:cNvSpPr txBox="1"/>
          <p:nvPr/>
        </p:nvSpPr>
        <p:spPr>
          <a:xfrm>
            <a:off x="2302043" y="3806961"/>
            <a:ext cx="3537284" cy="2616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2">
                    <a:lumMod val="90000"/>
                  </a:schemeClr>
                </a:solidFill>
              </a:rPr>
              <a:t>Введите ФИО 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/ </a:t>
            </a:r>
            <a:r>
              <a:rPr lang="ru-RU" sz="1100" dirty="0">
                <a:solidFill>
                  <a:schemeClr val="bg2">
                    <a:lumMod val="90000"/>
                  </a:schemeClr>
                </a:solidFill>
              </a:rPr>
              <a:t>наименование юр лица</a:t>
            </a:r>
            <a:endParaRPr lang="en-US" sz="11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AC1C574-B5F4-6D40-FBF9-B301270A5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1738" y="3793630"/>
            <a:ext cx="2495093" cy="27494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E1BDCBA-F2C6-D038-AA8A-BD2DE3EDA85D}"/>
              </a:ext>
            </a:extLst>
          </p:cNvPr>
          <p:cNvSpPr txBox="1"/>
          <p:nvPr/>
        </p:nvSpPr>
        <p:spPr>
          <a:xfrm>
            <a:off x="8850463" y="3542269"/>
            <a:ext cx="150795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2">
                    <a:lumMod val="75000"/>
                  </a:schemeClr>
                </a:solidFill>
              </a:rPr>
              <a:t>Вид документа*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B40188-5628-0685-5AFB-B4905F4BCCFF}"/>
              </a:ext>
            </a:extLst>
          </p:cNvPr>
          <p:cNvSpPr txBox="1"/>
          <p:nvPr/>
        </p:nvSpPr>
        <p:spPr>
          <a:xfrm>
            <a:off x="2251769" y="4253878"/>
            <a:ext cx="150795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2">
                    <a:lumMod val="75000"/>
                  </a:schemeClr>
                </a:solidFill>
              </a:rPr>
              <a:t>Номер документа *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B5992B3-5830-400B-942F-D1C7544B4DD0}"/>
              </a:ext>
            </a:extLst>
          </p:cNvPr>
          <p:cNvSpPr/>
          <p:nvPr/>
        </p:nvSpPr>
        <p:spPr>
          <a:xfrm>
            <a:off x="2345178" y="4563852"/>
            <a:ext cx="1833978" cy="17881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bg2">
                    <a:lumMod val="90000"/>
                  </a:schemeClr>
                </a:solidFill>
              </a:rPr>
              <a:t>Введите номер документа</a:t>
            </a:r>
            <a:endParaRPr lang="en-US" sz="11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FAA018-0DAA-4C0F-C9DE-D7197C65660A}"/>
              </a:ext>
            </a:extLst>
          </p:cNvPr>
          <p:cNvSpPr txBox="1"/>
          <p:nvPr/>
        </p:nvSpPr>
        <p:spPr>
          <a:xfrm>
            <a:off x="4583305" y="4253878"/>
            <a:ext cx="175376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2">
                    <a:lumMod val="75000"/>
                  </a:schemeClr>
                </a:solidFill>
              </a:rPr>
              <a:t>Дата выдачи документа *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988A60-B9CD-C2D6-6F0B-8C74B285735C}"/>
              </a:ext>
            </a:extLst>
          </p:cNvPr>
          <p:cNvSpPr/>
          <p:nvPr/>
        </p:nvSpPr>
        <p:spPr>
          <a:xfrm>
            <a:off x="4676715" y="4563852"/>
            <a:ext cx="1833978" cy="1969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bg2">
                    <a:lumMod val="90000"/>
                  </a:schemeClr>
                </a:solidFill>
              </a:rPr>
              <a:t>Выберите дату</a:t>
            </a:r>
            <a:endParaRPr lang="en-US" sz="11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E49A96-D2D1-6253-B558-A65B1C661483}"/>
              </a:ext>
            </a:extLst>
          </p:cNvPr>
          <p:cNvSpPr txBox="1"/>
          <p:nvPr/>
        </p:nvSpPr>
        <p:spPr>
          <a:xfrm>
            <a:off x="6911046" y="4253878"/>
            <a:ext cx="18988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2">
                    <a:lumMod val="75000"/>
                  </a:schemeClr>
                </a:solidFill>
              </a:rPr>
              <a:t>Срок действия документа *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2B5DCA-0697-C8D6-F065-216F14E3C5EE}"/>
              </a:ext>
            </a:extLst>
          </p:cNvPr>
          <p:cNvSpPr/>
          <p:nvPr/>
        </p:nvSpPr>
        <p:spPr>
          <a:xfrm>
            <a:off x="7004456" y="4563852"/>
            <a:ext cx="1833978" cy="1969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bg2">
                    <a:lumMod val="90000"/>
                  </a:schemeClr>
                </a:solidFill>
              </a:rPr>
              <a:t>Выберите дату</a:t>
            </a:r>
            <a:endParaRPr lang="en-US" sz="11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C76D3F0-0ABB-2E34-7BF5-4C7DBC216C5C}"/>
              </a:ext>
            </a:extLst>
          </p:cNvPr>
          <p:cNvSpPr txBox="1"/>
          <p:nvPr/>
        </p:nvSpPr>
        <p:spPr>
          <a:xfrm>
            <a:off x="9307409" y="4253878"/>
            <a:ext cx="175376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2">
                    <a:lumMod val="75000"/>
                  </a:schemeClr>
                </a:solidFill>
              </a:rPr>
              <a:t>Наименование органа *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F1C1622-7B00-18CF-CD8A-E83B11EAB740}"/>
              </a:ext>
            </a:extLst>
          </p:cNvPr>
          <p:cNvSpPr/>
          <p:nvPr/>
        </p:nvSpPr>
        <p:spPr>
          <a:xfrm>
            <a:off x="9400819" y="4563852"/>
            <a:ext cx="1870874" cy="1969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bg2">
                    <a:lumMod val="90000"/>
                  </a:schemeClr>
                </a:solidFill>
              </a:rPr>
              <a:t>Введите орган выдачи</a:t>
            </a:r>
            <a:endParaRPr lang="en-US" sz="11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72" name="Graphic 71" descr="Alien Face outline">
            <a:extLst>
              <a:ext uri="{FF2B5EF4-FFF2-40B4-BE49-F238E27FC236}">
                <a16:creationId xmlns:a16="http://schemas.microsoft.com/office/drawing/2014/main" id="{A101022B-D718-1104-F424-B5FA69EBD2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80883" y="31243"/>
            <a:ext cx="439987" cy="439987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BDFB8622-0E75-E3CF-FD29-8C856CE93C9A}"/>
              </a:ext>
            </a:extLst>
          </p:cNvPr>
          <p:cNvGrpSpPr/>
          <p:nvPr/>
        </p:nvGrpSpPr>
        <p:grpSpPr>
          <a:xfrm>
            <a:off x="6248432" y="3806961"/>
            <a:ext cx="2281262" cy="261610"/>
            <a:chOff x="5244928" y="3083128"/>
            <a:chExt cx="2281262" cy="26161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5FA31AF-8292-EF55-94DB-4CF2B6389B5A}"/>
                </a:ext>
              </a:extLst>
            </p:cNvPr>
            <p:cNvSpPr txBox="1"/>
            <p:nvPr/>
          </p:nvSpPr>
          <p:spPr>
            <a:xfrm>
              <a:off x="5394267" y="3083128"/>
              <a:ext cx="21319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2">
                      <a:lumMod val="75000"/>
                    </a:schemeClr>
                  </a:solidFill>
                </a:rPr>
                <a:t>Поверенный – сотрудник Банка</a:t>
              </a:r>
              <a:endParaRPr lang="en-US" sz="11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D8E0569-3B20-8D6B-292B-38B85FC06DAD}"/>
                </a:ext>
              </a:extLst>
            </p:cNvPr>
            <p:cNvSpPr/>
            <p:nvPr/>
          </p:nvSpPr>
          <p:spPr>
            <a:xfrm>
              <a:off x="5244928" y="3154059"/>
              <a:ext cx="129177" cy="125887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B94299-EBA7-F9C1-A74C-096214C28C3F}"/>
              </a:ext>
            </a:extLst>
          </p:cNvPr>
          <p:cNvSpPr txBox="1"/>
          <p:nvPr/>
        </p:nvSpPr>
        <p:spPr>
          <a:xfrm>
            <a:off x="7593526" y="2937429"/>
            <a:ext cx="220458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2">
                    <a:lumMod val="75000"/>
                  </a:schemeClr>
                </a:solidFill>
              </a:rPr>
              <a:t>Срок действия доверенности *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9C7E6B-C193-6236-B464-D4AC7B1E499D}"/>
              </a:ext>
            </a:extLst>
          </p:cNvPr>
          <p:cNvSpPr/>
          <p:nvPr/>
        </p:nvSpPr>
        <p:spPr>
          <a:xfrm>
            <a:off x="7657222" y="3202121"/>
            <a:ext cx="1833978" cy="17881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bg2">
                    <a:lumMod val="90000"/>
                  </a:schemeClr>
                </a:solidFill>
              </a:rPr>
              <a:t>Выберите дату</a:t>
            </a:r>
            <a:endParaRPr lang="en-US" sz="11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EEE5C-F4A9-045B-9534-61A1323796C8}"/>
              </a:ext>
            </a:extLst>
          </p:cNvPr>
          <p:cNvSpPr txBox="1"/>
          <p:nvPr/>
        </p:nvSpPr>
        <p:spPr>
          <a:xfrm>
            <a:off x="2251769" y="4879447"/>
            <a:ext cx="159031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2">
                    <a:lumMod val="75000"/>
                  </a:schemeClr>
                </a:solidFill>
              </a:rPr>
              <a:t>Краткое содержание *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397DBF-8D8D-DD92-1139-E78B13280CF4}"/>
              </a:ext>
            </a:extLst>
          </p:cNvPr>
          <p:cNvSpPr/>
          <p:nvPr/>
        </p:nvSpPr>
        <p:spPr>
          <a:xfrm>
            <a:off x="2345177" y="5189421"/>
            <a:ext cx="9041653" cy="37214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bg2">
                    <a:lumMod val="90000"/>
                  </a:schemeClr>
                </a:solidFill>
              </a:rPr>
              <a:t>Введите текст</a:t>
            </a:r>
            <a:endParaRPr lang="en-US" sz="11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2AA47-DCEB-DF75-894A-18E75AD2DC8D}"/>
              </a:ext>
            </a:extLst>
          </p:cNvPr>
          <p:cNvSpPr txBox="1"/>
          <p:nvPr/>
        </p:nvSpPr>
        <p:spPr>
          <a:xfrm>
            <a:off x="2306252" y="5683594"/>
            <a:ext cx="150795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2">
                    <a:lumMod val="75000"/>
                  </a:schemeClr>
                </a:solidFill>
              </a:rPr>
              <a:t>Подписант *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6CBEAF-7277-0AA8-38BC-EB8F51109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177" y="5969379"/>
            <a:ext cx="2495093" cy="27494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204F1F6-19EF-CA41-FA2C-BC6B4CE95A7E}"/>
              </a:ext>
            </a:extLst>
          </p:cNvPr>
          <p:cNvSpPr/>
          <p:nvPr/>
        </p:nvSpPr>
        <p:spPr>
          <a:xfrm>
            <a:off x="4342560" y="6352674"/>
            <a:ext cx="1804737" cy="3328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ОТМЕНИТЬ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EE017F-0F5D-E547-A413-ED0057C460E7}"/>
              </a:ext>
            </a:extLst>
          </p:cNvPr>
          <p:cNvSpPr/>
          <p:nvPr/>
        </p:nvSpPr>
        <p:spPr>
          <a:xfrm>
            <a:off x="2288843" y="6352674"/>
            <a:ext cx="1804737" cy="3328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ЗАПУСТИТЬ</a:t>
            </a:r>
            <a:endParaRPr lang="en-US" sz="12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611E6A4-4D0A-D517-55ED-6A525A994565}"/>
              </a:ext>
            </a:extLst>
          </p:cNvPr>
          <p:cNvSpPr/>
          <p:nvPr/>
        </p:nvSpPr>
        <p:spPr>
          <a:xfrm>
            <a:off x="7747571" y="964327"/>
            <a:ext cx="176463" cy="1604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8ACC40-F726-2DF7-EFAB-13119A534CF7}"/>
              </a:ext>
            </a:extLst>
          </p:cNvPr>
          <p:cNvSpPr txBox="1"/>
          <p:nvPr/>
        </p:nvSpPr>
        <p:spPr>
          <a:xfrm>
            <a:off x="7989562" y="1014213"/>
            <a:ext cx="165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Подпись доверенности</a:t>
            </a:r>
            <a:endParaRPr lang="en-US" sz="11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694C23-58FC-9FC0-C055-EDE86E250AEE}"/>
              </a:ext>
            </a:extLst>
          </p:cNvPr>
          <p:cNvCxnSpPr>
            <a:cxnSpLocks/>
          </p:cNvCxnSpPr>
          <p:nvPr/>
        </p:nvCxnSpPr>
        <p:spPr>
          <a:xfrm flipV="1">
            <a:off x="7966982" y="1011371"/>
            <a:ext cx="1524218" cy="522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2AF41D6-04F4-BCD8-038E-E6EEFC0165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3305" y="5990188"/>
            <a:ext cx="242887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3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696D82E-7835-D879-3957-F9A64FECA2BE}"/>
              </a:ext>
            </a:extLst>
          </p:cNvPr>
          <p:cNvGrpSpPr/>
          <p:nvPr/>
        </p:nvGrpSpPr>
        <p:grpSpPr>
          <a:xfrm>
            <a:off x="0" y="0"/>
            <a:ext cx="12192000" cy="6865474"/>
            <a:chOff x="0" y="-7474"/>
            <a:chExt cx="12192000" cy="6865474"/>
          </a:xfrm>
        </p:grpSpPr>
        <p:pic>
          <p:nvPicPr>
            <p:cNvPr id="19" name="Picture 18" descr="A screenshot of a phone&#10;&#10;Description automatically generated with medium confidence">
              <a:extLst>
                <a:ext uri="{FF2B5EF4-FFF2-40B4-BE49-F238E27FC236}">
                  <a16:creationId xmlns:a16="http://schemas.microsoft.com/office/drawing/2014/main" id="{0225024E-B880-930F-5393-32296DCB0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1923" cy="6858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0A4C0BE-DC70-0C8C-882E-1E513DC98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7474"/>
              <a:ext cx="12192000" cy="471230"/>
            </a:xfrm>
            <a:prstGeom prst="rect">
              <a:avLst/>
            </a:prstGeom>
          </p:spPr>
        </p:pic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2873C1B2-7FD1-10EB-8C66-D88BA2A6A2AB}"/>
              </a:ext>
            </a:extLst>
          </p:cNvPr>
          <p:cNvSpPr/>
          <p:nvPr/>
        </p:nvSpPr>
        <p:spPr>
          <a:xfrm>
            <a:off x="11476372" y="7474"/>
            <a:ext cx="439987" cy="43998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BA853-FA7E-28B9-9AD4-52A3E6CAC604}"/>
              </a:ext>
            </a:extLst>
          </p:cNvPr>
          <p:cNvSpPr txBox="1"/>
          <p:nvPr/>
        </p:nvSpPr>
        <p:spPr>
          <a:xfrm>
            <a:off x="2213812" y="2199347"/>
            <a:ext cx="3834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u="sng" dirty="0">
                <a:solidFill>
                  <a:schemeClr val="accent1">
                    <a:lumMod val="75000"/>
                  </a:schemeClr>
                </a:solidFill>
              </a:rPr>
              <a:t>Порядок оформления доверенности</a:t>
            </a:r>
            <a:endParaRPr lang="en-US" sz="12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9750E-2E35-B398-FB8A-129DFF948B22}"/>
              </a:ext>
            </a:extLst>
          </p:cNvPr>
          <p:cNvSpPr txBox="1"/>
          <p:nvPr/>
        </p:nvSpPr>
        <p:spPr>
          <a:xfrm>
            <a:off x="2131923" y="455060"/>
            <a:ext cx="395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Черновик: Выдача доверенности 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CD2C67-E8FE-0BCA-AE80-C74384A640A2}"/>
              </a:ext>
            </a:extLst>
          </p:cNvPr>
          <p:cNvCxnSpPr/>
          <p:nvPr/>
        </p:nvCxnSpPr>
        <p:spPr>
          <a:xfrm>
            <a:off x="2147965" y="840562"/>
            <a:ext cx="99878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68AE2633-9B44-D755-8F3D-B9E194F2F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89" y="1364799"/>
            <a:ext cx="2141338" cy="296493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15675B6-D7C4-E966-7AF1-7D357F4D6029}"/>
              </a:ext>
            </a:extLst>
          </p:cNvPr>
          <p:cNvCxnSpPr/>
          <p:nvPr/>
        </p:nvCxnSpPr>
        <p:spPr>
          <a:xfrm>
            <a:off x="2155986" y="1306032"/>
            <a:ext cx="99878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4195FA-D2C5-1AA2-7784-914A2C25C39A}"/>
              </a:ext>
            </a:extLst>
          </p:cNvPr>
          <p:cNvSpPr txBox="1"/>
          <p:nvPr/>
        </p:nvSpPr>
        <p:spPr>
          <a:xfrm>
            <a:off x="10363991" y="1383173"/>
            <a:ext cx="18280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2">
                    <a:lumMod val="75000"/>
                  </a:schemeClr>
                </a:solidFill>
              </a:rPr>
              <a:t>Исполнитель: </a:t>
            </a:r>
            <a:r>
              <a:rPr lang="ru-RU" sz="1100" b="1" dirty="0"/>
              <a:t>Поло Марк</a:t>
            </a:r>
            <a:endParaRPr lang="en-US" sz="1100" b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AA6032-4C3F-DDE5-9276-D76FF500BBD1}"/>
              </a:ext>
            </a:extLst>
          </p:cNvPr>
          <p:cNvCxnSpPr/>
          <p:nvPr/>
        </p:nvCxnSpPr>
        <p:spPr>
          <a:xfrm>
            <a:off x="2155986" y="1747190"/>
            <a:ext cx="99878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AB102E3-3761-555B-DDAC-967E9A04574D}"/>
              </a:ext>
            </a:extLst>
          </p:cNvPr>
          <p:cNvGrpSpPr/>
          <p:nvPr/>
        </p:nvGrpSpPr>
        <p:grpSpPr>
          <a:xfrm>
            <a:off x="2205789" y="1834776"/>
            <a:ext cx="9930064" cy="307777"/>
            <a:chOff x="2205789" y="1834776"/>
            <a:chExt cx="9930064" cy="30777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4C10AA-7A35-A483-9375-22E846F5F235}"/>
                </a:ext>
              </a:extLst>
            </p:cNvPr>
            <p:cNvSpPr/>
            <p:nvPr/>
          </p:nvSpPr>
          <p:spPr>
            <a:xfrm>
              <a:off x="2205789" y="1834776"/>
              <a:ext cx="9930064" cy="3077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200" b="1" dirty="0">
                  <a:solidFill>
                    <a:schemeClr val="tx1"/>
                  </a:solidFill>
                </a:rPr>
                <a:t>Регламентирующий внутренний документ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Flowchart: Merge 47">
              <a:extLst>
                <a:ext uri="{FF2B5EF4-FFF2-40B4-BE49-F238E27FC236}">
                  <a16:creationId xmlns:a16="http://schemas.microsoft.com/office/drawing/2014/main" id="{AA475A26-387E-7EBE-D00F-22A1317F4543}"/>
                </a:ext>
              </a:extLst>
            </p:cNvPr>
            <p:cNvSpPr/>
            <p:nvPr/>
          </p:nvSpPr>
          <p:spPr>
            <a:xfrm>
              <a:off x="11885444" y="1967577"/>
              <a:ext cx="146135" cy="54550"/>
            </a:xfrm>
            <a:prstGeom prst="flowChartMerg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A92D6B-600C-896E-A869-E95F6B2C3564}"/>
              </a:ext>
            </a:extLst>
          </p:cNvPr>
          <p:cNvGrpSpPr/>
          <p:nvPr/>
        </p:nvGrpSpPr>
        <p:grpSpPr>
          <a:xfrm>
            <a:off x="2205789" y="2557361"/>
            <a:ext cx="9930064" cy="307777"/>
            <a:chOff x="2205789" y="1834776"/>
            <a:chExt cx="9930064" cy="30777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CA3008B-14C7-23FB-D3F2-79E69D0C95E1}"/>
                </a:ext>
              </a:extLst>
            </p:cNvPr>
            <p:cNvSpPr/>
            <p:nvPr/>
          </p:nvSpPr>
          <p:spPr>
            <a:xfrm>
              <a:off x="2205789" y="1834776"/>
              <a:ext cx="9930064" cy="3077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200" b="1" dirty="0">
                  <a:solidFill>
                    <a:schemeClr val="tx1"/>
                  </a:solidFill>
                </a:rPr>
                <a:t>Общая информация по доверенности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Flowchart: Merge 51">
              <a:extLst>
                <a:ext uri="{FF2B5EF4-FFF2-40B4-BE49-F238E27FC236}">
                  <a16:creationId xmlns:a16="http://schemas.microsoft.com/office/drawing/2014/main" id="{2D70E9D5-A424-3EA2-0FB6-FF306A5F82D8}"/>
                </a:ext>
              </a:extLst>
            </p:cNvPr>
            <p:cNvSpPr/>
            <p:nvPr/>
          </p:nvSpPr>
          <p:spPr>
            <a:xfrm>
              <a:off x="11885444" y="1967577"/>
              <a:ext cx="146135" cy="54550"/>
            </a:xfrm>
            <a:prstGeom prst="flowChartMerg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97EF820-B1DE-2C0D-F124-1A180617F016}"/>
              </a:ext>
            </a:extLst>
          </p:cNvPr>
          <p:cNvSpPr txBox="1"/>
          <p:nvPr/>
        </p:nvSpPr>
        <p:spPr>
          <a:xfrm>
            <a:off x="2248736" y="3594667"/>
            <a:ext cx="159334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2">
                    <a:lumMod val="75000"/>
                  </a:schemeClr>
                </a:solidFill>
              </a:rPr>
              <a:t>Данные поверенного *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39FDDF-8B1A-C8C1-4EF1-11AC724D81A6}"/>
              </a:ext>
            </a:extLst>
          </p:cNvPr>
          <p:cNvSpPr txBox="1"/>
          <p:nvPr/>
        </p:nvSpPr>
        <p:spPr>
          <a:xfrm>
            <a:off x="2302042" y="3879150"/>
            <a:ext cx="6642773" cy="4308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/>
              <a:t>ФИО: Арманов Арман Арманович</a:t>
            </a:r>
          </a:p>
          <a:p>
            <a:r>
              <a:rPr lang="ru-RU" sz="1100" dirty="0"/>
              <a:t>Документ: удостоверение личности </a:t>
            </a:r>
            <a:r>
              <a:rPr lang="ru-RU" sz="1100" dirty="0">
                <a:solidFill>
                  <a:schemeClr val="tx1"/>
                </a:solidFill>
              </a:rPr>
              <a:t>900101123456</a:t>
            </a:r>
            <a:r>
              <a:rPr lang="ru-RU" sz="1100" dirty="0"/>
              <a:t>, выдан МВД РК, 17.01.2015-17.01.2025</a:t>
            </a:r>
            <a:endParaRPr lang="en-US" sz="1100" dirty="0"/>
          </a:p>
        </p:txBody>
      </p:sp>
      <p:pic>
        <p:nvPicPr>
          <p:cNvPr id="72" name="Graphic 71" descr="Alien Face outline">
            <a:extLst>
              <a:ext uri="{FF2B5EF4-FFF2-40B4-BE49-F238E27FC236}">
                <a16:creationId xmlns:a16="http://schemas.microsoft.com/office/drawing/2014/main" id="{A101022B-D718-1104-F424-B5FA69EBD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0883" y="31243"/>
            <a:ext cx="439987" cy="439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EEE5C-F4A9-045B-9534-61A1323796C8}"/>
              </a:ext>
            </a:extLst>
          </p:cNvPr>
          <p:cNvSpPr txBox="1"/>
          <p:nvPr/>
        </p:nvSpPr>
        <p:spPr>
          <a:xfrm>
            <a:off x="2248736" y="2895783"/>
            <a:ext cx="159031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2">
                    <a:lumMod val="75000"/>
                  </a:schemeClr>
                </a:solidFill>
              </a:rPr>
              <a:t>Краткое содержание *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397DBF-8D8D-DD92-1139-E78B13280CF4}"/>
              </a:ext>
            </a:extLst>
          </p:cNvPr>
          <p:cNvSpPr/>
          <p:nvPr/>
        </p:nvSpPr>
        <p:spPr>
          <a:xfrm>
            <a:off x="2283321" y="3156565"/>
            <a:ext cx="9041653" cy="37214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tx1"/>
                </a:solidFill>
              </a:rPr>
              <a:t>Доверенность на представление интересов Банка в суде по делам, связанным с взысканием иммущества физлиц.  Срок: 14.04.2023-14.10.2023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4E04AB-3064-A16F-739D-6C7DB46FE040}"/>
              </a:ext>
            </a:extLst>
          </p:cNvPr>
          <p:cNvSpPr/>
          <p:nvPr/>
        </p:nvSpPr>
        <p:spPr>
          <a:xfrm>
            <a:off x="2213812" y="962526"/>
            <a:ext cx="176463" cy="1604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0F1EBA-5AF1-062C-D13F-DC81002F42CB}"/>
              </a:ext>
            </a:extLst>
          </p:cNvPr>
          <p:cNvCxnSpPr>
            <a:cxnSpLocks/>
          </p:cNvCxnSpPr>
          <p:nvPr/>
        </p:nvCxnSpPr>
        <p:spPr>
          <a:xfrm>
            <a:off x="2433223" y="1041088"/>
            <a:ext cx="1465009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DCC3ADE-3800-E5A2-4060-3F990EB88037}"/>
              </a:ext>
            </a:extLst>
          </p:cNvPr>
          <p:cNvSpPr/>
          <p:nvPr/>
        </p:nvSpPr>
        <p:spPr>
          <a:xfrm>
            <a:off x="4014244" y="962515"/>
            <a:ext cx="176463" cy="1604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8BC3AC-9A67-8F26-264E-E9059A8FC9A2}"/>
              </a:ext>
            </a:extLst>
          </p:cNvPr>
          <p:cNvCxnSpPr>
            <a:cxnSpLocks/>
          </p:cNvCxnSpPr>
          <p:nvPr/>
        </p:nvCxnSpPr>
        <p:spPr>
          <a:xfrm>
            <a:off x="4239234" y="1033186"/>
            <a:ext cx="1755626" cy="1395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86E699B-1DCF-2933-3E09-A531EC97DE43}"/>
              </a:ext>
            </a:extLst>
          </p:cNvPr>
          <p:cNvSpPr/>
          <p:nvPr/>
        </p:nvSpPr>
        <p:spPr>
          <a:xfrm>
            <a:off x="6062754" y="962526"/>
            <a:ext cx="176463" cy="1604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1F2184D-4F1D-A37C-EA39-A7EFEF1D9F17}"/>
              </a:ext>
            </a:extLst>
          </p:cNvPr>
          <p:cNvCxnSpPr>
            <a:cxnSpLocks/>
          </p:cNvCxnSpPr>
          <p:nvPr/>
        </p:nvCxnSpPr>
        <p:spPr>
          <a:xfrm>
            <a:off x="6282165" y="1026423"/>
            <a:ext cx="1415409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F1BAC5B-8AC7-EC06-6C4C-64FD7F92C97B}"/>
              </a:ext>
            </a:extLst>
          </p:cNvPr>
          <p:cNvSpPr/>
          <p:nvPr/>
        </p:nvSpPr>
        <p:spPr>
          <a:xfrm>
            <a:off x="9599446" y="947861"/>
            <a:ext cx="176463" cy="1604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F58046-ADDE-4C81-BE32-48665E598178}"/>
              </a:ext>
            </a:extLst>
          </p:cNvPr>
          <p:cNvSpPr txBox="1"/>
          <p:nvPr/>
        </p:nvSpPr>
        <p:spPr>
          <a:xfrm>
            <a:off x="2390275" y="1013986"/>
            <a:ext cx="165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Заполнение заявки</a:t>
            </a:r>
            <a:endParaRPr 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1F7C54-F6A5-C045-A7FC-B7A1BE4F1DF9}"/>
              </a:ext>
            </a:extLst>
          </p:cNvPr>
          <p:cNvSpPr txBox="1"/>
          <p:nvPr/>
        </p:nvSpPr>
        <p:spPr>
          <a:xfrm>
            <a:off x="4233655" y="1018035"/>
            <a:ext cx="165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/>
              <a:t>Согласование СП</a:t>
            </a:r>
            <a:endParaRPr lang="en-US" sz="11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7F673B-0DE4-A138-48CE-85C70F54B22D}"/>
              </a:ext>
            </a:extLst>
          </p:cNvPr>
          <p:cNvSpPr txBox="1"/>
          <p:nvPr/>
        </p:nvSpPr>
        <p:spPr>
          <a:xfrm>
            <a:off x="6239217" y="1012253"/>
            <a:ext cx="165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Согласование ЮС</a:t>
            </a:r>
            <a:endParaRPr 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9C395D-91FB-D0C1-54E1-DEC20530C205}"/>
              </a:ext>
            </a:extLst>
          </p:cNvPr>
          <p:cNvSpPr txBox="1"/>
          <p:nvPr/>
        </p:nvSpPr>
        <p:spPr>
          <a:xfrm>
            <a:off x="9818857" y="1013986"/>
            <a:ext cx="165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Регистрация заявки</a:t>
            </a:r>
            <a:endParaRPr lang="en-US" sz="11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294582-39E6-8E8B-D30C-E691EF424B89}"/>
              </a:ext>
            </a:extLst>
          </p:cNvPr>
          <p:cNvCxnSpPr>
            <a:cxnSpLocks/>
          </p:cNvCxnSpPr>
          <p:nvPr/>
        </p:nvCxnSpPr>
        <p:spPr>
          <a:xfrm>
            <a:off x="9861805" y="1019393"/>
            <a:ext cx="1653508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582AD30-94A7-7C54-DDC3-CE3D08C214EA}"/>
              </a:ext>
            </a:extLst>
          </p:cNvPr>
          <p:cNvSpPr/>
          <p:nvPr/>
        </p:nvSpPr>
        <p:spPr>
          <a:xfrm>
            <a:off x="7747571" y="964327"/>
            <a:ext cx="176463" cy="1604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4FBAAE-4FAC-586D-E4A6-E98F83DD3EFA}"/>
              </a:ext>
            </a:extLst>
          </p:cNvPr>
          <p:cNvSpPr txBox="1"/>
          <p:nvPr/>
        </p:nvSpPr>
        <p:spPr>
          <a:xfrm>
            <a:off x="7989562" y="1014213"/>
            <a:ext cx="165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Подпись доверенности</a:t>
            </a:r>
            <a:endParaRPr lang="en-US" sz="11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C7570F-7B2A-9A9A-115B-E73446D88B7C}"/>
              </a:ext>
            </a:extLst>
          </p:cNvPr>
          <p:cNvCxnSpPr>
            <a:cxnSpLocks/>
          </p:cNvCxnSpPr>
          <p:nvPr/>
        </p:nvCxnSpPr>
        <p:spPr>
          <a:xfrm flipV="1">
            <a:off x="7966982" y="1011371"/>
            <a:ext cx="1524218" cy="522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43E8C8-444D-225C-5BB3-0445FC90FEDB}"/>
              </a:ext>
            </a:extLst>
          </p:cNvPr>
          <p:cNvSpPr txBox="1"/>
          <p:nvPr/>
        </p:nvSpPr>
        <p:spPr>
          <a:xfrm>
            <a:off x="2283321" y="5362396"/>
            <a:ext cx="23788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2">
                    <a:lumMod val="75000"/>
                  </a:schemeClr>
                </a:solidFill>
              </a:rPr>
              <a:t>Комментарии для доработки 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83046F-0CB5-029F-42C2-337BC46CE2C1}"/>
              </a:ext>
            </a:extLst>
          </p:cNvPr>
          <p:cNvSpPr/>
          <p:nvPr/>
        </p:nvSpPr>
        <p:spPr>
          <a:xfrm>
            <a:off x="2305760" y="5707601"/>
            <a:ext cx="9041653" cy="37214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bg2">
                    <a:lumMod val="90000"/>
                  </a:schemeClr>
                </a:solidFill>
              </a:rPr>
              <a:t>Введите текст</a:t>
            </a:r>
            <a:endParaRPr lang="en-US" sz="11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D625A2-330C-46AA-2173-FA54CBD2DF26}"/>
              </a:ext>
            </a:extLst>
          </p:cNvPr>
          <p:cNvSpPr/>
          <p:nvPr/>
        </p:nvSpPr>
        <p:spPr>
          <a:xfrm>
            <a:off x="2288843" y="6352674"/>
            <a:ext cx="1804737" cy="3328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УТВЕРДИТЬ</a:t>
            </a:r>
            <a:endParaRPr 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4030A0-1AF9-8903-0962-FBE446E1D53A}"/>
              </a:ext>
            </a:extLst>
          </p:cNvPr>
          <p:cNvSpPr/>
          <p:nvPr/>
        </p:nvSpPr>
        <p:spPr>
          <a:xfrm>
            <a:off x="4342560" y="6352674"/>
            <a:ext cx="1804737" cy="3328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НА ДОРАБОТКУ</a:t>
            </a: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7224AE-1581-A968-491F-30C7037BED83}"/>
              </a:ext>
            </a:extLst>
          </p:cNvPr>
          <p:cNvSpPr/>
          <p:nvPr/>
        </p:nvSpPr>
        <p:spPr>
          <a:xfrm>
            <a:off x="2213810" y="4412612"/>
            <a:ext cx="9930064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Вложения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CAF2709-976B-08F5-5CE9-63474D829E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3321" y="4792266"/>
            <a:ext cx="1419726" cy="47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1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696D82E-7835-D879-3957-F9A64FECA2BE}"/>
              </a:ext>
            </a:extLst>
          </p:cNvPr>
          <p:cNvGrpSpPr/>
          <p:nvPr/>
        </p:nvGrpSpPr>
        <p:grpSpPr>
          <a:xfrm>
            <a:off x="0" y="0"/>
            <a:ext cx="12192000" cy="6865474"/>
            <a:chOff x="0" y="-7474"/>
            <a:chExt cx="12192000" cy="6865474"/>
          </a:xfrm>
        </p:grpSpPr>
        <p:pic>
          <p:nvPicPr>
            <p:cNvPr id="19" name="Picture 18" descr="A screenshot of a phone&#10;&#10;Description automatically generated with medium confidence">
              <a:extLst>
                <a:ext uri="{FF2B5EF4-FFF2-40B4-BE49-F238E27FC236}">
                  <a16:creationId xmlns:a16="http://schemas.microsoft.com/office/drawing/2014/main" id="{0225024E-B880-930F-5393-32296DCB0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1923" cy="6858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0A4C0BE-DC70-0C8C-882E-1E513DC98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7474"/>
              <a:ext cx="12192000" cy="471230"/>
            </a:xfrm>
            <a:prstGeom prst="rect">
              <a:avLst/>
            </a:prstGeom>
          </p:spPr>
        </p:pic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2873C1B2-7FD1-10EB-8C66-D88BA2A6A2AB}"/>
              </a:ext>
            </a:extLst>
          </p:cNvPr>
          <p:cNvSpPr/>
          <p:nvPr/>
        </p:nvSpPr>
        <p:spPr>
          <a:xfrm>
            <a:off x="11476372" y="7474"/>
            <a:ext cx="439987" cy="43998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BA853-FA7E-28B9-9AD4-52A3E6CAC604}"/>
              </a:ext>
            </a:extLst>
          </p:cNvPr>
          <p:cNvSpPr txBox="1"/>
          <p:nvPr/>
        </p:nvSpPr>
        <p:spPr>
          <a:xfrm>
            <a:off x="2213812" y="2199347"/>
            <a:ext cx="3834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u="sng" dirty="0">
                <a:solidFill>
                  <a:schemeClr val="accent1">
                    <a:lumMod val="75000"/>
                  </a:schemeClr>
                </a:solidFill>
              </a:rPr>
              <a:t>Порядок оформления доверенности</a:t>
            </a:r>
            <a:endParaRPr lang="en-US" sz="12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9750E-2E35-B398-FB8A-129DFF948B22}"/>
              </a:ext>
            </a:extLst>
          </p:cNvPr>
          <p:cNvSpPr txBox="1"/>
          <p:nvPr/>
        </p:nvSpPr>
        <p:spPr>
          <a:xfrm>
            <a:off x="2131923" y="455060"/>
            <a:ext cx="395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Черновик: Выдача доверенности 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CD2C67-E8FE-0BCA-AE80-C74384A640A2}"/>
              </a:ext>
            </a:extLst>
          </p:cNvPr>
          <p:cNvCxnSpPr/>
          <p:nvPr/>
        </p:nvCxnSpPr>
        <p:spPr>
          <a:xfrm>
            <a:off x="2147965" y="840562"/>
            <a:ext cx="99878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68AE2633-9B44-D755-8F3D-B9E194F2F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89" y="1364799"/>
            <a:ext cx="2141338" cy="296493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15675B6-D7C4-E966-7AF1-7D357F4D6029}"/>
              </a:ext>
            </a:extLst>
          </p:cNvPr>
          <p:cNvCxnSpPr/>
          <p:nvPr/>
        </p:nvCxnSpPr>
        <p:spPr>
          <a:xfrm>
            <a:off x="2155986" y="1306032"/>
            <a:ext cx="99878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4195FA-D2C5-1AA2-7784-914A2C25C39A}"/>
              </a:ext>
            </a:extLst>
          </p:cNvPr>
          <p:cNvSpPr txBox="1"/>
          <p:nvPr/>
        </p:nvSpPr>
        <p:spPr>
          <a:xfrm>
            <a:off x="9647077" y="1377538"/>
            <a:ext cx="25204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2">
                    <a:lumMod val="75000"/>
                  </a:schemeClr>
                </a:solidFill>
              </a:rPr>
              <a:t>Исполнитель: </a:t>
            </a:r>
            <a:r>
              <a:rPr lang="ru-RU" sz="1100" b="1" dirty="0">
                <a:solidFill>
                  <a:schemeClr val="tx1"/>
                </a:solidFill>
              </a:rPr>
              <a:t>Зильберштейн Иосиф </a:t>
            </a:r>
            <a:endParaRPr lang="en-US" sz="1100" b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AA6032-4C3F-DDE5-9276-D76FF500BBD1}"/>
              </a:ext>
            </a:extLst>
          </p:cNvPr>
          <p:cNvCxnSpPr/>
          <p:nvPr/>
        </p:nvCxnSpPr>
        <p:spPr>
          <a:xfrm>
            <a:off x="2155986" y="1747190"/>
            <a:ext cx="99878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AB102E3-3761-555B-DDAC-967E9A04574D}"/>
              </a:ext>
            </a:extLst>
          </p:cNvPr>
          <p:cNvGrpSpPr/>
          <p:nvPr/>
        </p:nvGrpSpPr>
        <p:grpSpPr>
          <a:xfrm>
            <a:off x="2205789" y="1834776"/>
            <a:ext cx="9930064" cy="307777"/>
            <a:chOff x="2205789" y="1834776"/>
            <a:chExt cx="9930064" cy="30777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4C10AA-7A35-A483-9375-22E846F5F235}"/>
                </a:ext>
              </a:extLst>
            </p:cNvPr>
            <p:cNvSpPr/>
            <p:nvPr/>
          </p:nvSpPr>
          <p:spPr>
            <a:xfrm>
              <a:off x="2205789" y="1834776"/>
              <a:ext cx="9930064" cy="3077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200" b="1" dirty="0">
                  <a:solidFill>
                    <a:schemeClr val="tx1"/>
                  </a:solidFill>
                </a:rPr>
                <a:t>Регламентирующий внутренний документ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Flowchart: Merge 47">
              <a:extLst>
                <a:ext uri="{FF2B5EF4-FFF2-40B4-BE49-F238E27FC236}">
                  <a16:creationId xmlns:a16="http://schemas.microsoft.com/office/drawing/2014/main" id="{AA475A26-387E-7EBE-D00F-22A1317F4543}"/>
                </a:ext>
              </a:extLst>
            </p:cNvPr>
            <p:cNvSpPr/>
            <p:nvPr/>
          </p:nvSpPr>
          <p:spPr>
            <a:xfrm>
              <a:off x="11885444" y="1967577"/>
              <a:ext cx="146135" cy="54550"/>
            </a:xfrm>
            <a:prstGeom prst="flowChartMerg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A92D6B-600C-896E-A869-E95F6B2C3564}"/>
              </a:ext>
            </a:extLst>
          </p:cNvPr>
          <p:cNvGrpSpPr/>
          <p:nvPr/>
        </p:nvGrpSpPr>
        <p:grpSpPr>
          <a:xfrm>
            <a:off x="2205789" y="2557361"/>
            <a:ext cx="9930064" cy="307777"/>
            <a:chOff x="2205789" y="1834776"/>
            <a:chExt cx="9930064" cy="30777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CA3008B-14C7-23FB-D3F2-79E69D0C95E1}"/>
                </a:ext>
              </a:extLst>
            </p:cNvPr>
            <p:cNvSpPr/>
            <p:nvPr/>
          </p:nvSpPr>
          <p:spPr>
            <a:xfrm>
              <a:off x="2205789" y="1834776"/>
              <a:ext cx="9930064" cy="3077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200" b="1" dirty="0">
                  <a:solidFill>
                    <a:schemeClr val="tx1"/>
                  </a:solidFill>
                </a:rPr>
                <a:t>Общая информация по доверенности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Flowchart: Merge 51">
              <a:extLst>
                <a:ext uri="{FF2B5EF4-FFF2-40B4-BE49-F238E27FC236}">
                  <a16:creationId xmlns:a16="http://schemas.microsoft.com/office/drawing/2014/main" id="{2D70E9D5-A424-3EA2-0FB6-FF306A5F82D8}"/>
                </a:ext>
              </a:extLst>
            </p:cNvPr>
            <p:cNvSpPr/>
            <p:nvPr/>
          </p:nvSpPr>
          <p:spPr>
            <a:xfrm>
              <a:off x="11885444" y="1967577"/>
              <a:ext cx="146135" cy="54550"/>
            </a:xfrm>
            <a:prstGeom prst="flowChartMerg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97EF820-B1DE-2C0D-F124-1A180617F016}"/>
              </a:ext>
            </a:extLst>
          </p:cNvPr>
          <p:cNvSpPr txBox="1"/>
          <p:nvPr/>
        </p:nvSpPr>
        <p:spPr>
          <a:xfrm>
            <a:off x="2248736" y="3594667"/>
            <a:ext cx="159334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2">
                    <a:lumMod val="75000"/>
                  </a:schemeClr>
                </a:solidFill>
              </a:rPr>
              <a:t>Данные поверенного *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39FDDF-8B1A-C8C1-4EF1-11AC724D81A6}"/>
              </a:ext>
            </a:extLst>
          </p:cNvPr>
          <p:cNvSpPr txBox="1"/>
          <p:nvPr/>
        </p:nvSpPr>
        <p:spPr>
          <a:xfrm>
            <a:off x="2302042" y="3879150"/>
            <a:ext cx="6642773" cy="4308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/>
              <a:t>ФИО: Арманов Арман Арманович</a:t>
            </a:r>
          </a:p>
          <a:p>
            <a:r>
              <a:rPr lang="ru-RU" sz="1100" dirty="0"/>
              <a:t>Документ: удостоверение личности </a:t>
            </a:r>
            <a:r>
              <a:rPr lang="ru-RU" sz="1100" dirty="0">
                <a:solidFill>
                  <a:schemeClr val="tx1"/>
                </a:solidFill>
              </a:rPr>
              <a:t>900101123456</a:t>
            </a:r>
            <a:r>
              <a:rPr lang="ru-RU" sz="1100" dirty="0"/>
              <a:t>, выдан МВД РК, 17.01.2015-17.01.2025</a:t>
            </a:r>
            <a:endParaRPr lang="en-US" sz="1100" dirty="0"/>
          </a:p>
        </p:txBody>
      </p:sp>
      <p:pic>
        <p:nvPicPr>
          <p:cNvPr id="72" name="Graphic 71" descr="Alien Face outline">
            <a:extLst>
              <a:ext uri="{FF2B5EF4-FFF2-40B4-BE49-F238E27FC236}">
                <a16:creationId xmlns:a16="http://schemas.microsoft.com/office/drawing/2014/main" id="{A101022B-D718-1104-F424-B5FA69EBD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0883" y="31243"/>
            <a:ext cx="439987" cy="439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EEE5C-F4A9-045B-9534-61A1323796C8}"/>
              </a:ext>
            </a:extLst>
          </p:cNvPr>
          <p:cNvSpPr txBox="1"/>
          <p:nvPr/>
        </p:nvSpPr>
        <p:spPr>
          <a:xfrm>
            <a:off x="2248736" y="2895783"/>
            <a:ext cx="159031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2">
                    <a:lumMod val="75000"/>
                  </a:schemeClr>
                </a:solidFill>
              </a:rPr>
              <a:t>Краткое содержание *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397DBF-8D8D-DD92-1139-E78B13280CF4}"/>
              </a:ext>
            </a:extLst>
          </p:cNvPr>
          <p:cNvSpPr/>
          <p:nvPr/>
        </p:nvSpPr>
        <p:spPr>
          <a:xfrm>
            <a:off x="2283321" y="3156565"/>
            <a:ext cx="9041653" cy="37214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tx1"/>
                </a:solidFill>
              </a:rPr>
              <a:t>Доверенность на представление интересов Банка в суде по делам, связанным с взысканием иммущества физлиц.  Срок: 14.04.2023-14.10.2023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4E04AB-3064-A16F-739D-6C7DB46FE040}"/>
              </a:ext>
            </a:extLst>
          </p:cNvPr>
          <p:cNvSpPr/>
          <p:nvPr/>
        </p:nvSpPr>
        <p:spPr>
          <a:xfrm>
            <a:off x="2213812" y="962526"/>
            <a:ext cx="176463" cy="1604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0F1EBA-5AF1-062C-D13F-DC81002F42CB}"/>
              </a:ext>
            </a:extLst>
          </p:cNvPr>
          <p:cNvCxnSpPr>
            <a:cxnSpLocks/>
          </p:cNvCxnSpPr>
          <p:nvPr/>
        </p:nvCxnSpPr>
        <p:spPr>
          <a:xfrm>
            <a:off x="2433223" y="1041088"/>
            <a:ext cx="1465009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DCC3ADE-3800-E5A2-4060-3F990EB88037}"/>
              </a:ext>
            </a:extLst>
          </p:cNvPr>
          <p:cNvSpPr/>
          <p:nvPr/>
        </p:nvSpPr>
        <p:spPr>
          <a:xfrm>
            <a:off x="4014244" y="962515"/>
            <a:ext cx="176463" cy="1604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8BC3AC-9A67-8F26-264E-E9059A8FC9A2}"/>
              </a:ext>
            </a:extLst>
          </p:cNvPr>
          <p:cNvCxnSpPr>
            <a:cxnSpLocks/>
          </p:cNvCxnSpPr>
          <p:nvPr/>
        </p:nvCxnSpPr>
        <p:spPr>
          <a:xfrm>
            <a:off x="4239234" y="1033186"/>
            <a:ext cx="1755626" cy="1395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86E699B-1DCF-2933-3E09-A531EC97DE43}"/>
              </a:ext>
            </a:extLst>
          </p:cNvPr>
          <p:cNvSpPr/>
          <p:nvPr/>
        </p:nvSpPr>
        <p:spPr>
          <a:xfrm>
            <a:off x="6062754" y="962526"/>
            <a:ext cx="176463" cy="1604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1F2184D-4F1D-A37C-EA39-A7EFEF1D9F17}"/>
              </a:ext>
            </a:extLst>
          </p:cNvPr>
          <p:cNvCxnSpPr>
            <a:cxnSpLocks/>
          </p:cNvCxnSpPr>
          <p:nvPr/>
        </p:nvCxnSpPr>
        <p:spPr>
          <a:xfrm>
            <a:off x="6282165" y="1026423"/>
            <a:ext cx="1415409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F1BAC5B-8AC7-EC06-6C4C-64FD7F92C97B}"/>
              </a:ext>
            </a:extLst>
          </p:cNvPr>
          <p:cNvSpPr/>
          <p:nvPr/>
        </p:nvSpPr>
        <p:spPr>
          <a:xfrm>
            <a:off x="9599446" y="947861"/>
            <a:ext cx="176463" cy="1604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F58046-ADDE-4C81-BE32-48665E598178}"/>
              </a:ext>
            </a:extLst>
          </p:cNvPr>
          <p:cNvSpPr txBox="1"/>
          <p:nvPr/>
        </p:nvSpPr>
        <p:spPr>
          <a:xfrm>
            <a:off x="2390275" y="1013986"/>
            <a:ext cx="165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Заполнение заявки</a:t>
            </a:r>
            <a:endParaRPr 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1F7C54-F6A5-C045-A7FC-B7A1BE4F1DF9}"/>
              </a:ext>
            </a:extLst>
          </p:cNvPr>
          <p:cNvSpPr txBox="1"/>
          <p:nvPr/>
        </p:nvSpPr>
        <p:spPr>
          <a:xfrm>
            <a:off x="4233655" y="1018035"/>
            <a:ext cx="165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Согласование СП</a:t>
            </a:r>
            <a:endParaRPr 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7F673B-0DE4-A138-48CE-85C70F54B22D}"/>
              </a:ext>
            </a:extLst>
          </p:cNvPr>
          <p:cNvSpPr txBox="1"/>
          <p:nvPr/>
        </p:nvSpPr>
        <p:spPr>
          <a:xfrm>
            <a:off x="6239217" y="1012253"/>
            <a:ext cx="165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/>
              <a:t>Согласование ЮС</a:t>
            </a:r>
            <a:endParaRPr lang="en-US" sz="11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9C395D-91FB-D0C1-54E1-DEC20530C205}"/>
              </a:ext>
            </a:extLst>
          </p:cNvPr>
          <p:cNvSpPr txBox="1"/>
          <p:nvPr/>
        </p:nvSpPr>
        <p:spPr>
          <a:xfrm>
            <a:off x="9818857" y="1013986"/>
            <a:ext cx="165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Регистрация заявки</a:t>
            </a:r>
            <a:endParaRPr lang="en-US" sz="11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294582-39E6-8E8B-D30C-E691EF424B89}"/>
              </a:ext>
            </a:extLst>
          </p:cNvPr>
          <p:cNvCxnSpPr>
            <a:cxnSpLocks/>
          </p:cNvCxnSpPr>
          <p:nvPr/>
        </p:nvCxnSpPr>
        <p:spPr>
          <a:xfrm>
            <a:off x="9861805" y="1019393"/>
            <a:ext cx="1653508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582AD30-94A7-7C54-DDC3-CE3D08C214EA}"/>
              </a:ext>
            </a:extLst>
          </p:cNvPr>
          <p:cNvSpPr/>
          <p:nvPr/>
        </p:nvSpPr>
        <p:spPr>
          <a:xfrm>
            <a:off x="7747571" y="964327"/>
            <a:ext cx="176463" cy="1604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4FBAAE-4FAC-586D-E4A6-E98F83DD3EFA}"/>
              </a:ext>
            </a:extLst>
          </p:cNvPr>
          <p:cNvSpPr txBox="1"/>
          <p:nvPr/>
        </p:nvSpPr>
        <p:spPr>
          <a:xfrm>
            <a:off x="7989562" y="1014213"/>
            <a:ext cx="165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Подпись доверенности</a:t>
            </a:r>
            <a:endParaRPr lang="en-US" sz="11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C7570F-7B2A-9A9A-115B-E73446D88B7C}"/>
              </a:ext>
            </a:extLst>
          </p:cNvPr>
          <p:cNvCxnSpPr>
            <a:cxnSpLocks/>
          </p:cNvCxnSpPr>
          <p:nvPr/>
        </p:nvCxnSpPr>
        <p:spPr>
          <a:xfrm flipV="1">
            <a:off x="7966982" y="1011371"/>
            <a:ext cx="1524218" cy="522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43E8C8-444D-225C-5BB3-0445FC90FEDB}"/>
              </a:ext>
            </a:extLst>
          </p:cNvPr>
          <p:cNvSpPr txBox="1"/>
          <p:nvPr/>
        </p:nvSpPr>
        <p:spPr>
          <a:xfrm>
            <a:off x="2283321" y="5362396"/>
            <a:ext cx="23788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2">
                    <a:lumMod val="75000"/>
                  </a:schemeClr>
                </a:solidFill>
              </a:rPr>
              <a:t>Комментарии для доработки 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83046F-0CB5-029F-42C2-337BC46CE2C1}"/>
              </a:ext>
            </a:extLst>
          </p:cNvPr>
          <p:cNvSpPr/>
          <p:nvPr/>
        </p:nvSpPr>
        <p:spPr>
          <a:xfrm>
            <a:off x="2305760" y="5707601"/>
            <a:ext cx="9041653" cy="37214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bg2">
                    <a:lumMod val="90000"/>
                  </a:schemeClr>
                </a:solidFill>
              </a:rPr>
              <a:t>Введите текст</a:t>
            </a:r>
            <a:endParaRPr lang="en-US" sz="11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D625A2-330C-46AA-2173-FA54CBD2DF26}"/>
              </a:ext>
            </a:extLst>
          </p:cNvPr>
          <p:cNvSpPr/>
          <p:nvPr/>
        </p:nvSpPr>
        <p:spPr>
          <a:xfrm>
            <a:off x="2288843" y="6352674"/>
            <a:ext cx="1804737" cy="3328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УТВЕРДИТЬ</a:t>
            </a:r>
            <a:endParaRPr 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4030A0-1AF9-8903-0962-FBE446E1D53A}"/>
              </a:ext>
            </a:extLst>
          </p:cNvPr>
          <p:cNvSpPr/>
          <p:nvPr/>
        </p:nvSpPr>
        <p:spPr>
          <a:xfrm>
            <a:off x="4342560" y="6352674"/>
            <a:ext cx="1804737" cy="3328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НА ДОРАБОТКУ</a:t>
            </a: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7224AE-1581-A968-491F-30C7037BED83}"/>
              </a:ext>
            </a:extLst>
          </p:cNvPr>
          <p:cNvSpPr/>
          <p:nvPr/>
        </p:nvSpPr>
        <p:spPr>
          <a:xfrm>
            <a:off x="2213810" y="4412612"/>
            <a:ext cx="9930064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Вложения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CAF2709-976B-08F5-5CE9-63474D829E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3321" y="4792266"/>
            <a:ext cx="1419726" cy="47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1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696D82E-7835-D879-3957-F9A64FECA2BE}"/>
              </a:ext>
            </a:extLst>
          </p:cNvPr>
          <p:cNvGrpSpPr/>
          <p:nvPr/>
        </p:nvGrpSpPr>
        <p:grpSpPr>
          <a:xfrm>
            <a:off x="0" y="0"/>
            <a:ext cx="12192000" cy="6865474"/>
            <a:chOff x="0" y="-7474"/>
            <a:chExt cx="12192000" cy="6865474"/>
          </a:xfrm>
        </p:grpSpPr>
        <p:pic>
          <p:nvPicPr>
            <p:cNvPr id="19" name="Picture 18" descr="A screenshot of a phone&#10;&#10;Description automatically generated with medium confidence">
              <a:extLst>
                <a:ext uri="{FF2B5EF4-FFF2-40B4-BE49-F238E27FC236}">
                  <a16:creationId xmlns:a16="http://schemas.microsoft.com/office/drawing/2014/main" id="{0225024E-B880-930F-5393-32296DCB0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1923" cy="6858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0A4C0BE-DC70-0C8C-882E-1E513DC98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7474"/>
              <a:ext cx="12192000" cy="471230"/>
            </a:xfrm>
            <a:prstGeom prst="rect">
              <a:avLst/>
            </a:prstGeom>
          </p:spPr>
        </p:pic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2873C1B2-7FD1-10EB-8C66-D88BA2A6A2AB}"/>
              </a:ext>
            </a:extLst>
          </p:cNvPr>
          <p:cNvSpPr/>
          <p:nvPr/>
        </p:nvSpPr>
        <p:spPr>
          <a:xfrm>
            <a:off x="11476372" y="7474"/>
            <a:ext cx="439987" cy="43998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BA853-FA7E-28B9-9AD4-52A3E6CAC604}"/>
              </a:ext>
            </a:extLst>
          </p:cNvPr>
          <p:cNvSpPr txBox="1"/>
          <p:nvPr/>
        </p:nvSpPr>
        <p:spPr>
          <a:xfrm>
            <a:off x="2213812" y="2199347"/>
            <a:ext cx="3834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u="sng" dirty="0">
                <a:solidFill>
                  <a:schemeClr val="accent1">
                    <a:lumMod val="75000"/>
                  </a:schemeClr>
                </a:solidFill>
              </a:rPr>
              <a:t>Порядок оформления доверенности</a:t>
            </a:r>
            <a:endParaRPr lang="en-US" sz="12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9750E-2E35-B398-FB8A-129DFF948B22}"/>
              </a:ext>
            </a:extLst>
          </p:cNvPr>
          <p:cNvSpPr txBox="1"/>
          <p:nvPr/>
        </p:nvSpPr>
        <p:spPr>
          <a:xfrm>
            <a:off x="2131923" y="455060"/>
            <a:ext cx="395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Черновик: Выдача доверенности 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CD2C67-E8FE-0BCA-AE80-C74384A640A2}"/>
              </a:ext>
            </a:extLst>
          </p:cNvPr>
          <p:cNvCxnSpPr/>
          <p:nvPr/>
        </p:nvCxnSpPr>
        <p:spPr>
          <a:xfrm>
            <a:off x="2147965" y="840562"/>
            <a:ext cx="99878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68AE2633-9B44-D755-8F3D-B9E194F2F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89" y="1364799"/>
            <a:ext cx="2141338" cy="296493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15675B6-D7C4-E966-7AF1-7D357F4D6029}"/>
              </a:ext>
            </a:extLst>
          </p:cNvPr>
          <p:cNvCxnSpPr/>
          <p:nvPr/>
        </p:nvCxnSpPr>
        <p:spPr>
          <a:xfrm>
            <a:off x="2155986" y="1306032"/>
            <a:ext cx="99878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4195FA-D2C5-1AA2-7784-914A2C25C39A}"/>
              </a:ext>
            </a:extLst>
          </p:cNvPr>
          <p:cNvSpPr txBox="1"/>
          <p:nvPr/>
        </p:nvSpPr>
        <p:spPr>
          <a:xfrm>
            <a:off x="9826186" y="1377538"/>
            <a:ext cx="2341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2">
                    <a:lumMod val="75000"/>
                  </a:schemeClr>
                </a:solidFill>
              </a:rPr>
              <a:t>Исполнитель: </a:t>
            </a:r>
            <a:r>
              <a:rPr lang="ru-RU" sz="1100" b="1" dirty="0"/>
              <a:t>Семёнов Дмитрий</a:t>
            </a:r>
            <a:endParaRPr lang="en-US" sz="1100" b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AA6032-4C3F-DDE5-9276-D76FF500BBD1}"/>
              </a:ext>
            </a:extLst>
          </p:cNvPr>
          <p:cNvCxnSpPr/>
          <p:nvPr/>
        </p:nvCxnSpPr>
        <p:spPr>
          <a:xfrm>
            <a:off x="2155986" y="1747190"/>
            <a:ext cx="99878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AB102E3-3761-555B-DDAC-967E9A04574D}"/>
              </a:ext>
            </a:extLst>
          </p:cNvPr>
          <p:cNvGrpSpPr/>
          <p:nvPr/>
        </p:nvGrpSpPr>
        <p:grpSpPr>
          <a:xfrm>
            <a:off x="2205789" y="1834776"/>
            <a:ext cx="9930064" cy="307777"/>
            <a:chOff x="2205789" y="1834776"/>
            <a:chExt cx="9930064" cy="30777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4C10AA-7A35-A483-9375-22E846F5F235}"/>
                </a:ext>
              </a:extLst>
            </p:cNvPr>
            <p:cNvSpPr/>
            <p:nvPr/>
          </p:nvSpPr>
          <p:spPr>
            <a:xfrm>
              <a:off x="2205789" y="1834776"/>
              <a:ext cx="9930064" cy="3077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200" b="1" dirty="0">
                  <a:solidFill>
                    <a:schemeClr val="tx1"/>
                  </a:solidFill>
                </a:rPr>
                <a:t>Регламентирующий внутренний документ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Flowchart: Merge 47">
              <a:extLst>
                <a:ext uri="{FF2B5EF4-FFF2-40B4-BE49-F238E27FC236}">
                  <a16:creationId xmlns:a16="http://schemas.microsoft.com/office/drawing/2014/main" id="{AA475A26-387E-7EBE-D00F-22A1317F4543}"/>
                </a:ext>
              </a:extLst>
            </p:cNvPr>
            <p:cNvSpPr/>
            <p:nvPr/>
          </p:nvSpPr>
          <p:spPr>
            <a:xfrm>
              <a:off x="11885444" y="1967577"/>
              <a:ext cx="146135" cy="54550"/>
            </a:xfrm>
            <a:prstGeom prst="flowChartMerg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A92D6B-600C-896E-A869-E95F6B2C3564}"/>
              </a:ext>
            </a:extLst>
          </p:cNvPr>
          <p:cNvGrpSpPr/>
          <p:nvPr/>
        </p:nvGrpSpPr>
        <p:grpSpPr>
          <a:xfrm>
            <a:off x="2205789" y="2557361"/>
            <a:ext cx="9930064" cy="307777"/>
            <a:chOff x="2205789" y="1834776"/>
            <a:chExt cx="9930064" cy="30777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CA3008B-14C7-23FB-D3F2-79E69D0C95E1}"/>
                </a:ext>
              </a:extLst>
            </p:cNvPr>
            <p:cNvSpPr/>
            <p:nvPr/>
          </p:nvSpPr>
          <p:spPr>
            <a:xfrm>
              <a:off x="2205789" y="1834776"/>
              <a:ext cx="9930064" cy="3077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200" b="1" dirty="0">
                  <a:solidFill>
                    <a:schemeClr val="tx1"/>
                  </a:solidFill>
                </a:rPr>
                <a:t>Общая информация по доверенности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Flowchart: Merge 51">
              <a:extLst>
                <a:ext uri="{FF2B5EF4-FFF2-40B4-BE49-F238E27FC236}">
                  <a16:creationId xmlns:a16="http://schemas.microsoft.com/office/drawing/2014/main" id="{2D70E9D5-A424-3EA2-0FB6-FF306A5F82D8}"/>
                </a:ext>
              </a:extLst>
            </p:cNvPr>
            <p:cNvSpPr/>
            <p:nvPr/>
          </p:nvSpPr>
          <p:spPr>
            <a:xfrm>
              <a:off x="11885444" y="1967577"/>
              <a:ext cx="146135" cy="54550"/>
            </a:xfrm>
            <a:prstGeom prst="flowChartMerg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97EF820-B1DE-2C0D-F124-1A180617F016}"/>
              </a:ext>
            </a:extLst>
          </p:cNvPr>
          <p:cNvSpPr txBox="1"/>
          <p:nvPr/>
        </p:nvSpPr>
        <p:spPr>
          <a:xfrm>
            <a:off x="2248736" y="3570604"/>
            <a:ext cx="159334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2">
                    <a:lumMod val="75000"/>
                  </a:schemeClr>
                </a:solidFill>
              </a:rPr>
              <a:t>Данные поверенного *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39FDDF-8B1A-C8C1-4EF1-11AC724D81A6}"/>
              </a:ext>
            </a:extLst>
          </p:cNvPr>
          <p:cNvSpPr txBox="1"/>
          <p:nvPr/>
        </p:nvSpPr>
        <p:spPr>
          <a:xfrm>
            <a:off x="2302042" y="3847066"/>
            <a:ext cx="6642773" cy="4308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/>
              <a:t>ФИО: Арманов Арман Арманович</a:t>
            </a:r>
          </a:p>
          <a:p>
            <a:r>
              <a:rPr lang="ru-RU" sz="1100" dirty="0"/>
              <a:t>Документ: удостоверение личности </a:t>
            </a:r>
            <a:r>
              <a:rPr lang="ru-RU" sz="1100" dirty="0">
                <a:solidFill>
                  <a:schemeClr val="tx1"/>
                </a:solidFill>
              </a:rPr>
              <a:t>900101123456</a:t>
            </a:r>
            <a:r>
              <a:rPr lang="ru-RU" sz="1100" dirty="0"/>
              <a:t>, выдан МВД РК, 17.01.2015-17.01.2025</a:t>
            </a:r>
            <a:endParaRPr lang="en-US" sz="1100" dirty="0"/>
          </a:p>
        </p:txBody>
      </p:sp>
      <p:pic>
        <p:nvPicPr>
          <p:cNvPr id="72" name="Graphic 71" descr="Alien Face outline">
            <a:extLst>
              <a:ext uri="{FF2B5EF4-FFF2-40B4-BE49-F238E27FC236}">
                <a16:creationId xmlns:a16="http://schemas.microsoft.com/office/drawing/2014/main" id="{A101022B-D718-1104-F424-B5FA69EBD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0883" y="31243"/>
            <a:ext cx="439987" cy="439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EEE5C-F4A9-045B-9534-61A1323796C8}"/>
              </a:ext>
            </a:extLst>
          </p:cNvPr>
          <p:cNvSpPr txBox="1"/>
          <p:nvPr/>
        </p:nvSpPr>
        <p:spPr>
          <a:xfrm>
            <a:off x="2248736" y="2895783"/>
            <a:ext cx="159031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2">
                    <a:lumMod val="75000"/>
                  </a:schemeClr>
                </a:solidFill>
              </a:rPr>
              <a:t>Краткое содержание *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397DBF-8D8D-DD92-1139-E78B13280CF4}"/>
              </a:ext>
            </a:extLst>
          </p:cNvPr>
          <p:cNvSpPr/>
          <p:nvPr/>
        </p:nvSpPr>
        <p:spPr>
          <a:xfrm>
            <a:off x="2283321" y="3156565"/>
            <a:ext cx="9041653" cy="37214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tx1"/>
                </a:solidFill>
              </a:rPr>
              <a:t>Доверенность на представление интересов Банка в суде по делам, связанным с взысканием иммущества физлиц.  Срок: 14.04.2023-14.10.2023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EE017F-0F5D-E547-A413-ED0057C460E7}"/>
              </a:ext>
            </a:extLst>
          </p:cNvPr>
          <p:cNvSpPr/>
          <p:nvPr/>
        </p:nvSpPr>
        <p:spPr>
          <a:xfrm>
            <a:off x="2288843" y="6352674"/>
            <a:ext cx="1804737" cy="3328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ВЫПОЛНЕНО</a:t>
            </a:r>
            <a:endParaRPr 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4E04AB-3064-A16F-739D-6C7DB46FE040}"/>
              </a:ext>
            </a:extLst>
          </p:cNvPr>
          <p:cNvSpPr/>
          <p:nvPr/>
        </p:nvSpPr>
        <p:spPr>
          <a:xfrm>
            <a:off x="2213812" y="962526"/>
            <a:ext cx="176463" cy="1604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0F1EBA-5AF1-062C-D13F-DC81002F42CB}"/>
              </a:ext>
            </a:extLst>
          </p:cNvPr>
          <p:cNvCxnSpPr>
            <a:cxnSpLocks/>
          </p:cNvCxnSpPr>
          <p:nvPr/>
        </p:nvCxnSpPr>
        <p:spPr>
          <a:xfrm>
            <a:off x="2433223" y="1041088"/>
            <a:ext cx="1465009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DCC3ADE-3800-E5A2-4060-3F990EB88037}"/>
              </a:ext>
            </a:extLst>
          </p:cNvPr>
          <p:cNvSpPr/>
          <p:nvPr/>
        </p:nvSpPr>
        <p:spPr>
          <a:xfrm>
            <a:off x="4014244" y="962515"/>
            <a:ext cx="176463" cy="1604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8BC3AC-9A67-8F26-264E-E9059A8FC9A2}"/>
              </a:ext>
            </a:extLst>
          </p:cNvPr>
          <p:cNvCxnSpPr>
            <a:cxnSpLocks/>
          </p:cNvCxnSpPr>
          <p:nvPr/>
        </p:nvCxnSpPr>
        <p:spPr>
          <a:xfrm>
            <a:off x="4239234" y="1033186"/>
            <a:ext cx="1755626" cy="1395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86E699B-1DCF-2933-3E09-A531EC97DE43}"/>
              </a:ext>
            </a:extLst>
          </p:cNvPr>
          <p:cNvSpPr/>
          <p:nvPr/>
        </p:nvSpPr>
        <p:spPr>
          <a:xfrm>
            <a:off x="6062754" y="962526"/>
            <a:ext cx="176463" cy="1604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1F2184D-4F1D-A37C-EA39-A7EFEF1D9F17}"/>
              </a:ext>
            </a:extLst>
          </p:cNvPr>
          <p:cNvCxnSpPr>
            <a:cxnSpLocks/>
          </p:cNvCxnSpPr>
          <p:nvPr/>
        </p:nvCxnSpPr>
        <p:spPr>
          <a:xfrm>
            <a:off x="6282165" y="1026423"/>
            <a:ext cx="1415409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F1BAC5B-8AC7-EC06-6C4C-64FD7F92C97B}"/>
              </a:ext>
            </a:extLst>
          </p:cNvPr>
          <p:cNvSpPr/>
          <p:nvPr/>
        </p:nvSpPr>
        <p:spPr>
          <a:xfrm>
            <a:off x="9599446" y="947861"/>
            <a:ext cx="176463" cy="1604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F58046-ADDE-4C81-BE32-48665E598178}"/>
              </a:ext>
            </a:extLst>
          </p:cNvPr>
          <p:cNvSpPr txBox="1"/>
          <p:nvPr/>
        </p:nvSpPr>
        <p:spPr>
          <a:xfrm>
            <a:off x="2390275" y="1013986"/>
            <a:ext cx="165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Заполнение заявки</a:t>
            </a:r>
            <a:endParaRPr 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1F7C54-F6A5-C045-A7FC-B7A1BE4F1DF9}"/>
              </a:ext>
            </a:extLst>
          </p:cNvPr>
          <p:cNvSpPr txBox="1"/>
          <p:nvPr/>
        </p:nvSpPr>
        <p:spPr>
          <a:xfrm>
            <a:off x="4233655" y="1018035"/>
            <a:ext cx="165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Согласование СП</a:t>
            </a:r>
            <a:endParaRPr 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7F673B-0DE4-A138-48CE-85C70F54B22D}"/>
              </a:ext>
            </a:extLst>
          </p:cNvPr>
          <p:cNvSpPr txBox="1"/>
          <p:nvPr/>
        </p:nvSpPr>
        <p:spPr>
          <a:xfrm>
            <a:off x="6239217" y="1012253"/>
            <a:ext cx="165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Согласование ЮС</a:t>
            </a:r>
            <a:endParaRPr 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9C395D-91FB-D0C1-54E1-DEC20530C205}"/>
              </a:ext>
            </a:extLst>
          </p:cNvPr>
          <p:cNvSpPr txBox="1"/>
          <p:nvPr/>
        </p:nvSpPr>
        <p:spPr>
          <a:xfrm>
            <a:off x="9818857" y="1013986"/>
            <a:ext cx="165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Регистрация заявки</a:t>
            </a:r>
            <a:endParaRPr lang="en-US" sz="11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294582-39E6-8E8B-D30C-E691EF424B89}"/>
              </a:ext>
            </a:extLst>
          </p:cNvPr>
          <p:cNvCxnSpPr>
            <a:cxnSpLocks/>
          </p:cNvCxnSpPr>
          <p:nvPr/>
        </p:nvCxnSpPr>
        <p:spPr>
          <a:xfrm>
            <a:off x="9861805" y="1019393"/>
            <a:ext cx="1653508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582AD30-94A7-7C54-DDC3-CE3D08C214EA}"/>
              </a:ext>
            </a:extLst>
          </p:cNvPr>
          <p:cNvSpPr/>
          <p:nvPr/>
        </p:nvSpPr>
        <p:spPr>
          <a:xfrm>
            <a:off x="7747571" y="964327"/>
            <a:ext cx="176463" cy="1604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4FBAAE-4FAC-586D-E4A6-E98F83DD3EFA}"/>
              </a:ext>
            </a:extLst>
          </p:cNvPr>
          <p:cNvSpPr txBox="1"/>
          <p:nvPr/>
        </p:nvSpPr>
        <p:spPr>
          <a:xfrm>
            <a:off x="7989562" y="1014213"/>
            <a:ext cx="165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/>
              <a:t>Подпись доверенности</a:t>
            </a:r>
            <a:endParaRPr lang="en-US" sz="1100" b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C7570F-7B2A-9A9A-115B-E73446D88B7C}"/>
              </a:ext>
            </a:extLst>
          </p:cNvPr>
          <p:cNvCxnSpPr>
            <a:cxnSpLocks/>
          </p:cNvCxnSpPr>
          <p:nvPr/>
        </p:nvCxnSpPr>
        <p:spPr>
          <a:xfrm flipV="1">
            <a:off x="7966982" y="1011371"/>
            <a:ext cx="1524218" cy="522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F585F5-0A39-781A-CA47-EC28D4628591}"/>
              </a:ext>
            </a:extLst>
          </p:cNvPr>
          <p:cNvSpPr txBox="1"/>
          <p:nvPr/>
        </p:nvSpPr>
        <p:spPr>
          <a:xfrm>
            <a:off x="2287831" y="4321567"/>
            <a:ext cx="159031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2">
                    <a:lumMod val="75000"/>
                  </a:schemeClr>
                </a:solidFill>
              </a:rPr>
              <a:t>Утверждено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F095178-A3E5-2821-8E42-A4DFCFBC1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19659" y="5432364"/>
            <a:ext cx="438852" cy="43153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ED50296-2468-7850-C6E8-8F32597B78D3}"/>
              </a:ext>
            </a:extLst>
          </p:cNvPr>
          <p:cNvSpPr/>
          <p:nvPr/>
        </p:nvSpPr>
        <p:spPr>
          <a:xfrm>
            <a:off x="2205789" y="5067354"/>
            <a:ext cx="9930064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Вложения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68B1BBA-5B5E-2893-F2BF-0D3B9FE950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5300" y="5430966"/>
            <a:ext cx="1419726" cy="4769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3A2CEAA-5454-98EE-A2C6-509DB400CC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3321" y="5952500"/>
            <a:ext cx="1704975" cy="30393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021E02B7-1AB6-0703-D552-3D0AA8F50460}"/>
              </a:ext>
            </a:extLst>
          </p:cNvPr>
          <p:cNvSpPr/>
          <p:nvPr/>
        </p:nvSpPr>
        <p:spPr>
          <a:xfrm>
            <a:off x="2302042" y="4594357"/>
            <a:ext cx="2382952" cy="37214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tx1"/>
                </a:solidFill>
              </a:rPr>
              <a:t>Руководитель филиала: Поло Марк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9DCBCC-E3E7-2D19-7A50-90D4B525B67E}"/>
              </a:ext>
            </a:extLst>
          </p:cNvPr>
          <p:cNvSpPr/>
          <p:nvPr/>
        </p:nvSpPr>
        <p:spPr>
          <a:xfrm>
            <a:off x="4959508" y="4594357"/>
            <a:ext cx="2644449" cy="37214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tx1"/>
                </a:solidFill>
              </a:rPr>
              <a:t>Начальнюк ЮС ГБ: Зильберштейн Иосиф 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81BB920-BC69-0300-5A26-D38F645D947E}"/>
              </a:ext>
            </a:extLst>
          </p:cNvPr>
          <p:cNvGrpSpPr/>
          <p:nvPr/>
        </p:nvGrpSpPr>
        <p:grpSpPr>
          <a:xfrm>
            <a:off x="4504785" y="5938229"/>
            <a:ext cx="3553893" cy="261610"/>
            <a:chOff x="5244928" y="3083128"/>
            <a:chExt cx="3553893" cy="26161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778871E-4EB6-6354-A57E-0C67A6D10841}"/>
                </a:ext>
              </a:extLst>
            </p:cNvPr>
            <p:cNvSpPr txBox="1"/>
            <p:nvPr/>
          </p:nvSpPr>
          <p:spPr>
            <a:xfrm>
              <a:off x="5394267" y="3083128"/>
              <a:ext cx="34045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2">
                      <a:lumMod val="75000"/>
                    </a:schemeClr>
                  </a:solidFill>
                </a:rPr>
                <a:t>Подтверждаю выполнение требуемых действий *</a:t>
              </a:r>
              <a:endParaRPr lang="en-US" sz="11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87CBDCF-6BBE-FD03-F567-7A71F2EBC67E}"/>
                </a:ext>
              </a:extLst>
            </p:cNvPr>
            <p:cNvSpPr/>
            <p:nvPr/>
          </p:nvSpPr>
          <p:spPr>
            <a:xfrm>
              <a:off x="5244928" y="3154059"/>
              <a:ext cx="129177" cy="125887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795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696D82E-7835-D879-3957-F9A64FECA2BE}"/>
              </a:ext>
            </a:extLst>
          </p:cNvPr>
          <p:cNvGrpSpPr/>
          <p:nvPr/>
        </p:nvGrpSpPr>
        <p:grpSpPr>
          <a:xfrm>
            <a:off x="0" y="0"/>
            <a:ext cx="12192000" cy="6865474"/>
            <a:chOff x="0" y="-7474"/>
            <a:chExt cx="12192000" cy="6865474"/>
          </a:xfrm>
        </p:grpSpPr>
        <p:pic>
          <p:nvPicPr>
            <p:cNvPr id="19" name="Picture 18" descr="A screenshot of a phone&#10;&#10;Description automatically generated with medium confidence">
              <a:extLst>
                <a:ext uri="{FF2B5EF4-FFF2-40B4-BE49-F238E27FC236}">
                  <a16:creationId xmlns:a16="http://schemas.microsoft.com/office/drawing/2014/main" id="{0225024E-B880-930F-5393-32296DCB0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1923" cy="6858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0A4C0BE-DC70-0C8C-882E-1E513DC98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7474"/>
              <a:ext cx="12192000" cy="471230"/>
            </a:xfrm>
            <a:prstGeom prst="rect">
              <a:avLst/>
            </a:prstGeom>
          </p:spPr>
        </p:pic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2873C1B2-7FD1-10EB-8C66-D88BA2A6A2AB}"/>
              </a:ext>
            </a:extLst>
          </p:cNvPr>
          <p:cNvSpPr/>
          <p:nvPr/>
        </p:nvSpPr>
        <p:spPr>
          <a:xfrm>
            <a:off x="11476372" y="7474"/>
            <a:ext cx="439987" cy="43998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BA853-FA7E-28B9-9AD4-52A3E6CAC604}"/>
              </a:ext>
            </a:extLst>
          </p:cNvPr>
          <p:cNvSpPr txBox="1"/>
          <p:nvPr/>
        </p:nvSpPr>
        <p:spPr>
          <a:xfrm>
            <a:off x="2213812" y="2199347"/>
            <a:ext cx="3834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u="sng" dirty="0">
                <a:solidFill>
                  <a:schemeClr val="accent1">
                    <a:lumMod val="75000"/>
                  </a:schemeClr>
                </a:solidFill>
              </a:rPr>
              <a:t>Порядок оформления доверенности</a:t>
            </a:r>
            <a:endParaRPr lang="en-US" sz="12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9750E-2E35-B398-FB8A-129DFF948B22}"/>
              </a:ext>
            </a:extLst>
          </p:cNvPr>
          <p:cNvSpPr txBox="1"/>
          <p:nvPr/>
        </p:nvSpPr>
        <p:spPr>
          <a:xfrm>
            <a:off x="2131923" y="455060"/>
            <a:ext cx="395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Черновик: Выдача доверенности 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CD2C67-E8FE-0BCA-AE80-C74384A640A2}"/>
              </a:ext>
            </a:extLst>
          </p:cNvPr>
          <p:cNvCxnSpPr/>
          <p:nvPr/>
        </p:nvCxnSpPr>
        <p:spPr>
          <a:xfrm>
            <a:off x="2147965" y="840562"/>
            <a:ext cx="99878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68AE2633-9B44-D755-8F3D-B9E194F2F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89" y="1364799"/>
            <a:ext cx="2141338" cy="296493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15675B6-D7C4-E966-7AF1-7D357F4D6029}"/>
              </a:ext>
            </a:extLst>
          </p:cNvPr>
          <p:cNvCxnSpPr/>
          <p:nvPr/>
        </p:nvCxnSpPr>
        <p:spPr>
          <a:xfrm>
            <a:off x="2155986" y="1306032"/>
            <a:ext cx="99878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4195FA-D2C5-1AA2-7784-914A2C25C39A}"/>
              </a:ext>
            </a:extLst>
          </p:cNvPr>
          <p:cNvSpPr txBox="1"/>
          <p:nvPr/>
        </p:nvSpPr>
        <p:spPr>
          <a:xfrm>
            <a:off x="9775909" y="1377538"/>
            <a:ext cx="2391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2">
                    <a:lumMod val="75000"/>
                  </a:schemeClr>
                </a:solidFill>
              </a:rPr>
              <a:t>Исполнитель: </a:t>
            </a:r>
            <a:r>
              <a:rPr lang="ru-RU" sz="1100" b="1" dirty="0"/>
              <a:t>Шварцнегер Арнольд</a:t>
            </a:r>
            <a:endParaRPr lang="en-US" sz="1100" b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AA6032-4C3F-DDE5-9276-D76FF500BBD1}"/>
              </a:ext>
            </a:extLst>
          </p:cNvPr>
          <p:cNvCxnSpPr/>
          <p:nvPr/>
        </p:nvCxnSpPr>
        <p:spPr>
          <a:xfrm>
            <a:off x="2155986" y="1747190"/>
            <a:ext cx="99878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AB102E3-3761-555B-DDAC-967E9A04574D}"/>
              </a:ext>
            </a:extLst>
          </p:cNvPr>
          <p:cNvGrpSpPr/>
          <p:nvPr/>
        </p:nvGrpSpPr>
        <p:grpSpPr>
          <a:xfrm>
            <a:off x="2205789" y="1834776"/>
            <a:ext cx="9930064" cy="307777"/>
            <a:chOff x="2205789" y="1834776"/>
            <a:chExt cx="9930064" cy="30777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4C10AA-7A35-A483-9375-22E846F5F235}"/>
                </a:ext>
              </a:extLst>
            </p:cNvPr>
            <p:cNvSpPr/>
            <p:nvPr/>
          </p:nvSpPr>
          <p:spPr>
            <a:xfrm>
              <a:off x="2205789" y="1834776"/>
              <a:ext cx="9930064" cy="3077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200" b="1" dirty="0">
                  <a:solidFill>
                    <a:schemeClr val="tx1"/>
                  </a:solidFill>
                </a:rPr>
                <a:t>Регламентирующий внутренний документ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Flowchart: Merge 47">
              <a:extLst>
                <a:ext uri="{FF2B5EF4-FFF2-40B4-BE49-F238E27FC236}">
                  <a16:creationId xmlns:a16="http://schemas.microsoft.com/office/drawing/2014/main" id="{AA475A26-387E-7EBE-D00F-22A1317F4543}"/>
                </a:ext>
              </a:extLst>
            </p:cNvPr>
            <p:cNvSpPr/>
            <p:nvPr/>
          </p:nvSpPr>
          <p:spPr>
            <a:xfrm>
              <a:off x="11885444" y="1967577"/>
              <a:ext cx="146135" cy="54550"/>
            </a:xfrm>
            <a:prstGeom prst="flowChartMerg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A92D6B-600C-896E-A869-E95F6B2C3564}"/>
              </a:ext>
            </a:extLst>
          </p:cNvPr>
          <p:cNvGrpSpPr/>
          <p:nvPr/>
        </p:nvGrpSpPr>
        <p:grpSpPr>
          <a:xfrm>
            <a:off x="2205789" y="2557361"/>
            <a:ext cx="9930064" cy="307777"/>
            <a:chOff x="2205789" y="1834776"/>
            <a:chExt cx="9930064" cy="30777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CA3008B-14C7-23FB-D3F2-79E69D0C95E1}"/>
                </a:ext>
              </a:extLst>
            </p:cNvPr>
            <p:cNvSpPr/>
            <p:nvPr/>
          </p:nvSpPr>
          <p:spPr>
            <a:xfrm>
              <a:off x="2205789" y="1834776"/>
              <a:ext cx="9930064" cy="3077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200" b="1" dirty="0">
                  <a:solidFill>
                    <a:schemeClr val="tx1"/>
                  </a:solidFill>
                </a:rPr>
                <a:t>Общая информация по доверенности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Flowchart: Merge 51">
              <a:extLst>
                <a:ext uri="{FF2B5EF4-FFF2-40B4-BE49-F238E27FC236}">
                  <a16:creationId xmlns:a16="http://schemas.microsoft.com/office/drawing/2014/main" id="{2D70E9D5-A424-3EA2-0FB6-FF306A5F82D8}"/>
                </a:ext>
              </a:extLst>
            </p:cNvPr>
            <p:cNvSpPr/>
            <p:nvPr/>
          </p:nvSpPr>
          <p:spPr>
            <a:xfrm>
              <a:off x="11885444" y="1967577"/>
              <a:ext cx="146135" cy="54550"/>
            </a:xfrm>
            <a:prstGeom prst="flowChartMerg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97EF820-B1DE-2C0D-F124-1A180617F016}"/>
              </a:ext>
            </a:extLst>
          </p:cNvPr>
          <p:cNvSpPr txBox="1"/>
          <p:nvPr/>
        </p:nvSpPr>
        <p:spPr>
          <a:xfrm>
            <a:off x="2248736" y="3570604"/>
            <a:ext cx="159334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2">
                    <a:lumMod val="75000"/>
                  </a:schemeClr>
                </a:solidFill>
              </a:rPr>
              <a:t>Данные поверенного *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39FDDF-8B1A-C8C1-4EF1-11AC724D81A6}"/>
              </a:ext>
            </a:extLst>
          </p:cNvPr>
          <p:cNvSpPr txBox="1"/>
          <p:nvPr/>
        </p:nvSpPr>
        <p:spPr>
          <a:xfrm>
            <a:off x="2302042" y="3847066"/>
            <a:ext cx="6642773" cy="4308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/>
              <a:t>ФИО: Арманов Арман Арманович</a:t>
            </a:r>
          </a:p>
          <a:p>
            <a:r>
              <a:rPr lang="ru-RU" sz="1100" dirty="0"/>
              <a:t>Документ: удостоверение личности </a:t>
            </a:r>
            <a:r>
              <a:rPr lang="ru-RU" sz="1100" dirty="0">
                <a:solidFill>
                  <a:schemeClr val="tx1"/>
                </a:solidFill>
              </a:rPr>
              <a:t>900101123456</a:t>
            </a:r>
            <a:r>
              <a:rPr lang="ru-RU" sz="1100" dirty="0"/>
              <a:t>, выдан МВД РК, 17.01.2015-17.01.2025</a:t>
            </a:r>
            <a:endParaRPr lang="en-US" sz="1100" dirty="0"/>
          </a:p>
        </p:txBody>
      </p:sp>
      <p:pic>
        <p:nvPicPr>
          <p:cNvPr id="72" name="Graphic 71" descr="Alien Face outline">
            <a:extLst>
              <a:ext uri="{FF2B5EF4-FFF2-40B4-BE49-F238E27FC236}">
                <a16:creationId xmlns:a16="http://schemas.microsoft.com/office/drawing/2014/main" id="{A101022B-D718-1104-F424-B5FA69EBD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0883" y="31243"/>
            <a:ext cx="439987" cy="439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EEE5C-F4A9-045B-9534-61A1323796C8}"/>
              </a:ext>
            </a:extLst>
          </p:cNvPr>
          <p:cNvSpPr txBox="1"/>
          <p:nvPr/>
        </p:nvSpPr>
        <p:spPr>
          <a:xfrm>
            <a:off x="2248736" y="2895783"/>
            <a:ext cx="159031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2">
                    <a:lumMod val="75000"/>
                  </a:schemeClr>
                </a:solidFill>
              </a:rPr>
              <a:t>Краткое содержание *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397DBF-8D8D-DD92-1139-E78B13280CF4}"/>
              </a:ext>
            </a:extLst>
          </p:cNvPr>
          <p:cNvSpPr/>
          <p:nvPr/>
        </p:nvSpPr>
        <p:spPr>
          <a:xfrm>
            <a:off x="2283321" y="3156565"/>
            <a:ext cx="9041653" cy="37214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tx1"/>
                </a:solidFill>
              </a:rPr>
              <a:t>Доверенность на представление интересов Банка в суде по делам, связанным с взысканием иммущества физлиц.  Срок: 14.04.2023-14.10.2023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EE017F-0F5D-E547-A413-ED0057C460E7}"/>
              </a:ext>
            </a:extLst>
          </p:cNvPr>
          <p:cNvSpPr/>
          <p:nvPr/>
        </p:nvSpPr>
        <p:spPr>
          <a:xfrm>
            <a:off x="2288843" y="6352674"/>
            <a:ext cx="1804737" cy="3328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ЗАКРЫТЬ ЗАЯВКУ</a:t>
            </a:r>
            <a:endParaRPr 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4E04AB-3064-A16F-739D-6C7DB46FE040}"/>
              </a:ext>
            </a:extLst>
          </p:cNvPr>
          <p:cNvSpPr/>
          <p:nvPr/>
        </p:nvSpPr>
        <p:spPr>
          <a:xfrm>
            <a:off x="2213812" y="962526"/>
            <a:ext cx="176463" cy="1604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0F1EBA-5AF1-062C-D13F-DC81002F42CB}"/>
              </a:ext>
            </a:extLst>
          </p:cNvPr>
          <p:cNvCxnSpPr>
            <a:cxnSpLocks/>
          </p:cNvCxnSpPr>
          <p:nvPr/>
        </p:nvCxnSpPr>
        <p:spPr>
          <a:xfrm>
            <a:off x="2433223" y="1041088"/>
            <a:ext cx="1465009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DCC3ADE-3800-E5A2-4060-3F990EB88037}"/>
              </a:ext>
            </a:extLst>
          </p:cNvPr>
          <p:cNvSpPr/>
          <p:nvPr/>
        </p:nvSpPr>
        <p:spPr>
          <a:xfrm>
            <a:off x="4014244" y="962515"/>
            <a:ext cx="176463" cy="1604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8BC3AC-9A67-8F26-264E-E9059A8FC9A2}"/>
              </a:ext>
            </a:extLst>
          </p:cNvPr>
          <p:cNvCxnSpPr>
            <a:cxnSpLocks/>
          </p:cNvCxnSpPr>
          <p:nvPr/>
        </p:nvCxnSpPr>
        <p:spPr>
          <a:xfrm>
            <a:off x="4239234" y="1033186"/>
            <a:ext cx="1755626" cy="1395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86E699B-1DCF-2933-3E09-A531EC97DE43}"/>
              </a:ext>
            </a:extLst>
          </p:cNvPr>
          <p:cNvSpPr/>
          <p:nvPr/>
        </p:nvSpPr>
        <p:spPr>
          <a:xfrm>
            <a:off x="6062754" y="962526"/>
            <a:ext cx="176463" cy="1604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1F2184D-4F1D-A37C-EA39-A7EFEF1D9F17}"/>
              </a:ext>
            </a:extLst>
          </p:cNvPr>
          <p:cNvCxnSpPr>
            <a:cxnSpLocks/>
          </p:cNvCxnSpPr>
          <p:nvPr/>
        </p:nvCxnSpPr>
        <p:spPr>
          <a:xfrm>
            <a:off x="6282165" y="1026423"/>
            <a:ext cx="1415409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F1BAC5B-8AC7-EC06-6C4C-64FD7F92C97B}"/>
              </a:ext>
            </a:extLst>
          </p:cNvPr>
          <p:cNvSpPr/>
          <p:nvPr/>
        </p:nvSpPr>
        <p:spPr>
          <a:xfrm>
            <a:off x="9599446" y="947861"/>
            <a:ext cx="176463" cy="1604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F58046-ADDE-4C81-BE32-48665E598178}"/>
              </a:ext>
            </a:extLst>
          </p:cNvPr>
          <p:cNvSpPr txBox="1"/>
          <p:nvPr/>
        </p:nvSpPr>
        <p:spPr>
          <a:xfrm>
            <a:off x="2390275" y="1013986"/>
            <a:ext cx="165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Заполнение заявки</a:t>
            </a:r>
            <a:endParaRPr 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1F7C54-F6A5-C045-A7FC-B7A1BE4F1DF9}"/>
              </a:ext>
            </a:extLst>
          </p:cNvPr>
          <p:cNvSpPr txBox="1"/>
          <p:nvPr/>
        </p:nvSpPr>
        <p:spPr>
          <a:xfrm>
            <a:off x="4233655" y="1018035"/>
            <a:ext cx="165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Согласование СП</a:t>
            </a:r>
            <a:endParaRPr 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7F673B-0DE4-A138-48CE-85C70F54B22D}"/>
              </a:ext>
            </a:extLst>
          </p:cNvPr>
          <p:cNvSpPr txBox="1"/>
          <p:nvPr/>
        </p:nvSpPr>
        <p:spPr>
          <a:xfrm>
            <a:off x="6239217" y="1012253"/>
            <a:ext cx="165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Согласование ЮС</a:t>
            </a:r>
            <a:endParaRPr 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9C395D-91FB-D0C1-54E1-DEC20530C205}"/>
              </a:ext>
            </a:extLst>
          </p:cNvPr>
          <p:cNvSpPr txBox="1"/>
          <p:nvPr/>
        </p:nvSpPr>
        <p:spPr>
          <a:xfrm>
            <a:off x="9818857" y="1013986"/>
            <a:ext cx="165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/>
              <a:t>Регистрация заявки</a:t>
            </a:r>
            <a:endParaRPr lang="en-US" sz="1100" b="1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294582-39E6-8E8B-D30C-E691EF424B89}"/>
              </a:ext>
            </a:extLst>
          </p:cNvPr>
          <p:cNvCxnSpPr>
            <a:cxnSpLocks/>
          </p:cNvCxnSpPr>
          <p:nvPr/>
        </p:nvCxnSpPr>
        <p:spPr>
          <a:xfrm>
            <a:off x="9861805" y="1019393"/>
            <a:ext cx="1653508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582AD30-94A7-7C54-DDC3-CE3D08C214EA}"/>
              </a:ext>
            </a:extLst>
          </p:cNvPr>
          <p:cNvSpPr/>
          <p:nvPr/>
        </p:nvSpPr>
        <p:spPr>
          <a:xfrm>
            <a:off x="7747571" y="964327"/>
            <a:ext cx="176463" cy="1604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4FBAAE-4FAC-586D-E4A6-E98F83DD3EFA}"/>
              </a:ext>
            </a:extLst>
          </p:cNvPr>
          <p:cNvSpPr txBox="1"/>
          <p:nvPr/>
        </p:nvSpPr>
        <p:spPr>
          <a:xfrm>
            <a:off x="7989562" y="1014213"/>
            <a:ext cx="165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Подпись доверенности</a:t>
            </a:r>
            <a:endParaRPr lang="en-US" sz="11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C7570F-7B2A-9A9A-115B-E73446D88B7C}"/>
              </a:ext>
            </a:extLst>
          </p:cNvPr>
          <p:cNvCxnSpPr>
            <a:cxnSpLocks/>
          </p:cNvCxnSpPr>
          <p:nvPr/>
        </p:nvCxnSpPr>
        <p:spPr>
          <a:xfrm flipV="1">
            <a:off x="7966982" y="1011371"/>
            <a:ext cx="1524218" cy="522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F585F5-0A39-781A-CA47-EC28D4628591}"/>
              </a:ext>
            </a:extLst>
          </p:cNvPr>
          <p:cNvSpPr txBox="1"/>
          <p:nvPr/>
        </p:nvSpPr>
        <p:spPr>
          <a:xfrm>
            <a:off x="2287831" y="4321567"/>
            <a:ext cx="159031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2">
                    <a:lumMod val="75000"/>
                  </a:schemeClr>
                </a:solidFill>
              </a:rPr>
              <a:t>Утверждено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F708C8-683D-1AD0-EB6F-123B4D037B2B}"/>
              </a:ext>
            </a:extLst>
          </p:cNvPr>
          <p:cNvSpPr/>
          <p:nvPr/>
        </p:nvSpPr>
        <p:spPr>
          <a:xfrm>
            <a:off x="2302042" y="4594357"/>
            <a:ext cx="2382952" cy="37214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tx1"/>
                </a:solidFill>
              </a:rPr>
              <a:t>Руководитель филиала: Поло Марк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15DCA0-AC2C-DD93-AD28-45AB3A3C4EB6}"/>
              </a:ext>
            </a:extLst>
          </p:cNvPr>
          <p:cNvSpPr/>
          <p:nvPr/>
        </p:nvSpPr>
        <p:spPr>
          <a:xfrm>
            <a:off x="4959508" y="4594357"/>
            <a:ext cx="2644449" cy="37214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tx1"/>
                </a:solidFill>
              </a:rPr>
              <a:t>Начальнюк ЮС ГБ: Зильберштейн Иосиф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D50296-2468-7850-C6E8-8F32597B78D3}"/>
              </a:ext>
            </a:extLst>
          </p:cNvPr>
          <p:cNvSpPr/>
          <p:nvPr/>
        </p:nvSpPr>
        <p:spPr>
          <a:xfrm>
            <a:off x="2205789" y="5067354"/>
            <a:ext cx="9930064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Вложения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68B1BBA-5B5E-2893-F2BF-0D3B9FE950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5300" y="5430966"/>
            <a:ext cx="1419726" cy="4769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A4E853-4F42-B5F1-8DE4-720736C9F0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8403" y="5430966"/>
            <a:ext cx="1419726" cy="4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0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930BD0-9327-1B6E-7D6A-2187C7C87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627699"/>
              </p:ext>
            </p:extLst>
          </p:nvPr>
        </p:nvGraphicFramePr>
        <p:xfrm>
          <a:off x="509337" y="-85580"/>
          <a:ext cx="10515600" cy="702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03690880"/>
                    </a:ext>
                  </a:extLst>
                </a:gridCol>
                <a:gridCol w="1471863">
                  <a:extLst>
                    <a:ext uri="{9D8B030D-6E8A-4147-A177-3AD203B41FA5}">
                      <a16:colId xmlns:a16="http://schemas.microsoft.com/office/drawing/2014/main" val="1722118333"/>
                    </a:ext>
                  </a:extLst>
                </a:gridCol>
                <a:gridCol w="5538537">
                  <a:extLst>
                    <a:ext uri="{9D8B030D-6E8A-4147-A177-3AD203B41FA5}">
                      <a16:colId xmlns:a16="http://schemas.microsoft.com/office/drawing/2014/main" val="2160557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Название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Тип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Значение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0739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ru-RU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Порядок оформления доверенности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438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000" dirty="0"/>
                        <a:t>Дата заявки *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cap="all" baseline="0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443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000" dirty="0"/>
                        <a:t>Срок действия доверенности *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all" baseline="0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835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000" dirty="0"/>
                        <a:t>Подписант *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cap="all" baseline="0" dirty="0" err="1"/>
                        <a:t>Linklist</a:t>
                      </a:r>
                      <a:r>
                        <a:rPr lang="en-US" sz="1000" cap="all" baseline="0" dirty="0"/>
                        <a:t> (</a:t>
                      </a:r>
                      <a:r>
                        <a:rPr lang="en-US" sz="1000" cap="all" baseline="0" dirty="0" err="1"/>
                        <a:t>enum</a:t>
                      </a:r>
                      <a:r>
                        <a:rPr lang="en-US" sz="1000" cap="all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*address book*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341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000" dirty="0"/>
                        <a:t>Тип доверенности *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cap="all" baseline="0" dirty="0"/>
                        <a:t>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i="1" dirty="0"/>
                        <a:t>Доверенность на представление интересов Банка на Общих собраниях акционеров (участников) юридических лиц</a:t>
                      </a:r>
                      <a:r>
                        <a:rPr lang="en-US" sz="1000" i="1" dirty="0"/>
                        <a:t>;</a:t>
                      </a:r>
                      <a:endParaRPr lang="ru-RU" sz="1000" i="1" dirty="0"/>
                    </a:p>
                    <a:p>
                      <a:r>
                        <a:rPr lang="ru-RU" sz="1000" i="1" dirty="0"/>
                        <a:t>Доверенность на представление интересов Банка в НБ РК по делам об административном правонарушении</a:t>
                      </a:r>
                      <a:r>
                        <a:rPr lang="en-US" sz="1000" i="1" dirty="0"/>
                        <a:t>;</a:t>
                      </a:r>
                      <a:endParaRPr lang="ru-RU" sz="1000" i="1" dirty="0"/>
                    </a:p>
                    <a:p>
                      <a:r>
                        <a:rPr lang="ru-RU" sz="1000" i="1" dirty="0"/>
                        <a:t>Доверенность на представление интересов Банка в суде</a:t>
                      </a:r>
                      <a:r>
                        <a:rPr lang="en-US" sz="1000" i="1" dirty="0"/>
                        <a:t>;</a:t>
                      </a:r>
                      <a:endParaRPr lang="ru-RU" sz="1000" i="1" dirty="0"/>
                    </a:p>
                    <a:p>
                      <a:r>
                        <a:rPr lang="ru-RU" sz="1000" i="1" dirty="0"/>
                        <a:t>Доверенность по вопросам снятий обременений с залогового имущества</a:t>
                      </a:r>
                      <a:r>
                        <a:rPr lang="en-US" sz="1000" i="1" dirty="0"/>
                        <a:t>;</a:t>
                      </a:r>
                      <a:endParaRPr lang="ru-RU" sz="1000" i="1" dirty="0"/>
                    </a:p>
                    <a:p>
                      <a:r>
                        <a:rPr lang="ru-RU" sz="1000" i="1" dirty="0"/>
                        <a:t>Доверенность работникам Банка по вопросам, связанным с возникновением, изменением или прекращением обременения прав залога на движимое имущество</a:t>
                      </a:r>
                      <a:r>
                        <a:rPr lang="en-US" sz="1000" i="1" dirty="0"/>
                        <a:t>;</a:t>
                      </a:r>
                      <a:endParaRPr lang="ru-RU" sz="1000" i="1" dirty="0"/>
                    </a:p>
                    <a:p>
                      <a:r>
                        <a:rPr lang="ru-RU" sz="1000" i="1" dirty="0"/>
                        <a:t>Доверенность работникам Банка по сделкам с финансовыми инструментами</a:t>
                      </a:r>
                      <a:r>
                        <a:rPr lang="en-US" sz="1000" i="1" dirty="0"/>
                        <a:t>;</a:t>
                      </a:r>
                      <a:endParaRPr lang="ru-RU" sz="1000" i="1" dirty="0"/>
                    </a:p>
                    <a:p>
                      <a:r>
                        <a:rPr lang="ru-RU" sz="1000" i="1" dirty="0"/>
                        <a:t>Доверенность работникам Банка по вопросам взыскания задолженности с заемщиков Банка, реализации имущества, принятого Банком в залог</a:t>
                      </a:r>
                      <a:r>
                        <a:rPr lang="en-US" sz="1000" i="1" dirty="0"/>
                        <a:t>;</a:t>
                      </a:r>
                      <a:endParaRPr lang="ru-RU" sz="1000" i="1" dirty="0"/>
                    </a:p>
                    <a:p>
                      <a:r>
                        <a:rPr lang="ru-RU" sz="1000" i="1" dirty="0"/>
                        <a:t>Доверенность коллекторским компаниям на представление интересов Банка по вопросам взыскания задолженности с заемщиком Банка</a:t>
                      </a:r>
                      <a:r>
                        <a:rPr lang="en-US" sz="1000" i="1" dirty="0"/>
                        <a:t>;</a:t>
                      </a:r>
                      <a:endParaRPr lang="ru-RU" sz="1000" i="1" dirty="0"/>
                    </a:p>
                    <a:p>
                      <a:r>
                        <a:rPr lang="ru-RU" sz="1000" i="1" dirty="0"/>
                        <a:t>Доверенность работникам Направления внутрибанковских операций и налогового учета по вопросам налогообложения</a:t>
                      </a:r>
                      <a:r>
                        <a:rPr lang="en-US" sz="1000" i="1" dirty="0"/>
                        <a:t>;</a:t>
                      </a:r>
                      <a:endParaRPr lang="ru-RU" sz="1000" i="1" dirty="0"/>
                    </a:p>
                    <a:p>
                      <a:r>
                        <a:rPr lang="ru-RU" sz="1000" i="1" dirty="0"/>
                        <a:t>Доверенность на управление филиалом</a:t>
                      </a:r>
                      <a:r>
                        <a:rPr lang="en-US" sz="1000" i="1" dirty="0"/>
                        <a:t>;</a:t>
                      </a:r>
                      <a:endParaRPr lang="ru-RU" sz="1000" i="1" dirty="0"/>
                    </a:p>
                    <a:p>
                      <a:r>
                        <a:rPr lang="ru-RU" sz="1000" i="1" dirty="0"/>
                        <a:t>Доверенность на получение ТМЗ/ получение денег (активов) </a:t>
                      </a:r>
                      <a:r>
                        <a:rPr lang="en-US" sz="1000" i="1" dirty="0"/>
                        <a:t>;</a:t>
                      </a:r>
                      <a:endParaRPr lang="ru-RU" sz="1000" i="1" dirty="0"/>
                    </a:p>
                    <a:p>
                      <a:r>
                        <a:rPr lang="ru-RU" sz="1000" i="1" dirty="0"/>
                        <a:t>Нетиповая форма</a:t>
                      </a:r>
                      <a:r>
                        <a:rPr lang="en-US" sz="1000" i="1" dirty="0"/>
                        <a:t>;</a:t>
                      </a:r>
                      <a:endParaRPr lang="ru-RU" sz="1000" i="1" dirty="0"/>
                    </a:p>
                    <a:p>
                      <a:r>
                        <a:rPr lang="ru-RU" sz="1000" i="1" dirty="0"/>
                        <a:t>Нетиповая на представление интересов Банка на Общих собраниях акционеров (участников) юридических лиц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9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cap="al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86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000"/>
                        <a:t>Краткое содержание *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all" baseline="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72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000" dirty="0"/>
                        <a:t>Данные поверенного *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all" baseline="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075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000" dirty="0"/>
                        <a:t>Вид документа *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all" baseline="0" dirty="0"/>
                        <a:t>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Удостоверение личности, паспорт, паспорт иностранного государства, иной документ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970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000" dirty="0"/>
                        <a:t>Номер документа *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cap="all" baseline="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31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000" dirty="0"/>
                        <a:t>Дата выдачи документа *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027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000" dirty="0"/>
                        <a:t>Срок действия документа *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75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000" dirty="0"/>
                        <a:t>Наименование органа *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cap="all" baseline="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415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000" dirty="0"/>
                        <a:t>Копия документа *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cap="all" baseline="0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7592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 dirty="0"/>
                        <a:t>Поверенный – сотрудник Банка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cap="all" baseline="0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i="1" dirty="0"/>
                        <a:t>По умолчанию - </a:t>
                      </a:r>
                      <a:r>
                        <a:rPr lang="en-US" sz="1000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93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36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930BD0-9327-1B6E-7D6A-2187C7C87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385241"/>
              </p:ext>
            </p:extLst>
          </p:nvPr>
        </p:nvGraphicFramePr>
        <p:xfrm>
          <a:off x="838200" y="15240"/>
          <a:ext cx="10515600" cy="66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03690880"/>
                    </a:ext>
                  </a:extLst>
                </a:gridCol>
                <a:gridCol w="1471863">
                  <a:extLst>
                    <a:ext uri="{9D8B030D-6E8A-4147-A177-3AD203B41FA5}">
                      <a16:colId xmlns:a16="http://schemas.microsoft.com/office/drawing/2014/main" val="1722118333"/>
                    </a:ext>
                  </a:extLst>
                </a:gridCol>
                <a:gridCol w="5538537">
                  <a:extLst>
                    <a:ext uri="{9D8B030D-6E8A-4147-A177-3AD203B41FA5}">
                      <a16:colId xmlns:a16="http://schemas.microsoft.com/office/drawing/2014/main" val="21605571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Название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Тип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Значение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0739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 dirty="0"/>
                        <a:t>Должность поверенного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all" baseline="0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9187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 dirty="0"/>
                        <a:t>Структурное подразделение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all" baseline="0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9404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 dirty="0"/>
                        <a:t>Наделение банковскими операциями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cap="all" baseline="0" dirty="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i="1" dirty="0"/>
                        <a:t>По умолчанию - </a:t>
                      </a:r>
                      <a:r>
                        <a:rPr lang="en-US" sz="1000" i="1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54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 dirty="0"/>
                        <a:t>Номер, дата приказа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all" baseline="0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 i="1" dirty="0"/>
                        <a:t>(</a:t>
                      </a:r>
                      <a:r>
                        <a:rPr lang="en-US" sz="1000" i="1" dirty="0"/>
                        <a:t>string </a:t>
                      </a:r>
                      <a:r>
                        <a:rPr lang="ru-RU" sz="1000" i="1" dirty="0"/>
                        <a:t>т.к. возможна запись вида «№123 от 12.04.2023»)</a:t>
                      </a:r>
                      <a:endParaRPr lang="en-US" sz="10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4813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 dirty="0"/>
                        <a:t>Копия приказа полномочий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cap="all" baseline="0" dirty="0"/>
                        <a:t>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7306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 dirty="0"/>
                        <a:t>Указание полномочий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all" baseline="0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891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 dirty="0"/>
                        <a:t>Копия действующей доверенности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all" baseline="0" dirty="0"/>
                        <a:t>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16246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 dirty="0"/>
                        <a:t>Право передоверия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all" baseline="0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7724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 dirty="0"/>
                        <a:t>Согласующие СП *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all" baseline="0" dirty="0"/>
                        <a:t>Enum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/>
                        <a:t>*</a:t>
                      </a:r>
                      <a:r>
                        <a:rPr lang="ru-RU" sz="1000" i="1" dirty="0"/>
                        <a:t>должно быть перечисление структурных подразделений банка*</a:t>
                      </a:r>
                      <a:endParaRPr lang="en-US" sz="10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08251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 dirty="0"/>
                        <a:t>Проект доверенности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all" baseline="0"/>
                        <a:t>File</a:t>
                      </a:r>
                      <a:endParaRPr lang="en-US" sz="1000" cap="all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4929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 dirty="0"/>
                        <a:t>Запустить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all" baseline="0" dirty="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36347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/>
                        <a:t>Отменить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all" baseline="0" dirty="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26082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 dirty="0"/>
                        <a:t>На доработку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cap="all" baseline="0" dirty="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598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/>
                        <a:t>Утвердить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cap="all" baseline="0" dirty="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44522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 dirty="0"/>
                        <a:t>Копия решения УО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all" baseline="0" dirty="0"/>
                        <a:t>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4829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/>
                        <a:t>Утвержденная доверенность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all" baseline="0" dirty="0"/>
                        <a:t>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9263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 dirty="0"/>
                        <a:t>Закрыть заявку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cap="all" baseline="0" dirty="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3698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 dirty="0"/>
                        <a:t>Комментарии для доработки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cap="all" baseline="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529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 dirty="0"/>
                        <a:t>Утверждено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all" baseline="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23622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 dirty="0"/>
                        <a:t>Выполнено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all" baseline="0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4319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 dirty="0"/>
                        <a:t>Подтверждаю выполнение требуемых действий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all" baseline="0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4922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cap="al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34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4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930BD0-9327-1B6E-7D6A-2187C7C87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325792"/>
              </p:ext>
            </p:extLst>
          </p:nvPr>
        </p:nvGraphicFramePr>
        <p:xfrm>
          <a:off x="0" y="15240"/>
          <a:ext cx="12192003" cy="9535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6989">
                  <a:extLst>
                    <a:ext uri="{9D8B030D-6E8A-4147-A177-3AD203B41FA5}">
                      <a16:colId xmlns:a16="http://schemas.microsoft.com/office/drawing/2014/main" val="3285835958"/>
                    </a:ext>
                  </a:extLst>
                </a:gridCol>
                <a:gridCol w="1291390">
                  <a:extLst>
                    <a:ext uri="{9D8B030D-6E8A-4147-A177-3AD203B41FA5}">
                      <a16:colId xmlns:a16="http://schemas.microsoft.com/office/drawing/2014/main" val="1624676380"/>
                    </a:ext>
                  </a:extLst>
                </a:gridCol>
                <a:gridCol w="713874">
                  <a:extLst>
                    <a:ext uri="{9D8B030D-6E8A-4147-A177-3AD203B41FA5}">
                      <a16:colId xmlns:a16="http://schemas.microsoft.com/office/drawing/2014/main" val="2503690880"/>
                    </a:ext>
                  </a:extLst>
                </a:gridCol>
                <a:gridCol w="922421">
                  <a:extLst>
                    <a:ext uri="{9D8B030D-6E8A-4147-A177-3AD203B41FA5}">
                      <a16:colId xmlns:a16="http://schemas.microsoft.com/office/drawing/2014/main" val="1518803302"/>
                    </a:ext>
                  </a:extLst>
                </a:gridCol>
                <a:gridCol w="986589">
                  <a:extLst>
                    <a:ext uri="{9D8B030D-6E8A-4147-A177-3AD203B41FA5}">
                      <a16:colId xmlns:a16="http://schemas.microsoft.com/office/drawing/2014/main" val="1722118333"/>
                    </a:ext>
                  </a:extLst>
                </a:gridCol>
                <a:gridCol w="1082842">
                  <a:extLst>
                    <a:ext uri="{9D8B030D-6E8A-4147-A177-3AD203B41FA5}">
                      <a16:colId xmlns:a16="http://schemas.microsoft.com/office/drawing/2014/main" val="2160557108"/>
                    </a:ext>
                  </a:extLst>
                </a:gridCol>
                <a:gridCol w="834190">
                  <a:extLst>
                    <a:ext uri="{9D8B030D-6E8A-4147-A177-3AD203B41FA5}">
                      <a16:colId xmlns:a16="http://schemas.microsoft.com/office/drawing/2014/main" val="819759897"/>
                    </a:ext>
                  </a:extLst>
                </a:gridCol>
                <a:gridCol w="906379">
                  <a:extLst>
                    <a:ext uri="{9D8B030D-6E8A-4147-A177-3AD203B41FA5}">
                      <a16:colId xmlns:a16="http://schemas.microsoft.com/office/drawing/2014/main" val="3408509678"/>
                    </a:ext>
                  </a:extLst>
                </a:gridCol>
                <a:gridCol w="978568">
                  <a:extLst>
                    <a:ext uri="{9D8B030D-6E8A-4147-A177-3AD203B41FA5}">
                      <a16:colId xmlns:a16="http://schemas.microsoft.com/office/drawing/2014/main" val="1992419301"/>
                    </a:ext>
                  </a:extLst>
                </a:gridCol>
                <a:gridCol w="984530">
                  <a:extLst>
                    <a:ext uri="{9D8B030D-6E8A-4147-A177-3AD203B41FA5}">
                      <a16:colId xmlns:a16="http://schemas.microsoft.com/office/drawing/2014/main" val="3604974896"/>
                    </a:ext>
                  </a:extLst>
                </a:gridCol>
                <a:gridCol w="3114231">
                  <a:extLst>
                    <a:ext uri="{9D8B030D-6E8A-4147-A177-3AD203B41FA5}">
                      <a16:colId xmlns:a16="http://schemas.microsoft.com/office/drawing/2014/main" val="45985308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Наименование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 Jira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Роль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Исполнитель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Статус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PREDPROD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0739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Организация собрания с заказчиком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linktoJira</a:t>
                      </a:r>
                      <a:r>
                        <a:rPr kumimoji="0" 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Аналитик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Дмитрий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/>
                        <a:t>выполнено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9187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 dirty="0"/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Сбор БТ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linktoJira</a:t>
                      </a:r>
                      <a:r>
                        <a:rPr kumimoji="0" 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Аналитик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Дмитрий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/>
                        <a:t>выполнено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9404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 dirty="0"/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Схемы «</a:t>
                      </a:r>
                      <a:r>
                        <a:rPr lang="en-US" sz="1000" dirty="0"/>
                        <a:t>as is</a:t>
                      </a:r>
                      <a:r>
                        <a:rPr lang="ru-RU" sz="1000" dirty="0"/>
                        <a:t>» и «</a:t>
                      </a:r>
                      <a:r>
                        <a:rPr lang="en-US" sz="1000" dirty="0"/>
                        <a:t>to be</a:t>
                      </a:r>
                      <a:r>
                        <a:rPr lang="ru-RU" sz="1000" dirty="0"/>
                        <a:t>»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sng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linktoJira</a:t>
                      </a:r>
                      <a:r>
                        <a:rPr kumimoji="0" lang="en-US" sz="10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Ведущий специалист </a:t>
                      </a:r>
                      <a:r>
                        <a:rPr lang="en-US" sz="1000" dirty="0"/>
                        <a:t>DC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Айдана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выполнено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54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 dirty="0"/>
                        <a:t>4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Параметризация схем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linktoJira</a:t>
                      </a:r>
                      <a:r>
                        <a:rPr kumimoji="0" lang="en-US" sz="10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Аналитик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Дмитрий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/>
                        <a:t>выполнено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4813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 dirty="0"/>
                        <a:t>5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Создание БС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linktoJira#</a:t>
                      </a:r>
                      <a:endParaRPr kumimoji="0" lang="en-US" sz="10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Аналитик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Дмитрий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/>
                        <a:t>выполнено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7306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 dirty="0"/>
                        <a:t>6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Дизайн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linktoJira</a:t>
                      </a:r>
                      <a:r>
                        <a:rPr kumimoji="0" 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Дизайнер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Айгерим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/>
                        <a:t>выполнено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891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 dirty="0"/>
                        <a:t>7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Настройка доступа к </a:t>
                      </a:r>
                      <a:r>
                        <a:rPr lang="en-US" sz="1000" dirty="0"/>
                        <a:t>address book </a:t>
                      </a:r>
                      <a:r>
                        <a:rPr lang="ru-RU" sz="1000" dirty="0"/>
                        <a:t>на этапе создания заявки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linktoJira</a:t>
                      </a:r>
                      <a:r>
                        <a:rPr kumimoji="0" 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Бэк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Олег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/>
                        <a:t>выполнено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16246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 dirty="0"/>
                        <a:t>8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Формирование сводной страницы для согласующих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linktoJira</a:t>
                      </a:r>
                      <a:r>
                        <a:rPr kumimoji="0" 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Бэк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Олег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/>
                        <a:t>выполнено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7724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 dirty="0"/>
                        <a:t>9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Сервис определения НЮС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linktoJira</a:t>
                      </a:r>
                      <a:r>
                        <a:rPr kumimoji="0" 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Бэк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Пабло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/>
                        <a:t>выполнено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08251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 dirty="0"/>
                        <a:t>10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Отражать во вкладке «Участники» согласующих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linktoJira</a:t>
                      </a:r>
                      <a:r>
                        <a:rPr kumimoji="0" 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Фронт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Прохор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выполнено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4929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 dirty="0"/>
                        <a:t>11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Отражать во вкладке «Участники» согласующих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linktoJira</a:t>
                      </a:r>
                      <a:r>
                        <a:rPr kumimoji="0" 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Бэк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Пабло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в процессе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36347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000" dirty="0"/>
                        <a:t>12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Настройка всплывающего окна «</a:t>
                      </a:r>
                      <a:r>
                        <a:rPr lang="en-US" sz="1000" dirty="0"/>
                        <a:t>i</a:t>
                      </a:r>
                      <a:r>
                        <a:rPr lang="ru-RU" sz="1000" dirty="0"/>
                        <a:t>» на этапе подписи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linktoJira</a:t>
                      </a:r>
                      <a:r>
                        <a:rPr kumimoji="0" 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Фронт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Прохор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в процессе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26082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Настройка отправки утвержденной доверенности в СЭД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linktoJira</a:t>
                      </a:r>
                      <a:r>
                        <a:rPr kumimoji="0" 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/>
                        <a:t>Бэк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Олег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/>
                        <a:t>в процессе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598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0" lang="en-US" sz="10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44522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0" lang="en-US" sz="10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4829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9263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cap="all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3698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cap="al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529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cap="al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23622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cap="al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4319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cap="al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4922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cap="al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34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24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9B67-41A5-BBBD-9438-0BD5FF47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37F84-4E03-6BD4-0C1C-6AEF2A630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6E2C5-A33E-B25C-5EEB-946418822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5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1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992</Words>
  <Application>Microsoft Office PowerPoint</Application>
  <PresentationFormat>Widescreen</PresentationFormat>
  <Paragraphs>369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Semyonov, Dmitriy [Tengizchevroil]</dc:creator>
  <cp:lastModifiedBy>Semyonov, Dmitriy [Tengizchevroil]</cp:lastModifiedBy>
  <cp:revision>1</cp:revision>
  <dcterms:created xsi:type="dcterms:W3CDTF">2023-04-04T09:35:18Z</dcterms:created>
  <dcterms:modified xsi:type="dcterms:W3CDTF">2023-04-15T23:07:00Z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4db608-ddec-4a44-8ad7-7d5a79b7448e_Enabled">
    <vt:lpwstr>true</vt:lpwstr>
  </property>
  <property fmtid="{D5CDD505-2E9C-101B-9397-08002B2CF9AE}" pid="3" name="MSIP_Label_6e4db608-ddec-4a44-8ad7-7d5a79b7448e_SetDate">
    <vt:lpwstr>2023-04-04T09:35:20Z</vt:lpwstr>
  </property>
  <property fmtid="{D5CDD505-2E9C-101B-9397-08002B2CF9AE}" pid="4" name="MSIP_Label_6e4db608-ddec-4a44-8ad7-7d5a79b7448e_Method">
    <vt:lpwstr>Standard</vt:lpwstr>
  </property>
  <property fmtid="{D5CDD505-2E9C-101B-9397-08002B2CF9AE}" pid="5" name="MSIP_Label_6e4db608-ddec-4a44-8ad7-7d5a79b7448e_Name">
    <vt:lpwstr>Internal</vt:lpwstr>
  </property>
  <property fmtid="{D5CDD505-2E9C-101B-9397-08002B2CF9AE}" pid="6" name="MSIP_Label_6e4db608-ddec-4a44-8ad7-7d5a79b7448e_SiteId">
    <vt:lpwstr>fd799da1-bfc1-4234-a91c-72b3a1cb9e26</vt:lpwstr>
  </property>
  <property fmtid="{D5CDD505-2E9C-101B-9397-08002B2CF9AE}" pid="7" name="MSIP_Label_6e4db608-ddec-4a44-8ad7-7d5a79b7448e_ActionId">
    <vt:lpwstr>5a9df29b-852d-48fe-ade8-1a7589d8a97a</vt:lpwstr>
  </property>
  <property fmtid="{D5CDD505-2E9C-101B-9397-08002B2CF9AE}" pid="8" name="MSIP_Label_6e4db608-ddec-4a44-8ad7-7d5a79b7448e_ContentBits">
    <vt:lpwstr>0</vt:lpwstr>
  </property>
</Properties>
</file>