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a68280a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a68280a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a68280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a68280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a68280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a68280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a68280a9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a68280a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a68280a9_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a68280a9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a68280a9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a68280a9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a68280a9_4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a68280a9_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a68280a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a68280a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569100" y="3883200"/>
            <a:ext cx="5115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James Puppin, Jeeven Mann,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Esheaka Sinera, &amp; Robel Negash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75" y="169907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 rot="-895463">
            <a:off x="1650251" y="2147497"/>
            <a:ext cx="4088623" cy="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Nuke.me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Don't</a:t>
            </a:r>
            <a:r>
              <a:rPr lang="en" sz="1800"/>
              <a:t> want to </a:t>
            </a:r>
            <a:r>
              <a:rPr lang="en" sz="1800"/>
              <a:t>leave important information on your device that you </a:t>
            </a:r>
            <a:r>
              <a:rPr lang="en" sz="1800"/>
              <a:t>don't</a:t>
            </a:r>
            <a:r>
              <a:rPr lang="en" sz="1800"/>
              <a:t> want others to see?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 do you have difficulty clearing cookies or clearing login </a:t>
            </a:r>
            <a:r>
              <a:rPr lang="en" sz="1800"/>
              <a:t>passwords</a:t>
            </a:r>
            <a:r>
              <a:rPr lang="en" sz="1800"/>
              <a:t>/usernames?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knowledge of Javascript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 more limited knowledge of google APIs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crunch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98250" y="2297100"/>
            <a:ext cx="41664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Here is a demo of our extension in use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Wireframes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for browser or specific website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individual things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UI/UX Update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Login/Password with Increased Security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Wireframes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397" y="347667"/>
            <a:ext cx="2353400" cy="336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600" y="1774051"/>
            <a:ext cx="2218575" cy="31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Wireframes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704" y="75450"/>
            <a:ext cx="2628850" cy="32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775" y="1745550"/>
            <a:ext cx="1874825" cy="3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us?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Why go to a 7-Eleven when you can go to grocery store  - James Puppin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6 clicks through multiple pages vs. 3 clicks in 1 page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