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04" y="10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BA03-57B5-4A09-91A3-542082AA2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B1F5C-A8B2-4352-A844-9E98FAAC8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41DA2-8977-4443-AEC3-987D8ACB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D733-E10F-4E6E-A221-51053949CC5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0E618-2609-4B07-A48A-39A1B480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AE1CC-2963-471D-8CEF-432669CC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A22-C8F3-4272-8C0A-9B4458F7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0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DD06-ABE9-429F-8E1F-EA898D05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18981-8BD7-428A-9BDA-700F71343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0A59-3CF4-4FE0-BA08-0C127111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D733-E10F-4E6E-A221-51053949CC5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F0E5-CD0E-4166-A5B8-8AA95118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9F5E4-188B-4A21-8654-23BF67FD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A22-C8F3-4272-8C0A-9B4458F7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3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68CFB-9E8A-4874-8E88-8D3665A44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F1BBE-D373-437B-81BD-6AF23FEAF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65871-12D2-442E-A2DD-A8D01C61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D733-E10F-4E6E-A221-51053949CC5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BD280-95F7-4B5F-98E8-85D99959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26F5A-A6CD-4418-8965-CFD118ED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A22-C8F3-4272-8C0A-9B4458F7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8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ABB9-B809-42E9-8E91-A2DC462E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473D7-E98E-486D-A623-F97A1A908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230FE-7DB0-4D37-99E0-28C114D1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D733-E10F-4E6E-A221-51053949CC5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88450-360D-4BF2-BE19-A28D3039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727C9-454A-4B67-B72D-1665D13F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A22-C8F3-4272-8C0A-9B4458F7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9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340C-9068-4DDD-9D88-DF51023A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241EB-5F5C-4045-B508-1077196D6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EDF68-20D6-4346-9212-94DD0C7A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D733-E10F-4E6E-A221-51053949CC5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FE367-F9CB-41F5-9D1A-F4D54AED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26379-AA4B-4F1D-B90E-A03C43EB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A22-C8F3-4272-8C0A-9B4458F7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3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8898-FE6E-4346-9E84-43E9E2C1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77D79-702D-4EB2-BC8C-8B2D1369F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60C9F-03BA-45B6-B789-A9FC28009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B0619-073E-433A-BE58-23539FCD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D733-E10F-4E6E-A221-51053949CC5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6E05B-36F9-452C-8451-55620BB4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5B5FC-4B16-44E4-8E3E-1B52293F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A22-C8F3-4272-8C0A-9B4458F7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5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0FDC-6823-416D-B071-5A89DD70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9B1DD-2840-410B-8A1B-23A223277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565D7-9B9C-4AE8-999D-D226E26B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ECF63-F585-41F0-8EC3-A34CF4C80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C7016-2248-4551-9E77-B594D93FD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E7B19-2765-4F5C-97B0-81BBF885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D733-E10F-4E6E-A221-51053949CC5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1966F-87D1-4B44-ADBA-74296E0A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2DB7D-8A28-4DA4-90AA-2F2ABCA2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A22-C8F3-4272-8C0A-9B4458F7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4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8F11-8437-44E5-9250-4C6D8DC7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95648-FCA3-4662-A623-6D60C248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D733-E10F-4E6E-A221-51053949CC5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D19EC-2D99-47F0-B263-90AC2E77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9B134-8416-41DF-9A50-487FB98C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A22-C8F3-4272-8C0A-9B4458F7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6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71979-C3C1-4B08-8D84-DA1C58D5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D733-E10F-4E6E-A221-51053949CC5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E36A8-CB2E-42D1-93B6-EFA6AD5F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1B4CC-A4FD-4D28-8BCF-9A42C511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A22-C8F3-4272-8C0A-9B4458F7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3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EB64-A741-4077-B909-5B16DCA9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CCEB-2DCC-4585-98DF-D9325BE6B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2BBA3-CE8D-4E80-8571-D18E9A908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FB961-A7EA-4B56-A937-4D2432C1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D733-E10F-4E6E-A221-51053949CC5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FB2C7-4A42-400E-B318-5AFE968D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EA7C2-9732-444F-B0FA-FFC6146F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A22-C8F3-4272-8C0A-9B4458F7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1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408D-6932-4B74-B27C-D229DA9B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F022D-0597-4500-A87B-8AB833649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C44F4-BE96-4CA9-B16E-E090A8EFC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00183-9DAE-49E4-808A-EB620C3E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D733-E10F-4E6E-A221-51053949CC5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6EB80-30DC-4650-8734-62DC5EA6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59D3A-63E0-4BB3-9470-859652C1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A22-C8F3-4272-8C0A-9B4458F7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6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E4C29-7DEF-4093-8F67-CA14F380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D750A-0A31-49F0-AD3E-D09D8685E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CAF85-C639-4AD6-81D0-3EBB71A4B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AD733-E10F-4E6E-A221-51053949CC5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F682-F0D2-4112-904B-61CD28B16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65672-9EC4-4651-848E-25EB0F920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73A22-C8F3-4272-8C0A-9B4458F7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0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A10AFE-FF3D-455E-84B5-B82443F80A6F}"/>
              </a:ext>
            </a:extLst>
          </p:cNvPr>
          <p:cNvSpPr/>
          <p:nvPr/>
        </p:nvSpPr>
        <p:spPr>
          <a:xfrm>
            <a:off x="82620" y="46213"/>
            <a:ext cx="459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2019 BIG DATA HACKATHON PROPOSAL FORM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0AF3FC-1DCE-4294-AADD-4CEA6425EC5D}"/>
              </a:ext>
            </a:extLst>
          </p:cNvPr>
          <p:cNvSpPr/>
          <p:nvPr/>
        </p:nvSpPr>
        <p:spPr>
          <a:xfrm>
            <a:off x="82620" y="662470"/>
            <a:ext cx="1937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Team Number: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918953-6BDE-4B85-AC11-570C05C1B739}"/>
              </a:ext>
            </a:extLst>
          </p:cNvPr>
          <p:cNvSpPr/>
          <p:nvPr/>
        </p:nvSpPr>
        <p:spPr>
          <a:xfrm>
            <a:off x="82620" y="1004313"/>
            <a:ext cx="1722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ea typeface="Calibri" panose="020F0502020204030204" pitchFamily="34" charset="0"/>
              </a:rPr>
              <a:t>Team Name: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019A2-43CA-4517-A3A0-88E34F0C5797}"/>
              </a:ext>
            </a:extLst>
          </p:cNvPr>
          <p:cNvSpPr/>
          <p:nvPr/>
        </p:nvSpPr>
        <p:spPr>
          <a:xfrm>
            <a:off x="82620" y="1346156"/>
            <a:ext cx="1979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ea typeface="Calibri" panose="020F0502020204030204" pitchFamily="34" charset="0"/>
              </a:rPr>
              <a:t>Team Member: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588D-7DCA-451D-8ABE-FAA4CC39B538}"/>
              </a:ext>
            </a:extLst>
          </p:cNvPr>
          <p:cNvSpPr/>
          <p:nvPr/>
        </p:nvSpPr>
        <p:spPr>
          <a:xfrm>
            <a:off x="110384" y="1903367"/>
            <a:ext cx="493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Your team’s hackathon idea in TWO sentences: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97B30A-451F-4F30-B532-AD58664E6942}"/>
              </a:ext>
            </a:extLst>
          </p:cNvPr>
          <p:cNvSpPr/>
          <p:nvPr/>
        </p:nvSpPr>
        <p:spPr>
          <a:xfrm>
            <a:off x="82620" y="4253400"/>
            <a:ext cx="7527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Dataset(s) your team might use for the </a:t>
            </a:r>
            <a:r>
              <a:rPr lang="en-US" b="1" dirty="0" smtClean="0"/>
              <a:t>project (Provide </a:t>
            </a:r>
            <a:r>
              <a:rPr lang="en-US" b="1" dirty="0"/>
              <a:t>name and </a:t>
            </a:r>
            <a:r>
              <a:rPr lang="en-US" b="1" dirty="0" smtClean="0"/>
              <a:t>URL):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042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D6C035-DBD9-4CFC-9726-99AE0BDAE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25175"/>
              </p:ext>
            </p:extLst>
          </p:nvPr>
        </p:nvGraphicFramePr>
        <p:xfrm>
          <a:off x="416471" y="643469"/>
          <a:ext cx="11271226" cy="4292639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3615202">
                  <a:extLst>
                    <a:ext uri="{9D8B030D-6E8A-4147-A177-3AD203B41FA5}">
                      <a16:colId xmlns:a16="http://schemas.microsoft.com/office/drawing/2014/main" val="3416064172"/>
                    </a:ext>
                  </a:extLst>
                </a:gridCol>
                <a:gridCol w="1986477">
                  <a:extLst>
                    <a:ext uri="{9D8B030D-6E8A-4147-A177-3AD203B41FA5}">
                      <a16:colId xmlns:a16="http://schemas.microsoft.com/office/drawing/2014/main" val="2956500749"/>
                    </a:ext>
                  </a:extLst>
                </a:gridCol>
                <a:gridCol w="1754114">
                  <a:extLst>
                    <a:ext uri="{9D8B030D-6E8A-4147-A177-3AD203B41FA5}">
                      <a16:colId xmlns:a16="http://schemas.microsoft.com/office/drawing/2014/main" val="2637709275"/>
                    </a:ext>
                  </a:extLst>
                </a:gridCol>
                <a:gridCol w="1754114">
                  <a:extLst>
                    <a:ext uri="{9D8B030D-6E8A-4147-A177-3AD203B41FA5}">
                      <a16:colId xmlns:a16="http://schemas.microsoft.com/office/drawing/2014/main" val="1113634900"/>
                    </a:ext>
                  </a:extLst>
                </a:gridCol>
                <a:gridCol w="2161319">
                  <a:extLst>
                    <a:ext uri="{9D8B030D-6E8A-4147-A177-3AD203B41FA5}">
                      <a16:colId xmlns:a16="http://schemas.microsoft.com/office/drawing/2014/main" val="2735246967"/>
                    </a:ext>
                  </a:extLst>
                </a:gridCol>
              </a:tblGrid>
              <a:tr h="9906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Active SDSU student?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 active SDSU student?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Active SDSU veteran?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r>
                        <a:rPr lang="en-US" sz="1200" baseline="30000">
                          <a:effectLst/>
                        </a:rPr>
                        <a:t>th</a:t>
                      </a:r>
                      <a:r>
                        <a:rPr lang="en-US" sz="1200">
                          <a:effectLst/>
                        </a:rPr>
                        <a:t> grade (college 2</a:t>
                      </a:r>
                      <a:r>
                        <a:rPr lang="en-US" sz="1200" baseline="30000">
                          <a:effectLst/>
                        </a:rPr>
                        <a:t>nd</a:t>
                      </a:r>
                      <a:r>
                        <a:rPr lang="en-US" sz="1200">
                          <a:effectLst/>
                        </a:rPr>
                        <a:t> year) or younger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0069345"/>
                  </a:ext>
                </a:extLst>
              </a:tr>
              <a:tr h="3302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200" dirty="0" smtClean="0">
                          <a:effectLst/>
                        </a:rPr>
                        <a:t>☐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3073078"/>
                  </a:ext>
                </a:extLst>
              </a:tr>
              <a:tr h="3302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7297652"/>
                  </a:ext>
                </a:extLst>
              </a:tr>
              <a:tr h="3302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0638603"/>
                  </a:ext>
                </a:extLst>
              </a:tr>
              <a:tr h="3302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4556523"/>
                  </a:ext>
                </a:extLst>
              </a:tr>
              <a:tr h="3302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4903599"/>
                  </a:ext>
                </a:extLst>
              </a:tr>
              <a:tr h="3302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9790120"/>
                  </a:ext>
                </a:extLst>
              </a:tr>
              <a:tr h="3302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2967838"/>
                  </a:ext>
                </a:extLst>
              </a:tr>
              <a:tr h="3302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9709073"/>
                  </a:ext>
                </a:extLst>
              </a:tr>
              <a:tr h="3302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19649"/>
                  </a:ext>
                </a:extLst>
              </a:tr>
              <a:tr h="3302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☐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☐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627404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D2EAB3C-034C-4721-8B6A-6380EFB1F330}"/>
              </a:ext>
            </a:extLst>
          </p:cNvPr>
          <p:cNvSpPr/>
          <p:nvPr/>
        </p:nvSpPr>
        <p:spPr>
          <a:xfrm>
            <a:off x="292614" y="5659061"/>
            <a:ext cx="346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Team </a:t>
            </a:r>
            <a:r>
              <a:rPr lang="en-US" b="1" dirty="0" smtClean="0"/>
              <a:t>GitHub </a:t>
            </a:r>
            <a:r>
              <a:rPr lang="en-US" b="1" dirty="0"/>
              <a:t>Manager Username: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7CAD02-E272-4349-913C-7262E4C51176}"/>
              </a:ext>
            </a:extLst>
          </p:cNvPr>
          <p:cNvSpPr/>
          <p:nvPr/>
        </p:nvSpPr>
        <p:spPr>
          <a:xfrm>
            <a:off x="292614" y="6148095"/>
            <a:ext cx="3010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Team </a:t>
            </a:r>
            <a:r>
              <a:rPr lang="en-US" b="1" dirty="0" smtClean="0"/>
              <a:t>GitHub </a:t>
            </a:r>
            <a:r>
              <a:rPr lang="en-US" b="1" dirty="0"/>
              <a:t>Manager email: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A10AFE-FF3D-455E-84B5-B82443F80A6F}"/>
              </a:ext>
            </a:extLst>
          </p:cNvPr>
          <p:cNvSpPr/>
          <p:nvPr/>
        </p:nvSpPr>
        <p:spPr>
          <a:xfrm>
            <a:off x="82620" y="46213"/>
            <a:ext cx="459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2019 BIG DATA HACKATHON PROPOSAL FORM</a:t>
            </a:r>
          </a:p>
        </p:txBody>
      </p:sp>
    </p:spTree>
    <p:extLst>
      <p:ext uri="{BB962C8B-B14F-4D97-AF65-F5344CB8AC3E}">
        <p14:creationId xmlns:p14="http://schemas.microsoft.com/office/powerpoint/2010/main" val="31664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8A0C1E-CD65-4629-836E-DBC6CC60BD97}"/>
              </a:ext>
            </a:extLst>
          </p:cNvPr>
          <p:cNvSpPr/>
          <p:nvPr/>
        </p:nvSpPr>
        <p:spPr>
          <a:xfrm>
            <a:off x="390698" y="699595"/>
            <a:ext cx="1147156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question your team is answering (check a box OR provide a question your group created) </a:t>
            </a:r>
            <a:endParaRPr lang="en-US" sz="1400" b="1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City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can San Diegans have better options for parking in high-traffic areas to void congestion?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can we get an emergency vehicle to the scene in shortest possible time can save lives?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Your question: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Environment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can San Diegans have access to better air quality indoors and outdoors?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can we clean San Diego beaches effectively?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Your question: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Education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can schools better utilize their physical resources?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to provide better school bus routing plan for San Diego Unified School Districts?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Your question: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Transportation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can San Diegans make better transportation decisions of getting from point A to Z that leaves a smaller carbon footprint?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Your question: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Health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can we share useful public health information and web analytical tools for improve public health in San Diego?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What chronic diseases affect San Diegans and how can these conditions be managed daily?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Your question: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A10AFE-FF3D-455E-84B5-B82443F80A6F}"/>
              </a:ext>
            </a:extLst>
          </p:cNvPr>
          <p:cNvSpPr/>
          <p:nvPr/>
        </p:nvSpPr>
        <p:spPr>
          <a:xfrm>
            <a:off x="82620" y="46213"/>
            <a:ext cx="459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2019 BIG DATA HACKATHON PROPOSAL FORM</a:t>
            </a:r>
          </a:p>
        </p:txBody>
      </p:sp>
    </p:spTree>
    <p:extLst>
      <p:ext uri="{BB962C8B-B14F-4D97-AF65-F5344CB8AC3E}">
        <p14:creationId xmlns:p14="http://schemas.microsoft.com/office/powerpoint/2010/main" val="9534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183</Words>
  <Application>Microsoft Office PowerPoint</Application>
  <PresentationFormat>Widescreen</PresentationFormat>
  <Paragraphs>89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MS Gothic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Atsushi Nara</dc:creator>
  <cp:lastModifiedBy>Geography</cp:lastModifiedBy>
  <cp:revision>4</cp:revision>
  <dcterms:created xsi:type="dcterms:W3CDTF">2019-03-07T23:19:37Z</dcterms:created>
  <dcterms:modified xsi:type="dcterms:W3CDTF">2019-03-08T00:39:53Z</dcterms:modified>
</cp:coreProperties>
</file>