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298" r:id="rId12"/>
    <p:sldId id="307" r:id="rId13"/>
    <p:sldId id="301" r:id="rId14"/>
    <p:sldId id="300" r:id="rId15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</a:t>
            </a:r>
            <a:r>
              <a:rPr lang="ru-RU" sz="2300" smtClean="0"/>
              <a:t>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Конкуренты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языка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298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 Mono</vt:lpstr>
      <vt:lpstr>Aldrich</vt:lpstr>
      <vt:lpstr>Calibri</vt:lpstr>
      <vt:lpstr>Abril Fatface</vt:lpstr>
      <vt:lpstr>Roboto</vt:lpstr>
      <vt:lpstr>Arial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Модели БД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85</cp:revision>
  <dcterms:modified xsi:type="dcterms:W3CDTF">2024-04-24T19:23:28Z</dcterms:modified>
</cp:coreProperties>
</file>