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298" r:id="rId12"/>
    <p:sldId id="307" r:id="rId13"/>
    <p:sldId id="301" r:id="rId14"/>
    <p:sldId id="300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bril Fatface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dirty="0" smtClean="0"/>
              <a:t>Создано инновационное </a:t>
            </a:r>
            <a:r>
              <a:rPr lang="ru-RU" sz="2300" dirty="0"/>
              <a:t>решение 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Конкуренты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633950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Временная навигация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33" y="1968979"/>
            <a:ext cx="531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Управление через команды в терминале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языка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Шифрование/дешифрование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Автокоммит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Временная навигация по коммитам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26" y="3982318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73" y="1955348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 равнина словесный логотип - Социальные медиа и логотипы Икон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62" y="1743562"/>
            <a:ext cx="2421846" cy="24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08" y="3500274"/>
            <a:ext cx="2663354" cy="2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299</Words>
  <Application>Microsoft Office PowerPoint</Application>
  <PresentationFormat>Широкоэкранный</PresentationFormat>
  <Paragraphs>93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Abril Fatface</vt:lpstr>
      <vt:lpstr>Roboto</vt:lpstr>
      <vt:lpstr>Roboto Mono</vt:lpstr>
      <vt:lpstr>Arial</vt:lpstr>
      <vt:lpstr>Aldrich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Модели БД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82</cp:revision>
  <dcterms:modified xsi:type="dcterms:W3CDTF">2024-04-24T07:49:23Z</dcterms:modified>
</cp:coreProperties>
</file>