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69" r:id="rId3"/>
    <p:sldId id="261" r:id="rId4"/>
    <p:sldId id="299" r:id="rId5"/>
    <p:sldId id="308" r:id="rId6"/>
    <p:sldId id="302" r:id="rId7"/>
    <p:sldId id="309" r:id="rId8"/>
    <p:sldId id="304" r:id="rId9"/>
    <p:sldId id="298" r:id="rId10"/>
    <p:sldId id="306" r:id="rId11"/>
    <p:sldId id="307" r:id="rId12"/>
    <p:sldId id="301" r:id="rId13"/>
    <p:sldId id="30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bril Fatface" panose="020B0604020202020204" charset="0"/>
      <p:regular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401" y="1066194"/>
            <a:ext cx="90424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16748" y="2101174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dirty="0" smtClean="0"/>
              <a:t>Создано инновационное </a:t>
            </a:r>
            <a:r>
              <a:rPr lang="ru-RU" sz="2300" dirty="0"/>
              <a:t>решение 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241528" y="2253673"/>
            <a:ext cx="6718207" cy="417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Конкуренты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633950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Автокоммит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площадка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Временная навигация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-162106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633" y="1968979"/>
            <a:ext cx="5314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Управление через команды в терминале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языка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lang)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Шифрование/дешифрование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Автокоммит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Временная навигация по коммитам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Рисунок 8" descr="C:\Users\Админ\Downloads\rkib-appointment-main\docs\Копия Схема репо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5" y="1329098"/>
            <a:ext cx="9481652" cy="5270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26" y="3982318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73" y="1955348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 PostgreSQL равнина словесный логотип - Социальные медиа и логотипы Иконк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62" y="1743562"/>
            <a:ext cx="2421846" cy="242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08" y="3500274"/>
            <a:ext cx="2663354" cy="26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5950036" y="79713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6162591" y="9000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35" y="395015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Модели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24F0A-E27B-0B01-D419-B6C0E49F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16" y="1244258"/>
            <a:ext cx="5439339" cy="4564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257</Words>
  <Application>Microsoft Office PowerPoint</Application>
  <PresentationFormat>Широкоэкранный</PresentationFormat>
  <Paragraphs>71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Calibri</vt:lpstr>
      <vt:lpstr>Abril Fatface</vt:lpstr>
      <vt:lpstr>Arial</vt:lpstr>
      <vt:lpstr>Aldrich</vt:lpstr>
      <vt:lpstr>Roboto</vt:lpstr>
      <vt:lpstr>Roboto Mono</vt:lpstr>
      <vt:lpstr>SlidesMania</vt:lpstr>
      <vt:lpstr>Система   контроля    версий (VCS)</vt:lpstr>
      <vt:lpstr>Презентация PowerPoint</vt:lpstr>
      <vt:lpstr>Цели проекта</vt:lpstr>
      <vt:lpstr>Функциональные требования</vt:lpstr>
      <vt:lpstr>06</vt:lpstr>
      <vt:lpstr>Архитектура приложения</vt:lpstr>
      <vt:lpstr>Принцип хранения данных</vt:lpstr>
      <vt:lpstr>Презентация PowerPoint</vt:lpstr>
      <vt:lpstr>Модели БД</vt:lpstr>
      <vt:lpstr>Клиент VCS</vt:lpstr>
      <vt:lpstr>Сервер VCS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75</cp:revision>
  <dcterms:modified xsi:type="dcterms:W3CDTF">2024-04-23T21:56:18Z</dcterms:modified>
</cp:coreProperties>
</file>