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69" r:id="rId3"/>
    <p:sldId id="261" r:id="rId4"/>
    <p:sldId id="299" r:id="rId5"/>
    <p:sldId id="311" r:id="rId6"/>
    <p:sldId id="308" r:id="rId7"/>
    <p:sldId id="304" r:id="rId8"/>
    <p:sldId id="302" r:id="rId9"/>
    <p:sldId id="309" r:id="rId10"/>
    <p:sldId id="306" r:id="rId11"/>
    <p:sldId id="298" r:id="rId12"/>
    <p:sldId id="307" r:id="rId13"/>
    <p:sldId id="301" r:id="rId14"/>
    <p:sldId id="300" r:id="rId15"/>
  </p:sldIdLst>
  <p:sldSz cx="12192000" cy="6858000"/>
  <p:notesSz cx="6858000" cy="9144000"/>
  <p:embeddedFontLst>
    <p:embeddedFont>
      <p:font typeface="Roboto" panose="020B0604020202020204" charset="0"/>
      <p:regular r:id="rId18"/>
      <p:bold r:id="rId19"/>
      <p:italic r:id="rId20"/>
      <p:boldItalic r:id="rId21"/>
    </p:embeddedFon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Roboto Mono" panose="020B0604020202020204" charset="0"/>
      <p:regular r:id="rId26"/>
      <p:bold r:id="rId27"/>
      <p:italic r:id="rId28"/>
      <p:boldItalic r:id="rId29"/>
    </p:embeddedFont>
    <p:embeddedFont>
      <p:font typeface="Abril Fatface" panose="020B0604020202020204" charset="0"/>
      <p:regular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00"/>
    <a:srgbClr val="ACE482"/>
    <a:srgbClr val="1F32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660"/>
  </p:normalViewPr>
  <p:slideViewPr>
    <p:cSldViewPr snapToGrid="0">
      <p:cViewPr varScale="1">
        <p:scale>
          <a:sx n="83" d="100"/>
          <a:sy n="83" d="100"/>
        </p:scale>
        <p:origin x="677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5" Type="http://schemas.openxmlformats.org/officeDocument/2006/relationships/font" Target="fonts/font8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D7265C-1BA8-4D75-9E43-960B942DDB64}" type="datetimeFigureOut">
              <a:rPr lang="ru-RU" smtClean="0"/>
              <a:t>29.04.2024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050820-3E2B-461A-87B0-CABD2AECFE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291939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a073618e6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a073618e60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11c3728c19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111c3728c19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55562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11c3728c19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111c3728c19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78294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11c3728c19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111c3728c19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28258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11c3728c19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111c3728c19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96413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ga073618e60_0_7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1" name="Google Shape;851;ga073618e60_0_7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42306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11c3728c19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111c3728c19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a073618e60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a073618e60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11c3728c19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111c3728c19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95151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11c3728c19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111c3728c19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27285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a073618e60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a073618e60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09889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11c3728c19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111c3728c19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11117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11c3728c19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111c3728c19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36400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11c3728c19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111c3728c19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3673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1 Title">
  <p:cSld name="CUSTOM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2"/>
          <p:cNvGrpSpPr/>
          <p:nvPr/>
        </p:nvGrpSpPr>
        <p:grpSpPr>
          <a:xfrm>
            <a:off x="852246" y="3768247"/>
            <a:ext cx="3707096" cy="1936167"/>
            <a:chOff x="2176863" y="4518413"/>
            <a:chExt cx="5362500" cy="1301975"/>
          </a:xfrm>
        </p:grpSpPr>
        <p:sp>
          <p:nvSpPr>
            <p:cNvPr id="45" name="Google Shape;45;p2"/>
            <p:cNvSpPr/>
            <p:nvPr/>
          </p:nvSpPr>
          <p:spPr>
            <a:xfrm>
              <a:off x="2176863" y="4518413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176863" y="4528288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" name="Google Shape;47;p2"/>
          <p:cNvGrpSpPr/>
          <p:nvPr/>
        </p:nvGrpSpPr>
        <p:grpSpPr>
          <a:xfrm>
            <a:off x="987983" y="3878297"/>
            <a:ext cx="635280" cy="147600"/>
            <a:chOff x="2147366" y="4139382"/>
            <a:chExt cx="635280" cy="147600"/>
          </a:xfrm>
        </p:grpSpPr>
        <p:sp>
          <p:nvSpPr>
            <p:cNvPr id="48" name="Google Shape;48;p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1" name="Google Shape;51;p2"/>
          <p:cNvSpPr/>
          <p:nvPr/>
        </p:nvSpPr>
        <p:spPr>
          <a:xfrm>
            <a:off x="1618138" y="949638"/>
            <a:ext cx="8893200" cy="41094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2" name="Google Shape;52;p2"/>
          <p:cNvGrpSpPr/>
          <p:nvPr/>
        </p:nvGrpSpPr>
        <p:grpSpPr>
          <a:xfrm>
            <a:off x="1771384" y="1059747"/>
            <a:ext cx="635280" cy="147600"/>
            <a:chOff x="2147366" y="4139382"/>
            <a:chExt cx="635280" cy="147600"/>
          </a:xfrm>
        </p:grpSpPr>
        <p:sp>
          <p:nvSpPr>
            <p:cNvPr id="53" name="Google Shape;53;p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6" name="Google Shape;56;p2"/>
          <p:cNvGrpSpPr/>
          <p:nvPr/>
        </p:nvGrpSpPr>
        <p:grpSpPr>
          <a:xfrm>
            <a:off x="5520051" y="4606376"/>
            <a:ext cx="5362500" cy="1301975"/>
            <a:chOff x="2176863" y="4518413"/>
            <a:chExt cx="5362500" cy="1301975"/>
          </a:xfrm>
        </p:grpSpPr>
        <p:sp>
          <p:nvSpPr>
            <p:cNvPr id="57" name="Google Shape;57;p2"/>
            <p:cNvSpPr/>
            <p:nvPr/>
          </p:nvSpPr>
          <p:spPr>
            <a:xfrm>
              <a:off x="2176863" y="4518413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2176863" y="4528288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9" name="Google Shape;59;p2"/>
          <p:cNvGrpSpPr/>
          <p:nvPr/>
        </p:nvGrpSpPr>
        <p:grpSpPr>
          <a:xfrm>
            <a:off x="5655734" y="4716497"/>
            <a:ext cx="635280" cy="147600"/>
            <a:chOff x="2147366" y="4139382"/>
            <a:chExt cx="635280" cy="147600"/>
          </a:xfrm>
        </p:grpSpPr>
        <p:sp>
          <p:nvSpPr>
            <p:cNvPr id="60" name="Google Shape;60;p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3" name="Google Shape;63;p2"/>
          <p:cNvSpPr txBox="1">
            <a:spLocks noGrp="1"/>
          </p:cNvSpPr>
          <p:nvPr>
            <p:ph type="title"/>
          </p:nvPr>
        </p:nvSpPr>
        <p:spPr>
          <a:xfrm>
            <a:off x="2176875" y="1137800"/>
            <a:ext cx="6796800" cy="3227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endParaRPr/>
          </a:p>
        </p:txBody>
      </p:sp>
      <p:sp>
        <p:nvSpPr>
          <p:cNvPr id="64" name="Google Shape;64;p2"/>
          <p:cNvSpPr txBox="1">
            <a:spLocks noGrp="1"/>
          </p:cNvSpPr>
          <p:nvPr>
            <p:ph type="subTitle" idx="1"/>
          </p:nvPr>
        </p:nvSpPr>
        <p:spPr>
          <a:xfrm>
            <a:off x="5733525" y="4974200"/>
            <a:ext cx="4935600" cy="798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2100"/>
              </a:spcBef>
              <a:spcAft>
                <a:spcPts val="210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3 Talking Points">
  <p:cSld name="CUSTOM_2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5"/>
          <p:cNvGrpSpPr/>
          <p:nvPr/>
        </p:nvGrpSpPr>
        <p:grpSpPr>
          <a:xfrm>
            <a:off x="8201100" y="4138775"/>
            <a:ext cx="3509100" cy="2030700"/>
            <a:chOff x="8115925" y="1776575"/>
            <a:chExt cx="3509100" cy="2030700"/>
          </a:xfrm>
        </p:grpSpPr>
        <p:sp>
          <p:nvSpPr>
            <p:cNvPr id="83" name="Google Shape;83;p5"/>
            <p:cNvSpPr/>
            <p:nvPr/>
          </p:nvSpPr>
          <p:spPr>
            <a:xfrm>
              <a:off x="8115925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4" name="Google Shape;84;p5"/>
            <p:cNvGrpSpPr/>
            <p:nvPr/>
          </p:nvGrpSpPr>
          <p:grpSpPr>
            <a:xfrm>
              <a:off x="8251596" y="1886684"/>
              <a:ext cx="635280" cy="147600"/>
              <a:chOff x="2147366" y="4139382"/>
              <a:chExt cx="635280" cy="147600"/>
            </a:xfrm>
          </p:grpSpPr>
          <p:sp>
            <p:nvSpPr>
              <p:cNvPr id="85" name="Google Shape;85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8" name="Google Shape;88;p5"/>
          <p:cNvGrpSpPr/>
          <p:nvPr/>
        </p:nvGrpSpPr>
        <p:grpSpPr>
          <a:xfrm>
            <a:off x="481800" y="4138775"/>
            <a:ext cx="3509100" cy="2030700"/>
            <a:chOff x="396625" y="1776575"/>
            <a:chExt cx="3509100" cy="2030700"/>
          </a:xfrm>
        </p:grpSpPr>
        <p:sp>
          <p:nvSpPr>
            <p:cNvPr id="89" name="Google Shape;89;p5"/>
            <p:cNvSpPr/>
            <p:nvPr/>
          </p:nvSpPr>
          <p:spPr>
            <a:xfrm>
              <a:off x="396625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0" name="Google Shape;90;p5"/>
            <p:cNvGrpSpPr/>
            <p:nvPr/>
          </p:nvGrpSpPr>
          <p:grpSpPr>
            <a:xfrm>
              <a:off x="532296" y="1886684"/>
              <a:ext cx="635280" cy="147600"/>
              <a:chOff x="2147366" y="4139382"/>
              <a:chExt cx="635280" cy="147600"/>
            </a:xfrm>
          </p:grpSpPr>
          <p:sp>
            <p:nvSpPr>
              <p:cNvPr id="91" name="Google Shape;91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4" name="Google Shape;94;p5"/>
          <p:cNvGrpSpPr/>
          <p:nvPr/>
        </p:nvGrpSpPr>
        <p:grpSpPr>
          <a:xfrm>
            <a:off x="4341450" y="4138775"/>
            <a:ext cx="3509100" cy="2030700"/>
            <a:chOff x="4234200" y="1776575"/>
            <a:chExt cx="3509100" cy="2030700"/>
          </a:xfrm>
        </p:grpSpPr>
        <p:sp>
          <p:nvSpPr>
            <p:cNvPr id="95" name="Google Shape;95;p5"/>
            <p:cNvSpPr/>
            <p:nvPr/>
          </p:nvSpPr>
          <p:spPr>
            <a:xfrm>
              <a:off x="4234200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6" name="Google Shape;96;p5"/>
            <p:cNvGrpSpPr/>
            <p:nvPr/>
          </p:nvGrpSpPr>
          <p:grpSpPr>
            <a:xfrm>
              <a:off x="4369871" y="1886684"/>
              <a:ext cx="635280" cy="147600"/>
              <a:chOff x="2147366" y="4139382"/>
              <a:chExt cx="635280" cy="147600"/>
            </a:xfrm>
          </p:grpSpPr>
          <p:sp>
            <p:nvSpPr>
              <p:cNvPr id="97" name="Google Shape;97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0" name="Google Shape;100;p5"/>
          <p:cNvGrpSpPr/>
          <p:nvPr/>
        </p:nvGrpSpPr>
        <p:grpSpPr>
          <a:xfrm>
            <a:off x="481800" y="1776575"/>
            <a:ext cx="3509100" cy="2030700"/>
            <a:chOff x="396625" y="1776575"/>
            <a:chExt cx="3509100" cy="2030700"/>
          </a:xfrm>
        </p:grpSpPr>
        <p:sp>
          <p:nvSpPr>
            <p:cNvPr id="101" name="Google Shape;101;p5"/>
            <p:cNvSpPr/>
            <p:nvPr/>
          </p:nvSpPr>
          <p:spPr>
            <a:xfrm>
              <a:off x="396625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2" name="Google Shape;102;p5"/>
            <p:cNvGrpSpPr/>
            <p:nvPr/>
          </p:nvGrpSpPr>
          <p:grpSpPr>
            <a:xfrm>
              <a:off x="532296" y="1886684"/>
              <a:ext cx="635280" cy="147600"/>
              <a:chOff x="2147366" y="4139382"/>
              <a:chExt cx="635280" cy="147600"/>
            </a:xfrm>
          </p:grpSpPr>
          <p:sp>
            <p:nvSpPr>
              <p:cNvPr id="103" name="Google Shape;103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6" name="Google Shape;106;p5"/>
          <p:cNvGrpSpPr/>
          <p:nvPr/>
        </p:nvGrpSpPr>
        <p:grpSpPr>
          <a:xfrm>
            <a:off x="8201100" y="1776575"/>
            <a:ext cx="3509100" cy="2030700"/>
            <a:chOff x="8115925" y="1776575"/>
            <a:chExt cx="3509100" cy="2030700"/>
          </a:xfrm>
        </p:grpSpPr>
        <p:sp>
          <p:nvSpPr>
            <p:cNvPr id="107" name="Google Shape;107;p5"/>
            <p:cNvSpPr/>
            <p:nvPr/>
          </p:nvSpPr>
          <p:spPr>
            <a:xfrm>
              <a:off x="8115925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8" name="Google Shape;108;p5"/>
            <p:cNvGrpSpPr/>
            <p:nvPr/>
          </p:nvGrpSpPr>
          <p:grpSpPr>
            <a:xfrm>
              <a:off x="8251596" y="1886684"/>
              <a:ext cx="635280" cy="147600"/>
              <a:chOff x="2147366" y="4139382"/>
              <a:chExt cx="635280" cy="147600"/>
            </a:xfrm>
          </p:grpSpPr>
          <p:sp>
            <p:nvSpPr>
              <p:cNvPr id="109" name="Google Shape;109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2" name="Google Shape;112;p5"/>
          <p:cNvGrpSpPr/>
          <p:nvPr/>
        </p:nvGrpSpPr>
        <p:grpSpPr>
          <a:xfrm>
            <a:off x="4341450" y="1776575"/>
            <a:ext cx="3509100" cy="2030700"/>
            <a:chOff x="4234200" y="1776575"/>
            <a:chExt cx="3509100" cy="2030700"/>
          </a:xfrm>
        </p:grpSpPr>
        <p:sp>
          <p:nvSpPr>
            <p:cNvPr id="113" name="Google Shape;113;p5"/>
            <p:cNvSpPr/>
            <p:nvPr/>
          </p:nvSpPr>
          <p:spPr>
            <a:xfrm>
              <a:off x="4234200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4" name="Google Shape;114;p5"/>
            <p:cNvGrpSpPr/>
            <p:nvPr/>
          </p:nvGrpSpPr>
          <p:grpSpPr>
            <a:xfrm>
              <a:off x="4369871" y="1886684"/>
              <a:ext cx="635280" cy="147600"/>
              <a:chOff x="2147366" y="4139382"/>
              <a:chExt cx="635280" cy="147600"/>
            </a:xfrm>
          </p:grpSpPr>
          <p:sp>
            <p:nvSpPr>
              <p:cNvPr id="115" name="Google Shape;115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18" name="Google Shape;118;p5"/>
          <p:cNvSpPr txBox="1">
            <a:spLocks noGrp="1"/>
          </p:cNvSpPr>
          <p:nvPr>
            <p:ph type="title"/>
          </p:nvPr>
        </p:nvSpPr>
        <p:spPr>
          <a:xfrm>
            <a:off x="490775" y="523275"/>
            <a:ext cx="11210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19" name="Google Shape;119;p5"/>
          <p:cNvSpPr txBox="1">
            <a:spLocks noGrp="1"/>
          </p:cNvSpPr>
          <p:nvPr>
            <p:ph type="body" idx="1"/>
          </p:nvPr>
        </p:nvSpPr>
        <p:spPr>
          <a:xfrm>
            <a:off x="575950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0" name="Google Shape;120;p5"/>
          <p:cNvSpPr txBox="1">
            <a:spLocks noGrp="1"/>
          </p:cNvSpPr>
          <p:nvPr>
            <p:ph type="body" idx="2"/>
          </p:nvPr>
        </p:nvSpPr>
        <p:spPr>
          <a:xfrm>
            <a:off x="4418613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5"/>
          <p:cNvSpPr txBox="1">
            <a:spLocks noGrp="1"/>
          </p:cNvSpPr>
          <p:nvPr>
            <p:ph type="body" idx="3"/>
          </p:nvPr>
        </p:nvSpPr>
        <p:spPr>
          <a:xfrm>
            <a:off x="575950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2" name="Google Shape;122;p5"/>
          <p:cNvSpPr txBox="1">
            <a:spLocks noGrp="1"/>
          </p:cNvSpPr>
          <p:nvPr>
            <p:ph type="body" idx="4"/>
          </p:nvPr>
        </p:nvSpPr>
        <p:spPr>
          <a:xfrm>
            <a:off x="4418613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3" name="Google Shape;123;p5"/>
          <p:cNvSpPr txBox="1">
            <a:spLocks noGrp="1"/>
          </p:cNvSpPr>
          <p:nvPr>
            <p:ph type="title" idx="5"/>
          </p:nvPr>
        </p:nvSpPr>
        <p:spPr>
          <a:xfrm>
            <a:off x="9427075" y="41802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4" name="Google Shape;124;p5"/>
          <p:cNvSpPr txBox="1">
            <a:spLocks noGrp="1"/>
          </p:cNvSpPr>
          <p:nvPr>
            <p:ph type="title" idx="6"/>
          </p:nvPr>
        </p:nvSpPr>
        <p:spPr>
          <a:xfrm>
            <a:off x="4448700" y="20466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5" name="Google Shape;125;p5"/>
          <p:cNvSpPr txBox="1">
            <a:spLocks noGrp="1"/>
          </p:cNvSpPr>
          <p:nvPr>
            <p:ph type="title" idx="7"/>
          </p:nvPr>
        </p:nvSpPr>
        <p:spPr>
          <a:xfrm>
            <a:off x="490775" y="40876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6" name="Google Shape;126;p5"/>
          <p:cNvSpPr txBox="1">
            <a:spLocks noGrp="1"/>
          </p:cNvSpPr>
          <p:nvPr>
            <p:ph type="title" idx="8"/>
          </p:nvPr>
        </p:nvSpPr>
        <p:spPr>
          <a:xfrm>
            <a:off x="4448700" y="40876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7" name="Google Shape;127;p5"/>
          <p:cNvSpPr txBox="1">
            <a:spLocks noGrp="1"/>
          </p:cNvSpPr>
          <p:nvPr>
            <p:ph type="body" idx="9"/>
          </p:nvPr>
        </p:nvSpPr>
        <p:spPr>
          <a:xfrm>
            <a:off x="8299375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8" name="Google Shape;128;p5"/>
          <p:cNvSpPr txBox="1">
            <a:spLocks noGrp="1"/>
          </p:cNvSpPr>
          <p:nvPr>
            <p:ph type="body" idx="13"/>
          </p:nvPr>
        </p:nvSpPr>
        <p:spPr>
          <a:xfrm>
            <a:off x="8299375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9" name="Google Shape;129;p5"/>
          <p:cNvSpPr txBox="1">
            <a:spLocks noGrp="1"/>
          </p:cNvSpPr>
          <p:nvPr>
            <p:ph type="title" idx="14"/>
          </p:nvPr>
        </p:nvSpPr>
        <p:spPr>
          <a:xfrm>
            <a:off x="8406625" y="20466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30" name="Google Shape;130;p5"/>
          <p:cNvSpPr txBox="1">
            <a:spLocks noGrp="1"/>
          </p:cNvSpPr>
          <p:nvPr>
            <p:ph type="title" idx="15"/>
          </p:nvPr>
        </p:nvSpPr>
        <p:spPr>
          <a:xfrm>
            <a:off x="8406625" y="40876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51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6 Two columns">
  <p:cSld name="CUSTOM_4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"/>
          <p:cNvSpPr/>
          <p:nvPr/>
        </p:nvSpPr>
        <p:spPr>
          <a:xfrm>
            <a:off x="6387975" y="1429625"/>
            <a:ext cx="4809600" cy="46785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1" name="Google Shape;141;p7"/>
          <p:cNvGrpSpPr/>
          <p:nvPr/>
        </p:nvGrpSpPr>
        <p:grpSpPr>
          <a:xfrm>
            <a:off x="6541221" y="1539734"/>
            <a:ext cx="635280" cy="147600"/>
            <a:chOff x="2147366" y="4139382"/>
            <a:chExt cx="635280" cy="147600"/>
          </a:xfrm>
        </p:grpSpPr>
        <p:sp>
          <p:nvSpPr>
            <p:cNvPr id="142" name="Google Shape;142;p7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5" name="Google Shape;145;p7"/>
          <p:cNvSpPr/>
          <p:nvPr/>
        </p:nvSpPr>
        <p:spPr>
          <a:xfrm>
            <a:off x="994425" y="1429625"/>
            <a:ext cx="4809600" cy="46785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6" name="Google Shape;146;p7"/>
          <p:cNvGrpSpPr/>
          <p:nvPr/>
        </p:nvGrpSpPr>
        <p:grpSpPr>
          <a:xfrm>
            <a:off x="1147671" y="1539734"/>
            <a:ext cx="635280" cy="147600"/>
            <a:chOff x="2147366" y="4139382"/>
            <a:chExt cx="635280" cy="147600"/>
          </a:xfrm>
        </p:grpSpPr>
        <p:sp>
          <p:nvSpPr>
            <p:cNvPr id="147" name="Google Shape;147;p7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7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7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0" name="Google Shape;150;p7"/>
          <p:cNvSpPr txBox="1">
            <a:spLocks noGrp="1"/>
          </p:cNvSpPr>
          <p:nvPr>
            <p:ph type="title"/>
          </p:nvPr>
        </p:nvSpPr>
        <p:spPr>
          <a:xfrm>
            <a:off x="994425" y="361575"/>
            <a:ext cx="101103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51" name="Google Shape;151;p7"/>
          <p:cNvSpPr txBox="1">
            <a:spLocks noGrp="1"/>
          </p:cNvSpPr>
          <p:nvPr>
            <p:ph type="body" idx="1"/>
          </p:nvPr>
        </p:nvSpPr>
        <p:spPr>
          <a:xfrm>
            <a:off x="1315075" y="2268525"/>
            <a:ext cx="4154400" cy="359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52" name="Google Shape;152;p7"/>
          <p:cNvSpPr txBox="1">
            <a:spLocks noGrp="1"/>
          </p:cNvSpPr>
          <p:nvPr>
            <p:ph type="body" idx="2"/>
          </p:nvPr>
        </p:nvSpPr>
        <p:spPr>
          <a:xfrm>
            <a:off x="6679275" y="2255000"/>
            <a:ext cx="4154400" cy="359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5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8 Custom Layout 1">
  <p:cSld name="CUSTOM_17"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0"/>
          <p:cNvSpPr/>
          <p:nvPr/>
        </p:nvSpPr>
        <p:spPr>
          <a:xfrm>
            <a:off x="1136725" y="1089750"/>
            <a:ext cx="6930600" cy="46785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52" name="Google Shape;352;p20"/>
          <p:cNvGrpSpPr/>
          <p:nvPr/>
        </p:nvGrpSpPr>
        <p:grpSpPr>
          <a:xfrm>
            <a:off x="1272396" y="1199859"/>
            <a:ext cx="635280" cy="147600"/>
            <a:chOff x="2147366" y="4139382"/>
            <a:chExt cx="635280" cy="147600"/>
          </a:xfrm>
        </p:grpSpPr>
        <p:sp>
          <p:nvSpPr>
            <p:cNvPr id="353" name="Google Shape;353;p20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20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20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6" name="Google Shape;356;p20"/>
          <p:cNvSpPr/>
          <p:nvPr/>
        </p:nvSpPr>
        <p:spPr>
          <a:xfrm>
            <a:off x="7069175" y="2221325"/>
            <a:ext cx="3948000" cy="2916900"/>
          </a:xfrm>
          <a:prstGeom prst="roundRect">
            <a:avLst>
              <a:gd name="adj" fmla="val 6604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20"/>
          <p:cNvSpPr/>
          <p:nvPr/>
        </p:nvSpPr>
        <p:spPr>
          <a:xfrm>
            <a:off x="7069175" y="2221325"/>
            <a:ext cx="3948000" cy="2916900"/>
          </a:xfrm>
          <a:prstGeom prst="roundRect">
            <a:avLst>
              <a:gd name="adj" fmla="val 6604"/>
            </a:avLst>
          </a:prstGeom>
          <a:solidFill>
            <a:srgbClr val="000000">
              <a:alpha val="131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58" name="Google Shape;358;p20"/>
          <p:cNvGrpSpPr/>
          <p:nvPr/>
        </p:nvGrpSpPr>
        <p:grpSpPr>
          <a:xfrm>
            <a:off x="7242946" y="2331434"/>
            <a:ext cx="635280" cy="147600"/>
            <a:chOff x="2147366" y="4139382"/>
            <a:chExt cx="635280" cy="147600"/>
          </a:xfrm>
        </p:grpSpPr>
        <p:sp>
          <p:nvSpPr>
            <p:cNvPr id="359" name="Google Shape;359;p20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20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20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2" name="Google Shape;362;p20"/>
          <p:cNvSpPr txBox="1">
            <a:spLocks noGrp="1"/>
          </p:cNvSpPr>
          <p:nvPr>
            <p:ph type="subTitle" idx="1"/>
          </p:nvPr>
        </p:nvSpPr>
        <p:spPr>
          <a:xfrm>
            <a:off x="1499300" y="4082675"/>
            <a:ext cx="58734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363" name="Google Shape;363;p20"/>
          <p:cNvSpPr txBox="1">
            <a:spLocks noGrp="1"/>
          </p:cNvSpPr>
          <p:nvPr>
            <p:ph type="title"/>
          </p:nvPr>
        </p:nvSpPr>
        <p:spPr>
          <a:xfrm>
            <a:off x="1499300" y="1557075"/>
            <a:ext cx="5873400" cy="24462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364" name="Google Shape;364;p20"/>
          <p:cNvSpPr txBox="1">
            <a:spLocks noGrp="1"/>
          </p:cNvSpPr>
          <p:nvPr>
            <p:ph type="body" idx="2"/>
          </p:nvPr>
        </p:nvSpPr>
        <p:spPr>
          <a:xfrm>
            <a:off x="7372700" y="3014400"/>
            <a:ext cx="3167700" cy="106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0 Text and Image">
  <p:cSld name="010 Text and Image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3"/>
          <p:cNvSpPr txBox="1">
            <a:spLocks noGrp="1"/>
          </p:cNvSpPr>
          <p:nvPr>
            <p:ph type="title"/>
          </p:nvPr>
        </p:nvSpPr>
        <p:spPr>
          <a:xfrm>
            <a:off x="411275" y="1727000"/>
            <a:ext cx="4458300" cy="2377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2pPr>
            <a:lvl3pPr lvl="2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3pPr>
            <a:lvl4pPr lvl="3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4pPr>
            <a:lvl5pPr lvl="4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5pPr>
            <a:lvl6pPr lvl="5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6pPr>
            <a:lvl7pPr lvl="6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7pPr>
            <a:lvl8pPr lvl="7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8pPr>
            <a:lvl9pPr lvl="8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9pPr>
          </a:lstStyle>
          <a:p>
            <a:endParaRPr/>
          </a:p>
        </p:txBody>
      </p:sp>
      <p:sp>
        <p:nvSpPr>
          <p:cNvPr id="231" name="Google Shape;231;p13"/>
          <p:cNvSpPr txBox="1">
            <a:spLocks noGrp="1"/>
          </p:cNvSpPr>
          <p:nvPr>
            <p:ph type="subTitle" idx="1"/>
          </p:nvPr>
        </p:nvSpPr>
        <p:spPr>
          <a:xfrm>
            <a:off x="411275" y="5029775"/>
            <a:ext cx="44583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65344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lvl="1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lvl="2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lvl="3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lvl="4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lvl="5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lvl="6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lvl="7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lvl="8" indent="-34290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800"/>
              <a:buFont typeface="Roboto Mono"/>
              <a:buChar char="■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  <p:sp>
        <p:nvSpPr>
          <p:cNvPr id="9" name="Google Shape;9;p1"/>
          <p:cNvSpPr/>
          <p:nvPr/>
        </p:nvSpPr>
        <p:spPr>
          <a:xfrm rot="5400000">
            <a:off x="-462658" y="6119355"/>
            <a:ext cx="1131345" cy="114589"/>
          </a:xfrm>
          <a:custGeom>
            <a:avLst/>
            <a:gdLst/>
            <a:ahLst/>
            <a:cxnLst/>
            <a:rect l="l" t="t" r="r" b="b"/>
            <a:pathLst>
              <a:path w="919793" h="87640" extrusionOk="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" name="Google Shape;10;p1"/>
          <p:cNvGrpSpPr/>
          <p:nvPr/>
        </p:nvGrpSpPr>
        <p:grpSpPr>
          <a:xfrm>
            <a:off x="-54500" y="2918637"/>
            <a:ext cx="12245912" cy="3938882"/>
            <a:chOff x="4435" y="7748593"/>
            <a:chExt cx="12182563" cy="5161009"/>
          </a:xfrm>
        </p:grpSpPr>
        <p:sp>
          <p:nvSpPr>
            <p:cNvPr id="11" name="Google Shape;11;p1"/>
            <p:cNvSpPr/>
            <p:nvPr/>
          </p:nvSpPr>
          <p:spPr>
            <a:xfrm>
              <a:off x="4435" y="7748593"/>
              <a:ext cx="12182563" cy="5161009"/>
            </a:xfrm>
            <a:custGeom>
              <a:avLst/>
              <a:gdLst/>
              <a:ahLst/>
              <a:cxnLst/>
              <a:rect l="l" t="t" r="r" b="b"/>
              <a:pathLst>
                <a:path w="12182563" h="5161009" extrusionOk="0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7454" y="7872778"/>
              <a:ext cx="12179449" cy="4973808"/>
            </a:xfrm>
            <a:custGeom>
              <a:avLst/>
              <a:gdLst/>
              <a:ahLst/>
              <a:cxnLst/>
              <a:rect l="l" t="t" r="r" b="b"/>
              <a:pathLst>
                <a:path w="12179449" h="4973808" extrusionOk="0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10568" y="7997057"/>
              <a:ext cx="12176240" cy="4787302"/>
            </a:xfrm>
            <a:custGeom>
              <a:avLst/>
              <a:gdLst/>
              <a:ahLst/>
              <a:cxnLst/>
              <a:rect l="l" t="t" r="r" b="b"/>
              <a:pathLst>
                <a:path w="12176240" h="4787302" extrusionOk="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13588" y="8121525"/>
              <a:ext cx="12172938" cy="4601569"/>
            </a:xfrm>
            <a:custGeom>
              <a:avLst/>
              <a:gdLst/>
              <a:ahLst/>
              <a:cxnLst/>
              <a:rect l="l" t="t" r="r" b="b"/>
              <a:pathLst>
                <a:path w="12172938" h="4601569" extrusionOk="0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16608" y="8245804"/>
              <a:ext cx="12170106" cy="4416557"/>
            </a:xfrm>
            <a:custGeom>
              <a:avLst/>
              <a:gdLst/>
              <a:ahLst/>
              <a:cxnLst/>
              <a:rect l="l" t="t" r="r" b="b"/>
              <a:pathLst>
                <a:path w="12170106" h="4416557" extrusionOk="0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19722" y="8370178"/>
              <a:ext cx="12166615" cy="4232536"/>
            </a:xfrm>
            <a:custGeom>
              <a:avLst/>
              <a:gdLst/>
              <a:ahLst/>
              <a:cxnLst/>
              <a:rect l="l" t="t" r="r" b="b"/>
              <a:pathLst>
                <a:path w="12166615" h="4232536" extrusionOk="0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2742" y="8494551"/>
              <a:ext cx="12163690" cy="4049276"/>
            </a:xfrm>
            <a:custGeom>
              <a:avLst/>
              <a:gdLst/>
              <a:ahLst/>
              <a:cxnLst/>
              <a:rect l="l" t="t" r="r" b="b"/>
              <a:pathLst>
                <a:path w="12163690" h="4049276" extrusionOk="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5761" y="8618736"/>
              <a:ext cx="12160387" cy="3867222"/>
            </a:xfrm>
            <a:custGeom>
              <a:avLst/>
              <a:gdLst/>
              <a:ahLst/>
              <a:cxnLst/>
              <a:rect l="l" t="t" r="r" b="b"/>
              <a:pathLst>
                <a:path w="12160387" h="3867222" extrusionOk="0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8781" y="8743109"/>
              <a:ext cx="12157084" cy="3686107"/>
            </a:xfrm>
            <a:custGeom>
              <a:avLst/>
              <a:gdLst/>
              <a:ahLst/>
              <a:cxnLst/>
              <a:rect l="l" t="t" r="r" b="b"/>
              <a:pathLst>
                <a:path w="12157084" h="3686107" extrusionOk="0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31895" y="8867766"/>
              <a:ext cx="12153970" cy="3505951"/>
            </a:xfrm>
            <a:custGeom>
              <a:avLst/>
              <a:gdLst/>
              <a:ahLst/>
              <a:cxnLst/>
              <a:rect l="l" t="t" r="r" b="b"/>
              <a:pathLst>
                <a:path w="12153970" h="3505951" extrusionOk="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34915" y="8991762"/>
              <a:ext cx="12151139" cy="3327091"/>
            </a:xfrm>
            <a:custGeom>
              <a:avLst/>
              <a:gdLst/>
              <a:ahLst/>
              <a:cxnLst/>
              <a:rect l="l" t="t" r="r" b="b"/>
              <a:pathLst>
                <a:path w="12151139" h="3327091" extrusionOk="0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37934" y="9116230"/>
              <a:ext cx="12147742" cy="3149423"/>
            </a:xfrm>
            <a:custGeom>
              <a:avLst/>
              <a:gdLst/>
              <a:ahLst/>
              <a:cxnLst/>
              <a:rect l="l" t="t" r="r" b="b"/>
              <a:pathLst>
                <a:path w="12147742" h="3149423" extrusionOk="0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40954" y="9240698"/>
              <a:ext cx="12144534" cy="2972959"/>
            </a:xfrm>
            <a:custGeom>
              <a:avLst/>
              <a:gdLst/>
              <a:ahLst/>
              <a:cxnLst/>
              <a:rect l="l" t="t" r="r" b="b"/>
              <a:pathLst>
                <a:path w="12144534" h="2972959" extrusionOk="0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44068" y="9364883"/>
              <a:ext cx="12141514" cy="2797895"/>
            </a:xfrm>
            <a:custGeom>
              <a:avLst/>
              <a:gdLst/>
              <a:ahLst/>
              <a:cxnLst/>
              <a:rect l="l" t="t" r="r" b="b"/>
              <a:pathLst>
                <a:path w="12141514" h="2797895" extrusionOk="0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47088" y="9489162"/>
              <a:ext cx="12138212" cy="2624367"/>
            </a:xfrm>
            <a:custGeom>
              <a:avLst/>
              <a:gdLst/>
              <a:ahLst/>
              <a:cxnLst/>
              <a:rect l="l" t="t" r="r" b="b"/>
              <a:pathLst>
                <a:path w="12138212" h="2624367" extrusionOk="0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50107" y="9613818"/>
              <a:ext cx="12135097" cy="2452279"/>
            </a:xfrm>
            <a:custGeom>
              <a:avLst/>
              <a:gdLst/>
              <a:ahLst/>
              <a:cxnLst/>
              <a:rect l="l" t="t" r="r" b="b"/>
              <a:pathLst>
                <a:path w="12135097" h="2452279" extrusionOk="0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53127" y="9577110"/>
              <a:ext cx="12131983" cy="2442840"/>
            </a:xfrm>
            <a:custGeom>
              <a:avLst/>
              <a:gdLst/>
              <a:ahLst/>
              <a:cxnLst/>
              <a:rect l="l" t="t" r="r" b="b"/>
              <a:pathLst>
                <a:path w="12131983" h="2442840" extrusionOk="0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56241" y="9459625"/>
              <a:ext cx="12128775" cy="2516043"/>
            </a:xfrm>
            <a:custGeom>
              <a:avLst/>
              <a:gdLst/>
              <a:ahLst/>
              <a:cxnLst/>
              <a:rect l="l" t="t" r="r" b="b"/>
              <a:pathLst>
                <a:path w="12128775" h="2516043" extrusionOk="0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59261" y="9342141"/>
              <a:ext cx="12125566" cy="2591074"/>
            </a:xfrm>
            <a:custGeom>
              <a:avLst/>
              <a:gdLst/>
              <a:ahLst/>
              <a:cxnLst/>
              <a:rect l="l" t="t" r="r" b="b"/>
              <a:pathLst>
                <a:path w="12125566" h="2591074" extrusionOk="0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62281" y="9224656"/>
              <a:ext cx="12122358" cy="2668023"/>
            </a:xfrm>
            <a:custGeom>
              <a:avLst/>
              <a:gdLst/>
              <a:ahLst/>
              <a:cxnLst/>
              <a:rect l="l" t="t" r="r" b="b"/>
              <a:pathLst>
                <a:path w="12122358" h="2668023" extrusionOk="0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65300" y="9107171"/>
              <a:ext cx="12119338" cy="2747422"/>
            </a:xfrm>
            <a:custGeom>
              <a:avLst/>
              <a:gdLst/>
              <a:ahLst/>
              <a:cxnLst/>
              <a:rect l="l" t="t" r="r" b="b"/>
              <a:pathLst>
                <a:path w="12119338" h="2747422" extrusionOk="0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68414" y="8989686"/>
              <a:ext cx="12116129" cy="2829481"/>
            </a:xfrm>
            <a:custGeom>
              <a:avLst/>
              <a:gdLst/>
              <a:ahLst/>
              <a:cxnLst/>
              <a:rect l="l" t="t" r="r" b="b"/>
              <a:pathLst>
                <a:path w="12116129" h="2829481" extrusionOk="0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71434" y="8872107"/>
              <a:ext cx="12112827" cy="2914508"/>
            </a:xfrm>
            <a:custGeom>
              <a:avLst/>
              <a:gdLst/>
              <a:ahLst/>
              <a:cxnLst/>
              <a:rect l="l" t="t" r="r" b="b"/>
              <a:pathLst>
                <a:path w="12112827" h="2914508" extrusionOk="0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74454" y="8754622"/>
              <a:ext cx="12109619" cy="3002639"/>
            </a:xfrm>
            <a:custGeom>
              <a:avLst/>
              <a:gdLst/>
              <a:ahLst/>
              <a:cxnLst/>
              <a:rect l="l" t="t" r="r" b="b"/>
              <a:pathLst>
                <a:path w="12109619" h="3002639" extrusionOk="0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77473" y="8637137"/>
              <a:ext cx="12106316" cy="3093666"/>
            </a:xfrm>
            <a:custGeom>
              <a:avLst/>
              <a:gdLst/>
              <a:ahLst/>
              <a:cxnLst/>
              <a:rect l="l" t="t" r="r" b="b"/>
              <a:pathLst>
                <a:path w="12106316" h="3093666" extrusionOk="0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80587" y="8519652"/>
              <a:ext cx="12103296" cy="3188282"/>
            </a:xfrm>
            <a:custGeom>
              <a:avLst/>
              <a:gdLst/>
              <a:ahLst/>
              <a:cxnLst/>
              <a:rect l="l" t="t" r="r" b="b"/>
              <a:pathLst>
                <a:path w="12103296" h="3188282" extrusionOk="0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83607" y="8402168"/>
              <a:ext cx="12100277" cy="3285815"/>
            </a:xfrm>
            <a:custGeom>
              <a:avLst/>
              <a:gdLst/>
              <a:ahLst/>
              <a:cxnLst/>
              <a:rect l="l" t="t" r="r" b="b"/>
              <a:pathLst>
                <a:path w="12100277" h="3285815" extrusionOk="0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86627" y="8284683"/>
              <a:ext cx="12097068" cy="3387087"/>
            </a:xfrm>
            <a:custGeom>
              <a:avLst/>
              <a:gdLst/>
              <a:ahLst/>
              <a:cxnLst/>
              <a:rect l="l" t="t" r="r" b="b"/>
              <a:pathLst>
                <a:path w="12097068" h="3387087" extrusionOk="0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89647" y="8167104"/>
              <a:ext cx="12093859" cy="3491821"/>
            </a:xfrm>
            <a:custGeom>
              <a:avLst/>
              <a:gdLst/>
              <a:ahLst/>
              <a:cxnLst/>
              <a:rect l="l" t="t" r="r" b="b"/>
              <a:pathLst>
                <a:path w="12093859" h="3491821" extrusionOk="0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92761" y="8049619"/>
              <a:ext cx="12090651" cy="3600743"/>
            </a:xfrm>
            <a:custGeom>
              <a:avLst/>
              <a:gdLst/>
              <a:ahLst/>
              <a:cxnLst/>
              <a:rect l="l" t="t" r="r" b="b"/>
              <a:pathLst>
                <a:path w="12090651" h="3600743" extrusionOk="0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95780" y="7932134"/>
              <a:ext cx="12087631" cy="3713953"/>
            </a:xfrm>
            <a:custGeom>
              <a:avLst/>
              <a:gdLst/>
              <a:ahLst/>
              <a:cxnLst/>
              <a:rect l="l" t="t" r="r" b="b"/>
              <a:pathLst>
                <a:path w="12087631" h="3713953" extrusionOk="0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98800" y="7814649"/>
              <a:ext cx="12084423" cy="3831239"/>
            </a:xfrm>
            <a:custGeom>
              <a:avLst/>
              <a:gdLst/>
              <a:ahLst/>
              <a:cxnLst/>
              <a:rect l="l" t="t" r="r" b="b"/>
              <a:pathLst>
                <a:path w="12084423" h="3831239" extrusionOk="0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3" r:id="rId3"/>
    <p:sldLayoutId id="2147483666" r:id="rId4"/>
    <p:sldLayoutId id="2147483669" r:id="rId5"/>
  </p:sldLayoutIdLst>
  <p:timing>
    <p:tnLst>
      <p:par>
        <p:cTn id="1" dur="indefinite" restart="never" nodeType="tmRoot"/>
      </p:par>
    </p:tnLst>
  </p:timing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2"/>
          <p:cNvSpPr txBox="1">
            <a:spLocks noGrp="1"/>
          </p:cNvSpPr>
          <p:nvPr>
            <p:ph type="title"/>
          </p:nvPr>
        </p:nvSpPr>
        <p:spPr>
          <a:xfrm>
            <a:off x="1884218" y="1607299"/>
            <a:ext cx="8349673" cy="290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Система </a:t>
            </a:r>
            <a:br>
              <a:rPr lang="ru-RU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ru-RU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	контроля </a:t>
            </a:r>
            <a:br>
              <a:rPr lang="ru-RU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ru-RU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		версий </a:t>
            </a:r>
            <a:r>
              <a:rPr lang="ru-RU" sz="5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(</a:t>
            </a:r>
            <a:r>
              <a:rPr lang="en-US" sz="5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VCS</a:t>
            </a:r>
            <a:r>
              <a:rPr lang="ru-RU" sz="5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)</a:t>
            </a:r>
            <a:endParaRPr sz="5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81" name="Google Shape;381;p22"/>
          <p:cNvSpPr txBox="1">
            <a:spLocks noGrp="1"/>
          </p:cNvSpPr>
          <p:nvPr>
            <p:ph type="subTitle" idx="1"/>
          </p:nvPr>
        </p:nvSpPr>
        <p:spPr>
          <a:xfrm>
            <a:off x="5634183" y="4935289"/>
            <a:ext cx="5367800" cy="798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ts val="146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ru-RU" dirty="0" smtClean="0"/>
              <a:t>Выполнил </a:t>
            </a:r>
            <a:r>
              <a:rPr lang="ru-RU" dirty="0"/>
              <a:t>студент: </a:t>
            </a:r>
            <a:r>
              <a:rPr lang="en-US" dirty="0" smtClean="0"/>
              <a:t>    </a:t>
            </a:r>
            <a:r>
              <a:rPr lang="ru-RU" dirty="0" smtClean="0"/>
              <a:t>Мишин </a:t>
            </a:r>
            <a:r>
              <a:rPr lang="ru-RU" dirty="0"/>
              <a:t>С.С. </a:t>
            </a:r>
            <a:endParaRPr lang="en-US" dirty="0"/>
          </a:p>
          <a:p>
            <a:pPr marL="0" lvl="0" indent="0" algn="l" rtl="0">
              <a:lnSpc>
                <a:spcPts val="146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ru-RU" dirty="0" smtClean="0"/>
              <a:t>Научный руководитель: Сафина</a:t>
            </a:r>
            <a:r>
              <a:rPr lang="en-US" dirty="0" smtClean="0"/>
              <a:t> </a:t>
            </a:r>
            <a:r>
              <a:rPr lang="ru-RU" dirty="0" smtClean="0"/>
              <a:t>Л.И.</a:t>
            </a:r>
            <a:endParaRPr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119CE4A6-6B74-A1AA-DC1B-C37271193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091" y="89609"/>
            <a:ext cx="7406945" cy="976585"/>
          </a:xfrm>
        </p:spPr>
        <p:txBody>
          <a:bodyPr/>
          <a:lstStyle/>
          <a:p>
            <a:r>
              <a:rPr lang="ru-RU" sz="3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Клиент </a:t>
            </a:r>
            <a:r>
              <a:rPr lang="en-US" sz="3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VCS</a:t>
            </a:r>
            <a:endParaRPr lang="ru-RU" sz="5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3" name="Рисунок 12"/>
          <p:cNvPicPr/>
          <p:nvPr/>
        </p:nvPicPr>
        <p:blipFill>
          <a:blip r:embed="rId3"/>
          <a:stretch>
            <a:fillRect/>
          </a:stretch>
        </p:blipFill>
        <p:spPr>
          <a:xfrm>
            <a:off x="1422401" y="1066194"/>
            <a:ext cx="9042400" cy="5384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342254" y="6193035"/>
            <a:ext cx="775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34074BCA-7F77-4C69-83B9-16E6B9590AD4}" type="slidenum">
              <a:rPr lang="ru-RU" sz="24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10</a:t>
            </a:fld>
            <a:endParaRPr lang="ru-RU" sz="2400" dirty="0">
              <a:solidFill>
                <a:schemeClr val="accent6">
                  <a:lumMod val="60000"/>
                  <a:lumOff val="40000"/>
                </a:schemeClr>
              </a:solidFill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8305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5"/>
          <p:cNvSpPr/>
          <p:nvPr/>
        </p:nvSpPr>
        <p:spPr>
          <a:xfrm>
            <a:off x="5950036" y="797130"/>
            <a:ext cx="5662500" cy="52974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20" name="Google Shape;520;p35"/>
          <p:cNvGrpSpPr/>
          <p:nvPr/>
        </p:nvGrpSpPr>
        <p:grpSpPr>
          <a:xfrm>
            <a:off x="6162591" y="900084"/>
            <a:ext cx="635280" cy="147600"/>
            <a:chOff x="2147366" y="4139382"/>
            <a:chExt cx="635280" cy="147600"/>
          </a:xfrm>
        </p:grpSpPr>
        <p:sp>
          <p:nvSpPr>
            <p:cNvPr id="521" name="Google Shape;521;p35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35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35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119CE4A6-6B74-A1AA-DC1B-C37271193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435" y="395015"/>
            <a:ext cx="4793924" cy="804230"/>
          </a:xfrm>
        </p:spPr>
        <p:txBody>
          <a:bodyPr/>
          <a:lstStyle/>
          <a:p>
            <a:r>
              <a:rPr lang="ru-RU" sz="4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Модели БД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4924F0A-E27B-0B01-D419-B6C0E49F9F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1616" y="1244258"/>
            <a:ext cx="5439339" cy="456404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 rot="1619995">
            <a:off x="1782323" y="2882537"/>
            <a:ext cx="1003109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800" dirty="0" smtClean="0">
                <a:solidFill>
                  <a:srgbClr val="FF0000"/>
                </a:solidFill>
              </a:rPr>
              <a:t>В РАЗРАБОТКЕ</a:t>
            </a:r>
            <a:endParaRPr lang="ru-RU" sz="88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342254" y="6193035"/>
            <a:ext cx="775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3616022-7878-4CC3-9F8D-17E65F4E7429}" type="slidenum">
              <a:rPr lang="ru-RU" sz="24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11</a:t>
            </a:fld>
            <a:endParaRPr lang="ru-RU" sz="2400" dirty="0">
              <a:solidFill>
                <a:schemeClr val="accent6">
                  <a:lumMod val="60000"/>
                  <a:lumOff val="40000"/>
                </a:schemeClr>
              </a:solidFill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6287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119CE4A6-6B74-A1AA-DC1B-C37271193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091" y="89609"/>
            <a:ext cx="7406945" cy="976585"/>
          </a:xfrm>
        </p:spPr>
        <p:txBody>
          <a:bodyPr/>
          <a:lstStyle/>
          <a:p>
            <a:r>
              <a:rPr lang="ru-RU" sz="3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Сервер </a:t>
            </a:r>
            <a:r>
              <a:rPr lang="en-US" sz="3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VCS</a:t>
            </a:r>
            <a:endParaRPr lang="ru-RU" sz="5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 rot="1619995">
            <a:off x="1782323" y="2882537"/>
            <a:ext cx="1003109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800" dirty="0" smtClean="0">
                <a:solidFill>
                  <a:srgbClr val="FF0000"/>
                </a:solidFill>
              </a:rPr>
              <a:t>В РАЗРАБОТКЕ</a:t>
            </a:r>
            <a:endParaRPr lang="ru-RU" sz="88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42254" y="6193035"/>
            <a:ext cx="775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1D191035-150B-408D-BED9-7BCBFA4041ED}" type="slidenum">
              <a:rPr lang="ru-RU" sz="24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12</a:t>
            </a:fld>
            <a:endParaRPr lang="ru-RU" sz="2400" dirty="0">
              <a:solidFill>
                <a:schemeClr val="accent6">
                  <a:lumMod val="60000"/>
                  <a:lumOff val="40000"/>
                </a:schemeClr>
              </a:solidFill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376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512;p35">
            <a:extLst>
              <a:ext uri="{FF2B5EF4-FFF2-40B4-BE49-F238E27FC236}">
                <a16:creationId xmlns:a16="http://schemas.microsoft.com/office/drawing/2014/main" id="{DFF56C26-4A7A-EF07-70D3-D7C6BE739483}"/>
              </a:ext>
            </a:extLst>
          </p:cNvPr>
          <p:cNvSpPr/>
          <p:nvPr/>
        </p:nvSpPr>
        <p:spPr>
          <a:xfrm>
            <a:off x="5107512" y="1611649"/>
            <a:ext cx="6967769" cy="451797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119CE4A6-6B74-A1AA-DC1B-C37271193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2527" y="201910"/>
            <a:ext cx="7406945" cy="976585"/>
          </a:xfrm>
        </p:spPr>
        <p:txBody>
          <a:bodyPr/>
          <a:lstStyle/>
          <a:p>
            <a:pPr algn="ctr"/>
            <a:r>
              <a:rPr lang="ru-RU" sz="4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Итоги</a:t>
            </a:r>
            <a:endParaRPr lang="ru-RU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Google Shape;512;p35">
            <a:extLst>
              <a:ext uri="{FF2B5EF4-FFF2-40B4-BE49-F238E27FC236}">
                <a16:creationId xmlns:a16="http://schemas.microsoft.com/office/drawing/2014/main" id="{0F177758-EEFC-80D0-7C3E-B9066790AD06}"/>
              </a:ext>
            </a:extLst>
          </p:cNvPr>
          <p:cNvSpPr/>
          <p:nvPr/>
        </p:nvSpPr>
        <p:spPr>
          <a:xfrm>
            <a:off x="326544" y="1089498"/>
            <a:ext cx="4459465" cy="5529646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" name="Google Shape;520;p35">
            <a:extLst>
              <a:ext uri="{FF2B5EF4-FFF2-40B4-BE49-F238E27FC236}">
                <a16:creationId xmlns:a16="http://schemas.microsoft.com/office/drawing/2014/main" id="{DE4934B1-2943-601B-142D-984DAD32580E}"/>
              </a:ext>
            </a:extLst>
          </p:cNvPr>
          <p:cNvGrpSpPr/>
          <p:nvPr/>
        </p:nvGrpSpPr>
        <p:grpSpPr>
          <a:xfrm>
            <a:off x="539216" y="1263586"/>
            <a:ext cx="635280" cy="147600"/>
            <a:chOff x="2147366" y="4139382"/>
            <a:chExt cx="635280" cy="147600"/>
          </a:xfrm>
        </p:grpSpPr>
        <p:sp>
          <p:nvSpPr>
            <p:cNvPr id="12" name="Google Shape;521;p35">
              <a:extLst>
                <a:ext uri="{FF2B5EF4-FFF2-40B4-BE49-F238E27FC236}">
                  <a16:creationId xmlns:a16="http://schemas.microsoft.com/office/drawing/2014/main" id="{5D9B561D-4EBF-F7FD-14F7-0C75D0D600B0}"/>
                </a:ext>
              </a:extLst>
            </p:cNvPr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522;p35">
              <a:extLst>
                <a:ext uri="{FF2B5EF4-FFF2-40B4-BE49-F238E27FC236}">
                  <a16:creationId xmlns:a16="http://schemas.microsoft.com/office/drawing/2014/main" id="{602A1826-9EE5-3B74-4A1F-31ABB43A474A}"/>
                </a:ext>
              </a:extLst>
            </p:cNvPr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523;p35">
              <a:extLst>
                <a:ext uri="{FF2B5EF4-FFF2-40B4-BE49-F238E27FC236}">
                  <a16:creationId xmlns:a16="http://schemas.microsoft.com/office/drawing/2014/main" id="{9D3E6FF7-690A-B624-3AEC-A8F4F5D5FD4A}"/>
                </a:ext>
              </a:extLst>
            </p:cNvPr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" name="Google Shape;426;p27">
            <a:extLst>
              <a:ext uri="{FF2B5EF4-FFF2-40B4-BE49-F238E27FC236}">
                <a16:creationId xmlns:a16="http://schemas.microsoft.com/office/drawing/2014/main" id="{FC761563-AD08-3441-971C-100B22E77D48}"/>
              </a:ext>
            </a:extLst>
          </p:cNvPr>
          <p:cNvSpPr txBox="1">
            <a:spLocks/>
          </p:cNvSpPr>
          <p:nvPr/>
        </p:nvSpPr>
        <p:spPr>
          <a:xfrm>
            <a:off x="440602" y="1731227"/>
            <a:ext cx="4345407" cy="468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4290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marL="0" indent="0">
              <a:spcAft>
                <a:spcPts val="2100"/>
              </a:spcAft>
            </a:pPr>
            <a:r>
              <a:rPr lang="ru-RU" sz="2300" smtClean="0"/>
              <a:t>Создано решение </a:t>
            </a:r>
            <a:r>
              <a:rPr lang="ru-RU" sz="2300" dirty="0"/>
              <a:t>в области систем контроля версий</a:t>
            </a:r>
            <a:r>
              <a:rPr lang="ru-RU" sz="2300" dirty="0" smtClean="0"/>
              <a:t>, обладающее простотой в использовании, набором уникальных функций, обеспечивающее </a:t>
            </a:r>
            <a:r>
              <a:rPr lang="ru-RU" sz="2300" dirty="0"/>
              <a:t>безопасность данных и возможность монетизации </a:t>
            </a:r>
            <a:r>
              <a:rPr lang="ru-RU" sz="2300" dirty="0" smtClean="0"/>
              <a:t>контента</a:t>
            </a:r>
            <a:endParaRPr lang="ru-RU" sz="2300" dirty="0"/>
          </a:p>
        </p:txBody>
      </p:sp>
      <p:pic>
        <p:nvPicPr>
          <p:cNvPr id="16" name="Рисунок 15"/>
          <p:cNvPicPr/>
          <p:nvPr/>
        </p:nvPicPr>
        <p:blipFill>
          <a:blip r:embed="rId3"/>
          <a:stretch>
            <a:fillRect/>
          </a:stretch>
        </p:blipFill>
        <p:spPr>
          <a:xfrm>
            <a:off x="5232292" y="1764148"/>
            <a:ext cx="6718207" cy="417127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1342254" y="6193035"/>
            <a:ext cx="775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DCE66B21-2B6B-4A18-B958-99E456DA8FAF}" type="slidenum">
              <a:rPr lang="ru-RU" sz="24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13</a:t>
            </a:fld>
            <a:endParaRPr lang="ru-RU" sz="2400" dirty="0">
              <a:solidFill>
                <a:schemeClr val="accent6">
                  <a:lumMod val="60000"/>
                  <a:lumOff val="40000"/>
                </a:schemeClr>
              </a:solidFill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7416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43"/>
          <p:cNvSpPr txBox="1">
            <a:spLocks noGrp="1"/>
          </p:cNvSpPr>
          <p:nvPr>
            <p:ph type="title"/>
          </p:nvPr>
        </p:nvSpPr>
        <p:spPr>
          <a:xfrm>
            <a:off x="1499300" y="1557075"/>
            <a:ext cx="5873400" cy="24462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СПАСИБО!</a:t>
            </a:r>
            <a:endParaRPr sz="9000" dirty="0">
              <a:solidFill>
                <a:schemeClr val="accent3"/>
              </a:solidFill>
            </a:endParaRPr>
          </a:p>
        </p:txBody>
      </p:sp>
      <p:sp>
        <p:nvSpPr>
          <p:cNvPr id="854" name="Google Shape;854;p43"/>
          <p:cNvSpPr txBox="1">
            <a:spLocks noGrp="1"/>
          </p:cNvSpPr>
          <p:nvPr>
            <p:ph type="subTitle" idx="1"/>
          </p:nvPr>
        </p:nvSpPr>
        <p:spPr>
          <a:xfrm>
            <a:off x="1499300" y="4082675"/>
            <a:ext cx="58734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ru-RU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Остались </a:t>
            </a:r>
            <a:r>
              <a:rPr lang="ru-RU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вопросы</a:t>
            </a:r>
            <a:r>
              <a:rPr lang="e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?</a:t>
            </a:r>
            <a:endParaRPr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61" name="Google Shape;861;p43"/>
          <p:cNvSpPr txBox="1">
            <a:spLocks noGrp="1"/>
          </p:cNvSpPr>
          <p:nvPr>
            <p:ph type="body" idx="2"/>
          </p:nvPr>
        </p:nvSpPr>
        <p:spPr>
          <a:xfrm>
            <a:off x="7372700" y="2840321"/>
            <a:ext cx="3243900" cy="108997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@mishinstepan</a:t>
            </a:r>
            <a:endParaRPr dirty="0"/>
          </a:p>
        </p:txBody>
      </p:sp>
      <p:pic>
        <p:nvPicPr>
          <p:cNvPr id="2054" name="Picture 6" descr="Free Vk SVG, PNG Icon, Symbol. Download Image.">
            <a:extLst>
              <a:ext uri="{FF2B5EF4-FFF2-40B4-BE49-F238E27FC236}">
                <a16:creationId xmlns:a16="http://schemas.microsoft.com/office/drawing/2014/main" id="{F747E806-3C45-FCE4-52AC-5776E39C67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3481" y="3908420"/>
            <a:ext cx="676565" cy="676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Pin on reza">
            <a:extLst>
              <a:ext uri="{FF2B5EF4-FFF2-40B4-BE49-F238E27FC236}">
                <a16:creationId xmlns:a16="http://schemas.microsoft.com/office/drawing/2014/main" id="{9468FE21-5D0B-2455-820C-C470408874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58" y="4005534"/>
            <a:ext cx="484763" cy="484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484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oogle Shape;520;p35">
            <a:extLst>
              <a:ext uri="{FF2B5EF4-FFF2-40B4-BE49-F238E27FC236}">
                <a16:creationId xmlns:a16="http://schemas.microsoft.com/office/drawing/2014/main" id="{39AB6D46-1E53-7A5D-03D6-B9A323516E98}"/>
              </a:ext>
            </a:extLst>
          </p:cNvPr>
          <p:cNvGrpSpPr/>
          <p:nvPr/>
        </p:nvGrpSpPr>
        <p:grpSpPr>
          <a:xfrm>
            <a:off x="394637" y="2477563"/>
            <a:ext cx="635280" cy="147600"/>
            <a:chOff x="2147366" y="4139382"/>
            <a:chExt cx="635280" cy="147600"/>
          </a:xfrm>
        </p:grpSpPr>
        <p:sp>
          <p:nvSpPr>
            <p:cNvPr id="8" name="Google Shape;521;p35">
              <a:extLst>
                <a:ext uri="{FF2B5EF4-FFF2-40B4-BE49-F238E27FC236}">
                  <a16:creationId xmlns:a16="http://schemas.microsoft.com/office/drawing/2014/main" id="{1DA8B802-0E03-895D-0A9D-F455E76BDE0C}"/>
                </a:ext>
              </a:extLst>
            </p:cNvPr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522;p35">
              <a:extLst>
                <a:ext uri="{FF2B5EF4-FFF2-40B4-BE49-F238E27FC236}">
                  <a16:creationId xmlns:a16="http://schemas.microsoft.com/office/drawing/2014/main" id="{AF04FCF3-3557-1786-48CA-10674FB48D4D}"/>
                </a:ext>
              </a:extLst>
            </p:cNvPr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523;p35">
              <a:extLst>
                <a:ext uri="{FF2B5EF4-FFF2-40B4-BE49-F238E27FC236}">
                  <a16:creationId xmlns:a16="http://schemas.microsoft.com/office/drawing/2014/main" id="{ADFB14CF-360B-71D5-8C12-3E0E4EAB0D22}"/>
                </a:ext>
              </a:extLst>
            </p:cNvPr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" name="Заголовок 2">
            <a:extLst>
              <a:ext uri="{FF2B5EF4-FFF2-40B4-BE49-F238E27FC236}">
                <a16:creationId xmlns:a16="http://schemas.microsoft.com/office/drawing/2014/main" id="{32B364D0-805B-B26B-EBB4-F111851231B0}"/>
              </a:ext>
            </a:extLst>
          </p:cNvPr>
          <p:cNvSpPr txBox="1">
            <a:spLocks/>
          </p:cNvSpPr>
          <p:nvPr/>
        </p:nvSpPr>
        <p:spPr>
          <a:xfrm>
            <a:off x="2555259" y="2170853"/>
            <a:ext cx="3157992" cy="804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oboto"/>
              <a:buNone/>
              <a:defRPr sz="6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ctr"/>
            <a:r>
              <a:rPr lang="ru-RU" sz="1800" dirty="0">
                <a:solidFill>
                  <a:schemeClr val="tx1"/>
                </a:solidFill>
              </a:rPr>
              <a:t>Лидертаск</a:t>
            </a:r>
          </a:p>
        </p:txBody>
      </p:sp>
      <p:pic>
        <p:nvPicPr>
          <p:cNvPr id="17" name="Рисунок 16" descr="GitHub Desktop | Simple collaboration from your desktop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128" y="1690255"/>
            <a:ext cx="5787872" cy="39358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Рисунок 17" descr="version control - Are there any good graphical Git and Hg/Mercurial clients  on Mac OS X? - Stack Overflow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6771" y="1578697"/>
            <a:ext cx="6252931" cy="442227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Заголовок 2">
            <a:extLst>
              <a:ext uri="{FF2B5EF4-FFF2-40B4-BE49-F238E27FC236}">
                <a16:creationId xmlns:a16="http://schemas.microsoft.com/office/drawing/2014/main" id="{0BD09F1A-DA05-4074-C40F-34654CDDE603}"/>
              </a:ext>
            </a:extLst>
          </p:cNvPr>
          <p:cNvSpPr txBox="1">
            <a:spLocks/>
          </p:cNvSpPr>
          <p:nvPr/>
        </p:nvSpPr>
        <p:spPr>
          <a:xfrm>
            <a:off x="1969103" y="5688108"/>
            <a:ext cx="2014646" cy="374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oboto"/>
              <a:buNone/>
              <a:defRPr sz="6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Git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13" name="Заголовок 2">
            <a:extLst>
              <a:ext uri="{FF2B5EF4-FFF2-40B4-BE49-F238E27FC236}">
                <a16:creationId xmlns:a16="http://schemas.microsoft.com/office/drawing/2014/main" id="{0BD09F1A-DA05-4074-C40F-34654CDDE603}"/>
              </a:ext>
            </a:extLst>
          </p:cNvPr>
          <p:cNvSpPr txBox="1">
            <a:spLocks/>
          </p:cNvSpPr>
          <p:nvPr/>
        </p:nvSpPr>
        <p:spPr>
          <a:xfrm>
            <a:off x="8115913" y="5688108"/>
            <a:ext cx="2014646" cy="374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oboto"/>
              <a:buNone/>
              <a:defRPr sz="6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ctr"/>
            <a:r>
              <a:rPr lang="en-US" sz="2000" dirty="0">
                <a:solidFill>
                  <a:schemeClr val="tx1"/>
                </a:solidFill>
              </a:rPr>
              <a:t>Mercurial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24" name="Google Shape;424;p27"/>
          <p:cNvSpPr txBox="1">
            <a:spLocks/>
          </p:cNvSpPr>
          <p:nvPr/>
        </p:nvSpPr>
        <p:spPr>
          <a:xfrm>
            <a:off x="308128" y="533101"/>
            <a:ext cx="101103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oboto"/>
              <a:buNone/>
              <a:defRPr sz="6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ru-RU" sz="400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Аналоги</a:t>
            </a:r>
            <a:endParaRPr lang="ru-RU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342254" y="6193035"/>
            <a:ext cx="775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648858B-C876-47BC-B036-0C8ABFFB6548}" type="slidenum">
              <a:rPr lang="ru-RU" sz="24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2</a:t>
            </a:fld>
            <a:endParaRPr lang="ru-RU" sz="2400" dirty="0">
              <a:solidFill>
                <a:schemeClr val="accent6">
                  <a:lumMod val="60000"/>
                  <a:lumOff val="40000"/>
                </a:schemeClr>
              </a:solidFill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27"/>
          <p:cNvSpPr txBox="1">
            <a:spLocks noGrp="1"/>
          </p:cNvSpPr>
          <p:nvPr>
            <p:ph type="title"/>
          </p:nvPr>
        </p:nvSpPr>
        <p:spPr>
          <a:xfrm>
            <a:off x="994425" y="361575"/>
            <a:ext cx="101103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Цели </a:t>
            </a:r>
            <a:r>
              <a:rPr lang="ru-RU" sz="4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проекта</a:t>
            </a:r>
            <a:endParaRPr sz="6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25" name="Google Shape;425;p27"/>
          <p:cNvSpPr txBox="1">
            <a:spLocks noGrp="1"/>
          </p:cNvSpPr>
          <p:nvPr>
            <p:ph type="body" idx="2"/>
          </p:nvPr>
        </p:nvSpPr>
        <p:spPr>
          <a:xfrm>
            <a:off x="6527178" y="1633950"/>
            <a:ext cx="4491804" cy="3987117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85750" indent="-285750"/>
            <a:r>
              <a:rPr lang="ru-RU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П</a:t>
            </a:r>
            <a:r>
              <a:rPr lang="ru-RU" sz="2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ростота в использовании</a:t>
            </a:r>
            <a:endParaRPr lang="ru-RU" sz="2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285750" indent="-285750"/>
            <a:r>
              <a:rPr lang="ru-RU" sz="2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Русификация и выбор языка</a:t>
            </a:r>
            <a:endParaRPr lang="ru-RU" sz="2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285750" indent="-285750"/>
            <a:r>
              <a:rPr lang="ru-RU" sz="2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Шифрование данных</a:t>
            </a:r>
          </a:p>
          <a:p>
            <a:pPr marL="285750" indent="-285750"/>
            <a:r>
              <a:rPr lang="ru-RU" sz="2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Автокоммит</a:t>
            </a:r>
          </a:p>
          <a:p>
            <a:pPr marL="285750" indent="-285750"/>
            <a:r>
              <a:rPr lang="ru-RU" sz="2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Выбор сервера для хранения данных</a:t>
            </a:r>
          </a:p>
          <a:p>
            <a:pPr marL="285750" indent="-285750"/>
            <a:r>
              <a:rPr lang="ru-RU" sz="2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Торговая площадка</a:t>
            </a:r>
          </a:p>
          <a:p>
            <a:pPr marL="285750" indent="-285750"/>
            <a:r>
              <a:rPr lang="ru-RU" sz="2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Временная навигация</a:t>
            </a:r>
            <a:endParaRPr lang="ru-RU" sz="2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26" name="Google Shape;426;p27"/>
          <p:cNvSpPr txBox="1">
            <a:spLocks noGrp="1"/>
          </p:cNvSpPr>
          <p:nvPr>
            <p:ph type="body" idx="1"/>
          </p:nvPr>
        </p:nvSpPr>
        <p:spPr>
          <a:xfrm>
            <a:off x="1105262" y="1745673"/>
            <a:ext cx="4547393" cy="4202546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>
              <a:spcAft>
                <a:spcPts val="2100"/>
              </a:spcAft>
              <a:buNone/>
            </a:pPr>
            <a:r>
              <a:rPr lang="ru-RU" sz="2600" dirty="0"/>
              <a:t>Цель: </a:t>
            </a:r>
            <a:r>
              <a:rPr lang="ru-RU" sz="2600" dirty="0" smtClean="0"/>
              <a:t>создание </a:t>
            </a:r>
            <a:r>
              <a:rPr lang="en-US" sz="2600" dirty="0" smtClean="0"/>
              <a:t>VCS</a:t>
            </a:r>
            <a:r>
              <a:rPr lang="ru-RU" sz="2600" dirty="0" smtClean="0"/>
              <a:t>, простой в использовании, с русификацией и расширенным функционалом, как для </a:t>
            </a:r>
            <a:r>
              <a:rPr lang="ru-RU" sz="2600" dirty="0"/>
              <a:t>клиентской, так и для серверной части.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342254" y="6202271"/>
            <a:ext cx="775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F221D892-AC89-4CDB-8D70-069CE9561012}" type="slidenum">
              <a:rPr lang="ru-RU" sz="24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3</a:t>
            </a:fld>
            <a:endParaRPr lang="ru-RU" sz="2400" dirty="0">
              <a:solidFill>
                <a:schemeClr val="accent6">
                  <a:lumMod val="60000"/>
                  <a:lumOff val="40000"/>
                </a:schemeClr>
              </a:solidFill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512;p35">
            <a:extLst>
              <a:ext uri="{FF2B5EF4-FFF2-40B4-BE49-F238E27FC236}">
                <a16:creationId xmlns:a16="http://schemas.microsoft.com/office/drawing/2014/main" id="{DFF56C26-4A7A-EF07-70D3-D7C6BE739483}"/>
              </a:ext>
            </a:extLst>
          </p:cNvPr>
          <p:cNvSpPr/>
          <p:nvPr/>
        </p:nvSpPr>
        <p:spPr>
          <a:xfrm>
            <a:off x="794327" y="1103048"/>
            <a:ext cx="8589818" cy="5444392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119CE4A6-6B74-A1AA-DC1B-C37271193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984" y="230156"/>
            <a:ext cx="7942563" cy="976585"/>
          </a:xfrm>
        </p:spPr>
        <p:txBody>
          <a:bodyPr/>
          <a:lstStyle/>
          <a:p>
            <a:pPr lvl="0"/>
            <a:r>
              <a:rPr lang="ru-RU" sz="4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Задачи проекта</a:t>
            </a:r>
            <a:endParaRPr lang="ru-RU" sz="4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7" name="Google Shape;520;p35">
            <a:extLst>
              <a:ext uri="{FF2B5EF4-FFF2-40B4-BE49-F238E27FC236}">
                <a16:creationId xmlns:a16="http://schemas.microsoft.com/office/drawing/2014/main" id="{39AB6D46-1E53-7A5D-03D6-B9A323516E98}"/>
              </a:ext>
            </a:extLst>
          </p:cNvPr>
          <p:cNvGrpSpPr/>
          <p:nvPr/>
        </p:nvGrpSpPr>
        <p:grpSpPr>
          <a:xfrm>
            <a:off x="963504" y="1206741"/>
            <a:ext cx="635280" cy="147600"/>
            <a:chOff x="2147366" y="4139382"/>
            <a:chExt cx="635280" cy="147600"/>
          </a:xfrm>
        </p:grpSpPr>
        <p:sp>
          <p:nvSpPr>
            <p:cNvPr id="8" name="Google Shape;521;p35">
              <a:extLst>
                <a:ext uri="{FF2B5EF4-FFF2-40B4-BE49-F238E27FC236}">
                  <a16:creationId xmlns:a16="http://schemas.microsoft.com/office/drawing/2014/main" id="{1DA8B802-0E03-895D-0A9D-F455E76BDE0C}"/>
                </a:ext>
              </a:extLst>
            </p:cNvPr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522;p35">
              <a:extLst>
                <a:ext uri="{FF2B5EF4-FFF2-40B4-BE49-F238E27FC236}">
                  <a16:creationId xmlns:a16="http://schemas.microsoft.com/office/drawing/2014/main" id="{AF04FCF3-3557-1786-48CA-10674FB48D4D}"/>
                </a:ext>
              </a:extLst>
            </p:cNvPr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523;p35">
              <a:extLst>
                <a:ext uri="{FF2B5EF4-FFF2-40B4-BE49-F238E27FC236}">
                  <a16:creationId xmlns:a16="http://schemas.microsoft.com/office/drawing/2014/main" id="{ADFB14CF-360B-71D5-8C12-3E0E4EAB0D22}"/>
                </a:ext>
              </a:extLst>
            </p:cNvPr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111104" y="1688733"/>
            <a:ext cx="786664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r>
              <a:rPr lang="ru-RU" sz="32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Проектирование архитектуры:</a:t>
            </a:r>
          </a:p>
          <a:p>
            <a:pPr marL="432000" indent="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32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Проектирование клиентской части</a:t>
            </a:r>
          </a:p>
          <a:p>
            <a:pPr marL="432000" indent="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32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Проектирование серверной части</a:t>
            </a:r>
          </a:p>
          <a:p>
            <a:pPr marL="342900" indent="-342900">
              <a:buClr>
                <a:schemeClr val="tx1"/>
              </a:buClr>
              <a:buFont typeface="+mj-lt"/>
              <a:buAutoNum type="arabicPeriod" startAt="2"/>
            </a:pPr>
            <a:r>
              <a:rPr lang="ru-RU" sz="32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Разработка:</a:t>
            </a:r>
          </a:p>
          <a:p>
            <a:pPr marL="432000" indent="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32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Разработка клиента</a:t>
            </a:r>
          </a:p>
          <a:p>
            <a:pPr marL="432000" indent="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32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Разработка сервера</a:t>
            </a:r>
          </a:p>
          <a:p>
            <a:pPr marL="342900" indent="-342900">
              <a:buClr>
                <a:schemeClr val="tx1"/>
              </a:buClr>
              <a:buFont typeface="+mj-lt"/>
              <a:buAutoNum type="arabicPeriod" startAt="3"/>
            </a:pPr>
            <a:r>
              <a:rPr lang="ru-RU" sz="32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Интеграция:</a:t>
            </a:r>
          </a:p>
          <a:p>
            <a:pPr marL="432000" indent="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32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Связывание клиента и сервера</a:t>
            </a:r>
          </a:p>
          <a:p>
            <a:pPr marL="342900" indent="-342900">
              <a:buClr>
                <a:schemeClr val="tx1"/>
              </a:buClr>
              <a:buFont typeface="+mj-lt"/>
              <a:buAutoNum type="arabicPeriod" startAt="4"/>
            </a:pPr>
            <a:r>
              <a:rPr lang="ru-RU" sz="32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Тестирование и отладка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342254" y="6193035"/>
            <a:ext cx="775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74C3FF88-E11A-4C50-90A6-41D0AA2B3660}" type="slidenum">
              <a:rPr lang="ru-RU" sz="24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4</a:t>
            </a:fld>
            <a:endParaRPr lang="ru-RU" sz="2400" dirty="0">
              <a:solidFill>
                <a:schemeClr val="accent6">
                  <a:lumMod val="60000"/>
                  <a:lumOff val="40000"/>
                </a:schemeClr>
              </a:solidFill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3703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512;p35">
            <a:extLst>
              <a:ext uri="{FF2B5EF4-FFF2-40B4-BE49-F238E27FC236}">
                <a16:creationId xmlns:a16="http://schemas.microsoft.com/office/drawing/2014/main" id="{DFF56C26-4A7A-EF07-70D3-D7C6BE739483}"/>
              </a:ext>
            </a:extLst>
          </p:cNvPr>
          <p:cNvSpPr/>
          <p:nvPr/>
        </p:nvSpPr>
        <p:spPr>
          <a:xfrm>
            <a:off x="369455" y="1139994"/>
            <a:ext cx="5671127" cy="5444392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119CE4A6-6B74-A1AA-DC1B-C37271193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455" y="218135"/>
            <a:ext cx="7942563" cy="976585"/>
          </a:xfrm>
        </p:spPr>
        <p:txBody>
          <a:bodyPr/>
          <a:lstStyle/>
          <a:p>
            <a:pPr lvl="0"/>
            <a:r>
              <a:rPr lang="ru-RU" sz="4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Ф</a:t>
            </a:r>
            <a:r>
              <a:rPr lang="ru-RU" sz="4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ункциональные </a:t>
            </a:r>
            <a:r>
              <a:rPr lang="ru-RU" sz="4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требования</a:t>
            </a:r>
          </a:p>
        </p:txBody>
      </p:sp>
      <p:grpSp>
        <p:nvGrpSpPr>
          <p:cNvPr id="7" name="Google Shape;520;p35">
            <a:extLst>
              <a:ext uri="{FF2B5EF4-FFF2-40B4-BE49-F238E27FC236}">
                <a16:creationId xmlns:a16="http://schemas.microsoft.com/office/drawing/2014/main" id="{39AB6D46-1E53-7A5D-03D6-B9A323516E98}"/>
              </a:ext>
            </a:extLst>
          </p:cNvPr>
          <p:cNvGrpSpPr/>
          <p:nvPr/>
        </p:nvGrpSpPr>
        <p:grpSpPr>
          <a:xfrm>
            <a:off x="538632" y="1280632"/>
            <a:ext cx="635280" cy="147600"/>
            <a:chOff x="2147366" y="4139382"/>
            <a:chExt cx="635280" cy="147600"/>
          </a:xfrm>
        </p:grpSpPr>
        <p:sp>
          <p:nvSpPr>
            <p:cNvPr id="8" name="Google Shape;521;p35">
              <a:extLst>
                <a:ext uri="{FF2B5EF4-FFF2-40B4-BE49-F238E27FC236}">
                  <a16:creationId xmlns:a16="http://schemas.microsoft.com/office/drawing/2014/main" id="{1DA8B802-0E03-895D-0A9D-F455E76BDE0C}"/>
                </a:ext>
              </a:extLst>
            </p:cNvPr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522;p35">
              <a:extLst>
                <a:ext uri="{FF2B5EF4-FFF2-40B4-BE49-F238E27FC236}">
                  <a16:creationId xmlns:a16="http://schemas.microsoft.com/office/drawing/2014/main" id="{AF04FCF3-3557-1786-48CA-10674FB48D4D}"/>
                </a:ext>
              </a:extLst>
            </p:cNvPr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523;p35">
              <a:extLst>
                <a:ext uri="{FF2B5EF4-FFF2-40B4-BE49-F238E27FC236}">
                  <a16:creationId xmlns:a16="http://schemas.microsoft.com/office/drawing/2014/main" id="{ADFB14CF-360B-71D5-8C12-3E0E4EAB0D22}"/>
                </a:ext>
              </a:extLst>
            </p:cNvPr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" name="Google Shape;512;p35">
            <a:extLst>
              <a:ext uri="{FF2B5EF4-FFF2-40B4-BE49-F238E27FC236}">
                <a16:creationId xmlns:a16="http://schemas.microsoft.com/office/drawing/2014/main" id="{DFF56C26-4A7A-EF07-70D3-D7C6BE739483}"/>
              </a:ext>
            </a:extLst>
          </p:cNvPr>
          <p:cNvSpPr/>
          <p:nvPr/>
        </p:nvSpPr>
        <p:spPr>
          <a:xfrm>
            <a:off x="6322292" y="1154376"/>
            <a:ext cx="5671127" cy="5466955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" name="Google Shape;520;p35">
            <a:extLst>
              <a:ext uri="{FF2B5EF4-FFF2-40B4-BE49-F238E27FC236}">
                <a16:creationId xmlns:a16="http://schemas.microsoft.com/office/drawing/2014/main" id="{39AB6D46-1E53-7A5D-03D6-B9A323516E98}"/>
              </a:ext>
            </a:extLst>
          </p:cNvPr>
          <p:cNvGrpSpPr/>
          <p:nvPr/>
        </p:nvGrpSpPr>
        <p:grpSpPr>
          <a:xfrm>
            <a:off x="6506504" y="1280632"/>
            <a:ext cx="635280" cy="147600"/>
            <a:chOff x="2147366" y="4139382"/>
            <a:chExt cx="635280" cy="147600"/>
          </a:xfrm>
        </p:grpSpPr>
        <p:sp>
          <p:nvSpPr>
            <p:cNvPr id="21" name="Google Shape;521;p35">
              <a:extLst>
                <a:ext uri="{FF2B5EF4-FFF2-40B4-BE49-F238E27FC236}">
                  <a16:creationId xmlns:a16="http://schemas.microsoft.com/office/drawing/2014/main" id="{1DA8B802-0E03-895D-0A9D-F455E76BDE0C}"/>
                </a:ext>
              </a:extLst>
            </p:cNvPr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522;p35">
              <a:extLst>
                <a:ext uri="{FF2B5EF4-FFF2-40B4-BE49-F238E27FC236}">
                  <a16:creationId xmlns:a16="http://schemas.microsoft.com/office/drawing/2014/main" id="{AF04FCF3-3557-1786-48CA-10674FB48D4D}"/>
                </a:ext>
              </a:extLst>
            </p:cNvPr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523;p35">
              <a:extLst>
                <a:ext uri="{FF2B5EF4-FFF2-40B4-BE49-F238E27FC236}">
                  <a16:creationId xmlns:a16="http://schemas.microsoft.com/office/drawing/2014/main" id="{ADFB14CF-360B-71D5-8C12-3E0E4EAB0D22}"/>
                </a:ext>
              </a:extLst>
            </p:cNvPr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1832300" y="1177168"/>
            <a:ext cx="26051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Клиент </a:t>
            </a:r>
            <a:r>
              <a:rPr lang="en-US" sz="20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VCS</a:t>
            </a:r>
            <a:endParaRPr lang="ru-RU" sz="2000" dirty="0">
              <a:solidFill>
                <a:schemeClr val="accent6">
                  <a:lumMod val="60000"/>
                  <a:lumOff val="40000"/>
                </a:schemeClr>
              </a:solidFill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855286" y="1177168"/>
            <a:ext cx="26051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Сервер </a:t>
            </a:r>
            <a:r>
              <a:rPr lang="en-US" sz="20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VCS</a:t>
            </a:r>
            <a:endParaRPr lang="ru-RU" sz="2000" dirty="0">
              <a:solidFill>
                <a:schemeClr val="accent6">
                  <a:lumMod val="60000"/>
                  <a:lumOff val="40000"/>
                </a:schemeClr>
              </a:solidFill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13633" y="1968979"/>
            <a:ext cx="531451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18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Создание репозитория (</a:t>
            </a:r>
            <a:r>
              <a:rPr lang="en-US" sz="1800" dirty="0" err="1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vcs</a:t>
            </a:r>
            <a:r>
              <a:rPr lang="en-US" sz="18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init</a:t>
            </a:r>
            <a:r>
              <a:rPr lang="ru-RU" sz="18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)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Клонирование </a:t>
            </a:r>
            <a:r>
              <a:rPr lang="ru-RU" sz="18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репозитория</a:t>
            </a:r>
            <a:r>
              <a:rPr lang="en-US" sz="18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ru-RU" sz="18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(</a:t>
            </a:r>
            <a:r>
              <a:rPr lang="en-US" sz="1800" dirty="0" err="1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vcs</a:t>
            </a:r>
            <a:r>
              <a:rPr lang="en-US" sz="18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clone</a:t>
            </a:r>
            <a:r>
              <a:rPr lang="ru-RU" sz="18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)</a:t>
            </a:r>
            <a:endParaRPr lang="ru-RU" sz="1800" dirty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18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Удаление репозитория</a:t>
            </a:r>
            <a:r>
              <a:rPr lang="en-US" sz="18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ru-RU" sz="18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(</a:t>
            </a:r>
            <a:r>
              <a:rPr lang="en-US" sz="1800" dirty="0" err="1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vcs</a:t>
            </a:r>
            <a:r>
              <a:rPr lang="en-US" sz="18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remove</a:t>
            </a:r>
            <a:r>
              <a:rPr lang="ru-RU" sz="18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)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18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Создание коммитов</a:t>
            </a:r>
            <a:r>
              <a:rPr lang="en-US" sz="18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ru-RU" sz="18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(</a:t>
            </a:r>
            <a:r>
              <a:rPr lang="en-US" sz="1800" dirty="0" err="1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vcs</a:t>
            </a:r>
            <a:r>
              <a:rPr lang="en-US" sz="18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commit</a:t>
            </a:r>
            <a:r>
              <a:rPr lang="ru-RU" sz="18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)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18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Сравнение коммитов</a:t>
            </a:r>
            <a:r>
              <a:rPr lang="en-US" sz="18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ru-RU" sz="18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(</a:t>
            </a:r>
            <a:r>
              <a:rPr lang="en-US" sz="1800" dirty="0" err="1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vcs</a:t>
            </a:r>
            <a:r>
              <a:rPr lang="en-US" sz="18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status</a:t>
            </a:r>
            <a:r>
              <a:rPr lang="ru-RU" sz="18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)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18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Откат к предыдущей версии</a:t>
            </a:r>
            <a:r>
              <a:rPr lang="en-US" sz="18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ru-RU" sz="18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(</a:t>
            </a:r>
            <a:r>
              <a:rPr lang="en-US" sz="1800" dirty="0" err="1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vcs</a:t>
            </a:r>
            <a:r>
              <a:rPr lang="en-US" sz="18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rollback</a:t>
            </a:r>
            <a:r>
              <a:rPr lang="ru-RU" sz="18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)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18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История коммитов</a:t>
            </a:r>
            <a:r>
              <a:rPr lang="en-US" sz="18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ru-RU" sz="18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(</a:t>
            </a:r>
            <a:r>
              <a:rPr lang="en-US" sz="1800" dirty="0" err="1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vcs</a:t>
            </a:r>
            <a:r>
              <a:rPr lang="en-US" sz="18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hist</a:t>
            </a:r>
            <a:r>
              <a:rPr lang="ru-RU" sz="18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)</a:t>
            </a:r>
            <a:endParaRPr lang="en-US" sz="1800" dirty="0" smtClean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Вывод файловой </a:t>
            </a:r>
            <a:r>
              <a:rPr lang="ru-RU" sz="18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структуры</a:t>
            </a:r>
            <a:r>
              <a:rPr lang="en-US" sz="18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(</a:t>
            </a:r>
            <a:r>
              <a:rPr lang="en-US" sz="1800" dirty="0" err="1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vcs</a:t>
            </a:r>
            <a:r>
              <a:rPr lang="en-US" sz="18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tree)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Справка по </a:t>
            </a:r>
            <a:r>
              <a:rPr lang="ru-RU" sz="18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командам</a:t>
            </a:r>
            <a:r>
              <a:rPr lang="en-US" sz="18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(</a:t>
            </a:r>
            <a:r>
              <a:rPr lang="en-US" sz="1800" dirty="0" err="1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vcs</a:t>
            </a:r>
            <a:r>
              <a:rPr lang="en-US" sz="18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help)</a:t>
            </a:r>
            <a:endParaRPr lang="ru-RU" sz="1800" dirty="0" smtClean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18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Игнорирование файлов и директорий</a:t>
            </a:r>
            <a:r>
              <a:rPr lang="en-US" sz="18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(.</a:t>
            </a:r>
            <a:r>
              <a:rPr lang="en-US" sz="1800" dirty="0" err="1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gitignore</a:t>
            </a:r>
            <a:r>
              <a:rPr lang="en-US" sz="18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)</a:t>
            </a:r>
            <a:endParaRPr lang="ru-RU" sz="1800" dirty="0" smtClean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18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Управление через команды в терминале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18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Выбор языка</a:t>
            </a:r>
            <a:r>
              <a:rPr lang="en-US" sz="18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(</a:t>
            </a:r>
            <a:r>
              <a:rPr lang="en-US" sz="1800" dirty="0" err="1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vcs</a:t>
            </a:r>
            <a:r>
              <a:rPr lang="en-US" sz="18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en-US" sz="180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lang)</a:t>
            </a:r>
            <a:endParaRPr lang="ru-RU" sz="1800" dirty="0" smtClean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18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Шифрование/дешифрование репозитория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18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Автокоммит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466470" y="1968979"/>
            <a:ext cx="531451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Аутентификация и </a:t>
            </a:r>
            <a:r>
              <a:rPr lang="ru-RU" sz="18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авторизация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18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Редактирование личной информации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Хранение данных репозиториев</a:t>
            </a:r>
            <a:endParaRPr lang="ru-RU" sz="1800" dirty="0" smtClean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18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Создание репозитория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Клонирование </a:t>
            </a:r>
            <a:r>
              <a:rPr lang="ru-RU" sz="18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репозитория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18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Удаление репозитория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18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Изменение параметров репозитория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18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Взаимодействие с клиентской частью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18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Выбор сервера для хранения данных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18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Встроенная торговая площадка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18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Временная навигация по коммитам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18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Администрирование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ru-RU" sz="1800" dirty="0" smtClean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286836" y="6122721"/>
            <a:ext cx="775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AAF5D716-E7FC-4B00-B443-913764DEA9E8}" type="slidenum">
              <a:rPr lang="ru-RU" sz="24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5</a:t>
            </a:fld>
            <a:endParaRPr lang="ru-RU" sz="2400" dirty="0">
              <a:solidFill>
                <a:schemeClr val="accent6">
                  <a:lumMod val="60000"/>
                  <a:lumOff val="40000"/>
                </a:schemeClr>
              </a:solidFill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0235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4"/>
          <p:cNvSpPr txBox="1">
            <a:spLocks noGrp="1"/>
          </p:cNvSpPr>
          <p:nvPr>
            <p:ph type="title" idx="5"/>
          </p:nvPr>
        </p:nvSpPr>
        <p:spPr>
          <a:xfrm>
            <a:off x="9503275" y="41802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06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394" name="Google Shape;394;p24"/>
          <p:cNvSpPr txBox="1">
            <a:spLocks noGrp="1"/>
          </p:cNvSpPr>
          <p:nvPr>
            <p:ph type="title"/>
          </p:nvPr>
        </p:nvSpPr>
        <p:spPr>
          <a:xfrm>
            <a:off x="490775" y="523275"/>
            <a:ext cx="11210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lvl="0"/>
            <a:r>
              <a:rPr lang="ru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Нефункциональные требования</a:t>
            </a:r>
            <a:endParaRPr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95" name="Google Shape;395;p24"/>
          <p:cNvSpPr txBox="1">
            <a:spLocks noGrp="1"/>
          </p:cNvSpPr>
          <p:nvPr>
            <p:ph type="body" idx="1"/>
          </p:nvPr>
        </p:nvSpPr>
        <p:spPr>
          <a:xfrm>
            <a:off x="575950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Aft>
                <a:spcPts val="2100"/>
              </a:spcAft>
              <a:buNone/>
            </a:pPr>
            <a:r>
              <a:rPr lang="ru-RU" sz="2200" dirty="0">
                <a:solidFill>
                  <a:schemeClr val="tx1"/>
                </a:solidFill>
              </a:rPr>
              <a:t>Простота и удобство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396" name="Google Shape;396;p24"/>
          <p:cNvSpPr txBox="1">
            <a:spLocks noGrp="1"/>
          </p:cNvSpPr>
          <p:nvPr>
            <p:ph type="body" idx="2"/>
          </p:nvPr>
        </p:nvSpPr>
        <p:spPr>
          <a:xfrm>
            <a:off x="4418613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Aft>
                <a:spcPts val="2100"/>
              </a:spcAft>
              <a:buNone/>
            </a:pPr>
            <a:r>
              <a:rPr lang="ru-RU" sz="2200" dirty="0">
                <a:solidFill>
                  <a:schemeClr val="tx1"/>
                </a:solidFill>
              </a:rPr>
              <a:t>Скорость и производительность</a:t>
            </a:r>
          </a:p>
        </p:txBody>
      </p:sp>
      <p:sp>
        <p:nvSpPr>
          <p:cNvPr id="397" name="Google Shape;397;p24"/>
          <p:cNvSpPr txBox="1">
            <a:spLocks noGrp="1"/>
          </p:cNvSpPr>
          <p:nvPr>
            <p:ph type="body" idx="3"/>
          </p:nvPr>
        </p:nvSpPr>
        <p:spPr>
          <a:xfrm>
            <a:off x="575950" y="4875900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Aft>
                <a:spcPts val="2100"/>
              </a:spcAft>
              <a:buNone/>
            </a:pPr>
            <a:r>
              <a:rPr lang="ru-RU" sz="2200" dirty="0">
                <a:solidFill>
                  <a:schemeClr val="tx1"/>
                </a:solidFill>
              </a:rPr>
              <a:t>Совместимость и адаптивность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398" name="Google Shape;398;p24"/>
          <p:cNvSpPr txBox="1">
            <a:spLocks noGrp="1"/>
          </p:cNvSpPr>
          <p:nvPr>
            <p:ph type="body" idx="4"/>
          </p:nvPr>
        </p:nvSpPr>
        <p:spPr>
          <a:xfrm>
            <a:off x="4418613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Aft>
                <a:spcPts val="2100"/>
              </a:spcAft>
              <a:buNone/>
            </a:pPr>
            <a:r>
              <a:rPr lang="ru-RU" sz="2200" dirty="0">
                <a:solidFill>
                  <a:schemeClr val="tx1"/>
                </a:solidFill>
              </a:rPr>
              <a:t>Масштабируемость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399" name="Google Shape;399;p24"/>
          <p:cNvSpPr txBox="1">
            <a:spLocks noGrp="1"/>
          </p:cNvSpPr>
          <p:nvPr>
            <p:ph type="title" idx="5"/>
          </p:nvPr>
        </p:nvSpPr>
        <p:spPr>
          <a:xfrm>
            <a:off x="1807075" y="18180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01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400" name="Google Shape;400;p24"/>
          <p:cNvSpPr txBox="1">
            <a:spLocks noGrp="1"/>
          </p:cNvSpPr>
          <p:nvPr>
            <p:ph type="body" idx="9"/>
          </p:nvPr>
        </p:nvSpPr>
        <p:spPr>
          <a:xfrm>
            <a:off x="8299375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Aft>
                <a:spcPts val="2100"/>
              </a:spcAft>
              <a:buNone/>
            </a:pPr>
            <a:r>
              <a:rPr lang="ru-RU" sz="2200" dirty="0">
                <a:solidFill>
                  <a:schemeClr val="tx1"/>
                </a:solidFill>
              </a:rPr>
              <a:t>Безопасность и конфиденциальность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401" name="Google Shape;401;p24"/>
          <p:cNvSpPr txBox="1">
            <a:spLocks noGrp="1"/>
          </p:cNvSpPr>
          <p:nvPr>
            <p:ph type="body" idx="13"/>
          </p:nvPr>
        </p:nvSpPr>
        <p:spPr>
          <a:xfrm>
            <a:off x="8299375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Aft>
                <a:spcPts val="2100"/>
              </a:spcAft>
              <a:buNone/>
            </a:pPr>
            <a:r>
              <a:rPr lang="ru-RU" sz="2200" dirty="0">
                <a:solidFill>
                  <a:schemeClr val="tx1"/>
                </a:solidFill>
              </a:rPr>
              <a:t>Надежность и отказоустойчивость</a:t>
            </a:r>
          </a:p>
        </p:txBody>
      </p:sp>
      <p:sp>
        <p:nvSpPr>
          <p:cNvPr id="402" name="Google Shape;402;p24"/>
          <p:cNvSpPr txBox="1">
            <a:spLocks noGrp="1"/>
          </p:cNvSpPr>
          <p:nvPr>
            <p:ph type="title" idx="5"/>
          </p:nvPr>
        </p:nvSpPr>
        <p:spPr>
          <a:xfrm>
            <a:off x="5693275" y="18180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03" name="Google Shape;403;p24"/>
          <p:cNvSpPr txBox="1">
            <a:spLocks noGrp="1"/>
          </p:cNvSpPr>
          <p:nvPr>
            <p:ph type="title" idx="5"/>
          </p:nvPr>
        </p:nvSpPr>
        <p:spPr>
          <a:xfrm>
            <a:off x="9503275" y="18180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03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404" name="Google Shape;404;p24"/>
          <p:cNvSpPr txBox="1">
            <a:spLocks noGrp="1"/>
          </p:cNvSpPr>
          <p:nvPr>
            <p:ph type="title" idx="5"/>
          </p:nvPr>
        </p:nvSpPr>
        <p:spPr>
          <a:xfrm>
            <a:off x="1807075" y="41802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04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405" name="Google Shape;405;p24"/>
          <p:cNvSpPr txBox="1">
            <a:spLocks noGrp="1"/>
          </p:cNvSpPr>
          <p:nvPr>
            <p:ph type="title" idx="5"/>
          </p:nvPr>
        </p:nvSpPr>
        <p:spPr>
          <a:xfrm>
            <a:off x="5693275" y="41802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15" name="TextBox 14"/>
          <p:cNvSpPr txBox="1"/>
          <p:nvPr/>
        </p:nvSpPr>
        <p:spPr>
          <a:xfrm>
            <a:off x="11342254" y="6193035"/>
            <a:ext cx="775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71359057-2E0A-4C90-B485-A4DBA98336FB}" type="slidenum">
              <a:rPr lang="ru-RU" sz="24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6</a:t>
            </a:fld>
            <a:endParaRPr lang="ru-RU" sz="2400" dirty="0">
              <a:solidFill>
                <a:schemeClr val="accent6">
                  <a:lumMod val="60000"/>
                  <a:lumOff val="40000"/>
                </a:schemeClr>
              </a:solidFill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920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424;p27"/>
          <p:cNvSpPr txBox="1">
            <a:spLocks/>
          </p:cNvSpPr>
          <p:nvPr/>
        </p:nvSpPr>
        <p:spPr>
          <a:xfrm>
            <a:off x="906683" y="513975"/>
            <a:ext cx="101103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oboto"/>
              <a:buNone/>
              <a:defRPr sz="6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ru" sz="4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Инструменты разработки</a:t>
            </a:r>
            <a:endParaRPr lang="ru-RU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4" name="Picture 10" descr="Django logo and symbol, meaning, history, PNG">
            <a:extLst>
              <a:ext uri="{FF2B5EF4-FFF2-40B4-BE49-F238E27FC236}">
                <a16:creationId xmlns:a16="http://schemas.microsoft.com/office/drawing/2014/main" id="{DC315CB1-53B7-12F3-7E0D-5BA7DFC002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8826" y="3982318"/>
            <a:ext cx="2718825" cy="1699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Файл:Python logo and wordmark.svg — Википедия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773" y="1955348"/>
            <a:ext cx="4550312" cy="1349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в PostgreSQL равнина словесный логотип - Социальные медиа и логотипы Иконки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762" y="1743562"/>
            <a:ext cx="2421846" cy="2421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6">
            <a:extLst>
              <a:ext uri="{FF2B5EF4-FFF2-40B4-BE49-F238E27FC236}">
                <a16:creationId xmlns:a16="http://schemas.microsoft.com/office/drawing/2014/main" id="{9B7F5165-34E3-E2D9-2601-545D581470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0408" y="3500274"/>
            <a:ext cx="2663354" cy="2663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1342254" y="6193035"/>
            <a:ext cx="775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B08330D2-3CAD-4E72-ADC6-37C71068FE05}" type="slidenum">
              <a:rPr lang="ru-RU" sz="24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7</a:t>
            </a:fld>
            <a:endParaRPr lang="ru-RU" sz="2400" dirty="0">
              <a:solidFill>
                <a:schemeClr val="accent6">
                  <a:lumMod val="60000"/>
                  <a:lumOff val="40000"/>
                </a:schemeClr>
              </a:solidFill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7206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 descr="C:\Users\Админ\Downloads\rkib-appointment-main\docs\Структура VCS.drawio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119CE4A6-6B74-A1AA-DC1B-C37271193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816" y="238857"/>
            <a:ext cx="7406945" cy="757490"/>
          </a:xfrm>
        </p:spPr>
        <p:txBody>
          <a:bodyPr/>
          <a:lstStyle/>
          <a:p>
            <a:r>
              <a:rPr lang="ru-RU" sz="3600" dirty="0" smtClean="0">
                <a:solidFill>
                  <a:schemeClr val="accent6">
                    <a:lumMod val="75000"/>
                  </a:schemeClr>
                </a:solidFill>
              </a:rPr>
              <a:t>Архитектура приложения</a:t>
            </a:r>
            <a:endParaRPr lang="ru-RU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342254" y="6193035"/>
            <a:ext cx="775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367C1650-B721-4805-8860-23A7DBFD19E2}" type="slidenum">
              <a:rPr lang="ru-RU" sz="2400" smtClean="0">
                <a:solidFill>
                  <a:schemeClr val="accent6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8</a:t>
            </a:fld>
            <a:endParaRPr lang="ru-RU" sz="2400" dirty="0">
              <a:solidFill>
                <a:schemeClr val="accent6">
                  <a:lumMod val="75000"/>
                </a:schemeClr>
              </a:solidFill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787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512;p35">
            <a:extLst>
              <a:ext uri="{FF2B5EF4-FFF2-40B4-BE49-F238E27FC236}">
                <a16:creationId xmlns:a16="http://schemas.microsoft.com/office/drawing/2014/main" id="{DFF56C26-4A7A-EF07-70D3-D7C6BE739483}"/>
              </a:ext>
            </a:extLst>
          </p:cNvPr>
          <p:cNvSpPr/>
          <p:nvPr/>
        </p:nvSpPr>
        <p:spPr>
          <a:xfrm>
            <a:off x="1293091" y="988291"/>
            <a:ext cx="9855200" cy="5725404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119CE4A6-6B74-A1AA-DC1B-C37271193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091" y="89609"/>
            <a:ext cx="8478982" cy="976585"/>
          </a:xfrm>
        </p:spPr>
        <p:txBody>
          <a:bodyPr/>
          <a:lstStyle/>
          <a:p>
            <a:r>
              <a:rPr lang="ru-RU" sz="3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Принцип хранения данных</a:t>
            </a:r>
            <a:endParaRPr lang="ru-RU" sz="5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7" name="Google Shape;520;p35">
            <a:extLst>
              <a:ext uri="{FF2B5EF4-FFF2-40B4-BE49-F238E27FC236}">
                <a16:creationId xmlns:a16="http://schemas.microsoft.com/office/drawing/2014/main" id="{39AB6D46-1E53-7A5D-03D6-B9A323516E98}"/>
              </a:ext>
            </a:extLst>
          </p:cNvPr>
          <p:cNvGrpSpPr/>
          <p:nvPr/>
        </p:nvGrpSpPr>
        <p:grpSpPr>
          <a:xfrm>
            <a:off x="1396624" y="1066194"/>
            <a:ext cx="635280" cy="147600"/>
            <a:chOff x="2147366" y="4139382"/>
            <a:chExt cx="635280" cy="147600"/>
          </a:xfrm>
        </p:grpSpPr>
        <p:sp>
          <p:nvSpPr>
            <p:cNvPr id="8" name="Google Shape;521;p35">
              <a:extLst>
                <a:ext uri="{FF2B5EF4-FFF2-40B4-BE49-F238E27FC236}">
                  <a16:creationId xmlns:a16="http://schemas.microsoft.com/office/drawing/2014/main" id="{1DA8B802-0E03-895D-0A9D-F455E76BDE0C}"/>
                </a:ext>
              </a:extLst>
            </p:cNvPr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522;p35">
              <a:extLst>
                <a:ext uri="{FF2B5EF4-FFF2-40B4-BE49-F238E27FC236}">
                  <a16:creationId xmlns:a16="http://schemas.microsoft.com/office/drawing/2014/main" id="{AF04FCF3-3557-1786-48CA-10674FB48D4D}"/>
                </a:ext>
              </a:extLst>
            </p:cNvPr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523;p35">
              <a:extLst>
                <a:ext uri="{FF2B5EF4-FFF2-40B4-BE49-F238E27FC236}">
                  <a16:creationId xmlns:a16="http://schemas.microsoft.com/office/drawing/2014/main" id="{ADFB14CF-360B-71D5-8C12-3E0E4EAB0D22}"/>
                </a:ext>
              </a:extLst>
            </p:cNvPr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9" name="Рисунок 8" descr="C:\Users\Админ\Downloads\rkib-appointment-main\docs\Копия Схема репо.drawio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9865" y="1329098"/>
            <a:ext cx="9481652" cy="5270939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/>
          <p:cNvSpPr txBox="1"/>
          <p:nvPr/>
        </p:nvSpPr>
        <p:spPr>
          <a:xfrm>
            <a:off x="11342254" y="6193035"/>
            <a:ext cx="775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FF30D09F-4081-4552-9B18-B8CD88F7E291}" type="slidenum">
              <a:rPr lang="ru-RU" sz="24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9</a:t>
            </a:fld>
            <a:endParaRPr lang="ru-RU" sz="2400" dirty="0">
              <a:solidFill>
                <a:schemeClr val="accent6">
                  <a:lumMod val="60000"/>
                  <a:lumOff val="40000"/>
                </a:schemeClr>
              </a:solidFill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243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desMania">
  <a:themeElements>
    <a:clrScheme name="Simple Light">
      <a:dk1>
        <a:srgbClr val="FFFFFF"/>
      </a:dk1>
      <a:lt1>
        <a:srgbClr val="16242F"/>
      </a:lt1>
      <a:dk2>
        <a:srgbClr val="FFFFFF"/>
      </a:dk2>
      <a:lt2>
        <a:srgbClr val="1F3240"/>
      </a:lt2>
      <a:accent1>
        <a:srgbClr val="EB8FD8"/>
      </a:accent1>
      <a:accent2>
        <a:srgbClr val="BA94E9"/>
      </a:accent2>
      <a:accent3>
        <a:srgbClr val="B9D4B4"/>
      </a:accent3>
      <a:accent4>
        <a:srgbClr val="F46659"/>
      </a:accent4>
      <a:accent5>
        <a:srgbClr val="FFBC3E"/>
      </a:accent5>
      <a:accent6>
        <a:srgbClr val="1CC549"/>
      </a:accent6>
      <a:hlink>
        <a:srgbClr val="EB8FD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563</TotalTime>
  <Words>298</Words>
  <Application>Microsoft Office PowerPoint</Application>
  <PresentationFormat>Широкоэкранный</PresentationFormat>
  <Paragraphs>93</Paragraphs>
  <Slides>14</Slides>
  <Notes>14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1" baseType="lpstr">
      <vt:lpstr>Roboto</vt:lpstr>
      <vt:lpstr>Calibri</vt:lpstr>
      <vt:lpstr>Roboto Mono</vt:lpstr>
      <vt:lpstr>Abril Fatface</vt:lpstr>
      <vt:lpstr>Arial</vt:lpstr>
      <vt:lpstr>Aldrich</vt:lpstr>
      <vt:lpstr>SlidesMania</vt:lpstr>
      <vt:lpstr>Система   контроля    версий (VCS)</vt:lpstr>
      <vt:lpstr>Презентация PowerPoint</vt:lpstr>
      <vt:lpstr>Цели проекта</vt:lpstr>
      <vt:lpstr>Задачи проекта</vt:lpstr>
      <vt:lpstr>Функциональные требования</vt:lpstr>
      <vt:lpstr>06</vt:lpstr>
      <vt:lpstr>Презентация PowerPoint</vt:lpstr>
      <vt:lpstr>Архитектура приложения</vt:lpstr>
      <vt:lpstr>Принцип хранения данных</vt:lpstr>
      <vt:lpstr>Клиент VCS</vt:lpstr>
      <vt:lpstr>Модели БД</vt:lpstr>
      <vt:lpstr>Сервер VCS</vt:lpstr>
      <vt:lpstr>Итоги</vt:lpstr>
      <vt:lpstr>СПАСИБО!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Веб-приложение Планировщик задач</dc:title>
  <cp:lastModifiedBy>Админ</cp:lastModifiedBy>
  <cp:revision>86</cp:revision>
  <dcterms:modified xsi:type="dcterms:W3CDTF">2024-04-29T07:17:53Z</dcterms:modified>
</cp:coreProperties>
</file>