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307" r:id="rId12"/>
    <p:sldId id="298" r:id="rId13"/>
    <p:sldId id="301" r:id="rId14"/>
    <p:sldId id="300" r:id="rId15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  <p:embeddedFont>
      <p:font typeface="Abril Fatface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1" y="1000382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467" t="559" r="4564" b="1"/>
          <a:stretch/>
        </p:blipFill>
        <p:spPr>
          <a:xfrm>
            <a:off x="1293091" y="960943"/>
            <a:ext cx="9855200" cy="52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" name="Google Shape;512;p35"/>
          <p:cNvSpPr/>
          <p:nvPr/>
        </p:nvSpPr>
        <p:spPr>
          <a:xfrm>
            <a:off x="4525818" y="230906"/>
            <a:ext cx="7075055" cy="5845148"/>
          </a:xfrm>
          <a:prstGeom prst="roundRect">
            <a:avLst>
              <a:gd name="adj" fmla="val 3539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4704705" y="395015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61" y="226779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/>
                </a:solidFill>
              </a:rPr>
              <a:t>Модели БД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72" y="585331"/>
            <a:ext cx="6945745" cy="54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51" y="1302885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60" y="3002151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2" y="4104007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11" y="4682786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40" y="4727903"/>
            <a:ext cx="1697446" cy="13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906683" y="1556422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299</Words>
  <Application>Microsoft Office PowerPoint</Application>
  <PresentationFormat>Широкоэкранный</PresentationFormat>
  <Paragraphs>88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Aldrich</vt:lpstr>
      <vt:lpstr>Roboto</vt:lpstr>
      <vt:lpstr>Arial</vt:lpstr>
      <vt:lpstr>Roboto Mono</vt:lpstr>
      <vt:lpstr>Abril Fatface</vt:lpstr>
      <vt:lpstr>Calibri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Сервер VCS</vt:lpstr>
      <vt:lpstr>Модели БД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94</cp:revision>
  <dcterms:modified xsi:type="dcterms:W3CDTF">2024-05-21T19:22:52Z</dcterms:modified>
</cp:coreProperties>
</file>