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1" r:id="rId5"/>
    <p:sldId id="299" r:id="rId6"/>
    <p:sldId id="273" r:id="rId7"/>
    <p:sldId id="317" r:id="rId8"/>
    <p:sldId id="316" r:id="rId9"/>
    <p:sldId id="313" r:id="rId10"/>
    <p:sldId id="300" r:id="rId11"/>
    <p:sldId id="315" r:id="rId12"/>
    <p:sldId id="312" r:id="rId13"/>
    <p:sldId id="289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68E5-D62C-4F1E-A8AB-9985FC92A730}" v="2" dt="2023-12-14T16:22:3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1267" y="230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Зотова" userId="189cb6971459c171" providerId="LiveId" clId="{B150903A-E917-40A1-B9D6-8C782441B61C}"/>
    <pc:docChg chg="undo redo custSel addSld delSld modSld sldOrd">
      <pc:chgData name="Валерия Зотова" userId="189cb6971459c171" providerId="LiveId" clId="{B150903A-E917-40A1-B9D6-8C782441B61C}" dt="2023-05-28T11:47:03.779" v="2339"/>
      <pc:docMkLst>
        <pc:docMk/>
      </pc:docMkLst>
      <pc:sldChg chg="modSp mod">
        <pc:chgData name="Валерия Зотова" userId="189cb6971459c171" providerId="LiveId" clId="{B150903A-E917-40A1-B9D6-8C782441B61C}" dt="2023-05-22T19:10:22.938" v="2150" actId="2711"/>
        <pc:sldMkLst>
          <pc:docMk/>
          <pc:sldMk cId="1885302124" sldId="271"/>
        </pc:sldMkLst>
        <pc:spChg chg="mod">
          <ac:chgData name="Валерия Зотова" userId="189cb6971459c171" providerId="LiveId" clId="{B150903A-E917-40A1-B9D6-8C782441B61C}" dt="2023-05-22T19:10:08.411" v="2148" actId="2711"/>
          <ac:spMkLst>
            <pc:docMk/>
            <pc:sldMk cId="1885302124" sldId="271"/>
            <ac:spMk id="8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17.290" v="2149" actId="2711"/>
          <ac:spMkLst>
            <pc:docMk/>
            <pc:sldMk cId="1885302124" sldId="271"/>
            <ac:spMk id="10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22.938" v="2150" actId="2711"/>
          <ac:spMkLst>
            <pc:docMk/>
            <pc:sldMk cId="1885302124" sldId="271"/>
            <ac:spMk id="11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2T19:09:37.516" v="2147" actId="1076"/>
          <ac:picMkLst>
            <pc:docMk/>
            <pc:sldMk cId="1885302124" sldId="271"/>
            <ac:picMk id="4" creationId="{00000000-0000-0000-0000-000000000000}"/>
          </ac:picMkLst>
        </pc:picChg>
      </pc:sldChg>
      <pc:sldChg chg="addSp delSp modSp mod">
        <pc:chgData name="Валерия Зотова" userId="189cb6971459c171" providerId="LiveId" clId="{B150903A-E917-40A1-B9D6-8C782441B61C}" dt="2023-05-22T19:11:30.574" v="2154" actId="478"/>
        <pc:sldMkLst>
          <pc:docMk/>
          <pc:sldMk cId="1248518533" sldId="273"/>
        </pc:sldMkLst>
        <pc:spChg chg="add del">
          <ac:chgData name="Валерия Зотова" userId="189cb6971459c171" providerId="LiveId" clId="{B150903A-E917-40A1-B9D6-8C782441B61C}" dt="2023-05-22T19:11:30.574" v="2154" actId="478"/>
          <ac:spMkLst>
            <pc:docMk/>
            <pc:sldMk cId="1248518533" sldId="273"/>
            <ac:spMk id="4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9.661" v="2152" actId="2711"/>
          <ac:spMkLst>
            <pc:docMk/>
            <pc:sldMk cId="1248518533" sldId="273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2.984" v="2151" actId="2711"/>
          <ac:spMkLst>
            <pc:docMk/>
            <pc:sldMk cId="1248518533" sldId="273"/>
            <ac:spMk id="8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20:38:02.055" v="1865"/>
          <ac:picMkLst>
            <pc:docMk/>
            <pc:sldMk cId="1248518533" sldId="273"/>
            <ac:picMk id="2" creationId="{3B494557-E5AB-758E-CFEF-64EB9577490B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5:38.513" v="2196" actId="1076"/>
        <pc:sldMkLst>
          <pc:docMk/>
          <pc:sldMk cId="2477358368" sldId="277"/>
        </pc:sldMkLst>
        <pc:spChg chg="del mod">
          <ac:chgData name="Валерия Зотова" userId="189cb6971459c171" providerId="LiveId" clId="{B150903A-E917-40A1-B9D6-8C782441B61C}" dt="2023-05-20T19:54:19.987" v="1196" actId="478"/>
          <ac:spMkLst>
            <pc:docMk/>
            <pc:sldMk cId="2477358368" sldId="277"/>
            <ac:spMk id="9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3T15:25:38.513" v="2196" actId="1076"/>
          <ac:spMkLst>
            <pc:docMk/>
            <pc:sldMk cId="2477358368" sldId="277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4:44.133" v="628"/>
          <ac:spMkLst>
            <pc:docMk/>
            <pc:sldMk cId="2477358368" sldId="277"/>
            <ac:spMk id="47" creationId="{00000000-0000-0000-0000-000000000000}"/>
          </ac:spMkLst>
        </pc:spChg>
        <pc:graphicFrameChg chg="add del">
          <ac:chgData name="Валерия Зотова" userId="189cb6971459c171" providerId="LiveId" clId="{B150903A-E917-40A1-B9D6-8C782441B61C}" dt="2023-05-20T19:54:34.337" v="1199"/>
          <ac:graphicFrameMkLst>
            <pc:docMk/>
            <pc:sldMk cId="2477358368" sldId="277"/>
            <ac:graphicFrameMk id="2" creationId="{9F5F3D7D-16F5-E613-7002-AC296E84C99A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3:47.316" v="2098"/>
          <ac:graphicFrameMkLst>
            <pc:docMk/>
            <pc:sldMk cId="2477358368" sldId="277"/>
            <ac:graphicFrameMk id="2" creationId="{C45A9AFB-361B-38AB-016F-1949FC5B1068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5:26.375" v="2119" actId="478"/>
          <ac:graphicFrameMkLst>
            <pc:docMk/>
            <pc:sldMk cId="2477358368" sldId="277"/>
            <ac:graphicFrameMk id="3" creationId="{6761FB08-4F6B-B793-3502-DCCDF82326A3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6:11.536" v="2127" actId="3680"/>
          <ac:graphicFrameMkLst>
            <pc:docMk/>
            <pc:sldMk cId="2477358368" sldId="277"/>
            <ac:graphicFrameMk id="6" creationId="{8E7FF0ED-D0D7-EAD5-BB32-2183897F242B}"/>
          </ac:graphicFrameMkLst>
        </pc:graphicFrameChg>
        <pc:graphicFrameChg chg="add mod modGraphic">
          <ac:chgData name="Валерия Зотова" userId="189cb6971459c171" providerId="LiveId" clId="{B150903A-E917-40A1-B9D6-8C782441B61C}" dt="2023-05-22T19:11:59.541" v="2158" actId="2711"/>
          <ac:graphicFrameMkLst>
            <pc:docMk/>
            <pc:sldMk cId="2477358368" sldId="277"/>
            <ac:graphicFrameMk id="7" creationId="{1945133A-E594-FD06-44BD-7569DB60E9B3}"/>
          </ac:graphicFrameMkLst>
        </pc:graphicFrameChg>
        <pc:picChg chg="add del">
          <ac:chgData name="Валерия Зотова" userId="189cb6971459c171" providerId="LiveId" clId="{B150903A-E917-40A1-B9D6-8C782441B61C}" dt="2023-05-20T19:54:20.724" v="1197" actId="478"/>
          <ac:picMkLst>
            <pc:docMk/>
            <pc:sldMk cId="2477358368" sldId="277"/>
            <ac:picMk id="3" creationId="{EF91FA2E-7C6D-3765-A31B-0228C429F3D3}"/>
          </ac:picMkLst>
        </pc:picChg>
        <pc:picChg chg="add del mod">
          <ac:chgData name="Валерия Зотова" userId="189cb6971459c171" providerId="LiveId" clId="{B150903A-E917-40A1-B9D6-8C782441B61C}" dt="2023-05-20T19:54:18.146" v="1194" actId="478"/>
          <ac:picMkLst>
            <pc:docMk/>
            <pc:sldMk cId="2477358368" sldId="277"/>
            <ac:picMk id="8" creationId="{00000000-0000-0000-0000-000000000000}"/>
          </ac:picMkLst>
        </pc:picChg>
      </pc:sldChg>
      <pc:sldChg chg="modSp mod">
        <pc:chgData name="Валерия Зотова" userId="189cb6971459c171" providerId="LiveId" clId="{B150903A-E917-40A1-B9D6-8C782441B61C}" dt="2023-05-28T11:17:56.112" v="2290" actId="1076"/>
        <pc:sldMkLst>
          <pc:docMk/>
          <pc:sldMk cId="209181024" sldId="289"/>
        </pc:sldMkLst>
        <pc:spChg chg="mod">
          <ac:chgData name="Валерия Зотова" userId="189cb6971459c171" providerId="LiveId" clId="{B150903A-E917-40A1-B9D6-8C782441B61C}" dt="2023-05-28T11:17:56.112" v="2290" actId="1076"/>
          <ac:spMkLst>
            <pc:docMk/>
            <pc:sldMk cId="209181024" sldId="289"/>
            <ac:spMk id="7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0T20:39:15.326" v="1988" actId="1076"/>
          <ac:picMkLst>
            <pc:docMk/>
            <pc:sldMk cId="209181024" sldId="289"/>
            <ac:picMk id="4" creationId="{00000000-0000-0000-0000-000000000000}"/>
          </ac:picMkLst>
        </pc:picChg>
        <pc:cxnChg chg="mod">
          <ac:chgData name="Валерия Зотова" userId="189cb6971459c171" providerId="LiveId" clId="{B150903A-E917-40A1-B9D6-8C782441B61C}" dt="2023-05-20T20:39:33.542" v="1991" actId="1076"/>
          <ac:cxnSpMkLst>
            <pc:docMk/>
            <pc:sldMk cId="209181024" sldId="289"/>
            <ac:cxnSpMk id="9" creationId="{00000000-0000-0000-0000-000000000000}"/>
          </ac:cxnSpMkLst>
        </pc:cxnChg>
      </pc:sldChg>
      <pc:sldChg chg="modSp mod">
        <pc:chgData name="Валерия Зотова" userId="189cb6971459c171" providerId="LiveId" clId="{B150903A-E917-40A1-B9D6-8C782441B61C}" dt="2023-05-28T11:47:03.779" v="2339"/>
        <pc:sldMkLst>
          <pc:docMk/>
          <pc:sldMk cId="859346342" sldId="299"/>
        </pc:sldMkLst>
        <pc:spChg chg="mod">
          <ac:chgData name="Валерия Зотова" userId="189cb6971459c171" providerId="LiveId" clId="{B150903A-E917-40A1-B9D6-8C782441B61C}" dt="2023-05-23T15:26:05.520" v="2199" actId="1076"/>
          <ac:spMkLst>
            <pc:docMk/>
            <pc:sldMk cId="859346342" sldId="29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1:47:03.779" v="2339"/>
          <ac:spMkLst>
            <pc:docMk/>
            <pc:sldMk cId="859346342" sldId="299"/>
            <ac:spMk id="7" creationId="{2BF579B1-AEA0-7A5D-336D-40F68DE0A923}"/>
          </ac:spMkLst>
        </pc:spChg>
      </pc:sldChg>
      <pc:sldChg chg="addSp delSp modSp mod">
        <pc:chgData name="Валерия Зотова" userId="189cb6971459c171" providerId="LiveId" clId="{B150903A-E917-40A1-B9D6-8C782441B61C}" dt="2023-05-23T15:25:46.359" v="2198" actId="1076"/>
        <pc:sldMkLst>
          <pc:docMk/>
          <pc:sldMk cId="3262556376" sldId="300"/>
        </pc:sldMkLst>
        <pc:spChg chg="add del mod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6" creationId="{7148E6BF-E60E-D946-CBDA-4D8E804C8662}"/>
          </ac:spMkLst>
        </pc:spChg>
        <pc:spChg chg="add mod">
          <ac:chgData name="Валерия Зотова" userId="189cb6971459c171" providerId="LiveId" clId="{B150903A-E917-40A1-B9D6-8C782441B61C}" dt="2023-05-23T15:25:43.936" v="2197" actId="1076"/>
          <ac:spMkLst>
            <pc:docMk/>
            <pc:sldMk cId="3262556376" sldId="300"/>
            <ac:spMk id="8" creationId="{69CA5030-4EA1-A4AF-26BF-FE57750688F0}"/>
          </ac:spMkLst>
        </pc:spChg>
        <pc:spChg chg="add mod">
          <ac:chgData name="Валерия Зотова" userId="189cb6971459c171" providerId="LiveId" clId="{B150903A-E917-40A1-B9D6-8C782441B61C}" dt="2023-05-23T15:25:46.359" v="2198" actId="1076"/>
          <ac:spMkLst>
            <pc:docMk/>
            <pc:sldMk cId="3262556376" sldId="300"/>
            <ac:spMk id="9" creationId="{35952A53-5BD8-FFD9-7858-FEEC0D917585}"/>
          </ac:spMkLst>
        </pc:spChg>
        <pc:spChg chg="mod">
          <ac:chgData name="Валерия Зотова" userId="189cb6971459c171" providerId="LiveId" clId="{B150903A-E917-40A1-B9D6-8C782441B61C}" dt="2023-05-22T19:12:18.646" v="2161" actId="2711"/>
          <ac:spMkLst>
            <pc:docMk/>
            <pc:sldMk cId="3262556376" sldId="300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6:20.926" v="657" actId="478"/>
          <ac:spMkLst>
            <pc:docMk/>
            <pc:sldMk cId="3262556376" sldId="300"/>
            <ac:spMk id="46" creationId="{9B11FC9A-9BBD-82B4-B33B-C28B6B4CEAAA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7" creationId="{37373065-CB4D-5C67-EBB6-50C58DED5AE2}"/>
          </ac:spMkLst>
        </pc:spChg>
        <pc:spChg chg="del">
          <ac:chgData name="Валерия Зотова" userId="189cb6971459c171" providerId="LiveId" clId="{B150903A-E917-40A1-B9D6-8C782441B61C}" dt="2023-05-20T19:26:34.902" v="662" actId="478"/>
          <ac:spMkLst>
            <pc:docMk/>
            <pc:sldMk cId="3262556376" sldId="300"/>
            <ac:spMk id="48" creationId="{05F88A98-6E24-8879-A805-BE4F5087588B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9" creationId="{711DE24B-8CC4-519C-FF1E-275B990993E5}"/>
          </ac:spMkLst>
        </pc:sp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2" creationId="{2E8E801F-90E9-D3D2-E5B8-41FA17D21DCD}"/>
          </ac:picMkLst>
        </pc:pic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" creationId="{F4D91CEB-F557-AC37-E6CA-B3CD34AB57BD}"/>
          </ac:picMkLst>
        </pc:picChg>
        <pc:picChg chg="add del mod">
          <ac:chgData name="Валерия Зотова" userId="189cb6971459c171" providerId="LiveId" clId="{B150903A-E917-40A1-B9D6-8C782441B61C}" dt="2023-05-20T19:27:25.604" v="666" actId="478"/>
          <ac:picMkLst>
            <pc:docMk/>
            <pc:sldMk cId="3262556376" sldId="300"/>
            <ac:picMk id="7" creationId="{181AF064-FF62-F8D4-C404-092B2558BEE5}"/>
          </ac:picMkLst>
        </pc:picChg>
        <pc:picChg chg="del">
          <ac:chgData name="Валерия Зотова" userId="189cb6971459c171" providerId="LiveId" clId="{B150903A-E917-40A1-B9D6-8C782441B61C}" dt="2023-05-20T19:26:21.566" v="658" actId="478"/>
          <ac:picMkLst>
            <pc:docMk/>
            <pc:sldMk cId="3262556376" sldId="300"/>
            <ac:picMk id="28" creationId="{6AD42E3C-4059-FF0A-3B01-69A1F72AA84E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0" creationId="{65B34873-2F3F-0269-6E1C-B371AAC41748}"/>
          </ac:picMkLst>
        </pc:picChg>
        <pc:picChg chg="del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2" creationId="{10311EE0-19B0-79DC-F28E-A87A3655442D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4" creationId="{EBA7F930-5749-B6EA-07A9-2EF8820D6846}"/>
          </ac:picMkLst>
        </pc:picChg>
        <pc:cxnChg chg="del">
          <ac:chgData name="Валерия Зотова" userId="189cb6971459c171" providerId="LiveId" clId="{B150903A-E917-40A1-B9D6-8C782441B61C}" dt="2023-05-20T19:26:22.537" v="659" actId="478"/>
          <ac:cxnSpMkLst>
            <pc:docMk/>
            <pc:sldMk cId="3262556376" sldId="300"/>
            <ac:cxnSpMk id="36" creationId="{CF4F39FA-36FE-DB69-58A3-F577A3820BA6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39" creationId="{1E2FDC73-50DB-D940-522C-7F1ADDAEE651}"/>
          </ac:cxnSpMkLst>
        </pc:cxnChg>
        <pc:cxnChg chg="del">
          <ac:chgData name="Валерия Зотова" userId="189cb6971459c171" providerId="LiveId" clId="{B150903A-E917-40A1-B9D6-8C782441B61C}" dt="2023-05-20T19:26:34.902" v="662" actId="478"/>
          <ac:cxnSpMkLst>
            <pc:docMk/>
            <pc:sldMk cId="3262556376" sldId="300"/>
            <ac:cxnSpMk id="41" creationId="{6CF53160-1CF5-85C6-A570-DEA125CE5FB8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45" creationId="{672E3FA8-9FAB-DAD9-F112-F05C4EF5890F}"/>
          </ac:cxnSpMkLst>
        </pc:cxnChg>
      </pc:sldChg>
      <pc:sldChg chg="addSp delSp modSp mod">
        <pc:chgData name="Валерия Зотова" userId="189cb6971459c171" providerId="LiveId" clId="{B150903A-E917-40A1-B9D6-8C782441B61C}" dt="2023-05-20T19:30:47.044" v="1030" actId="1076"/>
        <pc:sldMkLst>
          <pc:docMk/>
          <pc:sldMk cId="2851410091" sldId="301"/>
        </pc:sldMkLst>
        <pc:spChg chg="del mod">
          <ac:chgData name="Валерия Зотова" userId="189cb6971459c171" providerId="LiveId" clId="{B150903A-E917-40A1-B9D6-8C782441B61C}" dt="2023-05-20T19:30:22.468" v="1026"/>
          <ac:spMkLst>
            <pc:docMk/>
            <pc:sldMk cId="2851410091" sldId="301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19:30:47.044" v="1030" actId="1076"/>
          <ac:picMkLst>
            <pc:docMk/>
            <pc:sldMk cId="2851410091" sldId="301"/>
            <ac:picMk id="2" creationId="{634C0981-46B3-771C-9AD1-25A5FE0679D9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19" creationId="{C376E141-E5DC-980C-80D5-18C1DDC1C8A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1" creationId="{D30B2BD5-2124-412E-DBC8-80159E97A7E6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3" creationId="{3E5F6020-D976-1104-4646-1D6DF53F900B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8" creationId="{9F79A0AD-BC20-D95C-3733-1BD7CEFDA9F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0" creationId="{8D61F861-3AA0-F9F9-480A-5490E234D09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2" creationId="{258CD316-FD53-BF63-A3D9-5794BFF8B7B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4" creationId="{35420633-931A-1565-82B4-75D3D7CF96DF}"/>
          </ac:picMkLst>
        </pc:picChg>
      </pc:sldChg>
      <pc:sldChg chg="addSp delSp modSp mod">
        <pc:chgData name="Валерия Зотова" userId="189cb6971459c171" providerId="LiveId" clId="{B150903A-E917-40A1-B9D6-8C782441B61C}" dt="2023-05-28T11:22:33.090" v="2297" actId="14100"/>
        <pc:sldMkLst>
          <pc:docMk/>
          <pc:sldMk cId="2273216274" sldId="307"/>
        </pc:sldMkLst>
        <pc:spChg chg="add mod">
          <ac:chgData name="Валерия Зотова" userId="189cb6971459c171" providerId="LiveId" clId="{B150903A-E917-40A1-B9D6-8C782441B61C}" dt="2023-05-22T19:12:58.633" v="2168" actId="2711"/>
          <ac:spMkLst>
            <pc:docMk/>
            <pc:sldMk cId="2273216274" sldId="307"/>
            <ac:spMk id="2" creationId="{75CAC235-7B1E-4C87-643D-2F7D5CB8D14A}"/>
          </ac:spMkLst>
        </pc:spChg>
        <pc:spChg chg="del">
          <ac:chgData name="Валерия Зотова" userId="189cb6971459c171" providerId="LiveId" clId="{B150903A-E917-40A1-B9D6-8C782441B61C}" dt="2023-05-20T19:40:41.892" v="1172" actId="478"/>
          <ac:spMkLst>
            <pc:docMk/>
            <pc:sldMk cId="2273216274" sldId="307"/>
            <ac:spMk id="10" creationId="{3725E24A-2BDF-26D9-7DEE-8BA4BA1D39AF}"/>
          </ac:spMkLst>
        </pc:spChg>
        <pc:spChg chg="del mod">
          <ac:chgData name="Валерия Зотова" userId="189cb6971459c171" providerId="LiveId" clId="{B150903A-E917-40A1-B9D6-8C782441B61C}" dt="2023-05-20T20:21:46.501" v="1383"/>
          <ac:spMkLst>
            <pc:docMk/>
            <pc:sldMk cId="2273216274" sldId="307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40.585" v="1171" actId="478"/>
          <ac:picMkLst>
            <pc:docMk/>
            <pc:sldMk cId="2273216274" sldId="307"/>
            <ac:picMk id="6" creationId="{00000000-0000-0000-0000-000000000000}"/>
          </ac:picMkLst>
        </pc:picChg>
        <pc:picChg chg="add del mod">
          <ac:chgData name="Валерия Зотова" userId="189cb6971459c171" providerId="LiveId" clId="{B150903A-E917-40A1-B9D6-8C782441B61C}" dt="2023-05-20T20:24:08.689" v="1549" actId="478"/>
          <ac:picMkLst>
            <pc:docMk/>
            <pc:sldMk cId="2273216274" sldId="307"/>
            <ac:picMk id="7" creationId="{09002448-56E7-BE0C-7FF9-3434291D3BDD}"/>
          </ac:picMkLst>
        </pc:picChg>
        <pc:picChg chg="add mod">
          <ac:chgData name="Валерия Зотова" userId="189cb6971459c171" providerId="LiveId" clId="{B150903A-E917-40A1-B9D6-8C782441B61C}" dt="2023-05-28T11:22:33.090" v="2297" actId="14100"/>
          <ac:picMkLst>
            <pc:docMk/>
            <pc:sldMk cId="2273216274" sldId="307"/>
            <ac:picMk id="8" creationId="{13C727EE-A8AE-C185-8A1D-2297E3584C59}"/>
          </ac:picMkLst>
        </pc:picChg>
        <pc:picChg chg="add mod">
          <ac:chgData name="Валерия Зотова" userId="189cb6971459c171" providerId="LiveId" clId="{B150903A-E917-40A1-B9D6-8C782441B61C}" dt="2023-05-28T11:22:30.551" v="2296" actId="14100"/>
          <ac:picMkLst>
            <pc:docMk/>
            <pc:sldMk cId="2273216274" sldId="307"/>
            <ac:picMk id="9" creationId="{E992E806-C946-24C8-1D25-2B35BE742028}"/>
          </ac:picMkLst>
        </pc:picChg>
      </pc:sldChg>
      <pc:sldChg chg="addSp delSp modSp mod">
        <pc:chgData name="Валерия Зотова" userId="189cb6971459c171" providerId="LiveId" clId="{B150903A-E917-40A1-B9D6-8C782441B61C}" dt="2023-05-27T17:36:15.721" v="2216" actId="1076"/>
        <pc:sldMkLst>
          <pc:docMk/>
          <pc:sldMk cId="2214653709" sldId="308"/>
        </pc:sldMkLst>
        <pc:spChg chg="mod">
          <ac:chgData name="Валерия Зотова" userId="189cb6971459c171" providerId="LiveId" clId="{B150903A-E917-40A1-B9D6-8C782441B61C}" dt="2023-05-22T19:13:04.216" v="2169" actId="2711"/>
          <ac:spMkLst>
            <pc:docMk/>
            <pc:sldMk cId="2214653709" sldId="308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7T17:36:15.721" v="2216" actId="1076"/>
          <ac:picMkLst>
            <pc:docMk/>
            <pc:sldMk cId="2214653709" sldId="308"/>
            <ac:picMk id="2" creationId="{553929F2-95DD-3752-8F8A-1EAE98A7771F}"/>
          </ac:picMkLst>
        </pc:picChg>
        <pc:picChg chg="add mod">
          <ac:chgData name="Валерия Зотова" userId="189cb6971459c171" providerId="LiveId" clId="{B150903A-E917-40A1-B9D6-8C782441B61C}" dt="2023-05-20T20:28:39.977" v="1600"/>
          <ac:picMkLst>
            <pc:docMk/>
            <pc:sldMk cId="2214653709" sldId="308"/>
            <ac:picMk id="2" creationId="{8E034221-24EB-00DA-C952-DC89DC58AF4E}"/>
          </ac:picMkLst>
        </pc:picChg>
        <pc:picChg chg="add mod">
          <ac:chgData name="Валерия Зотова" userId="189cb6971459c171" providerId="LiveId" clId="{B150903A-E917-40A1-B9D6-8C782441B61C}" dt="2023-05-27T17:36:03.805" v="2208" actId="1076"/>
          <ac:picMkLst>
            <pc:docMk/>
            <pc:sldMk cId="2214653709" sldId="308"/>
            <ac:picMk id="3" creationId="{E39EA1BA-500A-F39E-3F5C-9DEB8B7DA380}"/>
          </ac:picMkLst>
        </pc:picChg>
        <pc:picChg chg="add del mod">
          <ac:chgData name="Валерия Зотова" userId="189cb6971459c171" providerId="LiveId" clId="{B150903A-E917-40A1-B9D6-8C782441B61C}" dt="2023-05-27T17:35:59.842" v="2206" actId="478"/>
          <ac:picMkLst>
            <pc:docMk/>
            <pc:sldMk cId="2214653709" sldId="308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0T19:40:58.002" v="1177" actId="478"/>
          <ac:picMkLst>
            <pc:docMk/>
            <pc:sldMk cId="2214653709" sldId="308"/>
            <ac:picMk id="7" creationId="{0E0116A6-746C-743A-2502-485B2AFFB1EB}"/>
          </ac:picMkLst>
        </pc:picChg>
        <pc:picChg chg="add del mod">
          <ac:chgData name="Валерия Зотова" userId="189cb6971459c171" providerId="LiveId" clId="{B150903A-E917-40A1-B9D6-8C782441B61C}" dt="2023-05-20T20:29:45.930" v="1620" actId="478"/>
          <ac:picMkLst>
            <pc:docMk/>
            <pc:sldMk cId="2214653709" sldId="308"/>
            <ac:picMk id="8" creationId="{09676AA5-06B1-940A-6334-1BA9E5B197B3}"/>
          </ac:picMkLst>
        </pc:picChg>
        <pc:picChg chg="add mod">
          <ac:chgData name="Валерия Зотова" userId="189cb6971459c171" providerId="LiveId" clId="{B150903A-E917-40A1-B9D6-8C782441B61C}" dt="2023-05-27T17:36:04.957" v="2209" actId="1076"/>
          <ac:picMkLst>
            <pc:docMk/>
            <pc:sldMk cId="2214653709" sldId="308"/>
            <ac:picMk id="9" creationId="{6BE4C6EC-D278-7C29-3C73-05987773288C}"/>
          </ac:picMkLst>
        </pc:picChg>
        <pc:picChg chg="add del mod">
          <ac:chgData name="Валерия Зотова" userId="189cb6971459c171" providerId="LiveId" clId="{B150903A-E917-40A1-B9D6-8C782441B61C}" dt="2023-05-27T17:36:01.432" v="2207" actId="478"/>
          <ac:picMkLst>
            <pc:docMk/>
            <pc:sldMk cId="2214653709" sldId="308"/>
            <ac:picMk id="10" creationId="{4D090535-195A-C8E4-6B56-22940720CBFA}"/>
          </ac:picMkLst>
        </pc:picChg>
        <pc:picChg chg="del">
          <ac:chgData name="Валерия Зотова" userId="189cb6971459c171" providerId="LiveId" clId="{B150903A-E917-40A1-B9D6-8C782441B61C}" dt="2023-05-20T19:40:59.857" v="1178" actId="478"/>
          <ac:picMkLst>
            <pc:docMk/>
            <pc:sldMk cId="2214653709" sldId="308"/>
            <ac:picMk id="11" creationId="{A4BDB1EC-CE1E-9D94-F500-77BA5FBE4703}"/>
          </ac:picMkLst>
        </pc:picChg>
      </pc:sldChg>
      <pc:sldChg chg="addSp modSp mod">
        <pc:chgData name="Валерия Зотова" userId="189cb6971459c171" providerId="LiveId" clId="{B150903A-E917-40A1-B9D6-8C782441B61C}" dt="2023-05-28T10:32:53.834" v="2279" actId="1076"/>
        <pc:sldMkLst>
          <pc:docMk/>
          <pc:sldMk cId="3210230972" sldId="309"/>
        </pc:sldMkLst>
        <pc:spChg chg="mod">
          <ac:chgData name="Валерия Зотова" userId="189cb6971459c171" providerId="LiveId" clId="{B150903A-E917-40A1-B9D6-8C782441B61C}" dt="2023-05-28T10:32:53.834" v="2279" actId="1076"/>
          <ac:spMkLst>
            <pc:docMk/>
            <pc:sldMk cId="3210230972" sldId="30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0:24:51.476" v="2238" actId="20577"/>
          <ac:spMkLst>
            <pc:docMk/>
            <pc:sldMk cId="3210230972" sldId="309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8T10:32:46.617" v="2278" actId="1076"/>
          <ac:picMkLst>
            <pc:docMk/>
            <pc:sldMk cId="3210230972" sldId="309"/>
            <ac:picMk id="2" creationId="{89149016-3B68-50E6-015F-F817FF55DCAF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6:21.979" v="2200" actId="1076"/>
        <pc:sldMkLst>
          <pc:docMk/>
          <pc:sldMk cId="2101645340" sldId="311"/>
        </pc:sldMkLst>
        <pc:spChg chg="add del mod">
          <ac:chgData name="Валерия Зотова" userId="189cb6971459c171" providerId="LiveId" clId="{B150903A-E917-40A1-B9D6-8C782441B61C}" dt="2023-05-20T19:32:04.618" v="1061"/>
          <ac:spMkLst>
            <pc:docMk/>
            <pc:sldMk cId="2101645340" sldId="311"/>
            <ac:spMk id="2" creationId="{A8F51134-CB8F-E9A6-9843-25CD1DB152FE}"/>
          </ac:spMkLst>
        </pc:spChg>
        <pc:spChg chg="add mod">
          <ac:chgData name="Валерия Зотова" userId="189cb6971459c171" providerId="LiveId" clId="{B150903A-E917-40A1-B9D6-8C782441B61C}" dt="2023-05-22T19:12:31.317" v="2163" actId="2711"/>
          <ac:spMkLst>
            <pc:docMk/>
            <pc:sldMk cId="2101645340" sldId="311"/>
            <ac:spMk id="7" creationId="{C6E77E6E-5D55-33FA-7AE6-972BC554933B}"/>
          </ac:spMkLst>
        </pc:spChg>
        <pc:spChg chg="add mod">
          <ac:chgData name="Валерия Зотова" userId="189cb6971459c171" providerId="LiveId" clId="{B150903A-E917-40A1-B9D6-8C782441B61C}" dt="2023-05-20T19:35:47.901" v="1159" actId="14100"/>
          <ac:spMkLst>
            <pc:docMk/>
            <pc:sldMk cId="2101645340" sldId="311"/>
            <ac:spMk id="9" creationId="{85A993F8-4EB3-0E83-AC44-2E754F08394A}"/>
          </ac:spMkLst>
        </pc:spChg>
        <pc:spChg chg="del">
          <ac:chgData name="Валерия Зотова" userId="189cb6971459c171" providerId="LiveId" clId="{B150903A-E917-40A1-B9D6-8C782441B61C}" dt="2023-05-20T19:31:05.084" v="1056" actId="478"/>
          <ac:spMkLst>
            <pc:docMk/>
            <pc:sldMk cId="2101645340" sldId="311"/>
            <ac:spMk id="12" creationId="{B80E67C8-C15A-DB2B-B2A8-F4FE5CB512AD}"/>
          </ac:spMkLst>
        </pc:spChg>
        <pc:spChg chg="mod">
          <ac:chgData name="Валерия Зотова" userId="189cb6971459c171" providerId="LiveId" clId="{B150903A-E917-40A1-B9D6-8C782441B61C}" dt="2023-05-23T15:26:21.979" v="2200" actId="1076"/>
          <ac:spMkLst>
            <pc:docMk/>
            <pc:sldMk cId="2101645340" sldId="311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31:02.962" v="1054" actId="478"/>
          <ac:picMkLst>
            <pc:docMk/>
            <pc:sldMk cId="2101645340" sldId="31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1:02.328" v="1053" actId="478"/>
          <ac:picMkLst>
            <pc:docMk/>
            <pc:sldMk cId="2101645340" sldId="311"/>
            <ac:picMk id="6" creationId="{4CB956C7-0CEE-7C88-6057-E307916B6905}"/>
          </ac:picMkLst>
        </pc:picChg>
        <pc:picChg chg="del">
          <ac:chgData name="Валерия Зотова" userId="189cb6971459c171" providerId="LiveId" clId="{B150903A-E917-40A1-B9D6-8C782441B61C}" dt="2023-05-20T19:31:03.718" v="1055" actId="478"/>
          <ac:picMkLst>
            <pc:docMk/>
            <pc:sldMk cId="2101645340" sldId="311"/>
            <ac:picMk id="8" creationId="{D240C023-2899-9E7A-2FAC-74253E00EB57}"/>
          </ac:picMkLst>
        </pc:picChg>
        <pc:picChg chg="del">
          <ac:chgData name="Валерия Зотова" userId="189cb6971459c171" providerId="LiveId" clId="{B150903A-E917-40A1-B9D6-8C782441B61C}" dt="2023-05-20T19:31:05.801" v="1057" actId="478"/>
          <ac:picMkLst>
            <pc:docMk/>
            <pc:sldMk cId="2101645340" sldId="311"/>
            <ac:picMk id="14" creationId="{2E5411C0-6771-EEAA-BF22-BEFD82B60517}"/>
          </ac:picMkLst>
        </pc:picChg>
        <pc:picChg chg="add mod">
          <ac:chgData name="Валерия Зотова" userId="189cb6971459c171" providerId="LiveId" clId="{B150903A-E917-40A1-B9D6-8C782441B61C}" dt="2023-05-20T19:34:42.037" v="1153" actId="1076"/>
          <ac:picMkLst>
            <pc:docMk/>
            <pc:sldMk cId="2101645340" sldId="311"/>
            <ac:picMk id="1026" creationId="{BC1FC0F0-3EF6-611C-16A3-65203D8F6353}"/>
          </ac:picMkLst>
        </pc:picChg>
        <pc:picChg chg="add mod">
          <ac:chgData name="Валерия Зотова" userId="189cb6971459c171" providerId="LiveId" clId="{B150903A-E917-40A1-B9D6-8C782441B61C}" dt="2023-05-20T19:39:56.184" v="1168" actId="1076"/>
          <ac:picMkLst>
            <pc:docMk/>
            <pc:sldMk cId="2101645340" sldId="311"/>
            <ac:picMk id="1028" creationId="{E8B9FEC7-8916-432E-8BA2-0C8A2F1F313C}"/>
          </ac:picMkLst>
        </pc:picChg>
        <pc:picChg chg="add mod">
          <ac:chgData name="Валерия Зотова" userId="189cb6971459c171" providerId="LiveId" clId="{B150903A-E917-40A1-B9D6-8C782441B61C}" dt="2023-05-20T19:36:43.097" v="1165" actId="1076"/>
          <ac:picMkLst>
            <pc:docMk/>
            <pc:sldMk cId="2101645340" sldId="311"/>
            <ac:picMk id="1032" creationId="{119E0A10-E627-A89E-A1AE-7F6FEF7C4ED9}"/>
          </ac:picMkLst>
        </pc:picChg>
        <pc:cxnChg chg="del mod">
          <ac:chgData name="Валерия Зотова" userId="189cb6971459c171" providerId="LiveId" clId="{B150903A-E917-40A1-B9D6-8C782441B61C}" dt="2023-05-20T19:31:07.007" v="1058" actId="478"/>
          <ac:cxnSpMkLst>
            <pc:docMk/>
            <pc:sldMk cId="2101645340" sldId="311"/>
            <ac:cxnSpMk id="10" creationId="{3CA27326-EE0C-3FF2-5334-2E9AC93ABE47}"/>
          </ac:cxnSpMkLst>
        </pc:cxnChg>
      </pc:sldChg>
      <pc:sldChg chg="addSp delSp modSp mod">
        <pc:chgData name="Валерия Зотова" userId="189cb6971459c171" providerId="LiveId" clId="{B150903A-E917-40A1-B9D6-8C782441B61C}" dt="2023-05-23T15:26:27.750" v="2201" actId="1076"/>
        <pc:sldMkLst>
          <pc:docMk/>
          <pc:sldMk cId="1014799357" sldId="312"/>
        </pc:sldMkLst>
        <pc:spChg chg="add mod">
          <ac:chgData name="Валерия Зотова" userId="189cb6971459c171" providerId="LiveId" clId="{B150903A-E917-40A1-B9D6-8C782441B61C}" dt="2023-05-20T20:09:05.209" v="1241" actId="1076"/>
          <ac:spMkLst>
            <pc:docMk/>
            <pc:sldMk cId="1014799357" sldId="312"/>
            <ac:spMk id="14" creationId="{DD9A7A6A-581B-166D-0055-218ADE8DDD42}"/>
          </ac:spMkLst>
        </pc:spChg>
        <pc:spChg chg="add">
          <ac:chgData name="Валерия Зотова" userId="189cb6971459c171" providerId="LiveId" clId="{B150903A-E917-40A1-B9D6-8C782441B61C}" dt="2023-05-20T20:09:30.907" v="1242"/>
          <ac:spMkLst>
            <pc:docMk/>
            <pc:sldMk cId="1014799357" sldId="312"/>
            <ac:spMk id="15" creationId="{FB305C17-5094-D809-B650-10A3F3D1FCF4}"/>
          </ac:spMkLst>
        </pc:spChg>
        <pc:spChg chg="add del mod">
          <ac:chgData name="Валерия Зотова" userId="189cb6971459c171" providerId="LiveId" clId="{B150903A-E917-40A1-B9D6-8C782441B61C}" dt="2023-05-20T20:11:22.755" v="1263"/>
          <ac:spMkLst>
            <pc:docMk/>
            <pc:sldMk cId="1014799357" sldId="312"/>
            <ac:spMk id="16" creationId="{8C27BB0D-CDCD-7109-5CE1-1E1760A97201}"/>
          </ac:spMkLst>
        </pc:spChg>
        <pc:spChg chg="add mod">
          <ac:chgData name="Валерия Зотова" userId="189cb6971459c171" providerId="LiveId" clId="{B150903A-E917-40A1-B9D6-8C782441B61C}" dt="2023-05-20T20:11:42.305" v="1264"/>
          <ac:spMkLst>
            <pc:docMk/>
            <pc:sldMk cId="1014799357" sldId="312"/>
            <ac:spMk id="17" creationId="{607D97BE-3FBF-C812-A22B-36976FFF34E3}"/>
          </ac:spMkLst>
        </pc:spChg>
        <pc:spChg chg="add del mod">
          <ac:chgData name="Валерия Зотова" userId="189cb6971459c171" providerId="LiveId" clId="{B150903A-E917-40A1-B9D6-8C782441B61C}" dt="2023-05-20T20:15:06.948" v="1334"/>
          <ac:spMkLst>
            <pc:docMk/>
            <pc:sldMk cId="1014799357" sldId="312"/>
            <ac:spMk id="18" creationId="{56935EFA-E6A3-4E0C-1DA0-5039B5F29C8B}"/>
          </ac:spMkLst>
        </pc:spChg>
        <pc:spChg chg="mod">
          <ac:chgData name="Валерия Зотова" userId="189cb6971459c171" providerId="LiveId" clId="{B150903A-E917-40A1-B9D6-8C782441B61C}" dt="2023-05-23T15:26:27.750" v="2201" actId="1076"/>
          <ac:spMkLst>
            <pc:docMk/>
            <pc:sldMk cId="1014799357" sldId="312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39.093" v="1169" actId="478"/>
          <ac:picMkLst>
            <pc:docMk/>
            <pc:sldMk cId="1014799357" sldId="312"/>
            <ac:picMk id="3" creationId="{A0CAB8D3-F021-D02C-9589-C034FCCA6363}"/>
          </ac:picMkLst>
        </pc:picChg>
        <pc:picChg chg="add del mod">
          <ac:chgData name="Валерия Зотова" userId="189cb6971459c171" providerId="LiveId" clId="{B150903A-E917-40A1-B9D6-8C782441B61C}" dt="2023-05-20T20:04:37.421" v="1230" actId="478"/>
          <ac:picMkLst>
            <pc:docMk/>
            <pc:sldMk cId="1014799357" sldId="312"/>
            <ac:picMk id="6" creationId="{FA417F42-5C34-B622-A463-CBD960FC093F}"/>
          </ac:picMkLst>
        </pc:picChg>
        <pc:picChg chg="del">
          <ac:chgData name="Валерия Зотова" userId="189cb6971459c171" providerId="LiveId" clId="{B150903A-E917-40A1-B9D6-8C782441B61C}" dt="2023-05-20T19:40:39.504" v="1170" actId="478"/>
          <ac:picMkLst>
            <pc:docMk/>
            <pc:sldMk cId="1014799357" sldId="312"/>
            <ac:picMk id="7" creationId="{A98FE4C2-47FB-CA67-7200-15579ED4E4B9}"/>
          </ac:picMkLst>
        </pc:picChg>
        <pc:picChg chg="add del mod">
          <ac:chgData name="Валерия Зотова" userId="189cb6971459c171" providerId="LiveId" clId="{B150903A-E917-40A1-B9D6-8C782441B61C}" dt="2023-05-20T20:03:57.192" v="1226" actId="478"/>
          <ac:picMkLst>
            <pc:docMk/>
            <pc:sldMk cId="1014799357" sldId="312"/>
            <ac:picMk id="8" creationId="{3CAFFF3C-9440-D6D3-D823-D9AAE9461184}"/>
          </ac:picMkLst>
        </pc:picChg>
        <pc:picChg chg="add del mod">
          <ac:chgData name="Валерия Зотова" userId="189cb6971459c171" providerId="LiveId" clId="{B150903A-E917-40A1-B9D6-8C782441B61C}" dt="2023-05-20T20:07:55.119" v="1232" actId="478"/>
          <ac:picMkLst>
            <pc:docMk/>
            <pc:sldMk cId="1014799357" sldId="312"/>
            <ac:picMk id="9" creationId="{DC008B52-D1EF-AA17-F1D6-0BE638A1CA1C}"/>
          </ac:picMkLst>
        </pc:picChg>
        <pc:picChg chg="add mod">
          <ac:chgData name="Валерия Зотова" userId="189cb6971459c171" providerId="LiveId" clId="{B150903A-E917-40A1-B9D6-8C782441B61C}" dt="2023-05-20T20:12:43.062" v="1271" actId="14100"/>
          <ac:picMkLst>
            <pc:docMk/>
            <pc:sldMk cId="1014799357" sldId="312"/>
            <ac:picMk id="11" creationId="{E8900F71-516D-2E58-4C7F-C23CFEB11119}"/>
          </ac:picMkLst>
        </pc:picChg>
        <pc:picChg chg="add del">
          <ac:chgData name="Валерия Зотова" userId="189cb6971459c171" providerId="LiveId" clId="{B150903A-E917-40A1-B9D6-8C782441B61C}" dt="2023-05-20T20:08:47.013" v="1238" actId="22"/>
          <ac:picMkLst>
            <pc:docMk/>
            <pc:sldMk cId="1014799357" sldId="312"/>
            <ac:picMk id="13" creationId="{53CB6D14-A12F-E39D-DBC2-C9FB1AFF77C5}"/>
          </ac:picMkLst>
        </pc:picChg>
        <pc:picChg chg="add mod">
          <ac:chgData name="Валерия Зотова" userId="189cb6971459c171" providerId="LiveId" clId="{B150903A-E917-40A1-B9D6-8C782441B61C}" dt="2023-05-20T20:10:31.734" v="1259" actId="1076"/>
          <ac:picMkLst>
            <pc:docMk/>
            <pc:sldMk cId="1014799357" sldId="312"/>
            <ac:picMk id="2054" creationId="{F7A2965A-ABD1-87A3-E62E-65977AAEB946}"/>
          </ac:picMkLst>
        </pc:picChg>
        <pc:picChg chg="add mod">
          <ac:chgData name="Валерия Зотова" userId="189cb6971459c171" providerId="LiveId" clId="{B150903A-E917-40A1-B9D6-8C782441B61C}" dt="2023-05-20T20:11:18.513" v="1261" actId="1076"/>
          <ac:picMkLst>
            <pc:docMk/>
            <pc:sldMk cId="1014799357" sldId="312"/>
            <ac:picMk id="2056" creationId="{6A1602A6-39CA-E57F-2A7A-2EC8616B4800}"/>
          </ac:picMkLst>
        </pc:picChg>
        <pc:picChg chg="add mod">
          <ac:chgData name="Валерия Зотова" userId="189cb6971459c171" providerId="LiveId" clId="{B150903A-E917-40A1-B9D6-8C782441B61C}" dt="2023-05-20T20:12:55.447" v="1276" actId="1076"/>
          <ac:picMkLst>
            <pc:docMk/>
            <pc:sldMk cId="1014799357" sldId="312"/>
            <ac:picMk id="2062" creationId="{01AEF3CE-971F-9D29-63FF-B998051D0F9E}"/>
          </ac:picMkLst>
        </pc:picChg>
        <pc:picChg chg="add mod">
          <ac:chgData name="Валерия Зотова" userId="189cb6971459c171" providerId="LiveId" clId="{B150903A-E917-40A1-B9D6-8C782441B61C}" dt="2023-05-20T20:12:50.018" v="1274" actId="1076"/>
          <ac:picMkLst>
            <pc:docMk/>
            <pc:sldMk cId="1014799357" sldId="312"/>
            <ac:picMk id="2064" creationId="{9FBEE216-52AD-8AFC-088D-10BA9A376EF8}"/>
          </ac:picMkLst>
        </pc:picChg>
        <pc:picChg chg="add mod">
          <ac:chgData name="Валерия Зотова" userId="189cb6971459c171" providerId="LiveId" clId="{B150903A-E917-40A1-B9D6-8C782441B61C}" dt="2023-05-20T20:17:13.966" v="1358" actId="1076"/>
          <ac:picMkLst>
            <pc:docMk/>
            <pc:sldMk cId="1014799357" sldId="312"/>
            <ac:picMk id="2066" creationId="{4ABC2971-18DC-7DA4-659C-06CFE84D6C60}"/>
          </ac:picMkLst>
        </pc:picChg>
        <pc:picChg chg="add mod">
          <ac:chgData name="Валерия Зотова" userId="189cb6971459c171" providerId="LiveId" clId="{B150903A-E917-40A1-B9D6-8C782441B61C}" dt="2023-05-20T20:17:12.722" v="1357" actId="1076"/>
          <ac:picMkLst>
            <pc:docMk/>
            <pc:sldMk cId="1014799357" sldId="312"/>
            <ac:picMk id="2068" creationId="{E5323EEB-C7D1-F074-5ED4-2D72EF35818E}"/>
          </ac:picMkLst>
        </pc:picChg>
        <pc:cxnChg chg="add mod">
          <ac:chgData name="Валерия Зотова" userId="189cb6971459c171" providerId="LiveId" clId="{B150903A-E917-40A1-B9D6-8C782441B61C}" dt="2023-05-20T20:17:00.710" v="1353" actId="14100"/>
          <ac:cxnSpMkLst>
            <pc:docMk/>
            <pc:sldMk cId="1014799357" sldId="312"/>
            <ac:cxnSpMk id="20" creationId="{DF318EE6-0CEE-AC38-F4D0-872210412442}"/>
          </ac:cxnSpMkLst>
        </pc:cxnChg>
        <pc:cxnChg chg="add del mod">
          <ac:chgData name="Валерия Зотова" userId="189cb6971459c171" providerId="LiveId" clId="{B150903A-E917-40A1-B9D6-8C782441B61C}" dt="2023-05-20T20:16:23.513" v="1341" actId="478"/>
          <ac:cxnSpMkLst>
            <pc:docMk/>
            <pc:sldMk cId="1014799357" sldId="312"/>
            <ac:cxnSpMk id="22" creationId="{1AC32EF9-54ED-0DA7-7A33-D0B7AF62B611}"/>
          </ac:cxnSpMkLst>
        </pc:cxnChg>
        <pc:cxnChg chg="add mod">
          <ac:chgData name="Валерия Зотова" userId="189cb6971459c171" providerId="LiveId" clId="{B150903A-E917-40A1-B9D6-8C782441B61C}" dt="2023-05-20T20:16:55.773" v="1351" actId="14100"/>
          <ac:cxnSpMkLst>
            <pc:docMk/>
            <pc:sldMk cId="1014799357" sldId="312"/>
            <ac:cxnSpMk id="24" creationId="{2D980A4C-C3A1-2F52-E2B7-577A4484C5EF}"/>
          </ac:cxnSpMkLst>
        </pc:cxnChg>
        <pc:cxnChg chg="add mod">
          <ac:chgData name="Валерия Зотова" userId="189cb6971459c171" providerId="LiveId" clId="{B150903A-E917-40A1-B9D6-8C782441B61C}" dt="2023-05-20T20:16:53.828" v="1350" actId="1076"/>
          <ac:cxnSpMkLst>
            <pc:docMk/>
            <pc:sldMk cId="1014799357" sldId="312"/>
            <ac:cxnSpMk id="26" creationId="{8950DDB4-D341-2AA8-5459-2638289018EB}"/>
          </ac:cxnSpMkLst>
        </pc:cxnChg>
      </pc:sldChg>
      <pc:sldChg chg="delSp modSp del mod">
        <pc:chgData name="Валерия Зотова" userId="189cb6971459c171" providerId="LiveId" clId="{B150903A-E917-40A1-B9D6-8C782441B61C}" dt="2023-05-20T20:32:23.247" v="1703" actId="47"/>
        <pc:sldMkLst>
          <pc:docMk/>
          <pc:sldMk cId="1308827006" sldId="314"/>
        </pc:sldMkLst>
        <pc:spChg chg="mod">
          <ac:chgData name="Валерия Зотова" userId="189cb6971459c171" providerId="LiveId" clId="{B150903A-E917-40A1-B9D6-8C782441B61C}" dt="2023-05-20T20:32:19.324" v="1702" actId="20577"/>
          <ac:spMkLst>
            <pc:docMk/>
            <pc:sldMk cId="1308827006" sldId="314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3" creationId="{B1ADB642-8B03-C588-3DF6-BED6F1879C90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8" creationId="{95609ADA-420B-2756-6056-528FEC6E539F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10" creationId="{60A81331-5F59-AF23-F4BC-28DA9EA5EE82}"/>
          </ac:picMkLst>
        </pc:picChg>
      </pc:sldChg>
      <pc:sldChg chg="addSp delSp modSp mod ord">
        <pc:chgData name="Валерия Зотова" userId="189cb6971459c171" providerId="LiveId" clId="{B150903A-E917-40A1-B9D6-8C782441B61C}" dt="2023-05-22T19:13:26.372" v="2174" actId="2711"/>
        <pc:sldMkLst>
          <pc:docMk/>
          <pc:sldMk cId="238226361" sldId="315"/>
        </pc:sldMkLst>
        <pc:spChg chg="del mod">
          <ac:chgData name="Валерия Зотова" userId="189cb6971459c171" providerId="LiveId" clId="{B150903A-E917-40A1-B9D6-8C782441B61C}" dt="2023-05-20T19:40:47.336" v="1175" actId="478"/>
          <ac:spMkLst>
            <pc:docMk/>
            <pc:sldMk cId="238226361" sldId="315"/>
            <ac:spMk id="18" creationId="{A9477C5C-7DBE-A78F-153F-D8E5B486BF7F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19" creationId="{6F5E4DF5-1AE6-6D22-8326-3BD31AC2F2B5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20" creationId="{E253C327-3400-42A8-7683-41409AC7A2DA}"/>
          </ac:spMkLst>
        </pc:spChg>
        <pc:spChg chg="mod">
          <ac:chgData name="Валерия Зотова" userId="189cb6971459c171" providerId="LiveId" clId="{B150903A-E917-40A1-B9D6-8C782441B61C}" dt="2023-05-22T19:13:26.372" v="2174" actId="2711"/>
          <ac:spMkLst>
            <pc:docMk/>
            <pc:sldMk cId="238226361" sldId="315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0T20:28:33.762" v="1598" actId="478"/>
          <ac:picMkLst>
            <pc:docMk/>
            <pc:sldMk cId="238226361" sldId="315"/>
            <ac:picMk id="2" creationId="{E23B9793-A5A0-0920-CD42-5AC462F671EC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3" creationId="{2803A6F9-9132-95AC-6EBE-F3AC30BA3B3E}"/>
          </ac:picMkLst>
        </pc:picChg>
        <pc:picChg chg="add mod">
          <ac:chgData name="Валерия Зотова" userId="189cb6971459c171" providerId="LiveId" clId="{B150903A-E917-40A1-B9D6-8C782441B61C}" dt="2023-05-20T20:31:36.929" v="1685" actId="1076"/>
          <ac:picMkLst>
            <pc:docMk/>
            <pc:sldMk cId="238226361" sldId="315"/>
            <ac:picMk id="6" creationId="{FA4B9400-B86C-84DC-FF45-39A95A272A8C}"/>
          </ac:picMkLst>
        </pc:picChg>
        <pc:picChg chg="del">
          <ac:chgData name="Валерия Зотова" userId="189cb6971459c171" providerId="LiveId" clId="{B150903A-E917-40A1-B9D6-8C782441B61C}" dt="2023-05-20T19:40:43.565" v="1173" actId="478"/>
          <ac:picMkLst>
            <pc:docMk/>
            <pc:sldMk cId="238226361" sldId="315"/>
            <ac:picMk id="7" creationId="{AD19521F-7BBC-DAFC-3E0E-B54D4F668F56}"/>
          </ac:picMkLst>
        </pc:picChg>
        <pc:picChg chg="add mod">
          <ac:chgData name="Валерия Зотова" userId="189cb6971459c171" providerId="LiveId" clId="{B150903A-E917-40A1-B9D6-8C782441B61C}" dt="2023-05-20T20:31:49.489" v="1687" actId="1076"/>
          <ac:picMkLst>
            <pc:docMk/>
            <pc:sldMk cId="238226361" sldId="315"/>
            <ac:picMk id="9" creationId="{B24027FB-005A-CD56-AFAD-F1A413E6F145}"/>
          </ac:picMkLst>
        </pc:picChg>
        <pc:picChg chg="add mod">
          <ac:chgData name="Валерия Зотова" userId="189cb6971459c171" providerId="LiveId" clId="{B150903A-E917-40A1-B9D6-8C782441B61C}" dt="2023-05-20T20:32:09.890" v="1691" actId="1076"/>
          <ac:picMkLst>
            <pc:docMk/>
            <pc:sldMk cId="238226361" sldId="315"/>
            <ac:picMk id="10" creationId="{45FBB9B1-4AD6-16E0-1CAB-8A373CA5A778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1" creationId="{38F01A43-CADE-431A-61DE-BFD669875425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3" creationId="{186084C1-C224-85AB-CC11-15745A80C65C}"/>
          </ac:picMkLst>
        </pc:pic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8" creationId="{2339737E-050A-DE47-B7C6-03B2B21CAA7E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15" creationId="{078A7B7A-8CBD-DEBF-A57C-7C7B86DCB688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2" creationId="{6A9C52DD-F68F-1D92-E656-52CF701C9003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4" creationId="{90090AEB-832D-9922-4D7F-7EA396470E45}"/>
          </ac:cxnSpMkLst>
        </pc:cxnChg>
      </pc:sldChg>
      <pc:sldChg chg="new del">
        <pc:chgData name="Валерия Зотова" userId="189cb6971459c171" providerId="LiveId" clId="{B150903A-E917-40A1-B9D6-8C782441B61C}" dt="2023-05-21T07:43:57.790" v="1996" actId="47"/>
        <pc:sldMkLst>
          <pc:docMk/>
          <pc:sldMk cId="3037414713" sldId="316"/>
        </pc:sldMkLst>
      </pc:sldChg>
      <pc:sldChg chg="addSp delSp modSp add mod ord delAnim modAnim">
        <pc:chgData name="Валерия Зотова" userId="189cb6971459c171" providerId="LiveId" clId="{B150903A-E917-40A1-B9D6-8C782441B61C}" dt="2023-05-22T19:14:04.393" v="2189" actId="2711"/>
        <pc:sldMkLst>
          <pc:docMk/>
          <pc:sldMk cId="889949079" sldId="317"/>
        </pc:sldMkLst>
        <pc:spChg chg="del mod">
          <ac:chgData name="Валерия Зотова" userId="189cb6971459c171" providerId="LiveId" clId="{B150903A-E917-40A1-B9D6-8C782441B61C}" dt="2023-05-21T07:44:17.728" v="2044"/>
          <ac:spMkLst>
            <pc:docMk/>
            <pc:sldMk cId="889949079" sldId="317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4:04.393" v="2189" actId="2711"/>
          <ac:spMkLst>
            <pc:docMk/>
            <pc:sldMk cId="889949079" sldId="317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1T08:14:59.836" v="2090" actId="478"/>
          <ac:picMkLst>
            <pc:docMk/>
            <pc:sldMk cId="889949079" sldId="317"/>
            <ac:picMk id="2" creationId="{7D94E316-2854-C637-5771-57E1330241B1}"/>
          </ac:picMkLst>
        </pc:picChg>
        <pc:picChg chg="add mod">
          <ac:chgData name="Валерия Зотова" userId="189cb6971459c171" providerId="LiveId" clId="{B150903A-E917-40A1-B9D6-8C782441B61C}" dt="2023-05-22T04:03:42.708" v="2145" actId="1076"/>
          <ac:picMkLst>
            <pc:docMk/>
            <pc:sldMk cId="889949079" sldId="317"/>
            <ac:picMk id="2" creationId="{EC030F5B-9217-675A-425B-9E2D2860E79E}"/>
          </ac:picMkLst>
        </pc:picChg>
        <pc:picChg chg="add del mod">
          <ac:chgData name="Валерия Зотова" userId="189cb6971459c171" providerId="LiveId" clId="{B150903A-E917-40A1-B9D6-8C782441B61C}" dt="2023-05-22T04:03:21.099" v="2143" actId="478"/>
          <ac:picMkLst>
            <pc:docMk/>
            <pc:sldMk cId="889949079" sldId="317"/>
            <ac:picMk id="3" creationId="{548F49D7-3551-451F-7FA1-8CCBD2ED49DF}"/>
          </ac:picMkLst>
        </pc:picChg>
      </pc:sldChg>
      <pc:sldChg chg="new del">
        <pc:chgData name="Валерия Зотова" userId="189cb6971459c171" providerId="LiveId" clId="{B150903A-E917-40A1-B9D6-8C782441B61C}" dt="2023-05-27T17:35:27.428" v="2205" actId="47"/>
        <pc:sldMkLst>
          <pc:docMk/>
          <pc:sldMk cId="2118182865" sldId="318"/>
        </pc:sldMkLst>
      </pc:sldChg>
      <pc:sldChg chg="delSp modSp add mod">
        <pc:chgData name="Валерия Зотова" userId="189cb6971459c171" providerId="LiveId" clId="{B150903A-E917-40A1-B9D6-8C782441B61C}" dt="2023-05-27T17:36:26.469" v="2221" actId="14100"/>
        <pc:sldMkLst>
          <pc:docMk/>
          <pc:sldMk cId="1649500200" sldId="319"/>
        </pc:sldMkLst>
        <pc:picChg chg="del">
          <ac:chgData name="Валерия Зотова" userId="189cb6971459c171" providerId="LiveId" clId="{B150903A-E917-40A1-B9D6-8C782441B61C}" dt="2023-05-27T17:36:20.165" v="2218" actId="478"/>
          <ac:picMkLst>
            <pc:docMk/>
            <pc:sldMk cId="1649500200" sldId="319"/>
            <ac:picMk id="3" creationId="{E39EA1BA-500A-F39E-3F5C-9DEB8B7DA380}"/>
          </ac:picMkLst>
        </pc:picChg>
        <pc:picChg chg="mod">
          <ac:chgData name="Валерия Зотова" userId="189cb6971459c171" providerId="LiveId" clId="{B150903A-E917-40A1-B9D6-8C782441B61C}" dt="2023-05-27T17:36:22.200" v="2219" actId="1076"/>
          <ac:picMkLst>
            <pc:docMk/>
            <pc:sldMk cId="1649500200" sldId="319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7T17:36:18.621" v="2217" actId="478"/>
          <ac:picMkLst>
            <pc:docMk/>
            <pc:sldMk cId="1649500200" sldId="319"/>
            <ac:picMk id="9" creationId="{6BE4C6EC-D278-7C29-3C73-05987773288C}"/>
          </ac:picMkLst>
        </pc:picChg>
        <pc:picChg chg="mod">
          <ac:chgData name="Валерия Зотова" userId="189cb6971459c171" providerId="LiveId" clId="{B150903A-E917-40A1-B9D6-8C782441B61C}" dt="2023-05-27T17:36:26.469" v="2221" actId="14100"/>
          <ac:picMkLst>
            <pc:docMk/>
            <pc:sldMk cId="1649500200" sldId="319"/>
            <ac:picMk id="10" creationId="{4D090535-195A-C8E4-6B56-22940720CBFA}"/>
          </ac:picMkLst>
        </pc:picChg>
      </pc:sldChg>
      <pc:sldChg chg="new del ord">
        <pc:chgData name="Валерия Зотова" userId="189cb6971459c171" providerId="LiveId" clId="{B150903A-E917-40A1-B9D6-8C782441B61C}" dt="2023-05-28T10:24:47.369" v="2226" actId="47"/>
        <pc:sldMkLst>
          <pc:docMk/>
          <pc:sldMk cId="416474443" sldId="320"/>
        </pc:sldMkLst>
      </pc:sldChg>
      <pc:sldChg chg="add">
        <pc:chgData name="Валерия Зотова" userId="189cb6971459c171" providerId="LiveId" clId="{B150903A-E917-40A1-B9D6-8C782441B61C}" dt="2023-05-28T10:24:44.831" v="2225" actId="2890"/>
        <pc:sldMkLst>
          <pc:docMk/>
          <pc:sldMk cId="464172010" sldId="321"/>
        </pc:sldMkLst>
      </pc:sldChg>
    </pc:docChg>
  </pc:docChgLst>
  <pc:docChgLst>
    <pc:chgData name="Валерия Зотова" userId="189cb6971459c171" providerId="LiveId" clId="{4FB868E5-D62C-4F1E-A8AB-9985FC92A730}"/>
    <pc:docChg chg="undo custSel delSld modSld">
      <pc:chgData name="Валерия Зотова" userId="189cb6971459c171" providerId="LiveId" clId="{4FB868E5-D62C-4F1E-A8AB-9985FC92A730}" dt="2023-12-14T16:23:04.412" v="164" actId="2696"/>
      <pc:docMkLst>
        <pc:docMk/>
      </pc:docMkLst>
      <pc:sldChg chg="modSp mod">
        <pc:chgData name="Валерия Зотова" userId="189cb6971459c171" providerId="LiveId" clId="{4FB868E5-D62C-4F1E-A8AB-9985FC92A730}" dt="2023-12-14T16:15:24.531" v="39" actId="20577"/>
        <pc:sldMkLst>
          <pc:docMk/>
          <pc:sldMk cId="1885302124" sldId="271"/>
        </pc:sldMkLst>
        <pc:spChg chg="mod">
          <ac:chgData name="Валерия Зотова" userId="189cb6971459c171" providerId="LiveId" clId="{4FB868E5-D62C-4F1E-A8AB-9985FC92A730}" dt="2023-12-14T16:15:24.531" v="39" actId="20577"/>
          <ac:spMkLst>
            <pc:docMk/>
            <pc:sldMk cId="1885302124" sldId="271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19:41.933" v="55" actId="113"/>
        <pc:sldMkLst>
          <pc:docMk/>
          <pc:sldMk cId="1248518533" sldId="273"/>
        </pc:sldMkLst>
        <pc:spChg chg="mod">
          <ac:chgData name="Валерия Зотова" userId="189cb6971459c171" providerId="LiveId" clId="{4FB868E5-D62C-4F1E-A8AB-9985FC92A730}" dt="2023-12-14T16:19:41.933" v="55" actId="113"/>
          <ac:spMkLst>
            <pc:docMk/>
            <pc:sldMk cId="1248518533" sldId="273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20:53.401" v="63" actId="2711"/>
        <pc:sldMkLst>
          <pc:docMk/>
          <pc:sldMk cId="859346342" sldId="299"/>
        </pc:sldMkLst>
        <pc:spChg chg="mod">
          <ac:chgData name="Валерия Зотова" userId="189cb6971459c171" providerId="LiveId" clId="{4FB868E5-D62C-4F1E-A8AB-9985FC92A730}" dt="2023-12-14T16:20:53.401" v="63" actId="2711"/>
          <ac:spMkLst>
            <pc:docMk/>
            <pc:sldMk cId="859346342" sldId="299"/>
            <ac:spMk id="7" creationId="{2BF579B1-AEA0-7A5D-336D-40F68DE0A923}"/>
          </ac:spMkLst>
        </pc:spChg>
      </pc:sldChg>
      <pc:sldChg chg="modSp mod">
        <pc:chgData name="Валерия Зотова" userId="189cb6971459c171" providerId="LiveId" clId="{4FB868E5-D62C-4F1E-A8AB-9985FC92A730}" dt="2023-12-14T16:22:15.099" v="145" actId="20577"/>
        <pc:sldMkLst>
          <pc:docMk/>
          <pc:sldMk cId="3262556376" sldId="300"/>
        </pc:sldMkLst>
        <pc:spChg chg="mod">
          <ac:chgData name="Валерия Зотова" userId="189cb6971459c171" providerId="LiveId" clId="{4FB868E5-D62C-4F1E-A8AB-9985FC92A730}" dt="2023-12-14T16:21:56.115" v="104" actId="20577"/>
          <ac:spMkLst>
            <pc:docMk/>
            <pc:sldMk cId="3262556376" sldId="300"/>
            <ac:spMk id="8" creationId="{69CA5030-4EA1-A4AF-26BF-FE57750688F0}"/>
          </ac:spMkLst>
        </pc:spChg>
        <pc:spChg chg="mod">
          <ac:chgData name="Валерия Зотова" userId="189cb6971459c171" providerId="LiveId" clId="{4FB868E5-D62C-4F1E-A8AB-9985FC92A730}" dt="2023-12-14T16:22:15.099" v="145" actId="20577"/>
          <ac:spMkLst>
            <pc:docMk/>
            <pc:sldMk cId="3262556376" sldId="300"/>
            <ac:spMk id="9" creationId="{35952A53-5BD8-FFD9-7858-FEEC0D917585}"/>
          </ac:spMkLst>
        </pc:spChg>
      </pc:sldChg>
      <pc:sldChg chg="del">
        <pc:chgData name="Валерия Зотова" userId="189cb6971459c171" providerId="LiveId" clId="{4FB868E5-D62C-4F1E-A8AB-9985FC92A730}" dt="2023-12-14T16:21:07.096" v="64" actId="47"/>
        <pc:sldMkLst>
          <pc:docMk/>
          <pc:sldMk cId="2851410091" sldId="301"/>
        </pc:sldMkLst>
      </pc:sldChg>
      <pc:sldChg chg="del">
        <pc:chgData name="Валерия Зотова" userId="189cb6971459c171" providerId="LiveId" clId="{4FB868E5-D62C-4F1E-A8AB-9985FC92A730}" dt="2023-12-14T16:22:55.257" v="162" actId="2696"/>
        <pc:sldMkLst>
          <pc:docMk/>
          <pc:sldMk cId="2273216274" sldId="30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214653709" sldId="308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3210230972" sldId="309"/>
        </pc:sldMkLst>
      </pc:sldChg>
      <pc:sldChg chg="addSp delSp modSp mod">
        <pc:chgData name="Валерия Зотова" userId="189cb6971459c171" providerId="LiveId" clId="{4FB868E5-D62C-4F1E-A8AB-9985FC92A730}" dt="2023-12-14T16:22:46.554" v="160" actId="20577"/>
        <pc:sldMkLst>
          <pc:docMk/>
          <pc:sldMk cId="2101645340" sldId="311"/>
        </pc:sldMkLst>
        <pc:spChg chg="mod">
          <ac:chgData name="Валерия Зотова" userId="189cb6971459c171" providerId="LiveId" clId="{4FB868E5-D62C-4F1E-A8AB-9985FC92A730}" dt="2023-12-14T16:22:46.554" v="160" actId="20577"/>
          <ac:spMkLst>
            <pc:docMk/>
            <pc:sldMk cId="2101645340" sldId="311"/>
            <ac:spMk id="7" creationId="{C6E77E6E-5D55-33FA-7AE6-972BC554933B}"/>
          </ac:spMkLst>
        </pc:spChg>
        <pc:picChg chg="add mod">
          <ac:chgData name="Валерия Зотова" userId="189cb6971459c171" providerId="LiveId" clId="{4FB868E5-D62C-4F1E-A8AB-9985FC92A730}" dt="2023-12-14T16:22:35.906" v="148" actId="1076"/>
          <ac:picMkLst>
            <pc:docMk/>
            <pc:sldMk cId="2101645340" sldId="311"/>
            <ac:picMk id="2" creationId="{2CEABF38-5EFD-715A-5AE6-4F5BC8865F89}"/>
          </ac:picMkLst>
        </pc:picChg>
        <pc:picChg chg="del">
          <ac:chgData name="Валерия Зотова" userId="189cb6971459c171" providerId="LiveId" clId="{4FB868E5-D62C-4F1E-A8AB-9985FC92A730}" dt="2023-12-14T16:22:33.503" v="146" actId="478"/>
          <ac:picMkLst>
            <pc:docMk/>
            <pc:sldMk cId="2101645340" sldId="311"/>
            <ac:picMk id="1032" creationId="{119E0A10-E627-A89E-A1AE-7F6FEF7C4ED9}"/>
          </ac:picMkLst>
        </pc:picChg>
      </pc:sldChg>
      <pc:sldChg chg="del">
        <pc:chgData name="Валерия Зотова" userId="189cb6971459c171" providerId="LiveId" clId="{4FB868E5-D62C-4F1E-A8AB-9985FC92A730}" dt="2023-12-14T16:22:51.384" v="161" actId="2696"/>
        <pc:sldMkLst>
          <pc:docMk/>
          <pc:sldMk cId="1014799357" sldId="312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38226361" sldId="315"/>
        </pc:sldMkLst>
      </pc:sldChg>
      <pc:sldChg chg="del">
        <pc:chgData name="Валерия Зотова" userId="189cb6971459c171" providerId="LiveId" clId="{4FB868E5-D62C-4F1E-A8AB-9985FC92A730}" dt="2023-12-14T16:23:04.412" v="164" actId="2696"/>
        <pc:sldMkLst>
          <pc:docMk/>
          <pc:sldMk cId="889949079" sldId="31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1649500200" sldId="319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464172010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40D3-7956-497E-AF18-4AD951830EA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83914-3837-44D4-BC73-CC3CCFE4E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9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0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4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2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8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7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2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1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6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1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86AA-C9B4-44E7-9A59-E9365C9EA225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9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9210" y="2145954"/>
            <a:ext cx="8982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Разработка системы контроля версий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0552" y="3348987"/>
            <a:ext cx="33952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Выполнил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студент группы 09-051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Научный руководитель, 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старший преподаватель </a:t>
            </a:r>
            <a:r>
              <a:rPr lang="ru-RU" dirty="0" err="1">
                <a:solidFill>
                  <a:schemeClr val="bg1"/>
                </a:solidFill>
                <a:cs typeface="Times New Roman" panose="02020603050405020304" pitchFamily="18" charset="0"/>
              </a:rPr>
              <a:t>КАДиТП</a:t>
            </a:r>
            <a:endParaRPr lang="ru-RU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13471" y="3311039"/>
            <a:ext cx="13789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Мишин С.С.</a:t>
            </a:r>
          </a:p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18853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3143" y="4390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255005" y="2074200"/>
            <a:ext cx="6633989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lang="ru-RU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Спасибо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400" b="1" i="0" strike="noStrike" cap="none" dirty="0" err="1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за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400" b="1" i="0" strike="noStrike" cap="none" dirty="0" err="1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внимание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!</a:t>
            </a:r>
            <a:endParaRPr sz="4400" b="1" i="0" strike="noStrike" cap="none" dirty="0">
              <a:solidFill>
                <a:schemeClr val="bg1"/>
              </a:solidFill>
              <a:latin typeface="+mj-lt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525" y="250070"/>
            <a:ext cx="7205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Аналоги</a:t>
            </a:r>
            <a:endParaRPr lang="ru-RU" sz="4400" dirty="0"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GitHub Desktop | Simple collaboration from your deskto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7" y="1134384"/>
            <a:ext cx="3713373" cy="292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version control - Are there any good graphical Git and Hg/Mercurial clients  on Mac OS X? - Stack Overflow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23" y="1019511"/>
            <a:ext cx="4266636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2008407" y="4260373"/>
            <a:ext cx="1596692" cy="31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6120895" y="4260373"/>
            <a:ext cx="1596692" cy="31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745819" y="271181"/>
            <a:ext cx="7582725" cy="5726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3000" dirty="0"/>
              <a:t>Цели </a:t>
            </a:r>
            <a:r>
              <a:rPr lang="ru-RU" sz="3000" dirty="0"/>
              <a:t>проекта</a:t>
            </a:r>
            <a:endParaRPr sz="4500" dirty="0"/>
          </a:p>
        </p:txBody>
      </p:sp>
      <p:sp>
        <p:nvSpPr>
          <p:cNvPr id="18" name="Google Shape;425;p27"/>
          <p:cNvSpPr txBox="1">
            <a:spLocks/>
          </p:cNvSpPr>
          <p:nvPr/>
        </p:nvSpPr>
        <p:spPr>
          <a:xfrm>
            <a:off x="4895384" y="1309255"/>
            <a:ext cx="3368853" cy="2990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/>
            <a:r>
              <a:rPr lang="ru-RU" sz="1800" dirty="0" smtClean="0"/>
              <a:t>Простота в использовании</a:t>
            </a:r>
          </a:p>
          <a:p>
            <a:pPr marL="214313" indent="-214313"/>
            <a:r>
              <a:rPr lang="ru-RU" sz="1800" dirty="0" smtClean="0"/>
              <a:t>Русификация и выбор языка</a:t>
            </a:r>
          </a:p>
          <a:p>
            <a:pPr marL="214313" indent="-214313"/>
            <a:r>
              <a:rPr lang="ru-RU" sz="1800" dirty="0" smtClean="0"/>
              <a:t>Шифрование данных</a:t>
            </a:r>
          </a:p>
          <a:p>
            <a:pPr marL="214313" indent="-214313"/>
            <a:r>
              <a:rPr lang="ru-RU" sz="1800" dirty="0" smtClean="0"/>
              <a:t>Выбор сервера для хранения данных</a:t>
            </a:r>
          </a:p>
          <a:p>
            <a:pPr marL="214313" indent="-214313"/>
            <a:r>
              <a:rPr lang="ru-RU" sz="1800" dirty="0" smtClean="0"/>
              <a:t>Торговая площадка</a:t>
            </a:r>
            <a:endParaRPr lang="ru-RU" sz="1800" dirty="0"/>
          </a:p>
        </p:txBody>
      </p:sp>
      <p:sp>
        <p:nvSpPr>
          <p:cNvPr id="19" name="Google Shape;426;p27"/>
          <p:cNvSpPr txBox="1">
            <a:spLocks/>
          </p:cNvSpPr>
          <p:nvPr/>
        </p:nvSpPr>
        <p:spPr>
          <a:xfrm>
            <a:off x="1126636" y="1309255"/>
            <a:ext cx="3410545" cy="31519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75"/>
              </a:spcAft>
              <a:buFont typeface="Arial" panose="020B0604020202020204" pitchFamily="34" charset="0"/>
              <a:buNone/>
            </a:pPr>
            <a:r>
              <a:rPr lang="ru-RU" sz="1950" dirty="0" smtClean="0"/>
              <a:t>Цель: создание </a:t>
            </a:r>
            <a:r>
              <a:rPr lang="en-US" sz="1950" dirty="0" smtClean="0"/>
              <a:t>VCS</a:t>
            </a:r>
            <a:r>
              <a:rPr lang="ru-RU" sz="1950" dirty="0" smtClean="0"/>
              <a:t>, простой в использовании, с русификацией и расширенным функционалом, как для клиентской, так и для серверной части.</a:t>
            </a:r>
            <a:endParaRPr lang="ru-RU" sz="1950" dirty="0"/>
          </a:p>
        </p:txBody>
      </p:sp>
    </p:spTree>
    <p:extLst>
      <p:ext uri="{BB962C8B-B14F-4D97-AF65-F5344CB8AC3E}">
        <p14:creationId xmlns:p14="http://schemas.microsoft.com/office/powerpoint/2010/main" val="124851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3792" y="942350"/>
            <a:ext cx="8621924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360000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Целью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выпускной квалификационной работы является создание прототипа системы контроля версий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 отслеживания изменений, управления версиями и совместной работы между разработчиками. </a:t>
            </a:r>
          </a:p>
          <a:p>
            <a:pPr lvl="1" indent="360000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Для достижения цели поставлены следующие </a:t>
            </a:r>
            <a:r>
              <a:rPr lang="ru-RU" b="1" dirty="0">
                <a:cs typeface="Times New Roman" panose="02020603050405020304" pitchFamily="18" charset="0"/>
              </a:rPr>
              <a:t>задачи: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провести исследование предметной области и провести анализ существующих подходов;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составить техническое задание к интерфейсу и функциям системы;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осуществить выбор программных инструментов для реализации;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разработать прототип системы;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провести тестирование системы.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04876" y="87534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227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525" y="250070"/>
            <a:ext cx="7205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579B1-AEA0-7A5D-336D-40F68DE0A923}"/>
              </a:ext>
            </a:extLst>
          </p:cNvPr>
          <p:cNvSpPr txBox="1"/>
          <p:nvPr/>
        </p:nvSpPr>
        <p:spPr>
          <a:xfrm>
            <a:off x="949051" y="1221249"/>
            <a:ext cx="7878410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В современном мире разработка программного обеспечения довольно сложный процесс, требующий эффективного управления изменениями в исходном коде. Системы контроля версий (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VCS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 играют ключевую роль в этом процессе, предоставляя механизмы отслеживания, управления и совместной работы над версиями программного продукта. Тема разработки новой системы контроля версий становится важной, учитывая постоянное развитие технологий и появление новых требований к процессам разработки. Перспективы улучшения эффективности совместной работы, безопасности данных и интеграции с современными средами разработки делают актуальной не только оптимизацию уже существующих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VCS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, но и создание новых, инновационных систем.</a:t>
            </a:r>
            <a:endParaRPr lang="ru-R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3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485588" y="181263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9" name="AutoShap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85A993F8-4EB3-0E83-AC44-2E754F083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4" descr="Mercurial — Википедия">
            <a:extLst>
              <a:ext uri="{FF2B5EF4-FFF2-40B4-BE49-F238E27FC236}">
                <a16:creationId xmlns:a16="http://schemas.microsoft.com/office/drawing/2014/main" id="{17A786A3-3A9C-C1CA-772F-39E1DF85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41" y="931533"/>
            <a:ext cx="750831" cy="96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version — Википедия">
            <a:extLst>
              <a:ext uri="{FF2B5EF4-FFF2-40B4-BE49-F238E27FC236}">
                <a16:creationId xmlns:a16="http://schemas.microsoft.com/office/drawing/2014/main" id="{C241047C-19B8-7FD1-0669-E8CE39A7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78" y="927142"/>
            <a:ext cx="952835" cy="9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rforce Software – Bloor Research">
            <a:extLst>
              <a:ext uri="{FF2B5EF4-FFF2-40B4-BE49-F238E27FC236}">
                <a16:creationId xmlns:a16="http://schemas.microsoft.com/office/drawing/2014/main" id="{FBFCE296-B104-9F00-993B-E1FBEFA2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90" y="991029"/>
            <a:ext cx="1428249" cy="9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FC4691-E61D-25C2-2730-780B8501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70327"/>
              </p:ext>
            </p:extLst>
          </p:nvPr>
        </p:nvGraphicFramePr>
        <p:xfrm>
          <a:off x="1045030" y="1995517"/>
          <a:ext cx="7830455" cy="27584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66091">
                  <a:extLst>
                    <a:ext uri="{9D8B030D-6E8A-4147-A177-3AD203B41FA5}">
                      <a16:colId xmlns:a16="http://schemas.microsoft.com/office/drawing/2014/main" val="3152924956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3032376567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3104252452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2957344674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38711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Тип системы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Распределенная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Распределенная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Централизованная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Централизованная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31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Протоколы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HTTPS, SSH, 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HTTP, SSH, HTTPS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HTTP, HTTPS, SVN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Custom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Ветвление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5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 конфликтов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Слияние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Слияние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Слияние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История изменений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Слияние или блокировка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Популярность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Средняя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8147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332B0BB-09B5-F1FC-1ADC-5C75F00F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95" y="1204684"/>
            <a:ext cx="1335650" cy="5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0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636585" y="87534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A5030-4EA1-A4AF-26BF-FE57750688F0}"/>
              </a:ext>
            </a:extLst>
          </p:cNvPr>
          <p:cNvSpPr txBox="1"/>
          <p:nvPr/>
        </p:nvSpPr>
        <p:spPr>
          <a:xfrm>
            <a:off x="1054677" y="969374"/>
            <a:ext cx="7523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Функциональные требования: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Управление репозиториями (СУР*, клонирование)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Работа с ветками (СУР*, переключение, слияние)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Отслеживание изменений (управление отслеживаемыми файлами, коммиты, история коммитов)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Совместная работа (возможность мгновенного отслеживания/внесения изменений)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Разрешение конфликтов при слияниях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Аутентификация и авторизация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Командный и визуальный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Сервер для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VCS (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аналог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GitHub)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B855E-5D45-6A0F-4C0A-F355D7A923E6}"/>
              </a:ext>
            </a:extLst>
          </p:cNvPr>
          <p:cNvSpPr txBox="1"/>
          <p:nvPr/>
        </p:nvSpPr>
        <p:spPr>
          <a:xfrm>
            <a:off x="3969657" y="4651828"/>
            <a:ext cx="460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+mj-lt"/>
                <a:cs typeface="Times New Roman" panose="02020603050405020304" pitchFamily="18" charset="0"/>
              </a:rPr>
              <a:t>СУР* - создание, удаление, редактирование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625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636585" y="87534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A5030-4EA1-A4AF-26BF-FE57750688F0}"/>
              </a:ext>
            </a:extLst>
          </p:cNvPr>
          <p:cNvSpPr txBox="1"/>
          <p:nvPr/>
        </p:nvSpPr>
        <p:spPr>
          <a:xfrm>
            <a:off x="1054677" y="969374"/>
            <a:ext cx="7523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Нефункциональные требования: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Удобство использования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Надежность и безопасность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Скорость 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Минимальные системные требования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Документация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Поддержка кроссплатформенности</a:t>
            </a:r>
          </a:p>
        </p:txBody>
      </p:sp>
    </p:spTree>
    <p:extLst>
      <p:ext uri="{BB962C8B-B14F-4D97-AF65-F5344CB8AC3E}">
        <p14:creationId xmlns:p14="http://schemas.microsoft.com/office/powerpoint/2010/main" val="84357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485588" y="181263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Инструменты разработки</a:t>
            </a:r>
          </a:p>
        </p:txBody>
      </p:sp>
      <p:sp>
        <p:nvSpPr>
          <p:cNvPr id="9" name="AutoShap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85A993F8-4EB3-0E83-AC44-2E754F083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Python Logo, symbol, meaning, history, PNG, brand">
            <a:extLst>
              <a:ext uri="{FF2B5EF4-FFF2-40B4-BE49-F238E27FC236}">
                <a16:creationId xmlns:a16="http://schemas.microsoft.com/office/drawing/2014/main" id="{73BA258F-BA39-E774-0D41-AA15D6CA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06" y="2228524"/>
            <a:ext cx="2502743" cy="14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bgit2">
            <a:extLst>
              <a:ext uri="{FF2B5EF4-FFF2-40B4-BE49-F238E27FC236}">
                <a16:creationId xmlns:a16="http://schemas.microsoft.com/office/drawing/2014/main" id="{6CC7A1F6-0325-5C9C-9C55-BD6F2562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59" y="1148545"/>
            <a:ext cx="2874920" cy="7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19" y="3487626"/>
            <a:ext cx="1674586" cy="16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9" y="2662210"/>
            <a:ext cx="2249580" cy="14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ython celery Reviews 2023: Details, Pricing, &amp; Features | G2">
            <a:extLst>
              <a:ext uri="{FF2B5EF4-FFF2-40B4-BE49-F238E27FC236}">
                <a16:creationId xmlns:a16="http://schemas.microsoft.com/office/drawing/2014/main" id="{C4502099-E72C-02CD-60A7-8D3CD76D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08" y="1542760"/>
            <a:ext cx="2171528" cy="11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Разработка дизайна на PyQt для ваших программ за 2 000 руб., исполнитель  Кирилл Чеглов (kirilcheglov) – Kwork">
            <a:extLst>
              <a:ext uri="{FF2B5EF4-FFF2-40B4-BE49-F238E27FC236}">
                <a16:creationId xmlns:a16="http://schemas.microsoft.com/office/drawing/2014/main" id="{A87E3E3E-888D-A04D-0A08-9A71A815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79" y="995763"/>
            <a:ext cx="2065617" cy="13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61A73400-FBFA-CE6B-2F5C-8CCBAA2D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75" y="4244819"/>
            <a:ext cx="3279625" cy="71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 PostgreSQL вертикальная логотип - Социальные медиа и логотипы Иконки">
            <a:extLst>
              <a:ext uri="{FF2B5EF4-FFF2-40B4-BE49-F238E27FC236}">
                <a16:creationId xmlns:a16="http://schemas.microsoft.com/office/drawing/2014/main" id="{7D8C7E4D-1B78-4292-1B2C-A2A7098D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5" y="3227480"/>
            <a:ext cx="1973768" cy="17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4BFB5B-6A68-3B5F-3501-90B8F09B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01" y="2228524"/>
            <a:ext cx="2838604" cy="7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58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DD79B6F14F22145B9CE303C5826C1D7" ma:contentTypeVersion="7" ma:contentTypeDescription="Создание документа." ma:contentTypeScope="" ma:versionID="396ce9fcb06712d4e5b93defbf8ec8bd">
  <xsd:schema xmlns:xsd="http://www.w3.org/2001/XMLSchema" xmlns:xs="http://www.w3.org/2001/XMLSchema" xmlns:p="http://schemas.microsoft.com/office/2006/metadata/properties" xmlns:ns2="fcaab6d1-37a5-4e28-832d-b92ad0784795" xmlns:ns3="e58ad252-f632-4e75-8ff2-30a5ccb86b81" targetNamespace="http://schemas.microsoft.com/office/2006/metadata/properties" ma:root="true" ma:fieldsID="24e541bfc2c1d1f191091a156a9ef1a6" ns2:_="" ns3:_="">
    <xsd:import namespace="fcaab6d1-37a5-4e28-832d-b92ad0784795"/>
    <xsd:import namespace="e58ad252-f632-4e75-8ff2-30a5ccb8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ab6d1-37a5-4e28-832d-b92ad0784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ad252-f632-4e75-8ff2-30a5ccb86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CE44-0568-487F-BE1E-FC45AA4EFF76}">
  <ds:schemaRefs>
    <ds:schemaRef ds:uri="http://schemas.microsoft.com/office/2006/documentManagement/types"/>
    <ds:schemaRef ds:uri="fcaab6d1-37a5-4e28-832d-b92ad078479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e58ad252-f632-4e75-8ff2-30a5ccb86b81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FCDB05-A0A7-4777-B845-1298CC28A818}">
  <ds:schemaRefs>
    <ds:schemaRef ds:uri="e58ad252-f632-4e75-8ff2-30a5ccb86b81"/>
    <ds:schemaRef ds:uri="fcaab6d1-37a5-4e28-832d-b92ad07847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AF2C28-1827-4BCC-B414-EB2F89C57B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382</Words>
  <Application>Microsoft Office PowerPoint</Application>
  <PresentationFormat>Экран (16:9)</PresentationFormat>
  <Paragraphs>92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Söhne</vt:lpstr>
      <vt:lpstr>Times New Roman</vt:lpstr>
      <vt:lpstr>Wingdings</vt:lpstr>
      <vt:lpstr>Тема Office</vt:lpstr>
      <vt:lpstr>Презентация PowerPoint</vt:lpstr>
      <vt:lpstr>Презентация PowerPoint</vt:lpstr>
      <vt:lpstr>Цели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VM</dc:creator>
  <cp:lastModifiedBy>Админ</cp:lastModifiedBy>
  <cp:revision>37</cp:revision>
  <dcterms:created xsi:type="dcterms:W3CDTF">2020-08-07T05:47:40Z</dcterms:created>
  <dcterms:modified xsi:type="dcterms:W3CDTF">2024-05-31T20:05:28Z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0x0101001DD79B6F14F22145B9CE303C5826C1D7</vt:lpwstr>
  </property>
</Properties>
</file>