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499A1-AF71-440E-B19D-DE173D09D235}" type="datetimeFigureOut">
              <a:rPr lang="zh-CN" altLang="en-US" smtClean="0"/>
              <a:t>2018/11/16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FCC90-64F8-4FA1-9573-921E6F8DE63B}" type="slidenum">
              <a:rPr lang="zh-CN" altLang="en-US" smtClean="0"/>
              <a:t>‹#›</a:t>
            </a:fld>
            <a:endParaRPr lang="zh-CN" altLang="en-US"/>
          </a:p>
        </p:txBody>
      </p:sp>
    </p:spTree>
    <p:extLst>
      <p:ext uri="{BB962C8B-B14F-4D97-AF65-F5344CB8AC3E}">
        <p14:creationId xmlns:p14="http://schemas.microsoft.com/office/powerpoint/2010/main" val="338365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EFCC90-64F8-4FA1-9573-921E6F8DE63B}" type="slidenum">
              <a:rPr lang="zh-CN" altLang="en-US" smtClean="0"/>
              <a:t>3</a:t>
            </a:fld>
            <a:endParaRPr lang="zh-CN" altLang="en-US"/>
          </a:p>
        </p:txBody>
      </p:sp>
    </p:spTree>
    <p:extLst>
      <p:ext uri="{BB962C8B-B14F-4D97-AF65-F5344CB8AC3E}">
        <p14:creationId xmlns:p14="http://schemas.microsoft.com/office/powerpoint/2010/main" val="315636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22029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250994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202077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158492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2404183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7"/>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11183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 name="Date Placeholder 1"/>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419728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13113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353963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383526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8" name="Date Placeholder 7"/>
          <p:cNvSpPr>
            <a:spLocks noGrp="1"/>
          </p:cNvSpPr>
          <p:nvPr>
            <p:ph type="dt" sz="half" idx="10"/>
          </p:nvPr>
        </p:nvSpPr>
        <p:spPr/>
        <p:txBody>
          <a:bodyPr/>
          <a:lstStyle/>
          <a:p>
            <a:fld id="{FAE9703D-D3F3-4093-A95E-AE7202BE467B}" type="datetimeFigureOut">
              <a:rPr lang="zh-CN" altLang="en-US" smtClean="0"/>
              <a:t>2018/11/16</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64237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AE9703D-D3F3-4093-A95E-AE7202BE467B}" type="datetimeFigureOut">
              <a:rPr lang="zh-CN" altLang="en-US" smtClean="0"/>
              <a:t>2018/11/16</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D20E8CF-810D-48AD-BE9E-38B16A361AF4}" type="slidenum">
              <a:rPr lang="zh-CN" altLang="en-US" smtClean="0"/>
              <a:t>‹#›</a:t>
            </a:fld>
            <a:endParaRPr lang="zh-CN" altLang="en-US"/>
          </a:p>
        </p:txBody>
      </p:sp>
    </p:spTree>
    <p:extLst>
      <p:ext uri="{BB962C8B-B14F-4D97-AF65-F5344CB8AC3E}">
        <p14:creationId xmlns:p14="http://schemas.microsoft.com/office/powerpoint/2010/main" val="2840100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FF5F4-9BF9-479D-BD12-CDAAC343F382}"/>
              </a:ext>
            </a:extLst>
          </p:cNvPr>
          <p:cNvSpPr>
            <a:spLocks noGrp="1"/>
          </p:cNvSpPr>
          <p:nvPr>
            <p:ph type="ctrTitle"/>
          </p:nvPr>
        </p:nvSpPr>
        <p:spPr>
          <a:xfrm>
            <a:off x="1069847" y="1298448"/>
            <a:ext cx="7345367" cy="1761993"/>
          </a:xfrm>
        </p:spPr>
        <p:txBody>
          <a:bodyPr/>
          <a:lstStyle/>
          <a:p>
            <a:r>
              <a:rPr lang="zh-CN" altLang="en-US" dirty="0">
                <a:latin typeface="Arial" panose="020B0604020202020204" pitchFamily="34" charset="0"/>
                <a:cs typeface="Arial" panose="020B0604020202020204" pitchFamily="34" charset="0"/>
              </a:rPr>
              <a:t>关于</a:t>
            </a:r>
            <a:r>
              <a:rPr lang="en-US" altLang="zh-CN" dirty="0" err="1">
                <a:latin typeface="Arial" panose="020B0604020202020204" pitchFamily="34" charset="0"/>
                <a:cs typeface="Arial" panose="020B0604020202020204" pitchFamily="34" charset="0"/>
              </a:rPr>
              <a:t>javaScript</a:t>
            </a:r>
            <a:r>
              <a:rPr lang="zh-CN" altLang="en-US" dirty="0">
                <a:latin typeface="Arial" panose="020B0604020202020204" pitchFamily="34" charset="0"/>
                <a:cs typeface="Arial" panose="020B0604020202020204" pitchFamily="34" charset="0"/>
              </a:rPr>
              <a:t>做缓存</a:t>
            </a:r>
          </a:p>
        </p:txBody>
      </p:sp>
      <p:sp>
        <p:nvSpPr>
          <p:cNvPr id="3" name="副标题 2">
            <a:extLst>
              <a:ext uri="{FF2B5EF4-FFF2-40B4-BE49-F238E27FC236}">
                <a16:creationId xmlns:a16="http://schemas.microsoft.com/office/drawing/2014/main" id="{AF2E9A81-E7AC-44CA-B0E3-1CDFC7592DBB}"/>
              </a:ext>
            </a:extLst>
          </p:cNvPr>
          <p:cNvSpPr>
            <a:spLocks noGrp="1"/>
          </p:cNvSpPr>
          <p:nvPr>
            <p:ph type="subTitle" idx="1"/>
          </p:nvPr>
        </p:nvSpPr>
        <p:spPr>
          <a:xfrm>
            <a:off x="1100015" y="4357396"/>
            <a:ext cx="7315200" cy="1227250"/>
          </a:xfrm>
        </p:spPr>
        <p:txBody>
          <a:bodyPr/>
          <a:lstStyle/>
          <a:p>
            <a:r>
              <a:rPr lang="zh-CN" altLang="en-US" dirty="0"/>
              <a:t>技术分享交流</a:t>
            </a:r>
          </a:p>
        </p:txBody>
      </p:sp>
    </p:spTree>
    <p:extLst>
      <p:ext uri="{BB962C8B-B14F-4D97-AF65-F5344CB8AC3E}">
        <p14:creationId xmlns:p14="http://schemas.microsoft.com/office/powerpoint/2010/main" val="311554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095F8-6CEA-4C40-BD06-5D8F466EB939}"/>
              </a:ext>
            </a:extLst>
          </p:cNvPr>
          <p:cNvSpPr>
            <a:spLocks noGrp="1"/>
          </p:cNvSpPr>
          <p:nvPr>
            <p:ph type="title"/>
          </p:nvPr>
        </p:nvSpPr>
        <p:spPr/>
        <p:txBody>
          <a:bodyPr/>
          <a:lstStyle/>
          <a:p>
            <a:r>
              <a:rPr lang="zh-CN" altLang="en-US" dirty="0"/>
              <a:t>缓存的意义！</a:t>
            </a:r>
          </a:p>
        </p:txBody>
      </p:sp>
      <p:sp>
        <p:nvSpPr>
          <p:cNvPr id="3" name="内容占位符 2">
            <a:extLst>
              <a:ext uri="{FF2B5EF4-FFF2-40B4-BE49-F238E27FC236}">
                <a16:creationId xmlns:a16="http://schemas.microsoft.com/office/drawing/2014/main" id="{D3E01EC7-F879-40A3-A861-E8DB4E97DF45}"/>
              </a:ext>
            </a:extLst>
          </p:cNvPr>
          <p:cNvSpPr>
            <a:spLocks noGrp="1"/>
          </p:cNvSpPr>
          <p:nvPr>
            <p:ph idx="1"/>
          </p:nvPr>
        </p:nvSpPr>
        <p:spPr>
          <a:xfrm>
            <a:off x="3747970" y="490883"/>
            <a:ext cx="7315200" cy="5120640"/>
          </a:xfrm>
        </p:spPr>
        <p:txBody>
          <a:bodyPr/>
          <a:lstStyle/>
          <a:p>
            <a:pPr>
              <a:lnSpc>
                <a:spcPct val="150000"/>
              </a:lnSpc>
            </a:pPr>
            <a:r>
              <a:rPr lang="zh-CN" altLang="en-US" dirty="0"/>
              <a:t>缓存的使用目的是为了，把已经计算过的结果保存下来。下次再有相同的计算时，直接取用缓存中的数据。</a:t>
            </a:r>
            <a:endParaRPr lang="en-US" altLang="zh-CN" dirty="0"/>
          </a:p>
          <a:p>
            <a:pPr>
              <a:lnSpc>
                <a:spcPct val="150000"/>
              </a:lnSpc>
            </a:pPr>
            <a:r>
              <a:rPr lang="zh-CN" altLang="en-US" dirty="0"/>
              <a:t>最终目的是使用空间换取时间，有些计算需要大量的时间。多次计算浪费时间，节约计算的时间用户体验将得到提升。</a:t>
            </a:r>
            <a:endParaRPr lang="en-US" altLang="zh-CN" dirty="0"/>
          </a:p>
          <a:p>
            <a:pPr>
              <a:lnSpc>
                <a:spcPct val="150000"/>
              </a:lnSpc>
            </a:pPr>
            <a:r>
              <a:rPr lang="zh-CN" altLang="en-US" dirty="0"/>
              <a:t>使用的技术，其实就是</a:t>
            </a:r>
            <a:r>
              <a:rPr lang="en-US" altLang="zh-CN" dirty="0"/>
              <a:t>——</a:t>
            </a:r>
            <a:r>
              <a:rPr lang="zh-CN" altLang="en-US" dirty="0"/>
              <a:t>闭包以及高阶函数编程衍生出来的一种编程技巧。我觉得是这样。</a:t>
            </a:r>
          </a:p>
        </p:txBody>
      </p:sp>
    </p:spTree>
    <p:extLst>
      <p:ext uri="{BB962C8B-B14F-4D97-AF65-F5344CB8AC3E}">
        <p14:creationId xmlns:p14="http://schemas.microsoft.com/office/powerpoint/2010/main" val="35005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513ABB-D42C-49A0-8CB0-E7CFE2586570}"/>
              </a:ext>
            </a:extLst>
          </p:cNvPr>
          <p:cNvSpPr txBox="1"/>
          <p:nvPr/>
        </p:nvSpPr>
        <p:spPr>
          <a:xfrm>
            <a:off x="1408922" y="755780"/>
            <a:ext cx="8033658" cy="1200329"/>
          </a:xfrm>
          <a:prstGeom prst="rect">
            <a:avLst/>
          </a:prstGeom>
          <a:noFill/>
        </p:spPr>
        <p:txBody>
          <a:bodyPr wrap="square" rtlCol="0">
            <a:spAutoFit/>
          </a:bodyPr>
          <a:lstStyle/>
          <a:p>
            <a:r>
              <a:rPr lang="zh-CN" altLang="en-US" dirty="0"/>
              <a:t>基本思想是：</a:t>
            </a:r>
            <a:endParaRPr lang="en-US" altLang="zh-CN" dirty="0"/>
          </a:p>
          <a:p>
            <a:r>
              <a:rPr lang="en-US" altLang="zh-CN" dirty="0"/>
              <a:t>	</a:t>
            </a:r>
            <a:r>
              <a:rPr lang="zh-CN" altLang="en-US" dirty="0"/>
              <a:t>把一个经常做计算的函数包装成拥有缓存功能的函数，下一次该函数进行计算时先在缓存中匹配查看是否有对应的计算结果，如果有直接返回该结果。反之进行计算，并将结果存入缓存中。</a:t>
            </a:r>
          </a:p>
        </p:txBody>
      </p:sp>
      <p:sp>
        <p:nvSpPr>
          <p:cNvPr id="3" name="文本框 2">
            <a:extLst>
              <a:ext uri="{FF2B5EF4-FFF2-40B4-BE49-F238E27FC236}">
                <a16:creationId xmlns:a16="http://schemas.microsoft.com/office/drawing/2014/main" id="{8CF766EC-5DF6-4943-AE2F-2A3AEBEFB702}"/>
              </a:ext>
            </a:extLst>
          </p:cNvPr>
          <p:cNvSpPr txBox="1"/>
          <p:nvPr/>
        </p:nvSpPr>
        <p:spPr>
          <a:xfrm>
            <a:off x="1384041" y="2146040"/>
            <a:ext cx="9423918" cy="4524315"/>
          </a:xfrm>
          <a:prstGeom prst="rect">
            <a:avLst/>
          </a:prstGeom>
          <a:noFill/>
        </p:spPr>
        <p:txBody>
          <a:bodyPr wrap="square" rtlCol="0">
            <a:spAutoFit/>
          </a:bodyPr>
          <a:lstStyle/>
          <a:p>
            <a:r>
              <a:rPr lang="en-US" altLang="zh-CN" dirty="0"/>
              <a:t>function memorize ( fun ) { </a:t>
            </a:r>
          </a:p>
          <a:p>
            <a:r>
              <a:rPr lang="en-US" altLang="zh-CN" dirty="0"/>
              <a:t>	var cache = {} ;</a:t>
            </a:r>
          </a:p>
          <a:p>
            <a:r>
              <a:rPr lang="en-US" altLang="zh-CN" dirty="0"/>
              <a:t>	return function ( ) {</a:t>
            </a:r>
          </a:p>
          <a:p>
            <a:r>
              <a:rPr lang="en-US" altLang="zh-CN" dirty="0"/>
              <a:t>		let key = </a:t>
            </a:r>
            <a:r>
              <a:rPr lang="en-US" altLang="zh-CN" dirty="0" err="1"/>
              <a:t>arguments.length</a:t>
            </a:r>
            <a:r>
              <a:rPr lang="en-US" altLang="zh-CN" dirty="0"/>
              <a:t> + </a:t>
            </a:r>
            <a:r>
              <a:rPr lang="en-US" altLang="zh-CN" dirty="0" err="1"/>
              <a:t>Array.prototype.join.call</a:t>
            </a:r>
            <a:r>
              <a:rPr lang="en-US" altLang="zh-CN" dirty="0"/>
              <a:t>(arguments,",");</a:t>
            </a:r>
          </a:p>
          <a:p>
            <a:r>
              <a:rPr lang="en-US" altLang="zh-CN" dirty="0"/>
              <a:t>		if ( key in cache ) {</a:t>
            </a:r>
          </a:p>
          <a:p>
            <a:r>
              <a:rPr lang="en-US" altLang="zh-CN" dirty="0"/>
              <a:t>			return cache[key];</a:t>
            </a:r>
          </a:p>
          <a:p>
            <a:r>
              <a:rPr lang="en-US" altLang="zh-CN" dirty="0"/>
              <a:t>		}else{</a:t>
            </a:r>
          </a:p>
          <a:p>
            <a:r>
              <a:rPr lang="en-US" altLang="zh-CN" dirty="0"/>
              <a:t>			return cache[key] = </a:t>
            </a:r>
            <a:r>
              <a:rPr lang="en-US" altLang="zh-CN" dirty="0" err="1"/>
              <a:t>fun.apply</a:t>
            </a:r>
            <a:r>
              <a:rPr lang="en-US" altLang="zh-CN" dirty="0"/>
              <a:t>( this , arguments );</a:t>
            </a:r>
          </a:p>
          <a:p>
            <a:r>
              <a:rPr lang="en-US" altLang="zh-CN" dirty="0"/>
              <a:t>			}</a:t>
            </a:r>
          </a:p>
          <a:p>
            <a:br>
              <a:rPr lang="en-US" altLang="zh-CN" dirty="0"/>
            </a:br>
            <a:r>
              <a:rPr lang="en-US" altLang="zh-CN" dirty="0"/>
              <a:t>	} </a:t>
            </a:r>
          </a:p>
          <a:p>
            <a:r>
              <a:rPr lang="en-US" altLang="zh-CN" dirty="0"/>
              <a:t>}</a:t>
            </a:r>
          </a:p>
          <a:p>
            <a:br>
              <a:rPr lang="en-US" altLang="zh-CN" dirty="0"/>
            </a:br>
            <a:r>
              <a:rPr lang="en-US" altLang="zh-CN" dirty="0"/>
              <a:t>function fac (n) {</a:t>
            </a:r>
          </a:p>
          <a:p>
            <a:r>
              <a:rPr lang="en-US" altLang="zh-CN" dirty="0"/>
              <a:t>	return ( n&lt;=2 ? 1:fac(n-2)+fac( n-1 ));</a:t>
            </a:r>
          </a:p>
          <a:p>
            <a:r>
              <a:rPr lang="en-US" altLang="zh-CN" dirty="0"/>
              <a:t>}</a:t>
            </a:r>
          </a:p>
        </p:txBody>
      </p:sp>
      <p:sp>
        <p:nvSpPr>
          <p:cNvPr id="4" name="文本框 3">
            <a:extLst>
              <a:ext uri="{FF2B5EF4-FFF2-40B4-BE49-F238E27FC236}">
                <a16:creationId xmlns:a16="http://schemas.microsoft.com/office/drawing/2014/main" id="{52743E68-A737-47F1-80FA-0E623884E5BF}"/>
              </a:ext>
            </a:extLst>
          </p:cNvPr>
          <p:cNvSpPr txBox="1"/>
          <p:nvPr/>
        </p:nvSpPr>
        <p:spPr>
          <a:xfrm>
            <a:off x="7128588" y="5458808"/>
            <a:ext cx="2313992" cy="923330"/>
          </a:xfrm>
          <a:prstGeom prst="rect">
            <a:avLst/>
          </a:prstGeom>
          <a:noFill/>
        </p:spPr>
        <p:txBody>
          <a:bodyPr wrap="square" rtlCol="0">
            <a:spAutoFit/>
          </a:bodyPr>
          <a:lstStyle/>
          <a:p>
            <a:r>
              <a:rPr lang="zh-CN" altLang="en-US" dirty="0"/>
              <a:t>注：为了效果明显，使用斐波拉契数列</a:t>
            </a:r>
            <a:r>
              <a:rPr lang="en-US" altLang="zh-CN" dirty="0"/>
              <a:t>demo</a:t>
            </a:r>
            <a:r>
              <a:rPr lang="zh-CN" altLang="en-US" dirty="0"/>
              <a:t>一下</a:t>
            </a:r>
          </a:p>
        </p:txBody>
      </p:sp>
    </p:spTree>
    <p:extLst>
      <p:ext uri="{BB962C8B-B14F-4D97-AF65-F5344CB8AC3E}">
        <p14:creationId xmlns:p14="http://schemas.microsoft.com/office/powerpoint/2010/main" val="4148202943"/>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21</TotalTime>
  <Words>121</Words>
  <Application>Microsoft Office PowerPoint</Application>
  <PresentationFormat>宽屏</PresentationFormat>
  <Paragraphs>24</Paragraphs>
  <Slides>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幼圆</vt:lpstr>
      <vt:lpstr>Arial</vt:lpstr>
      <vt:lpstr>Corbel</vt:lpstr>
      <vt:lpstr>Wingdings 2</vt:lpstr>
      <vt:lpstr>框架</vt:lpstr>
      <vt:lpstr>关于javaScript做缓存</vt:lpstr>
      <vt:lpstr>缓存的意义！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关于javaScript做缓存</dc:title>
  <dc:creator>MrRen</dc:creator>
  <cp:lastModifiedBy>MrRen</cp:lastModifiedBy>
  <cp:revision>4</cp:revision>
  <dcterms:created xsi:type="dcterms:W3CDTF">2018-11-16T05:09:35Z</dcterms:created>
  <dcterms:modified xsi:type="dcterms:W3CDTF">2018-11-16T05:31:30Z</dcterms:modified>
</cp:coreProperties>
</file>