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402E4-4246-44DB-93F8-A0F76320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71F3D4-CA3A-444B-9044-5E1078C69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275BA-C019-4CFA-82B5-01E69E57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C51AB-BA8B-467B-B842-834995F0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29753-FA14-4C83-A3C2-FA62C2DC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9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9F202-5628-43D5-AE74-E263BCE8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E0F468-B816-4E3C-975B-E850D79F8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4C4C7D-BE95-4FAC-88EC-E2AE518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20063-25E8-4CA6-BB28-FE05B65E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005A5-6DA0-4589-A760-9446F240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0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76AB0E-9972-4EA1-895D-122DE09E1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EB9F95-E268-4F6F-9343-5C698D1F5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BFEDB2-66ED-4CCF-917B-73FA3B3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13633-D8FA-4B77-9F42-202FCF9E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427A2-EBEF-4CA6-9E58-DCFCCA95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D04D7-727E-4CEF-AE04-FC0290B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ABA13-BBCE-48BE-A6A2-7F155201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CFFBA-4F88-4C4A-AA91-97F0B162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29F1B6-3B8D-444D-B205-7DE97367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E05E9-5ABB-4B3D-9DE1-27B83F2A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AE28E-7FD4-417C-839E-770C6193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303F21-B955-4C44-A65B-42289A09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C3839-98CF-449B-AAE7-5158CE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FD3BE-D8A6-4D8D-9412-33B924D8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3BCAD0-76DB-422F-B3CB-A217505C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3A535-A8C8-4FD9-945F-1B9082B1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0B02B-8AB8-4BFD-A588-C9B889FBA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58687-62BD-4182-9A3F-A0F24299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982F7A-2F29-4A61-95F2-63A6728C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2BEFA-E7F4-42C0-AC93-F84431DB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9BC2DF-4BA4-43A3-AF3A-5948E7DE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0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D58E9-C9F7-46EE-A460-1EB717A7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95E4B9-0522-41B5-8F65-FE2968A3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B87234-1652-4F7F-9A2F-35187BC8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30F689-5E2C-4E50-9ED0-B30DD297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8E82E5-DE67-4B91-8085-EC96ECF64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790B31-5693-460A-A36D-B90A7A77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DDC766-0E1E-4BF7-9310-8EE85B3E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7DD6EB-7E4E-434B-BC30-AB2432DA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0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59856-95CE-4AFC-97FC-277BFE8F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C1DCF9-745D-4BCA-B321-C333940A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FBA836-ED3C-4156-854C-737C9942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3B96C9-1F7F-40E6-9C28-FA382C70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C1104E-EE54-4532-8433-4FD90F89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3EA95F-7BE7-45AE-BF56-544BCAD4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9FB859-444D-4FBA-AACA-A8AF0120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2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80444-0C83-46E7-B9AB-AACA25CD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278F6-7020-486B-9518-5E94383C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BBEC7B-ED4E-4628-AC80-E9576AD99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B58A4-98D2-4D9E-8743-1A862453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44CDFC-D997-4FC5-9E02-8EC9BCA5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84AE7F-111F-4BC9-9DFF-5A5EA41B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7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473DF-68DA-4097-86DC-91DB036F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BDCFDE-B407-4B84-BF52-18B355435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B4C56B-37E6-412F-8380-075D0E89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516136-176B-4041-9115-697C80B2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5E1E55-05E4-4E0B-BBFF-1DBFD0F5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8055C-7505-4667-B9BF-C32A74EA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3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412DD-E29C-485B-8D5E-0649FB66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F1B53-0CA1-45CD-AF3B-C6BBFF2E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77461C-9999-4B8C-9725-33FB36292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1A34-0A93-4942-A7B0-81EC93EBB8E7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51187-95D7-4291-ACF2-69AFB19FA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321C8-CA30-4D9A-BE37-BCBF7627A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2114-303F-4052-8C01-A74C3D20F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24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926113-BDB5-4C88-B67C-E762B64D6D9B}"/>
              </a:ext>
            </a:extLst>
          </p:cNvPr>
          <p:cNvSpPr txBox="1"/>
          <p:nvPr/>
        </p:nvSpPr>
        <p:spPr>
          <a:xfrm>
            <a:off x="540088" y="392404"/>
            <a:ext cx="111118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Федеральное государственное образовательное </a:t>
            </a:r>
          </a:p>
          <a:p>
            <a:pPr algn="ctr"/>
            <a:r>
              <a:rPr lang="ru-RU" sz="2800" dirty="0"/>
              <a:t>бюджетное учреждение высшего образования</a:t>
            </a:r>
          </a:p>
          <a:p>
            <a:pPr algn="ctr"/>
            <a:r>
              <a:rPr lang="ru-RU" sz="2800" dirty="0"/>
              <a:t>«Финансовый университет при Правительстве Российской Федерации»</a:t>
            </a:r>
          </a:p>
          <a:p>
            <a:pPr algn="ctr"/>
            <a:r>
              <a:rPr lang="ru-RU" sz="2800" dirty="0"/>
              <a:t>КОЛЛЕДЖ ИНФОРМАТИКИ И ПРОГРАММИРОВАНИЯ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51A47D-F820-46FC-81E6-B2B758A92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273"/>
            <a:ext cx="9144000" cy="1691437"/>
          </a:xfrm>
        </p:spPr>
        <p:txBody>
          <a:bodyPr>
            <a:normAutofit/>
          </a:bodyPr>
          <a:lstStyle/>
          <a:p>
            <a:r>
              <a:rPr lang="ru-RU" sz="4400" dirty="0"/>
              <a:t>Выпускная квалификационная работа</a:t>
            </a:r>
            <a:br>
              <a:rPr lang="ru-RU" sz="4400" dirty="0"/>
            </a:br>
            <a:r>
              <a:rPr lang="ru-RU" sz="1600" dirty="0"/>
              <a:t> </a:t>
            </a:r>
            <a:r>
              <a:rPr lang="ru-RU" sz="4400" dirty="0"/>
              <a:t/>
            </a:r>
            <a:br>
              <a:rPr lang="ru-RU" sz="4400" dirty="0"/>
            </a:br>
            <a:r>
              <a:rPr lang="ru-RU" sz="2800" dirty="0"/>
              <a:t>На тему: </a:t>
            </a:r>
            <a:r>
              <a:rPr lang="ru-RU" sz="2800" dirty="0" smtClean="0"/>
              <a:t>Разработка информационной системы для служб доставки </a:t>
            </a:r>
            <a:r>
              <a:rPr lang="ru-RU" sz="2800" dirty="0"/>
              <a:t>на платформе «1С: Предприятие 8»</a:t>
            </a:r>
            <a:endParaRPr lang="ru-RU" dirty="0"/>
          </a:p>
        </p:txBody>
      </p:sp>
      <p:pic>
        <p:nvPicPr>
          <p:cNvPr id="6" name="Picture 2" descr="Картинки по запросу fa ru эмблема">
            <a:extLst>
              <a:ext uri="{FF2B5EF4-FFF2-40B4-BE49-F238E27FC236}">
                <a16:creationId xmlns:a16="http://schemas.microsoft.com/office/drawing/2014/main" id="{D87187F8-AD7A-4D43-B876-267DE03C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97697"/>
            <a:ext cx="2763227" cy="10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37C946B-986A-4081-8607-5CCFFC3A2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8997"/>
            <a:ext cx="9144000" cy="80909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Исполнитель ВКР: Глущенко Н.А.</a:t>
            </a:r>
          </a:p>
          <a:p>
            <a:pPr algn="r"/>
            <a:r>
              <a:rPr lang="ru-RU" dirty="0"/>
              <a:t>Руководитель ВКР: Костиков П.А.</a:t>
            </a:r>
          </a:p>
        </p:txBody>
      </p:sp>
    </p:spTree>
    <p:extLst>
      <p:ext uri="{BB962C8B-B14F-4D97-AF65-F5344CB8AC3E}">
        <p14:creationId xmlns:p14="http://schemas.microsoft.com/office/powerpoint/2010/main" val="29794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34AD9-0E0A-4B36-8447-ED396ADB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работы с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C5E5D4-EC0D-4DD1-80EB-8108C4391F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242" y="1690688"/>
            <a:ext cx="2680335" cy="476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7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4E87D-BFD4-4995-A0AB-BAB6DD6B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5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dirty="0"/>
              <a:t>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08C411-9578-4532-9721-098131260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85" y="3500021"/>
            <a:ext cx="1961965" cy="313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88416C-E5D6-4CEF-B30E-668B5E0A22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18" y="2707181"/>
            <a:ext cx="2203817" cy="405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C2A7F0-FE13-4FC1-9C02-23E443D5C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53" y="3895878"/>
            <a:ext cx="2556662" cy="23394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0D8E5B-6A21-44DC-9BEF-C6AC75543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2" y="1490257"/>
            <a:ext cx="654458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FF20F-C515-488A-864D-2CE00B64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A16D78-97F9-4C7C-B326-B3DDD0CA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67" y="962734"/>
            <a:ext cx="3151163" cy="236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F7CD45-172A-47AC-B825-47191033D9A6}"/>
              </a:ext>
            </a:extLst>
          </p:cNvPr>
          <p:cNvSpPr/>
          <p:nvPr/>
        </p:nvSpPr>
        <p:spPr>
          <a:xfrm>
            <a:off x="838200" y="184516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объектов конфигурации на основании других;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хранить всю необходимую; информацию на одном устройстве;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 понятный интерфейс;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 в самом приложении.</a:t>
            </a:r>
          </a:p>
          <a:p>
            <a:pPr marL="0"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Незащищенность от ошибок, вызванных человеческим фактором.</a:t>
            </a:r>
          </a:p>
          <a:p>
            <a:pPr marL="0"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к улучшению: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чека, высылаемого на почту заказчику;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электронной подписи.</a:t>
            </a:r>
          </a:p>
        </p:txBody>
      </p:sp>
    </p:spTree>
    <p:extLst>
      <p:ext uri="{BB962C8B-B14F-4D97-AF65-F5344CB8AC3E}">
        <p14:creationId xmlns:p14="http://schemas.microsoft.com/office/powerpoint/2010/main" val="17302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0638D-D82D-4099-A831-50021C69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704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764CC-3B27-4A16-AC6F-6660E899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актуальности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52BBF9-783E-4AE7-946E-47E3C827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" y="1926592"/>
            <a:ext cx="1866900" cy="714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B54372-F4D6-46B0-BD75-43B5DDBA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82" y="1935424"/>
            <a:ext cx="1724025" cy="581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24FCC4-5E27-4486-93F5-B4991188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571" y="1926592"/>
            <a:ext cx="2582384" cy="45092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434740-31F6-49E3-81D3-3047E4A19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45" y="3429000"/>
            <a:ext cx="5859262" cy="29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C83F4-9249-4012-BCB0-FCE1FA56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Назначение программы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66AA93-DBF5-4D81-A15D-9F3C8305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853" y="3655274"/>
            <a:ext cx="2522147" cy="320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D46B787-4097-4D5D-AF23-22837EF7CF20}"/>
              </a:ext>
            </a:extLst>
          </p:cNvPr>
          <p:cNvSpPr/>
          <p:nvPr/>
        </p:nvSpPr>
        <p:spPr>
          <a:xfrm>
            <a:off x="1041646" y="1795818"/>
            <a:ext cx="7454283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Настоящее программное решение призвано разрешить трудности, с которыми сталкивается большинство курьеров. С помощью данной программы данные от диспетчера можно получать в реальном времени без необходимости прямого взаимодействия. Облегчая обработку данных, программа повышает скорость выполнения заказов и позволяет курьерам выполнять большее их число в день. Это особенно важно в период повышенного спроса.</a:t>
            </a:r>
          </a:p>
        </p:txBody>
      </p:sp>
    </p:spTree>
    <p:extLst>
      <p:ext uri="{BB962C8B-B14F-4D97-AF65-F5344CB8AC3E}">
        <p14:creationId xmlns:p14="http://schemas.microsoft.com/office/powerpoint/2010/main" val="39751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12B38-C301-442A-87D5-615CC0C1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3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A38D01-263F-4E2B-BC54-853502ADF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13" y="221941"/>
            <a:ext cx="4388587" cy="400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929807-C4C7-4C20-8E2C-45881EE0ABDB}"/>
              </a:ext>
            </a:extLst>
          </p:cNvPr>
          <p:cNvSpPr/>
          <p:nvPr/>
        </p:nvSpPr>
        <p:spPr>
          <a:xfrm>
            <a:off x="458739" y="1163036"/>
            <a:ext cx="6096000" cy="21200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7950" marR="36195"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моей работы – разработать приложение, с помощью которого появляется возможность построить маршрут доставки, не выходя из приложения, а также передать ФИО, адрес и телефон заказчика в режиме реального времени.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FD00DE-7678-4D87-83E4-7F6F4D4D71A7}"/>
              </a:ext>
            </a:extLst>
          </p:cNvPr>
          <p:cNvSpPr/>
          <p:nvPr/>
        </p:nvSpPr>
        <p:spPr>
          <a:xfrm>
            <a:off x="535619" y="3303079"/>
            <a:ext cx="8128987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задачи: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данных, позволяющую облегчить поиск необходимой информации и оптимизировать время, которое курьер обычно тратит на уточнение информации о заказе.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онлайн карт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GoogleMaps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возможности определения маршрута до адреса доставки, не выходя из приложения.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Конструирование интуитивно понятной системы, приемлемой для любого технического уровня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1344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EDC3-E2A0-43E9-8895-F68000D4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A28F9FC-6968-40FD-BE9F-C7A18B8E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0" y="4104119"/>
            <a:ext cx="1544334" cy="15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BFF40C39-2D40-40CA-9AA4-39F93989D4EE}"/>
              </a:ext>
            </a:extLst>
          </p:cNvPr>
          <p:cNvSpPr txBox="1">
            <a:spLocks/>
          </p:cNvSpPr>
          <p:nvPr/>
        </p:nvSpPr>
        <p:spPr>
          <a:xfrm>
            <a:off x="838200" y="163698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Конфигуратор «1С:Предпритиятие»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2.2;</a:t>
            </a:r>
          </a:p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«1С:Предприятие»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7593EF-E3F3-43F6-B9FF-5549D423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749" y="1340243"/>
            <a:ext cx="2695575" cy="2009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3CAF79-6322-4C7A-A138-B967D47A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313" y="4450957"/>
            <a:ext cx="2990850" cy="1066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8472B0-3EA0-45C3-AA95-DB8C278A2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43" y="3811268"/>
            <a:ext cx="733527" cy="7144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A20C72-564C-4820-9011-EBE201915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308" y="3811268"/>
            <a:ext cx="69542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7A5B9-77E0-49DE-BFF1-D95DAAD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F5AB45-E806-47C1-9AE9-190F985783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8479" y="1690688"/>
            <a:ext cx="6995042" cy="47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0DD0E-3448-4265-A28C-CC1808CA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379AD8-A1EC-411E-BA1F-984474483A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45" y="1356064"/>
            <a:ext cx="4021584" cy="24435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DCF260-731E-414C-A136-021EB17D04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9654" y="2814221"/>
            <a:ext cx="6373829" cy="33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1AC5A-DD23-4BF5-BD95-51B8598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981DA3-4AE3-4E01-8B01-D5FA3B599E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4293" y="2151399"/>
            <a:ext cx="5180965" cy="34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E23AC-5EAF-4619-B7E3-B910C149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69EB51-2712-4091-9B88-80BF8C7057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9868" y="1500327"/>
            <a:ext cx="1839683" cy="50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295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Тема Office</vt:lpstr>
      <vt:lpstr>Выпускная квалификационная работа   На тему: Разработка информационной системы для служб доставки на платформе «1С: Предприятие 8»</vt:lpstr>
      <vt:lpstr>Обоснование актуальности</vt:lpstr>
      <vt:lpstr>Назначение программы</vt:lpstr>
      <vt:lpstr>Цели и задачи</vt:lpstr>
      <vt:lpstr>Инструментальные средства разработки</vt:lpstr>
      <vt:lpstr>ER-Диаграмма</vt:lpstr>
      <vt:lpstr>Функциональная диаграмма</vt:lpstr>
      <vt:lpstr>Диаграмма вариантов использования</vt:lpstr>
      <vt:lpstr>Структурная схема программы</vt:lpstr>
      <vt:lpstr>Возможность работы с «Google maps»</vt:lpstr>
      <vt:lpstr>Демонстрация работы</vt:lpstr>
      <vt:lpstr>Результаты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На тему: Курьерская доставка на платформе «1С: Предприятие 8»</dc:title>
  <dc:creator>Глущенко Никита</dc:creator>
  <cp:lastModifiedBy>Глущенко Никита</cp:lastModifiedBy>
  <cp:revision>9</cp:revision>
  <dcterms:created xsi:type="dcterms:W3CDTF">2020-06-01T15:22:33Z</dcterms:created>
  <dcterms:modified xsi:type="dcterms:W3CDTF">2020-06-17T07:44:20Z</dcterms:modified>
</cp:coreProperties>
</file>