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3" r:id="rId3"/>
    <p:sldId id="264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1"/>
    <a:srgbClr val="203864"/>
    <a:srgbClr val="446777"/>
    <a:srgbClr val="22343C"/>
    <a:srgbClr val="37463B"/>
    <a:srgbClr val="ADC5D0"/>
    <a:srgbClr val="9BB0A3"/>
    <a:srgbClr val="384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6" autoAdjust="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6A1B572A-28C2-467C-89D6-53D16775A8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ADE24F-5D56-4409-9D75-F34B10E9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D1B2D22-72A7-4D0C-BB92-D19B5D8E4BE1}" type="datetime1">
              <a:rPr lang="fr-FR" smtClean="0"/>
              <a:t>14/10/2022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800D75-C563-4119-8787-D8CD17695E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1A6FF2-47B1-440E-A1C2-0011B15643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CB800D5-F0A2-4A01-9A9B-8BD255874D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0598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1CEEFB-B3BF-4930-9532-AF4F216488D0}" type="datetime1">
              <a:rPr lang="fr-FR" noProof="0" smtClean="0"/>
              <a:t>14/10/2022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FB0464-F52C-4F62-B2A8-C42021021BF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19699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FFB0464-F52C-4F62-B2A8-C42021021BFD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6056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FFB0464-F52C-4F62-B2A8-C42021021BFD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70023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FFB0464-F52C-4F62-B2A8-C42021021BFD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8253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FFB0464-F52C-4F62-B2A8-C42021021BFD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12464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FFB0464-F52C-4F62-B2A8-C42021021BFD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40908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FFB0464-F52C-4F62-B2A8-C42021021BFD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84682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FFB0464-F52C-4F62-B2A8-C42021021BFD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0252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FFB0464-F52C-4F62-B2A8-C42021021BFD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7085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FBE915A5-FFEB-441B-BDE8-F306FB7E62C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accent4"/>
          </a:solidFill>
        </p:spPr>
        <p:txBody>
          <a:bodyPr rtlCol="0"/>
          <a:lstStyle>
            <a:lvl1pPr algn="ctr">
              <a:buFontTx/>
              <a:buNone/>
              <a:defRPr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7FCB6BAA-ADA6-4E0B-9F0B-A3CA2EFB3C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40305" y="4938614"/>
            <a:ext cx="3249643" cy="379110"/>
          </a:xfrm>
        </p:spPr>
        <p:txBody>
          <a:bodyPr rtlCol="0"/>
          <a:lstStyle>
            <a:lvl1pPr algn="ctr">
              <a:buNone/>
              <a:defRPr sz="14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Date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556029E-DA4E-4759-8437-471096A966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365099"/>
            <a:ext cx="4809839" cy="573515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4000" spc="3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lvl="0" indent="-228600" algn="ctr" rtl="0"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64587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’une coupu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96A1E487-F2EC-4AB0-B146-A17F2F22E5A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7999"/>
          </a:xfrm>
          <a:solidFill>
            <a:schemeClr val="accent2">
              <a:lumMod val="60000"/>
              <a:lumOff val="40000"/>
            </a:schemeClr>
          </a:solidFill>
        </p:spPr>
        <p:txBody>
          <a:bodyPr rtlCol="0"/>
          <a:lstStyle>
            <a:lvl1pPr algn="ctr">
              <a:buFontTx/>
              <a:buNone/>
              <a:defRPr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 dirty="0"/>
              <a:t>image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80296D4C-4C11-4F2C-B095-9DC1C6CCAD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57170" y="3077822"/>
            <a:ext cx="1286905" cy="368878"/>
          </a:xfrm>
        </p:spPr>
        <p:txBody>
          <a:bodyPr rtlCol="0"/>
          <a:lstStyle>
            <a:lvl1pPr algn="r">
              <a:buFontTx/>
              <a:buNone/>
              <a:defRPr sz="2400" i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211C2A-C68C-42C1-908C-D8A132FBB9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2299" y="2966697"/>
            <a:ext cx="2722422" cy="591127"/>
          </a:xfrm>
        </p:spPr>
        <p:txBody>
          <a:bodyPr vert="horz" lIns="0" tIns="0" rIns="0" bIns="0" rtlCol="0">
            <a:noAutofit/>
          </a:bodyPr>
          <a:lstStyle>
            <a:lvl1pPr>
              <a:defRPr lang="en-US" sz="4000" cap="all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lvl="0" indent="-228600" rtl="0">
              <a:spcBef>
                <a:spcPts val="1000"/>
              </a:spcBef>
              <a:buFontTx/>
            </a:pPr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8493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du texte&#10;&#10;Description générée automatiquement">
            <a:extLst>
              <a:ext uri="{FF2B5EF4-FFF2-40B4-BE49-F238E27FC236}">
                <a16:creationId xmlns:a16="http://schemas.microsoft.com/office/drawing/2014/main" id="{17890488-3607-4BE4-9768-F9F1E59A22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5000"/>
          </a:blip>
          <a:srcRect l="51432" r="2143" b="11272"/>
          <a:stretch/>
        </p:blipFill>
        <p:spPr>
          <a:xfrm rot="10800000" flipV="1">
            <a:off x="-8" y="-7646"/>
            <a:ext cx="6000738" cy="6858000"/>
          </a:xfrm>
          <a:prstGeom prst="rect">
            <a:avLst/>
          </a:prstGeom>
        </p:spPr>
      </p:pic>
      <p:sp>
        <p:nvSpPr>
          <p:cNvPr id="12" name="Espace réservé d’image 20">
            <a:extLst>
              <a:ext uri="{FF2B5EF4-FFF2-40B4-BE49-F238E27FC236}">
                <a16:creationId xmlns:a16="http://schemas.microsoft.com/office/drawing/2014/main" id="{A2A236F3-741B-4D35-B5D8-CE6FB7E01FE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00730" y="0"/>
            <a:ext cx="6191270" cy="6858000"/>
          </a:xfrm>
          <a:solidFill>
            <a:schemeClr val="accent6"/>
          </a:solidFill>
        </p:spPr>
        <p:txBody>
          <a:bodyPr rtlCol="0"/>
          <a:lstStyle>
            <a:lvl1pPr algn="ctr">
              <a:buNone/>
              <a:defRPr>
                <a:solidFill>
                  <a:schemeClr val="accent6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Photo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DD9A1-FE51-41A1-8C8D-FDA7B913253F}"/>
              </a:ext>
            </a:extLst>
          </p:cNvPr>
          <p:cNvSpPr/>
          <p:nvPr userDrawn="1"/>
        </p:nvSpPr>
        <p:spPr>
          <a:xfrm>
            <a:off x="285565" y="285566"/>
            <a:ext cx="5405021" cy="6286867"/>
          </a:xfrm>
          <a:prstGeom prst="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Graphisme 3">
            <a:extLst>
              <a:ext uri="{FF2B5EF4-FFF2-40B4-BE49-F238E27FC236}">
                <a16:creationId xmlns:a16="http://schemas.microsoft.com/office/drawing/2014/main" id="{35FB84FF-8E5E-4861-B3BF-0F0192E59B4F}"/>
              </a:ext>
            </a:extLst>
          </p:cNvPr>
          <p:cNvSpPr/>
          <p:nvPr userDrawn="1"/>
        </p:nvSpPr>
        <p:spPr>
          <a:xfrm rot="1514662">
            <a:off x="2317266" y="5622803"/>
            <a:ext cx="1366188" cy="699316"/>
          </a:xfrm>
          <a:custGeom>
            <a:avLst/>
            <a:gdLst>
              <a:gd name="connsiteX0" fmla="*/ 1366184 w 1366188"/>
              <a:gd name="connsiteY0" fmla="*/ 71418 h 699316"/>
              <a:gd name="connsiteX1" fmla="*/ 1345311 w 1366188"/>
              <a:gd name="connsiteY1" fmla="*/ 92290 h 699316"/>
              <a:gd name="connsiteX2" fmla="*/ 1349937 w 1366188"/>
              <a:gd name="connsiteY2" fmla="*/ 103798 h 699316"/>
              <a:gd name="connsiteX3" fmla="*/ 1347680 w 1366188"/>
              <a:gd name="connsiteY3" fmla="*/ 107634 h 699316"/>
              <a:gd name="connsiteX4" fmla="*/ 1248057 w 1366188"/>
              <a:gd name="connsiteY4" fmla="*/ 172169 h 699316"/>
              <a:gd name="connsiteX5" fmla="*/ 1175172 w 1366188"/>
              <a:gd name="connsiteY5" fmla="*/ 204550 h 699316"/>
              <a:gd name="connsiteX6" fmla="*/ 1091683 w 1366188"/>
              <a:gd name="connsiteY6" fmla="*/ 239525 h 699316"/>
              <a:gd name="connsiteX7" fmla="*/ 1059077 w 1366188"/>
              <a:gd name="connsiteY7" fmla="*/ 252500 h 699316"/>
              <a:gd name="connsiteX8" fmla="*/ 1120904 w 1366188"/>
              <a:gd name="connsiteY8" fmla="*/ 257690 h 699316"/>
              <a:gd name="connsiteX9" fmla="*/ 1180250 w 1366188"/>
              <a:gd name="connsiteY9" fmla="*/ 245956 h 699316"/>
              <a:gd name="connsiteX10" fmla="*/ 1181942 w 1366188"/>
              <a:gd name="connsiteY10" fmla="*/ 250582 h 699316"/>
              <a:gd name="connsiteX11" fmla="*/ 1168967 w 1366188"/>
              <a:gd name="connsiteY11" fmla="*/ 263783 h 699316"/>
              <a:gd name="connsiteX12" fmla="*/ 1222220 w 1366188"/>
              <a:gd name="connsiteY12" fmla="*/ 292666 h 699316"/>
              <a:gd name="connsiteX13" fmla="*/ 1220979 w 1366188"/>
              <a:gd name="connsiteY13" fmla="*/ 297066 h 699316"/>
              <a:gd name="connsiteX14" fmla="*/ 1208117 w 1366188"/>
              <a:gd name="connsiteY14" fmla="*/ 296050 h 699316"/>
              <a:gd name="connsiteX15" fmla="*/ 1142792 w 1366188"/>
              <a:gd name="connsiteY15" fmla="*/ 281834 h 699316"/>
              <a:gd name="connsiteX16" fmla="*/ 1043845 w 1366188"/>
              <a:gd name="connsiteY16" fmla="*/ 281834 h 699316"/>
              <a:gd name="connsiteX17" fmla="*/ 1041702 w 1366188"/>
              <a:gd name="connsiteY17" fmla="*/ 282173 h 699316"/>
              <a:gd name="connsiteX18" fmla="*/ 911051 w 1366188"/>
              <a:gd name="connsiteY18" fmla="*/ 332267 h 699316"/>
              <a:gd name="connsiteX19" fmla="*/ 890856 w 1366188"/>
              <a:gd name="connsiteY19" fmla="*/ 354042 h 699316"/>
              <a:gd name="connsiteX20" fmla="*/ 868630 w 1366188"/>
              <a:gd name="connsiteY20" fmla="*/ 391161 h 699316"/>
              <a:gd name="connsiteX21" fmla="*/ 815489 w 1366188"/>
              <a:gd name="connsiteY21" fmla="*/ 436178 h 699316"/>
              <a:gd name="connsiteX22" fmla="*/ 721056 w 1366188"/>
              <a:gd name="connsiteY22" fmla="*/ 489995 h 699316"/>
              <a:gd name="connsiteX23" fmla="*/ 762011 w 1366188"/>
              <a:gd name="connsiteY23" fmla="*/ 494056 h 699316"/>
              <a:gd name="connsiteX24" fmla="*/ 877881 w 1366188"/>
              <a:gd name="connsiteY24" fmla="*/ 452199 h 699316"/>
              <a:gd name="connsiteX25" fmla="*/ 964981 w 1366188"/>
              <a:gd name="connsiteY25" fmla="*/ 446219 h 699316"/>
              <a:gd name="connsiteX26" fmla="*/ 976264 w 1366188"/>
              <a:gd name="connsiteY26" fmla="*/ 456035 h 699316"/>
              <a:gd name="connsiteX27" fmla="*/ 962725 w 1366188"/>
              <a:gd name="connsiteY27" fmla="*/ 458404 h 699316"/>
              <a:gd name="connsiteX28" fmla="*/ 906313 w 1366188"/>
              <a:gd name="connsiteY28" fmla="*/ 468784 h 699316"/>
              <a:gd name="connsiteX29" fmla="*/ 778257 w 1366188"/>
              <a:gd name="connsiteY29" fmla="*/ 520344 h 699316"/>
              <a:gd name="connsiteX30" fmla="*/ 748698 w 1366188"/>
              <a:gd name="connsiteY30" fmla="*/ 524293 h 699316"/>
              <a:gd name="connsiteX31" fmla="*/ 655731 w 1366188"/>
              <a:gd name="connsiteY31" fmla="*/ 547309 h 699316"/>
              <a:gd name="connsiteX32" fmla="*/ 568518 w 1366188"/>
              <a:gd name="connsiteY32" fmla="*/ 595147 h 699316"/>
              <a:gd name="connsiteX33" fmla="*/ 518311 w 1366188"/>
              <a:gd name="connsiteY33" fmla="*/ 600224 h 699316"/>
              <a:gd name="connsiteX34" fmla="*/ 467089 w 1366188"/>
              <a:gd name="connsiteY34" fmla="*/ 593454 h 699316"/>
              <a:gd name="connsiteX35" fmla="*/ 452534 w 1366188"/>
              <a:gd name="connsiteY35" fmla="*/ 591536 h 699316"/>
              <a:gd name="connsiteX36" fmla="*/ 407179 w 1366188"/>
              <a:gd name="connsiteY36" fmla="*/ 596501 h 699316"/>
              <a:gd name="connsiteX37" fmla="*/ 256785 w 1366188"/>
              <a:gd name="connsiteY37" fmla="*/ 677170 h 699316"/>
              <a:gd name="connsiteX38" fmla="*/ 205111 w 1366188"/>
              <a:gd name="connsiteY38" fmla="*/ 691499 h 699316"/>
              <a:gd name="connsiteX39" fmla="*/ 118688 w 1366188"/>
              <a:gd name="connsiteY39" fmla="*/ 695447 h 699316"/>
              <a:gd name="connsiteX40" fmla="*/ 84615 w 1366188"/>
              <a:gd name="connsiteY40" fmla="*/ 698945 h 699316"/>
              <a:gd name="connsiteX41" fmla="*/ 61712 w 1366188"/>
              <a:gd name="connsiteY41" fmla="*/ 697140 h 699316"/>
              <a:gd name="connsiteX42" fmla="*/ 23803 w 1366188"/>
              <a:gd name="connsiteY42" fmla="*/ 676719 h 699316"/>
              <a:gd name="connsiteX43" fmla="*/ 336 w 1366188"/>
              <a:gd name="connsiteY43" fmla="*/ 637005 h 699316"/>
              <a:gd name="connsiteX44" fmla="*/ 13423 w 1366188"/>
              <a:gd name="connsiteY44" fmla="*/ 619630 h 699316"/>
              <a:gd name="connsiteX45" fmla="*/ 155469 w 1366188"/>
              <a:gd name="connsiteY45" fmla="*/ 624932 h 699316"/>
              <a:gd name="connsiteX46" fmla="*/ 304622 w 1366188"/>
              <a:gd name="connsiteY46" fmla="*/ 591085 h 699316"/>
              <a:gd name="connsiteX47" fmla="*/ 384276 w 1366188"/>
              <a:gd name="connsiteY47" fmla="*/ 538848 h 699316"/>
              <a:gd name="connsiteX48" fmla="*/ 404246 w 1366188"/>
              <a:gd name="connsiteY48" fmla="*/ 517185 h 699316"/>
              <a:gd name="connsiteX49" fmla="*/ 421959 w 1366188"/>
              <a:gd name="connsiteY49" fmla="*/ 499585 h 699316"/>
              <a:gd name="connsiteX50" fmla="*/ 465284 w 1366188"/>
              <a:gd name="connsiteY50" fmla="*/ 480066 h 699316"/>
              <a:gd name="connsiteX51" fmla="*/ 483674 w 1366188"/>
              <a:gd name="connsiteY51" fmla="*/ 474087 h 699316"/>
              <a:gd name="connsiteX52" fmla="*/ 536250 w 1366188"/>
              <a:gd name="connsiteY52" fmla="*/ 424218 h 699316"/>
              <a:gd name="connsiteX53" fmla="*/ 552497 w 1366188"/>
              <a:gd name="connsiteY53" fmla="*/ 396689 h 699316"/>
              <a:gd name="connsiteX54" fmla="*/ 566261 w 1366188"/>
              <a:gd name="connsiteY54" fmla="*/ 375478 h 699316"/>
              <a:gd name="connsiteX55" fmla="*/ 573707 w 1366188"/>
              <a:gd name="connsiteY55" fmla="*/ 384956 h 699316"/>
              <a:gd name="connsiteX56" fmla="*/ 561522 w 1366188"/>
              <a:gd name="connsiteY56" fmla="*/ 402782 h 699316"/>
              <a:gd name="connsiteX57" fmla="*/ 560507 w 1366188"/>
              <a:gd name="connsiteY57" fmla="*/ 434260 h 699316"/>
              <a:gd name="connsiteX58" fmla="*/ 576979 w 1366188"/>
              <a:gd name="connsiteY58" fmla="*/ 421398 h 699316"/>
              <a:gd name="connsiteX59" fmla="*/ 595257 w 1366188"/>
              <a:gd name="connsiteY59" fmla="*/ 411582 h 699316"/>
              <a:gd name="connsiteX60" fmla="*/ 588713 w 1366188"/>
              <a:gd name="connsiteY60" fmla="*/ 428619 h 699316"/>
              <a:gd name="connsiteX61" fmla="*/ 479612 w 1366188"/>
              <a:gd name="connsiteY61" fmla="*/ 516396 h 699316"/>
              <a:gd name="connsiteX62" fmla="*/ 477130 w 1366188"/>
              <a:gd name="connsiteY62" fmla="*/ 521811 h 699316"/>
              <a:gd name="connsiteX63" fmla="*/ 635084 w 1366188"/>
              <a:gd name="connsiteY63" fmla="*/ 496651 h 699316"/>
              <a:gd name="connsiteX64" fmla="*/ 661597 w 1366188"/>
              <a:gd name="connsiteY64" fmla="*/ 468784 h 699316"/>
              <a:gd name="connsiteX65" fmla="*/ 671187 w 1366188"/>
              <a:gd name="connsiteY65" fmla="*/ 463932 h 699316"/>
              <a:gd name="connsiteX66" fmla="*/ 799243 w 1366188"/>
              <a:gd name="connsiteY66" fmla="*/ 396351 h 699316"/>
              <a:gd name="connsiteX67" fmla="*/ 846967 w 1366188"/>
              <a:gd name="connsiteY67" fmla="*/ 348965 h 699316"/>
              <a:gd name="connsiteX68" fmla="*/ 857009 w 1366188"/>
              <a:gd name="connsiteY68" fmla="*/ 332380 h 699316"/>
              <a:gd name="connsiteX69" fmla="*/ 952796 w 1366188"/>
              <a:gd name="connsiteY69" fmla="*/ 257577 h 699316"/>
              <a:gd name="connsiteX70" fmla="*/ 1059415 w 1366188"/>
              <a:gd name="connsiteY70" fmla="*/ 224069 h 699316"/>
              <a:gd name="connsiteX71" fmla="*/ 1113796 w 1366188"/>
              <a:gd name="connsiteY71" fmla="*/ 194509 h 699316"/>
              <a:gd name="connsiteX72" fmla="*/ 1183860 w 1366188"/>
              <a:gd name="connsiteY72" fmla="*/ 123881 h 699316"/>
              <a:gd name="connsiteX73" fmla="*/ 1195594 w 1366188"/>
              <a:gd name="connsiteY73" fmla="*/ 108537 h 699316"/>
              <a:gd name="connsiteX74" fmla="*/ 1222333 w 1366188"/>
              <a:gd name="connsiteY74" fmla="*/ 33396 h 699316"/>
              <a:gd name="connsiteX75" fmla="*/ 1220528 w 1366188"/>
              <a:gd name="connsiteY75" fmla="*/ 16924 h 699316"/>
              <a:gd name="connsiteX76" fmla="*/ 1221656 w 1366188"/>
              <a:gd name="connsiteY76" fmla="*/ 0 h 699316"/>
              <a:gd name="connsiteX77" fmla="*/ 1238692 w 1366188"/>
              <a:gd name="connsiteY77" fmla="*/ 26401 h 699316"/>
              <a:gd name="connsiteX78" fmla="*/ 1278294 w 1366188"/>
              <a:gd name="connsiteY78" fmla="*/ 8462 h 699316"/>
              <a:gd name="connsiteX79" fmla="*/ 1274570 w 1366188"/>
              <a:gd name="connsiteY79" fmla="*/ 13765 h 699316"/>
              <a:gd name="connsiteX80" fmla="*/ 1224364 w 1366188"/>
              <a:gd name="connsiteY80" fmla="*/ 86875 h 699316"/>
              <a:gd name="connsiteX81" fmla="*/ 1214210 w 1366188"/>
              <a:gd name="connsiteY81" fmla="*/ 108198 h 699316"/>
              <a:gd name="connsiteX82" fmla="*/ 1176188 w 1366188"/>
              <a:gd name="connsiteY82" fmla="*/ 168785 h 699316"/>
              <a:gd name="connsiteX83" fmla="*/ 1201348 w 1366188"/>
              <a:gd name="connsiteY83" fmla="*/ 170139 h 699316"/>
              <a:gd name="connsiteX84" fmla="*/ 1271637 w 1366188"/>
              <a:gd name="connsiteY84" fmla="*/ 142271 h 699316"/>
              <a:gd name="connsiteX85" fmla="*/ 1289125 w 1366188"/>
              <a:gd name="connsiteY85" fmla="*/ 126927 h 699316"/>
              <a:gd name="connsiteX86" fmla="*/ 1331772 w 1366188"/>
              <a:gd name="connsiteY86" fmla="*/ 84054 h 699316"/>
              <a:gd name="connsiteX87" fmla="*/ 1366184 w 1366188"/>
              <a:gd name="connsiteY87" fmla="*/ 71418 h 6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366188" h="699316">
                <a:moveTo>
                  <a:pt x="1366184" y="71418"/>
                </a:moveTo>
                <a:cubicBezTo>
                  <a:pt x="1366522" y="85408"/>
                  <a:pt x="1349598" y="81008"/>
                  <a:pt x="1345311" y="92290"/>
                </a:cubicBezTo>
                <a:cubicBezTo>
                  <a:pt x="1346439" y="95223"/>
                  <a:pt x="1348245" y="99624"/>
                  <a:pt x="1349937" y="103798"/>
                </a:cubicBezTo>
                <a:cubicBezTo>
                  <a:pt x="1349034" y="105378"/>
                  <a:pt x="1348696" y="106957"/>
                  <a:pt x="1347680" y="107634"/>
                </a:cubicBezTo>
                <a:cubicBezTo>
                  <a:pt x="1314623" y="129409"/>
                  <a:pt x="1282242" y="152425"/>
                  <a:pt x="1248057" y="172169"/>
                </a:cubicBezTo>
                <a:cubicBezTo>
                  <a:pt x="1225154" y="185370"/>
                  <a:pt x="1199655" y="194170"/>
                  <a:pt x="1175172" y="204550"/>
                </a:cubicBezTo>
                <a:cubicBezTo>
                  <a:pt x="1147418" y="216397"/>
                  <a:pt x="1119550" y="227905"/>
                  <a:pt x="1091683" y="239525"/>
                </a:cubicBezTo>
                <a:cubicBezTo>
                  <a:pt x="1081190" y="243926"/>
                  <a:pt x="1070585" y="247874"/>
                  <a:pt x="1059077" y="252500"/>
                </a:cubicBezTo>
                <a:cubicBezTo>
                  <a:pt x="1080513" y="254080"/>
                  <a:pt x="1101160" y="253403"/>
                  <a:pt x="1120904" y="257690"/>
                </a:cubicBezTo>
                <a:cubicBezTo>
                  <a:pt x="1142679" y="262429"/>
                  <a:pt x="1159941" y="245731"/>
                  <a:pt x="1180250" y="245956"/>
                </a:cubicBezTo>
                <a:cubicBezTo>
                  <a:pt x="1180814" y="247536"/>
                  <a:pt x="1181378" y="249003"/>
                  <a:pt x="1181942" y="250582"/>
                </a:cubicBezTo>
                <a:cubicBezTo>
                  <a:pt x="1177880" y="254757"/>
                  <a:pt x="1173819" y="258818"/>
                  <a:pt x="1168967" y="263783"/>
                </a:cubicBezTo>
                <a:cubicBezTo>
                  <a:pt x="1186906" y="273598"/>
                  <a:pt x="1204507" y="283076"/>
                  <a:pt x="1222220" y="292666"/>
                </a:cubicBezTo>
                <a:cubicBezTo>
                  <a:pt x="1221769" y="294132"/>
                  <a:pt x="1221430" y="295599"/>
                  <a:pt x="1220979" y="297066"/>
                </a:cubicBezTo>
                <a:cubicBezTo>
                  <a:pt x="1216692" y="296727"/>
                  <a:pt x="1212292" y="296953"/>
                  <a:pt x="1208117" y="296050"/>
                </a:cubicBezTo>
                <a:cubicBezTo>
                  <a:pt x="1186342" y="291312"/>
                  <a:pt x="1164793" y="283414"/>
                  <a:pt x="1142792" y="281834"/>
                </a:cubicBezTo>
                <a:cubicBezTo>
                  <a:pt x="1109960" y="279578"/>
                  <a:pt x="1076903" y="281609"/>
                  <a:pt x="1043845" y="281834"/>
                </a:cubicBezTo>
                <a:cubicBezTo>
                  <a:pt x="1043168" y="281834"/>
                  <a:pt x="1042379" y="282173"/>
                  <a:pt x="1041702" y="282173"/>
                </a:cubicBezTo>
                <a:cubicBezTo>
                  <a:pt x="990028" y="277434"/>
                  <a:pt x="952119" y="309589"/>
                  <a:pt x="911051" y="332267"/>
                </a:cubicBezTo>
                <a:cubicBezTo>
                  <a:pt x="902815" y="336780"/>
                  <a:pt x="896497" y="345918"/>
                  <a:pt x="890856" y="354042"/>
                </a:cubicBezTo>
                <a:cubicBezTo>
                  <a:pt x="882733" y="365888"/>
                  <a:pt x="876076" y="378750"/>
                  <a:pt x="868630" y="391161"/>
                </a:cubicBezTo>
                <a:cubicBezTo>
                  <a:pt x="855880" y="412033"/>
                  <a:pt x="838618" y="425798"/>
                  <a:pt x="815489" y="436178"/>
                </a:cubicBezTo>
                <a:cubicBezTo>
                  <a:pt x="783786" y="450281"/>
                  <a:pt x="754790" y="470363"/>
                  <a:pt x="721056" y="489995"/>
                </a:cubicBezTo>
                <a:cubicBezTo>
                  <a:pt x="737415" y="496877"/>
                  <a:pt x="749939" y="498344"/>
                  <a:pt x="762011" y="494056"/>
                </a:cubicBezTo>
                <a:cubicBezTo>
                  <a:pt x="800822" y="480518"/>
                  <a:pt x="839295" y="466302"/>
                  <a:pt x="877881" y="452199"/>
                </a:cubicBezTo>
                <a:cubicBezTo>
                  <a:pt x="906426" y="441706"/>
                  <a:pt x="935421" y="438547"/>
                  <a:pt x="964981" y="446219"/>
                </a:cubicBezTo>
                <a:cubicBezTo>
                  <a:pt x="969156" y="447347"/>
                  <a:pt x="972879" y="450168"/>
                  <a:pt x="976264" y="456035"/>
                </a:cubicBezTo>
                <a:cubicBezTo>
                  <a:pt x="971751" y="456937"/>
                  <a:pt x="966899" y="459307"/>
                  <a:pt x="962725" y="458404"/>
                </a:cubicBezTo>
                <a:cubicBezTo>
                  <a:pt x="942304" y="454004"/>
                  <a:pt x="924365" y="461563"/>
                  <a:pt x="906313" y="468784"/>
                </a:cubicBezTo>
                <a:cubicBezTo>
                  <a:pt x="863552" y="485933"/>
                  <a:pt x="821131" y="503759"/>
                  <a:pt x="778257" y="520344"/>
                </a:cubicBezTo>
                <a:cubicBezTo>
                  <a:pt x="769231" y="523842"/>
                  <a:pt x="758513" y="525083"/>
                  <a:pt x="748698" y="524293"/>
                </a:cubicBezTo>
                <a:cubicBezTo>
                  <a:pt x="714963" y="521811"/>
                  <a:pt x="684726" y="531514"/>
                  <a:pt x="655731" y="547309"/>
                </a:cubicBezTo>
                <a:cubicBezTo>
                  <a:pt x="626622" y="563218"/>
                  <a:pt x="597288" y="578674"/>
                  <a:pt x="568518" y="595147"/>
                </a:cubicBezTo>
                <a:cubicBezTo>
                  <a:pt x="552158" y="604624"/>
                  <a:pt x="535799" y="603496"/>
                  <a:pt x="518311" y="600224"/>
                </a:cubicBezTo>
                <a:cubicBezTo>
                  <a:pt x="501387" y="597065"/>
                  <a:pt x="484238" y="595598"/>
                  <a:pt x="467089" y="593454"/>
                </a:cubicBezTo>
                <a:cubicBezTo>
                  <a:pt x="462237" y="592890"/>
                  <a:pt x="456709" y="593567"/>
                  <a:pt x="452534" y="591536"/>
                </a:cubicBezTo>
                <a:cubicBezTo>
                  <a:pt x="436175" y="583977"/>
                  <a:pt x="421621" y="588716"/>
                  <a:pt x="407179" y="596501"/>
                </a:cubicBezTo>
                <a:cubicBezTo>
                  <a:pt x="357085" y="623466"/>
                  <a:pt x="307443" y="651446"/>
                  <a:pt x="256785" y="677170"/>
                </a:cubicBezTo>
                <a:cubicBezTo>
                  <a:pt x="241102" y="685068"/>
                  <a:pt x="222712" y="689581"/>
                  <a:pt x="205111" y="691499"/>
                </a:cubicBezTo>
                <a:cubicBezTo>
                  <a:pt x="176454" y="694545"/>
                  <a:pt x="147458" y="693981"/>
                  <a:pt x="118688" y="695447"/>
                </a:cubicBezTo>
                <a:cubicBezTo>
                  <a:pt x="107293" y="696011"/>
                  <a:pt x="96010" y="698381"/>
                  <a:pt x="84615" y="698945"/>
                </a:cubicBezTo>
                <a:cubicBezTo>
                  <a:pt x="76943" y="699396"/>
                  <a:pt x="68481" y="699960"/>
                  <a:pt x="61712" y="697140"/>
                </a:cubicBezTo>
                <a:cubicBezTo>
                  <a:pt x="48511" y="691611"/>
                  <a:pt x="35762" y="684503"/>
                  <a:pt x="23803" y="676719"/>
                </a:cubicBezTo>
                <a:cubicBezTo>
                  <a:pt x="9700" y="667580"/>
                  <a:pt x="2366" y="653590"/>
                  <a:pt x="336" y="637005"/>
                </a:cubicBezTo>
                <a:cubicBezTo>
                  <a:pt x="-1131" y="625045"/>
                  <a:pt x="2028" y="621209"/>
                  <a:pt x="13423" y="619630"/>
                </a:cubicBezTo>
                <a:cubicBezTo>
                  <a:pt x="61035" y="612747"/>
                  <a:pt x="109098" y="615117"/>
                  <a:pt x="155469" y="624932"/>
                </a:cubicBezTo>
                <a:cubicBezTo>
                  <a:pt x="211881" y="636892"/>
                  <a:pt x="259154" y="620871"/>
                  <a:pt x="304622" y="591085"/>
                </a:cubicBezTo>
                <a:cubicBezTo>
                  <a:pt x="331136" y="573710"/>
                  <a:pt x="357311" y="555546"/>
                  <a:pt x="384276" y="538848"/>
                </a:cubicBezTo>
                <a:cubicBezTo>
                  <a:pt x="393415" y="533206"/>
                  <a:pt x="400635" y="526775"/>
                  <a:pt x="404246" y="517185"/>
                </a:cubicBezTo>
                <a:cubicBezTo>
                  <a:pt x="407630" y="508159"/>
                  <a:pt x="413497" y="503195"/>
                  <a:pt x="421959" y="499585"/>
                </a:cubicBezTo>
                <a:cubicBezTo>
                  <a:pt x="436513" y="493267"/>
                  <a:pt x="450729" y="486384"/>
                  <a:pt x="465284" y="480066"/>
                </a:cubicBezTo>
                <a:cubicBezTo>
                  <a:pt x="471150" y="477471"/>
                  <a:pt x="477356" y="475215"/>
                  <a:pt x="483674" y="474087"/>
                </a:cubicBezTo>
                <a:cubicBezTo>
                  <a:pt x="508495" y="469461"/>
                  <a:pt x="528578" y="449378"/>
                  <a:pt x="536250" y="424218"/>
                </a:cubicBezTo>
                <a:cubicBezTo>
                  <a:pt x="539296" y="414290"/>
                  <a:pt x="546855" y="405715"/>
                  <a:pt x="552497" y="396689"/>
                </a:cubicBezTo>
                <a:cubicBezTo>
                  <a:pt x="557009" y="389356"/>
                  <a:pt x="561861" y="382248"/>
                  <a:pt x="566261" y="375478"/>
                </a:cubicBezTo>
                <a:cubicBezTo>
                  <a:pt x="573933" y="375591"/>
                  <a:pt x="576979" y="378750"/>
                  <a:pt x="573707" y="384956"/>
                </a:cubicBezTo>
                <a:cubicBezTo>
                  <a:pt x="570323" y="391274"/>
                  <a:pt x="565471" y="396802"/>
                  <a:pt x="561522" y="402782"/>
                </a:cubicBezTo>
                <a:cubicBezTo>
                  <a:pt x="555091" y="412485"/>
                  <a:pt x="553061" y="422526"/>
                  <a:pt x="560507" y="434260"/>
                </a:cubicBezTo>
                <a:cubicBezTo>
                  <a:pt x="566035" y="429860"/>
                  <a:pt x="571225" y="425121"/>
                  <a:pt x="576979" y="421398"/>
                </a:cubicBezTo>
                <a:cubicBezTo>
                  <a:pt x="582621" y="417675"/>
                  <a:pt x="588939" y="414967"/>
                  <a:pt x="595257" y="411582"/>
                </a:cubicBezTo>
                <a:cubicBezTo>
                  <a:pt x="600785" y="422413"/>
                  <a:pt x="593564" y="424670"/>
                  <a:pt x="588713" y="428619"/>
                </a:cubicBezTo>
                <a:cubicBezTo>
                  <a:pt x="552722" y="458404"/>
                  <a:pt x="512105" y="482436"/>
                  <a:pt x="479612" y="516396"/>
                </a:cubicBezTo>
                <a:cubicBezTo>
                  <a:pt x="478258" y="517750"/>
                  <a:pt x="477920" y="520119"/>
                  <a:pt x="477130" y="521811"/>
                </a:cubicBezTo>
                <a:cubicBezTo>
                  <a:pt x="535009" y="551145"/>
                  <a:pt x="585892" y="534673"/>
                  <a:pt x="635084" y="496651"/>
                </a:cubicBezTo>
                <a:cubicBezTo>
                  <a:pt x="634407" y="481307"/>
                  <a:pt x="644674" y="472281"/>
                  <a:pt x="661597" y="468784"/>
                </a:cubicBezTo>
                <a:cubicBezTo>
                  <a:pt x="664982" y="468107"/>
                  <a:pt x="668367" y="466076"/>
                  <a:pt x="671187" y="463932"/>
                </a:cubicBezTo>
                <a:cubicBezTo>
                  <a:pt x="710789" y="435501"/>
                  <a:pt x="756031" y="417900"/>
                  <a:pt x="799243" y="396351"/>
                </a:cubicBezTo>
                <a:cubicBezTo>
                  <a:pt x="820002" y="385971"/>
                  <a:pt x="839295" y="373335"/>
                  <a:pt x="846967" y="348965"/>
                </a:cubicBezTo>
                <a:cubicBezTo>
                  <a:pt x="848885" y="342985"/>
                  <a:pt x="852834" y="337344"/>
                  <a:pt x="857009" y="332380"/>
                </a:cubicBezTo>
                <a:cubicBezTo>
                  <a:pt x="883748" y="300902"/>
                  <a:pt x="914098" y="275291"/>
                  <a:pt x="952796" y="257577"/>
                </a:cubicBezTo>
                <a:cubicBezTo>
                  <a:pt x="987433" y="241782"/>
                  <a:pt x="1023198" y="232982"/>
                  <a:pt x="1059415" y="224069"/>
                </a:cubicBezTo>
                <a:cubicBezTo>
                  <a:pt x="1079949" y="219104"/>
                  <a:pt x="1098565" y="210304"/>
                  <a:pt x="1113796" y="194509"/>
                </a:cubicBezTo>
                <a:cubicBezTo>
                  <a:pt x="1136812" y="170590"/>
                  <a:pt x="1160618" y="147574"/>
                  <a:pt x="1183860" y="123881"/>
                </a:cubicBezTo>
                <a:cubicBezTo>
                  <a:pt x="1188373" y="119255"/>
                  <a:pt x="1193337" y="114291"/>
                  <a:pt x="1195594" y="108537"/>
                </a:cubicBezTo>
                <a:cubicBezTo>
                  <a:pt x="1205071" y="83715"/>
                  <a:pt x="1214097" y="58668"/>
                  <a:pt x="1222333" y="33396"/>
                </a:cubicBezTo>
                <a:cubicBezTo>
                  <a:pt x="1223912" y="28657"/>
                  <a:pt x="1220866" y="22452"/>
                  <a:pt x="1220528" y="16924"/>
                </a:cubicBezTo>
                <a:cubicBezTo>
                  <a:pt x="1220302" y="13200"/>
                  <a:pt x="1220979" y="9364"/>
                  <a:pt x="1221656" y="0"/>
                </a:cubicBezTo>
                <a:cubicBezTo>
                  <a:pt x="1228877" y="11057"/>
                  <a:pt x="1233164" y="17826"/>
                  <a:pt x="1238692" y="26401"/>
                </a:cubicBezTo>
                <a:cubicBezTo>
                  <a:pt x="1248283" y="13088"/>
                  <a:pt x="1259226" y="3046"/>
                  <a:pt x="1278294" y="8462"/>
                </a:cubicBezTo>
                <a:cubicBezTo>
                  <a:pt x="1277165" y="10154"/>
                  <a:pt x="1276376" y="12749"/>
                  <a:pt x="1274570" y="13765"/>
                </a:cubicBezTo>
                <a:cubicBezTo>
                  <a:pt x="1247493" y="31027"/>
                  <a:pt x="1233841" y="57427"/>
                  <a:pt x="1224364" y="86875"/>
                </a:cubicBezTo>
                <a:cubicBezTo>
                  <a:pt x="1221994" y="94321"/>
                  <a:pt x="1218271" y="101542"/>
                  <a:pt x="1214210" y="108198"/>
                </a:cubicBezTo>
                <a:cubicBezTo>
                  <a:pt x="1202025" y="128281"/>
                  <a:pt x="1189275" y="148025"/>
                  <a:pt x="1176188" y="168785"/>
                </a:cubicBezTo>
                <a:cubicBezTo>
                  <a:pt x="1185101" y="175667"/>
                  <a:pt x="1193788" y="172959"/>
                  <a:pt x="1201348" y="170139"/>
                </a:cubicBezTo>
                <a:cubicBezTo>
                  <a:pt x="1225041" y="161451"/>
                  <a:pt x="1248621" y="152425"/>
                  <a:pt x="1271637" y="142271"/>
                </a:cubicBezTo>
                <a:cubicBezTo>
                  <a:pt x="1278407" y="139338"/>
                  <a:pt x="1283596" y="132455"/>
                  <a:pt x="1289125" y="126927"/>
                </a:cubicBezTo>
                <a:cubicBezTo>
                  <a:pt x="1303341" y="112711"/>
                  <a:pt x="1316879" y="97593"/>
                  <a:pt x="1331772" y="84054"/>
                </a:cubicBezTo>
                <a:cubicBezTo>
                  <a:pt x="1343957" y="72884"/>
                  <a:pt x="1353435" y="70289"/>
                  <a:pt x="1366184" y="71418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125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E5DD7-751B-4BC5-B035-37ED6032D058}"/>
              </a:ext>
            </a:extLst>
          </p:cNvPr>
          <p:cNvSpPr/>
          <p:nvPr userDrawn="1"/>
        </p:nvSpPr>
        <p:spPr>
          <a:xfrm>
            <a:off x="647641" y="791905"/>
            <a:ext cx="4664641" cy="39273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3000000" algn="t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34058EA-A15F-40E4-A9F3-8EA250D7FBF3}"/>
              </a:ext>
            </a:extLst>
          </p:cNvPr>
          <p:cNvSpPr/>
          <p:nvPr userDrawn="1"/>
        </p:nvSpPr>
        <p:spPr>
          <a:xfrm>
            <a:off x="1898788" y="521602"/>
            <a:ext cx="2162346" cy="52083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Espace réservé d’image 4">
            <a:extLst>
              <a:ext uri="{FF2B5EF4-FFF2-40B4-BE49-F238E27FC236}">
                <a16:creationId xmlns:a16="http://schemas.microsoft.com/office/drawing/2014/main" id="{72A691C7-3F2C-4DFD-B0FC-1A205B36419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84154" y="1120228"/>
            <a:ext cx="3992160" cy="2842172"/>
          </a:xfrm>
          <a:solidFill>
            <a:schemeClr val="accent5">
              <a:lumMod val="9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accent5">
                    <a:lumMod val="9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F44A2A-7969-48CC-B5CE-702F5C6376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113" y="5012463"/>
            <a:ext cx="4664641" cy="653277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6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6333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’image 25" descr="Gros plan d’un corral&#10;&#10;Description générée automatiquement">
            <a:extLst>
              <a:ext uri="{FF2B5EF4-FFF2-40B4-BE49-F238E27FC236}">
                <a16:creationId xmlns:a16="http://schemas.microsoft.com/office/drawing/2014/main" id="{494EA73B-5244-4C80-99EB-DDE5EDF9E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8000"/>
          </a:blip>
          <a:srcRect t="42935" b="81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A9CE015-6EB3-4DD0-8826-DCA2711CBE4F}"/>
              </a:ext>
            </a:extLst>
          </p:cNvPr>
          <p:cNvSpPr/>
          <p:nvPr/>
        </p:nvSpPr>
        <p:spPr>
          <a:xfrm>
            <a:off x="848391" y="764153"/>
            <a:ext cx="4664641" cy="55902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2B1BBD-5D08-4833-9588-FBABF1274F43}"/>
              </a:ext>
            </a:extLst>
          </p:cNvPr>
          <p:cNvSpPr/>
          <p:nvPr userDrawn="1"/>
        </p:nvSpPr>
        <p:spPr>
          <a:xfrm>
            <a:off x="2099538" y="484640"/>
            <a:ext cx="2162346" cy="53004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Graphisme 3">
            <a:extLst>
              <a:ext uri="{FF2B5EF4-FFF2-40B4-BE49-F238E27FC236}">
                <a16:creationId xmlns:a16="http://schemas.microsoft.com/office/drawing/2014/main" id="{8D4CA70A-5D6E-4779-8014-6C12C593AFCF}"/>
              </a:ext>
            </a:extLst>
          </p:cNvPr>
          <p:cNvSpPr/>
          <p:nvPr userDrawn="1"/>
        </p:nvSpPr>
        <p:spPr>
          <a:xfrm rot="1514662">
            <a:off x="8184917" y="3851221"/>
            <a:ext cx="1366188" cy="699316"/>
          </a:xfrm>
          <a:custGeom>
            <a:avLst/>
            <a:gdLst>
              <a:gd name="connsiteX0" fmla="*/ 1366184 w 1366188"/>
              <a:gd name="connsiteY0" fmla="*/ 71418 h 699316"/>
              <a:gd name="connsiteX1" fmla="*/ 1345311 w 1366188"/>
              <a:gd name="connsiteY1" fmla="*/ 92290 h 699316"/>
              <a:gd name="connsiteX2" fmla="*/ 1349937 w 1366188"/>
              <a:gd name="connsiteY2" fmla="*/ 103798 h 699316"/>
              <a:gd name="connsiteX3" fmla="*/ 1347680 w 1366188"/>
              <a:gd name="connsiteY3" fmla="*/ 107634 h 699316"/>
              <a:gd name="connsiteX4" fmla="*/ 1248057 w 1366188"/>
              <a:gd name="connsiteY4" fmla="*/ 172169 h 699316"/>
              <a:gd name="connsiteX5" fmla="*/ 1175172 w 1366188"/>
              <a:gd name="connsiteY5" fmla="*/ 204550 h 699316"/>
              <a:gd name="connsiteX6" fmla="*/ 1091683 w 1366188"/>
              <a:gd name="connsiteY6" fmla="*/ 239525 h 699316"/>
              <a:gd name="connsiteX7" fmla="*/ 1059077 w 1366188"/>
              <a:gd name="connsiteY7" fmla="*/ 252500 h 699316"/>
              <a:gd name="connsiteX8" fmla="*/ 1120904 w 1366188"/>
              <a:gd name="connsiteY8" fmla="*/ 257690 h 699316"/>
              <a:gd name="connsiteX9" fmla="*/ 1180250 w 1366188"/>
              <a:gd name="connsiteY9" fmla="*/ 245956 h 699316"/>
              <a:gd name="connsiteX10" fmla="*/ 1181942 w 1366188"/>
              <a:gd name="connsiteY10" fmla="*/ 250582 h 699316"/>
              <a:gd name="connsiteX11" fmla="*/ 1168967 w 1366188"/>
              <a:gd name="connsiteY11" fmla="*/ 263783 h 699316"/>
              <a:gd name="connsiteX12" fmla="*/ 1222220 w 1366188"/>
              <a:gd name="connsiteY12" fmla="*/ 292666 h 699316"/>
              <a:gd name="connsiteX13" fmla="*/ 1220979 w 1366188"/>
              <a:gd name="connsiteY13" fmla="*/ 297066 h 699316"/>
              <a:gd name="connsiteX14" fmla="*/ 1208117 w 1366188"/>
              <a:gd name="connsiteY14" fmla="*/ 296050 h 699316"/>
              <a:gd name="connsiteX15" fmla="*/ 1142792 w 1366188"/>
              <a:gd name="connsiteY15" fmla="*/ 281834 h 699316"/>
              <a:gd name="connsiteX16" fmla="*/ 1043845 w 1366188"/>
              <a:gd name="connsiteY16" fmla="*/ 281834 h 699316"/>
              <a:gd name="connsiteX17" fmla="*/ 1041702 w 1366188"/>
              <a:gd name="connsiteY17" fmla="*/ 282173 h 699316"/>
              <a:gd name="connsiteX18" fmla="*/ 911051 w 1366188"/>
              <a:gd name="connsiteY18" fmla="*/ 332267 h 699316"/>
              <a:gd name="connsiteX19" fmla="*/ 890856 w 1366188"/>
              <a:gd name="connsiteY19" fmla="*/ 354042 h 699316"/>
              <a:gd name="connsiteX20" fmla="*/ 868630 w 1366188"/>
              <a:gd name="connsiteY20" fmla="*/ 391161 h 699316"/>
              <a:gd name="connsiteX21" fmla="*/ 815489 w 1366188"/>
              <a:gd name="connsiteY21" fmla="*/ 436178 h 699316"/>
              <a:gd name="connsiteX22" fmla="*/ 721056 w 1366188"/>
              <a:gd name="connsiteY22" fmla="*/ 489995 h 699316"/>
              <a:gd name="connsiteX23" fmla="*/ 762011 w 1366188"/>
              <a:gd name="connsiteY23" fmla="*/ 494056 h 699316"/>
              <a:gd name="connsiteX24" fmla="*/ 877881 w 1366188"/>
              <a:gd name="connsiteY24" fmla="*/ 452199 h 699316"/>
              <a:gd name="connsiteX25" fmla="*/ 964981 w 1366188"/>
              <a:gd name="connsiteY25" fmla="*/ 446219 h 699316"/>
              <a:gd name="connsiteX26" fmla="*/ 976264 w 1366188"/>
              <a:gd name="connsiteY26" fmla="*/ 456035 h 699316"/>
              <a:gd name="connsiteX27" fmla="*/ 962725 w 1366188"/>
              <a:gd name="connsiteY27" fmla="*/ 458404 h 699316"/>
              <a:gd name="connsiteX28" fmla="*/ 906313 w 1366188"/>
              <a:gd name="connsiteY28" fmla="*/ 468784 h 699316"/>
              <a:gd name="connsiteX29" fmla="*/ 778257 w 1366188"/>
              <a:gd name="connsiteY29" fmla="*/ 520344 h 699316"/>
              <a:gd name="connsiteX30" fmla="*/ 748698 w 1366188"/>
              <a:gd name="connsiteY30" fmla="*/ 524293 h 699316"/>
              <a:gd name="connsiteX31" fmla="*/ 655731 w 1366188"/>
              <a:gd name="connsiteY31" fmla="*/ 547309 h 699316"/>
              <a:gd name="connsiteX32" fmla="*/ 568518 w 1366188"/>
              <a:gd name="connsiteY32" fmla="*/ 595147 h 699316"/>
              <a:gd name="connsiteX33" fmla="*/ 518311 w 1366188"/>
              <a:gd name="connsiteY33" fmla="*/ 600224 h 699316"/>
              <a:gd name="connsiteX34" fmla="*/ 467089 w 1366188"/>
              <a:gd name="connsiteY34" fmla="*/ 593454 h 699316"/>
              <a:gd name="connsiteX35" fmla="*/ 452534 w 1366188"/>
              <a:gd name="connsiteY35" fmla="*/ 591536 h 699316"/>
              <a:gd name="connsiteX36" fmla="*/ 407179 w 1366188"/>
              <a:gd name="connsiteY36" fmla="*/ 596501 h 699316"/>
              <a:gd name="connsiteX37" fmla="*/ 256785 w 1366188"/>
              <a:gd name="connsiteY37" fmla="*/ 677170 h 699316"/>
              <a:gd name="connsiteX38" fmla="*/ 205111 w 1366188"/>
              <a:gd name="connsiteY38" fmla="*/ 691499 h 699316"/>
              <a:gd name="connsiteX39" fmla="*/ 118688 w 1366188"/>
              <a:gd name="connsiteY39" fmla="*/ 695447 h 699316"/>
              <a:gd name="connsiteX40" fmla="*/ 84615 w 1366188"/>
              <a:gd name="connsiteY40" fmla="*/ 698945 h 699316"/>
              <a:gd name="connsiteX41" fmla="*/ 61712 w 1366188"/>
              <a:gd name="connsiteY41" fmla="*/ 697140 h 699316"/>
              <a:gd name="connsiteX42" fmla="*/ 23803 w 1366188"/>
              <a:gd name="connsiteY42" fmla="*/ 676719 h 699316"/>
              <a:gd name="connsiteX43" fmla="*/ 336 w 1366188"/>
              <a:gd name="connsiteY43" fmla="*/ 637005 h 699316"/>
              <a:gd name="connsiteX44" fmla="*/ 13423 w 1366188"/>
              <a:gd name="connsiteY44" fmla="*/ 619630 h 699316"/>
              <a:gd name="connsiteX45" fmla="*/ 155469 w 1366188"/>
              <a:gd name="connsiteY45" fmla="*/ 624932 h 699316"/>
              <a:gd name="connsiteX46" fmla="*/ 304622 w 1366188"/>
              <a:gd name="connsiteY46" fmla="*/ 591085 h 699316"/>
              <a:gd name="connsiteX47" fmla="*/ 384276 w 1366188"/>
              <a:gd name="connsiteY47" fmla="*/ 538848 h 699316"/>
              <a:gd name="connsiteX48" fmla="*/ 404246 w 1366188"/>
              <a:gd name="connsiteY48" fmla="*/ 517185 h 699316"/>
              <a:gd name="connsiteX49" fmla="*/ 421959 w 1366188"/>
              <a:gd name="connsiteY49" fmla="*/ 499585 h 699316"/>
              <a:gd name="connsiteX50" fmla="*/ 465284 w 1366188"/>
              <a:gd name="connsiteY50" fmla="*/ 480066 h 699316"/>
              <a:gd name="connsiteX51" fmla="*/ 483674 w 1366188"/>
              <a:gd name="connsiteY51" fmla="*/ 474087 h 699316"/>
              <a:gd name="connsiteX52" fmla="*/ 536250 w 1366188"/>
              <a:gd name="connsiteY52" fmla="*/ 424218 h 699316"/>
              <a:gd name="connsiteX53" fmla="*/ 552497 w 1366188"/>
              <a:gd name="connsiteY53" fmla="*/ 396689 h 699316"/>
              <a:gd name="connsiteX54" fmla="*/ 566261 w 1366188"/>
              <a:gd name="connsiteY54" fmla="*/ 375478 h 699316"/>
              <a:gd name="connsiteX55" fmla="*/ 573707 w 1366188"/>
              <a:gd name="connsiteY55" fmla="*/ 384956 h 699316"/>
              <a:gd name="connsiteX56" fmla="*/ 561522 w 1366188"/>
              <a:gd name="connsiteY56" fmla="*/ 402782 h 699316"/>
              <a:gd name="connsiteX57" fmla="*/ 560507 w 1366188"/>
              <a:gd name="connsiteY57" fmla="*/ 434260 h 699316"/>
              <a:gd name="connsiteX58" fmla="*/ 576979 w 1366188"/>
              <a:gd name="connsiteY58" fmla="*/ 421398 h 699316"/>
              <a:gd name="connsiteX59" fmla="*/ 595257 w 1366188"/>
              <a:gd name="connsiteY59" fmla="*/ 411582 h 699316"/>
              <a:gd name="connsiteX60" fmla="*/ 588713 w 1366188"/>
              <a:gd name="connsiteY60" fmla="*/ 428619 h 699316"/>
              <a:gd name="connsiteX61" fmla="*/ 479612 w 1366188"/>
              <a:gd name="connsiteY61" fmla="*/ 516396 h 699316"/>
              <a:gd name="connsiteX62" fmla="*/ 477130 w 1366188"/>
              <a:gd name="connsiteY62" fmla="*/ 521811 h 699316"/>
              <a:gd name="connsiteX63" fmla="*/ 635084 w 1366188"/>
              <a:gd name="connsiteY63" fmla="*/ 496651 h 699316"/>
              <a:gd name="connsiteX64" fmla="*/ 661597 w 1366188"/>
              <a:gd name="connsiteY64" fmla="*/ 468784 h 699316"/>
              <a:gd name="connsiteX65" fmla="*/ 671187 w 1366188"/>
              <a:gd name="connsiteY65" fmla="*/ 463932 h 699316"/>
              <a:gd name="connsiteX66" fmla="*/ 799243 w 1366188"/>
              <a:gd name="connsiteY66" fmla="*/ 396351 h 699316"/>
              <a:gd name="connsiteX67" fmla="*/ 846967 w 1366188"/>
              <a:gd name="connsiteY67" fmla="*/ 348965 h 699316"/>
              <a:gd name="connsiteX68" fmla="*/ 857009 w 1366188"/>
              <a:gd name="connsiteY68" fmla="*/ 332380 h 699316"/>
              <a:gd name="connsiteX69" fmla="*/ 952796 w 1366188"/>
              <a:gd name="connsiteY69" fmla="*/ 257577 h 699316"/>
              <a:gd name="connsiteX70" fmla="*/ 1059415 w 1366188"/>
              <a:gd name="connsiteY70" fmla="*/ 224069 h 699316"/>
              <a:gd name="connsiteX71" fmla="*/ 1113796 w 1366188"/>
              <a:gd name="connsiteY71" fmla="*/ 194509 h 699316"/>
              <a:gd name="connsiteX72" fmla="*/ 1183860 w 1366188"/>
              <a:gd name="connsiteY72" fmla="*/ 123881 h 699316"/>
              <a:gd name="connsiteX73" fmla="*/ 1195594 w 1366188"/>
              <a:gd name="connsiteY73" fmla="*/ 108537 h 699316"/>
              <a:gd name="connsiteX74" fmla="*/ 1222333 w 1366188"/>
              <a:gd name="connsiteY74" fmla="*/ 33396 h 699316"/>
              <a:gd name="connsiteX75" fmla="*/ 1220528 w 1366188"/>
              <a:gd name="connsiteY75" fmla="*/ 16924 h 699316"/>
              <a:gd name="connsiteX76" fmla="*/ 1221656 w 1366188"/>
              <a:gd name="connsiteY76" fmla="*/ 0 h 699316"/>
              <a:gd name="connsiteX77" fmla="*/ 1238692 w 1366188"/>
              <a:gd name="connsiteY77" fmla="*/ 26401 h 699316"/>
              <a:gd name="connsiteX78" fmla="*/ 1278294 w 1366188"/>
              <a:gd name="connsiteY78" fmla="*/ 8462 h 699316"/>
              <a:gd name="connsiteX79" fmla="*/ 1274570 w 1366188"/>
              <a:gd name="connsiteY79" fmla="*/ 13765 h 699316"/>
              <a:gd name="connsiteX80" fmla="*/ 1224364 w 1366188"/>
              <a:gd name="connsiteY80" fmla="*/ 86875 h 699316"/>
              <a:gd name="connsiteX81" fmla="*/ 1214210 w 1366188"/>
              <a:gd name="connsiteY81" fmla="*/ 108198 h 699316"/>
              <a:gd name="connsiteX82" fmla="*/ 1176188 w 1366188"/>
              <a:gd name="connsiteY82" fmla="*/ 168785 h 699316"/>
              <a:gd name="connsiteX83" fmla="*/ 1201348 w 1366188"/>
              <a:gd name="connsiteY83" fmla="*/ 170139 h 699316"/>
              <a:gd name="connsiteX84" fmla="*/ 1271637 w 1366188"/>
              <a:gd name="connsiteY84" fmla="*/ 142271 h 699316"/>
              <a:gd name="connsiteX85" fmla="*/ 1289125 w 1366188"/>
              <a:gd name="connsiteY85" fmla="*/ 126927 h 699316"/>
              <a:gd name="connsiteX86" fmla="*/ 1331772 w 1366188"/>
              <a:gd name="connsiteY86" fmla="*/ 84054 h 699316"/>
              <a:gd name="connsiteX87" fmla="*/ 1366184 w 1366188"/>
              <a:gd name="connsiteY87" fmla="*/ 71418 h 6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366188" h="699316">
                <a:moveTo>
                  <a:pt x="1366184" y="71418"/>
                </a:moveTo>
                <a:cubicBezTo>
                  <a:pt x="1366522" y="85408"/>
                  <a:pt x="1349598" y="81008"/>
                  <a:pt x="1345311" y="92290"/>
                </a:cubicBezTo>
                <a:cubicBezTo>
                  <a:pt x="1346439" y="95223"/>
                  <a:pt x="1348245" y="99624"/>
                  <a:pt x="1349937" y="103798"/>
                </a:cubicBezTo>
                <a:cubicBezTo>
                  <a:pt x="1349034" y="105378"/>
                  <a:pt x="1348696" y="106957"/>
                  <a:pt x="1347680" y="107634"/>
                </a:cubicBezTo>
                <a:cubicBezTo>
                  <a:pt x="1314623" y="129409"/>
                  <a:pt x="1282242" y="152425"/>
                  <a:pt x="1248057" y="172169"/>
                </a:cubicBezTo>
                <a:cubicBezTo>
                  <a:pt x="1225154" y="185370"/>
                  <a:pt x="1199655" y="194170"/>
                  <a:pt x="1175172" y="204550"/>
                </a:cubicBezTo>
                <a:cubicBezTo>
                  <a:pt x="1147418" y="216397"/>
                  <a:pt x="1119550" y="227905"/>
                  <a:pt x="1091683" y="239525"/>
                </a:cubicBezTo>
                <a:cubicBezTo>
                  <a:pt x="1081190" y="243926"/>
                  <a:pt x="1070585" y="247874"/>
                  <a:pt x="1059077" y="252500"/>
                </a:cubicBezTo>
                <a:cubicBezTo>
                  <a:pt x="1080513" y="254080"/>
                  <a:pt x="1101160" y="253403"/>
                  <a:pt x="1120904" y="257690"/>
                </a:cubicBezTo>
                <a:cubicBezTo>
                  <a:pt x="1142679" y="262429"/>
                  <a:pt x="1159941" y="245731"/>
                  <a:pt x="1180250" y="245956"/>
                </a:cubicBezTo>
                <a:cubicBezTo>
                  <a:pt x="1180814" y="247536"/>
                  <a:pt x="1181378" y="249003"/>
                  <a:pt x="1181942" y="250582"/>
                </a:cubicBezTo>
                <a:cubicBezTo>
                  <a:pt x="1177880" y="254757"/>
                  <a:pt x="1173819" y="258818"/>
                  <a:pt x="1168967" y="263783"/>
                </a:cubicBezTo>
                <a:cubicBezTo>
                  <a:pt x="1186906" y="273598"/>
                  <a:pt x="1204507" y="283076"/>
                  <a:pt x="1222220" y="292666"/>
                </a:cubicBezTo>
                <a:cubicBezTo>
                  <a:pt x="1221769" y="294132"/>
                  <a:pt x="1221430" y="295599"/>
                  <a:pt x="1220979" y="297066"/>
                </a:cubicBezTo>
                <a:cubicBezTo>
                  <a:pt x="1216692" y="296727"/>
                  <a:pt x="1212292" y="296953"/>
                  <a:pt x="1208117" y="296050"/>
                </a:cubicBezTo>
                <a:cubicBezTo>
                  <a:pt x="1186342" y="291312"/>
                  <a:pt x="1164793" y="283414"/>
                  <a:pt x="1142792" y="281834"/>
                </a:cubicBezTo>
                <a:cubicBezTo>
                  <a:pt x="1109960" y="279578"/>
                  <a:pt x="1076903" y="281609"/>
                  <a:pt x="1043845" y="281834"/>
                </a:cubicBezTo>
                <a:cubicBezTo>
                  <a:pt x="1043168" y="281834"/>
                  <a:pt x="1042379" y="282173"/>
                  <a:pt x="1041702" y="282173"/>
                </a:cubicBezTo>
                <a:cubicBezTo>
                  <a:pt x="990028" y="277434"/>
                  <a:pt x="952119" y="309589"/>
                  <a:pt x="911051" y="332267"/>
                </a:cubicBezTo>
                <a:cubicBezTo>
                  <a:pt x="902815" y="336780"/>
                  <a:pt x="896497" y="345918"/>
                  <a:pt x="890856" y="354042"/>
                </a:cubicBezTo>
                <a:cubicBezTo>
                  <a:pt x="882733" y="365888"/>
                  <a:pt x="876076" y="378750"/>
                  <a:pt x="868630" y="391161"/>
                </a:cubicBezTo>
                <a:cubicBezTo>
                  <a:pt x="855880" y="412033"/>
                  <a:pt x="838618" y="425798"/>
                  <a:pt x="815489" y="436178"/>
                </a:cubicBezTo>
                <a:cubicBezTo>
                  <a:pt x="783786" y="450281"/>
                  <a:pt x="754790" y="470363"/>
                  <a:pt x="721056" y="489995"/>
                </a:cubicBezTo>
                <a:cubicBezTo>
                  <a:pt x="737415" y="496877"/>
                  <a:pt x="749939" y="498344"/>
                  <a:pt x="762011" y="494056"/>
                </a:cubicBezTo>
                <a:cubicBezTo>
                  <a:pt x="800822" y="480518"/>
                  <a:pt x="839295" y="466302"/>
                  <a:pt x="877881" y="452199"/>
                </a:cubicBezTo>
                <a:cubicBezTo>
                  <a:pt x="906426" y="441706"/>
                  <a:pt x="935421" y="438547"/>
                  <a:pt x="964981" y="446219"/>
                </a:cubicBezTo>
                <a:cubicBezTo>
                  <a:pt x="969156" y="447347"/>
                  <a:pt x="972879" y="450168"/>
                  <a:pt x="976264" y="456035"/>
                </a:cubicBezTo>
                <a:cubicBezTo>
                  <a:pt x="971751" y="456937"/>
                  <a:pt x="966899" y="459307"/>
                  <a:pt x="962725" y="458404"/>
                </a:cubicBezTo>
                <a:cubicBezTo>
                  <a:pt x="942304" y="454004"/>
                  <a:pt x="924365" y="461563"/>
                  <a:pt x="906313" y="468784"/>
                </a:cubicBezTo>
                <a:cubicBezTo>
                  <a:pt x="863552" y="485933"/>
                  <a:pt x="821131" y="503759"/>
                  <a:pt x="778257" y="520344"/>
                </a:cubicBezTo>
                <a:cubicBezTo>
                  <a:pt x="769231" y="523842"/>
                  <a:pt x="758513" y="525083"/>
                  <a:pt x="748698" y="524293"/>
                </a:cubicBezTo>
                <a:cubicBezTo>
                  <a:pt x="714963" y="521811"/>
                  <a:pt x="684726" y="531514"/>
                  <a:pt x="655731" y="547309"/>
                </a:cubicBezTo>
                <a:cubicBezTo>
                  <a:pt x="626622" y="563218"/>
                  <a:pt x="597288" y="578674"/>
                  <a:pt x="568518" y="595147"/>
                </a:cubicBezTo>
                <a:cubicBezTo>
                  <a:pt x="552158" y="604624"/>
                  <a:pt x="535799" y="603496"/>
                  <a:pt x="518311" y="600224"/>
                </a:cubicBezTo>
                <a:cubicBezTo>
                  <a:pt x="501387" y="597065"/>
                  <a:pt x="484238" y="595598"/>
                  <a:pt x="467089" y="593454"/>
                </a:cubicBezTo>
                <a:cubicBezTo>
                  <a:pt x="462237" y="592890"/>
                  <a:pt x="456709" y="593567"/>
                  <a:pt x="452534" y="591536"/>
                </a:cubicBezTo>
                <a:cubicBezTo>
                  <a:pt x="436175" y="583977"/>
                  <a:pt x="421621" y="588716"/>
                  <a:pt x="407179" y="596501"/>
                </a:cubicBezTo>
                <a:cubicBezTo>
                  <a:pt x="357085" y="623466"/>
                  <a:pt x="307443" y="651446"/>
                  <a:pt x="256785" y="677170"/>
                </a:cubicBezTo>
                <a:cubicBezTo>
                  <a:pt x="241102" y="685068"/>
                  <a:pt x="222712" y="689581"/>
                  <a:pt x="205111" y="691499"/>
                </a:cubicBezTo>
                <a:cubicBezTo>
                  <a:pt x="176454" y="694545"/>
                  <a:pt x="147458" y="693981"/>
                  <a:pt x="118688" y="695447"/>
                </a:cubicBezTo>
                <a:cubicBezTo>
                  <a:pt x="107293" y="696011"/>
                  <a:pt x="96010" y="698381"/>
                  <a:pt x="84615" y="698945"/>
                </a:cubicBezTo>
                <a:cubicBezTo>
                  <a:pt x="76943" y="699396"/>
                  <a:pt x="68481" y="699960"/>
                  <a:pt x="61712" y="697140"/>
                </a:cubicBezTo>
                <a:cubicBezTo>
                  <a:pt x="48511" y="691611"/>
                  <a:pt x="35762" y="684503"/>
                  <a:pt x="23803" y="676719"/>
                </a:cubicBezTo>
                <a:cubicBezTo>
                  <a:pt x="9700" y="667580"/>
                  <a:pt x="2366" y="653590"/>
                  <a:pt x="336" y="637005"/>
                </a:cubicBezTo>
                <a:cubicBezTo>
                  <a:pt x="-1131" y="625045"/>
                  <a:pt x="2028" y="621209"/>
                  <a:pt x="13423" y="619630"/>
                </a:cubicBezTo>
                <a:cubicBezTo>
                  <a:pt x="61035" y="612747"/>
                  <a:pt x="109098" y="615117"/>
                  <a:pt x="155469" y="624932"/>
                </a:cubicBezTo>
                <a:cubicBezTo>
                  <a:pt x="211881" y="636892"/>
                  <a:pt x="259154" y="620871"/>
                  <a:pt x="304622" y="591085"/>
                </a:cubicBezTo>
                <a:cubicBezTo>
                  <a:pt x="331136" y="573710"/>
                  <a:pt x="357311" y="555546"/>
                  <a:pt x="384276" y="538848"/>
                </a:cubicBezTo>
                <a:cubicBezTo>
                  <a:pt x="393415" y="533206"/>
                  <a:pt x="400635" y="526775"/>
                  <a:pt x="404246" y="517185"/>
                </a:cubicBezTo>
                <a:cubicBezTo>
                  <a:pt x="407630" y="508159"/>
                  <a:pt x="413497" y="503195"/>
                  <a:pt x="421959" y="499585"/>
                </a:cubicBezTo>
                <a:cubicBezTo>
                  <a:pt x="436513" y="493267"/>
                  <a:pt x="450729" y="486384"/>
                  <a:pt x="465284" y="480066"/>
                </a:cubicBezTo>
                <a:cubicBezTo>
                  <a:pt x="471150" y="477471"/>
                  <a:pt x="477356" y="475215"/>
                  <a:pt x="483674" y="474087"/>
                </a:cubicBezTo>
                <a:cubicBezTo>
                  <a:pt x="508495" y="469461"/>
                  <a:pt x="528578" y="449378"/>
                  <a:pt x="536250" y="424218"/>
                </a:cubicBezTo>
                <a:cubicBezTo>
                  <a:pt x="539296" y="414290"/>
                  <a:pt x="546855" y="405715"/>
                  <a:pt x="552497" y="396689"/>
                </a:cubicBezTo>
                <a:cubicBezTo>
                  <a:pt x="557009" y="389356"/>
                  <a:pt x="561861" y="382248"/>
                  <a:pt x="566261" y="375478"/>
                </a:cubicBezTo>
                <a:cubicBezTo>
                  <a:pt x="573933" y="375591"/>
                  <a:pt x="576979" y="378750"/>
                  <a:pt x="573707" y="384956"/>
                </a:cubicBezTo>
                <a:cubicBezTo>
                  <a:pt x="570323" y="391274"/>
                  <a:pt x="565471" y="396802"/>
                  <a:pt x="561522" y="402782"/>
                </a:cubicBezTo>
                <a:cubicBezTo>
                  <a:pt x="555091" y="412485"/>
                  <a:pt x="553061" y="422526"/>
                  <a:pt x="560507" y="434260"/>
                </a:cubicBezTo>
                <a:cubicBezTo>
                  <a:pt x="566035" y="429860"/>
                  <a:pt x="571225" y="425121"/>
                  <a:pt x="576979" y="421398"/>
                </a:cubicBezTo>
                <a:cubicBezTo>
                  <a:pt x="582621" y="417675"/>
                  <a:pt x="588939" y="414967"/>
                  <a:pt x="595257" y="411582"/>
                </a:cubicBezTo>
                <a:cubicBezTo>
                  <a:pt x="600785" y="422413"/>
                  <a:pt x="593564" y="424670"/>
                  <a:pt x="588713" y="428619"/>
                </a:cubicBezTo>
                <a:cubicBezTo>
                  <a:pt x="552722" y="458404"/>
                  <a:pt x="512105" y="482436"/>
                  <a:pt x="479612" y="516396"/>
                </a:cubicBezTo>
                <a:cubicBezTo>
                  <a:pt x="478258" y="517750"/>
                  <a:pt x="477920" y="520119"/>
                  <a:pt x="477130" y="521811"/>
                </a:cubicBezTo>
                <a:cubicBezTo>
                  <a:pt x="535009" y="551145"/>
                  <a:pt x="585892" y="534673"/>
                  <a:pt x="635084" y="496651"/>
                </a:cubicBezTo>
                <a:cubicBezTo>
                  <a:pt x="634407" y="481307"/>
                  <a:pt x="644674" y="472281"/>
                  <a:pt x="661597" y="468784"/>
                </a:cubicBezTo>
                <a:cubicBezTo>
                  <a:pt x="664982" y="468107"/>
                  <a:pt x="668367" y="466076"/>
                  <a:pt x="671187" y="463932"/>
                </a:cubicBezTo>
                <a:cubicBezTo>
                  <a:pt x="710789" y="435501"/>
                  <a:pt x="756031" y="417900"/>
                  <a:pt x="799243" y="396351"/>
                </a:cubicBezTo>
                <a:cubicBezTo>
                  <a:pt x="820002" y="385971"/>
                  <a:pt x="839295" y="373335"/>
                  <a:pt x="846967" y="348965"/>
                </a:cubicBezTo>
                <a:cubicBezTo>
                  <a:pt x="848885" y="342985"/>
                  <a:pt x="852834" y="337344"/>
                  <a:pt x="857009" y="332380"/>
                </a:cubicBezTo>
                <a:cubicBezTo>
                  <a:pt x="883748" y="300902"/>
                  <a:pt x="914098" y="275291"/>
                  <a:pt x="952796" y="257577"/>
                </a:cubicBezTo>
                <a:cubicBezTo>
                  <a:pt x="987433" y="241782"/>
                  <a:pt x="1023198" y="232982"/>
                  <a:pt x="1059415" y="224069"/>
                </a:cubicBezTo>
                <a:cubicBezTo>
                  <a:pt x="1079949" y="219104"/>
                  <a:pt x="1098565" y="210304"/>
                  <a:pt x="1113796" y="194509"/>
                </a:cubicBezTo>
                <a:cubicBezTo>
                  <a:pt x="1136812" y="170590"/>
                  <a:pt x="1160618" y="147574"/>
                  <a:pt x="1183860" y="123881"/>
                </a:cubicBezTo>
                <a:cubicBezTo>
                  <a:pt x="1188373" y="119255"/>
                  <a:pt x="1193337" y="114291"/>
                  <a:pt x="1195594" y="108537"/>
                </a:cubicBezTo>
                <a:cubicBezTo>
                  <a:pt x="1205071" y="83715"/>
                  <a:pt x="1214097" y="58668"/>
                  <a:pt x="1222333" y="33396"/>
                </a:cubicBezTo>
                <a:cubicBezTo>
                  <a:pt x="1223912" y="28657"/>
                  <a:pt x="1220866" y="22452"/>
                  <a:pt x="1220528" y="16924"/>
                </a:cubicBezTo>
                <a:cubicBezTo>
                  <a:pt x="1220302" y="13200"/>
                  <a:pt x="1220979" y="9364"/>
                  <a:pt x="1221656" y="0"/>
                </a:cubicBezTo>
                <a:cubicBezTo>
                  <a:pt x="1228877" y="11057"/>
                  <a:pt x="1233164" y="17826"/>
                  <a:pt x="1238692" y="26401"/>
                </a:cubicBezTo>
                <a:cubicBezTo>
                  <a:pt x="1248283" y="13088"/>
                  <a:pt x="1259226" y="3046"/>
                  <a:pt x="1278294" y="8462"/>
                </a:cubicBezTo>
                <a:cubicBezTo>
                  <a:pt x="1277165" y="10154"/>
                  <a:pt x="1276376" y="12749"/>
                  <a:pt x="1274570" y="13765"/>
                </a:cubicBezTo>
                <a:cubicBezTo>
                  <a:pt x="1247493" y="31027"/>
                  <a:pt x="1233841" y="57427"/>
                  <a:pt x="1224364" y="86875"/>
                </a:cubicBezTo>
                <a:cubicBezTo>
                  <a:pt x="1221994" y="94321"/>
                  <a:pt x="1218271" y="101542"/>
                  <a:pt x="1214210" y="108198"/>
                </a:cubicBezTo>
                <a:cubicBezTo>
                  <a:pt x="1202025" y="128281"/>
                  <a:pt x="1189275" y="148025"/>
                  <a:pt x="1176188" y="168785"/>
                </a:cubicBezTo>
                <a:cubicBezTo>
                  <a:pt x="1185101" y="175667"/>
                  <a:pt x="1193788" y="172959"/>
                  <a:pt x="1201348" y="170139"/>
                </a:cubicBezTo>
                <a:cubicBezTo>
                  <a:pt x="1225041" y="161451"/>
                  <a:pt x="1248621" y="152425"/>
                  <a:pt x="1271637" y="142271"/>
                </a:cubicBezTo>
                <a:cubicBezTo>
                  <a:pt x="1278407" y="139338"/>
                  <a:pt x="1283596" y="132455"/>
                  <a:pt x="1289125" y="126927"/>
                </a:cubicBezTo>
                <a:cubicBezTo>
                  <a:pt x="1303341" y="112711"/>
                  <a:pt x="1316879" y="97593"/>
                  <a:pt x="1331772" y="84054"/>
                </a:cubicBezTo>
                <a:cubicBezTo>
                  <a:pt x="1343957" y="72884"/>
                  <a:pt x="1353435" y="70289"/>
                  <a:pt x="1366184" y="71418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125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0" name="Espace réservé d’image 4">
            <a:extLst>
              <a:ext uri="{FF2B5EF4-FFF2-40B4-BE49-F238E27FC236}">
                <a16:creationId xmlns:a16="http://schemas.microsoft.com/office/drawing/2014/main" id="{FFF16015-5381-40DF-BF92-F9C4CCB72D0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84904" y="1164507"/>
            <a:ext cx="3992160" cy="4284881"/>
          </a:xfrm>
          <a:solidFill>
            <a:schemeClr val="accent5">
              <a:lumMod val="75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3C1C624-86ED-41D8-8323-124CEDD3BF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0937" y="3103417"/>
            <a:ext cx="4514147" cy="811119"/>
          </a:xfrm>
        </p:spPr>
        <p:txBody>
          <a:bodyPr vert="horz" lIns="0" tIns="0" rIns="0" bIns="0" rtlCol="0">
            <a:noAutofit/>
          </a:bodyPr>
          <a:lstStyle>
            <a:lvl1pPr algn="ctr">
              <a:buFont typeface="Arial" panose="020B0604020202020204" pitchFamily="34" charset="0"/>
              <a:buNone/>
              <a:defRPr lang="en-US" sz="16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0150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photos">
    <p:bg>
      <p:bgPr>
        <a:solidFill>
          <a:srgbClr val="3746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’image 25" descr="Gros plan d’un corral&#10;&#10;Description générée automatiquement">
            <a:extLst>
              <a:ext uri="{FF2B5EF4-FFF2-40B4-BE49-F238E27FC236}">
                <a16:creationId xmlns:a16="http://schemas.microsoft.com/office/drawing/2014/main" id="{4B0ACBD7-EFB6-4100-A022-0B9A0A88CB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5000"/>
          </a:blip>
          <a:srcRect t="30332" b="13926"/>
          <a:stretch/>
        </p:blipFill>
        <p:spPr>
          <a:xfrm>
            <a:off x="-151534" y="0"/>
            <a:ext cx="12302836" cy="6858000"/>
          </a:xfrm>
          <a:prstGeom prst="rect">
            <a:avLst/>
          </a:prstGeom>
        </p:spPr>
      </p:pic>
      <p:sp>
        <p:nvSpPr>
          <p:cNvPr id="2" name="Graphisme 11">
            <a:extLst>
              <a:ext uri="{FF2B5EF4-FFF2-40B4-BE49-F238E27FC236}">
                <a16:creationId xmlns:a16="http://schemas.microsoft.com/office/drawing/2014/main" id="{25082345-B677-4FCD-8A8F-A78A42503CCC}"/>
              </a:ext>
            </a:extLst>
          </p:cNvPr>
          <p:cNvSpPr/>
          <p:nvPr/>
        </p:nvSpPr>
        <p:spPr>
          <a:xfrm rot="20388820" flipH="1">
            <a:off x="1491896" y="5646588"/>
            <a:ext cx="1366188" cy="699316"/>
          </a:xfrm>
          <a:custGeom>
            <a:avLst/>
            <a:gdLst>
              <a:gd name="connsiteX0" fmla="*/ 1366184 w 1366188"/>
              <a:gd name="connsiteY0" fmla="*/ 71418 h 699316"/>
              <a:gd name="connsiteX1" fmla="*/ 1345311 w 1366188"/>
              <a:gd name="connsiteY1" fmla="*/ 92290 h 699316"/>
              <a:gd name="connsiteX2" fmla="*/ 1349937 w 1366188"/>
              <a:gd name="connsiteY2" fmla="*/ 103798 h 699316"/>
              <a:gd name="connsiteX3" fmla="*/ 1347680 w 1366188"/>
              <a:gd name="connsiteY3" fmla="*/ 107634 h 699316"/>
              <a:gd name="connsiteX4" fmla="*/ 1248057 w 1366188"/>
              <a:gd name="connsiteY4" fmla="*/ 172169 h 699316"/>
              <a:gd name="connsiteX5" fmla="*/ 1175172 w 1366188"/>
              <a:gd name="connsiteY5" fmla="*/ 204550 h 699316"/>
              <a:gd name="connsiteX6" fmla="*/ 1091683 w 1366188"/>
              <a:gd name="connsiteY6" fmla="*/ 239525 h 699316"/>
              <a:gd name="connsiteX7" fmla="*/ 1059077 w 1366188"/>
              <a:gd name="connsiteY7" fmla="*/ 252500 h 699316"/>
              <a:gd name="connsiteX8" fmla="*/ 1120904 w 1366188"/>
              <a:gd name="connsiteY8" fmla="*/ 257690 h 699316"/>
              <a:gd name="connsiteX9" fmla="*/ 1180250 w 1366188"/>
              <a:gd name="connsiteY9" fmla="*/ 245956 h 699316"/>
              <a:gd name="connsiteX10" fmla="*/ 1181942 w 1366188"/>
              <a:gd name="connsiteY10" fmla="*/ 250582 h 699316"/>
              <a:gd name="connsiteX11" fmla="*/ 1168967 w 1366188"/>
              <a:gd name="connsiteY11" fmla="*/ 263783 h 699316"/>
              <a:gd name="connsiteX12" fmla="*/ 1222220 w 1366188"/>
              <a:gd name="connsiteY12" fmla="*/ 292666 h 699316"/>
              <a:gd name="connsiteX13" fmla="*/ 1220979 w 1366188"/>
              <a:gd name="connsiteY13" fmla="*/ 297066 h 699316"/>
              <a:gd name="connsiteX14" fmla="*/ 1208117 w 1366188"/>
              <a:gd name="connsiteY14" fmla="*/ 296050 h 699316"/>
              <a:gd name="connsiteX15" fmla="*/ 1142792 w 1366188"/>
              <a:gd name="connsiteY15" fmla="*/ 281834 h 699316"/>
              <a:gd name="connsiteX16" fmla="*/ 1043845 w 1366188"/>
              <a:gd name="connsiteY16" fmla="*/ 281834 h 699316"/>
              <a:gd name="connsiteX17" fmla="*/ 1041702 w 1366188"/>
              <a:gd name="connsiteY17" fmla="*/ 282173 h 699316"/>
              <a:gd name="connsiteX18" fmla="*/ 911051 w 1366188"/>
              <a:gd name="connsiteY18" fmla="*/ 332267 h 699316"/>
              <a:gd name="connsiteX19" fmla="*/ 890856 w 1366188"/>
              <a:gd name="connsiteY19" fmla="*/ 354042 h 699316"/>
              <a:gd name="connsiteX20" fmla="*/ 868630 w 1366188"/>
              <a:gd name="connsiteY20" fmla="*/ 391161 h 699316"/>
              <a:gd name="connsiteX21" fmla="*/ 815489 w 1366188"/>
              <a:gd name="connsiteY21" fmla="*/ 436178 h 699316"/>
              <a:gd name="connsiteX22" fmla="*/ 721056 w 1366188"/>
              <a:gd name="connsiteY22" fmla="*/ 489995 h 699316"/>
              <a:gd name="connsiteX23" fmla="*/ 762011 w 1366188"/>
              <a:gd name="connsiteY23" fmla="*/ 494056 h 699316"/>
              <a:gd name="connsiteX24" fmla="*/ 877881 w 1366188"/>
              <a:gd name="connsiteY24" fmla="*/ 452199 h 699316"/>
              <a:gd name="connsiteX25" fmla="*/ 964981 w 1366188"/>
              <a:gd name="connsiteY25" fmla="*/ 446219 h 699316"/>
              <a:gd name="connsiteX26" fmla="*/ 976264 w 1366188"/>
              <a:gd name="connsiteY26" fmla="*/ 456035 h 699316"/>
              <a:gd name="connsiteX27" fmla="*/ 962725 w 1366188"/>
              <a:gd name="connsiteY27" fmla="*/ 458404 h 699316"/>
              <a:gd name="connsiteX28" fmla="*/ 906313 w 1366188"/>
              <a:gd name="connsiteY28" fmla="*/ 468784 h 699316"/>
              <a:gd name="connsiteX29" fmla="*/ 778257 w 1366188"/>
              <a:gd name="connsiteY29" fmla="*/ 520344 h 699316"/>
              <a:gd name="connsiteX30" fmla="*/ 748698 w 1366188"/>
              <a:gd name="connsiteY30" fmla="*/ 524293 h 699316"/>
              <a:gd name="connsiteX31" fmla="*/ 655731 w 1366188"/>
              <a:gd name="connsiteY31" fmla="*/ 547309 h 699316"/>
              <a:gd name="connsiteX32" fmla="*/ 568518 w 1366188"/>
              <a:gd name="connsiteY32" fmla="*/ 595147 h 699316"/>
              <a:gd name="connsiteX33" fmla="*/ 518311 w 1366188"/>
              <a:gd name="connsiteY33" fmla="*/ 600224 h 699316"/>
              <a:gd name="connsiteX34" fmla="*/ 467089 w 1366188"/>
              <a:gd name="connsiteY34" fmla="*/ 593454 h 699316"/>
              <a:gd name="connsiteX35" fmla="*/ 452534 w 1366188"/>
              <a:gd name="connsiteY35" fmla="*/ 591536 h 699316"/>
              <a:gd name="connsiteX36" fmla="*/ 407179 w 1366188"/>
              <a:gd name="connsiteY36" fmla="*/ 596501 h 699316"/>
              <a:gd name="connsiteX37" fmla="*/ 256785 w 1366188"/>
              <a:gd name="connsiteY37" fmla="*/ 677170 h 699316"/>
              <a:gd name="connsiteX38" fmla="*/ 205111 w 1366188"/>
              <a:gd name="connsiteY38" fmla="*/ 691499 h 699316"/>
              <a:gd name="connsiteX39" fmla="*/ 118688 w 1366188"/>
              <a:gd name="connsiteY39" fmla="*/ 695447 h 699316"/>
              <a:gd name="connsiteX40" fmla="*/ 84615 w 1366188"/>
              <a:gd name="connsiteY40" fmla="*/ 698945 h 699316"/>
              <a:gd name="connsiteX41" fmla="*/ 61712 w 1366188"/>
              <a:gd name="connsiteY41" fmla="*/ 697140 h 699316"/>
              <a:gd name="connsiteX42" fmla="*/ 23803 w 1366188"/>
              <a:gd name="connsiteY42" fmla="*/ 676719 h 699316"/>
              <a:gd name="connsiteX43" fmla="*/ 336 w 1366188"/>
              <a:gd name="connsiteY43" fmla="*/ 637005 h 699316"/>
              <a:gd name="connsiteX44" fmla="*/ 13423 w 1366188"/>
              <a:gd name="connsiteY44" fmla="*/ 619630 h 699316"/>
              <a:gd name="connsiteX45" fmla="*/ 155469 w 1366188"/>
              <a:gd name="connsiteY45" fmla="*/ 624932 h 699316"/>
              <a:gd name="connsiteX46" fmla="*/ 304622 w 1366188"/>
              <a:gd name="connsiteY46" fmla="*/ 591085 h 699316"/>
              <a:gd name="connsiteX47" fmla="*/ 384276 w 1366188"/>
              <a:gd name="connsiteY47" fmla="*/ 538848 h 699316"/>
              <a:gd name="connsiteX48" fmla="*/ 404246 w 1366188"/>
              <a:gd name="connsiteY48" fmla="*/ 517185 h 699316"/>
              <a:gd name="connsiteX49" fmla="*/ 421959 w 1366188"/>
              <a:gd name="connsiteY49" fmla="*/ 499585 h 699316"/>
              <a:gd name="connsiteX50" fmla="*/ 465284 w 1366188"/>
              <a:gd name="connsiteY50" fmla="*/ 480066 h 699316"/>
              <a:gd name="connsiteX51" fmla="*/ 483674 w 1366188"/>
              <a:gd name="connsiteY51" fmla="*/ 474087 h 699316"/>
              <a:gd name="connsiteX52" fmla="*/ 536250 w 1366188"/>
              <a:gd name="connsiteY52" fmla="*/ 424218 h 699316"/>
              <a:gd name="connsiteX53" fmla="*/ 552497 w 1366188"/>
              <a:gd name="connsiteY53" fmla="*/ 396689 h 699316"/>
              <a:gd name="connsiteX54" fmla="*/ 566261 w 1366188"/>
              <a:gd name="connsiteY54" fmla="*/ 375478 h 699316"/>
              <a:gd name="connsiteX55" fmla="*/ 573707 w 1366188"/>
              <a:gd name="connsiteY55" fmla="*/ 384956 h 699316"/>
              <a:gd name="connsiteX56" fmla="*/ 561522 w 1366188"/>
              <a:gd name="connsiteY56" fmla="*/ 402782 h 699316"/>
              <a:gd name="connsiteX57" fmla="*/ 560507 w 1366188"/>
              <a:gd name="connsiteY57" fmla="*/ 434260 h 699316"/>
              <a:gd name="connsiteX58" fmla="*/ 576979 w 1366188"/>
              <a:gd name="connsiteY58" fmla="*/ 421398 h 699316"/>
              <a:gd name="connsiteX59" fmla="*/ 595257 w 1366188"/>
              <a:gd name="connsiteY59" fmla="*/ 411582 h 699316"/>
              <a:gd name="connsiteX60" fmla="*/ 588713 w 1366188"/>
              <a:gd name="connsiteY60" fmla="*/ 428619 h 699316"/>
              <a:gd name="connsiteX61" fmla="*/ 479612 w 1366188"/>
              <a:gd name="connsiteY61" fmla="*/ 516396 h 699316"/>
              <a:gd name="connsiteX62" fmla="*/ 477130 w 1366188"/>
              <a:gd name="connsiteY62" fmla="*/ 521811 h 699316"/>
              <a:gd name="connsiteX63" fmla="*/ 635084 w 1366188"/>
              <a:gd name="connsiteY63" fmla="*/ 496651 h 699316"/>
              <a:gd name="connsiteX64" fmla="*/ 661597 w 1366188"/>
              <a:gd name="connsiteY64" fmla="*/ 468784 h 699316"/>
              <a:gd name="connsiteX65" fmla="*/ 671187 w 1366188"/>
              <a:gd name="connsiteY65" fmla="*/ 463932 h 699316"/>
              <a:gd name="connsiteX66" fmla="*/ 799243 w 1366188"/>
              <a:gd name="connsiteY66" fmla="*/ 396351 h 699316"/>
              <a:gd name="connsiteX67" fmla="*/ 846967 w 1366188"/>
              <a:gd name="connsiteY67" fmla="*/ 348965 h 699316"/>
              <a:gd name="connsiteX68" fmla="*/ 857009 w 1366188"/>
              <a:gd name="connsiteY68" fmla="*/ 332380 h 699316"/>
              <a:gd name="connsiteX69" fmla="*/ 952796 w 1366188"/>
              <a:gd name="connsiteY69" fmla="*/ 257577 h 699316"/>
              <a:gd name="connsiteX70" fmla="*/ 1059415 w 1366188"/>
              <a:gd name="connsiteY70" fmla="*/ 224069 h 699316"/>
              <a:gd name="connsiteX71" fmla="*/ 1113796 w 1366188"/>
              <a:gd name="connsiteY71" fmla="*/ 194509 h 699316"/>
              <a:gd name="connsiteX72" fmla="*/ 1183860 w 1366188"/>
              <a:gd name="connsiteY72" fmla="*/ 123881 h 699316"/>
              <a:gd name="connsiteX73" fmla="*/ 1195594 w 1366188"/>
              <a:gd name="connsiteY73" fmla="*/ 108537 h 699316"/>
              <a:gd name="connsiteX74" fmla="*/ 1222333 w 1366188"/>
              <a:gd name="connsiteY74" fmla="*/ 33396 h 699316"/>
              <a:gd name="connsiteX75" fmla="*/ 1220528 w 1366188"/>
              <a:gd name="connsiteY75" fmla="*/ 16924 h 699316"/>
              <a:gd name="connsiteX76" fmla="*/ 1221656 w 1366188"/>
              <a:gd name="connsiteY76" fmla="*/ 0 h 699316"/>
              <a:gd name="connsiteX77" fmla="*/ 1238692 w 1366188"/>
              <a:gd name="connsiteY77" fmla="*/ 26401 h 699316"/>
              <a:gd name="connsiteX78" fmla="*/ 1278294 w 1366188"/>
              <a:gd name="connsiteY78" fmla="*/ 8462 h 699316"/>
              <a:gd name="connsiteX79" fmla="*/ 1274570 w 1366188"/>
              <a:gd name="connsiteY79" fmla="*/ 13765 h 699316"/>
              <a:gd name="connsiteX80" fmla="*/ 1224364 w 1366188"/>
              <a:gd name="connsiteY80" fmla="*/ 86875 h 699316"/>
              <a:gd name="connsiteX81" fmla="*/ 1214210 w 1366188"/>
              <a:gd name="connsiteY81" fmla="*/ 108198 h 699316"/>
              <a:gd name="connsiteX82" fmla="*/ 1176188 w 1366188"/>
              <a:gd name="connsiteY82" fmla="*/ 168785 h 699316"/>
              <a:gd name="connsiteX83" fmla="*/ 1201348 w 1366188"/>
              <a:gd name="connsiteY83" fmla="*/ 170139 h 699316"/>
              <a:gd name="connsiteX84" fmla="*/ 1271637 w 1366188"/>
              <a:gd name="connsiteY84" fmla="*/ 142271 h 699316"/>
              <a:gd name="connsiteX85" fmla="*/ 1289125 w 1366188"/>
              <a:gd name="connsiteY85" fmla="*/ 126927 h 699316"/>
              <a:gd name="connsiteX86" fmla="*/ 1331772 w 1366188"/>
              <a:gd name="connsiteY86" fmla="*/ 84054 h 699316"/>
              <a:gd name="connsiteX87" fmla="*/ 1366184 w 1366188"/>
              <a:gd name="connsiteY87" fmla="*/ 71418 h 6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366188" h="699316">
                <a:moveTo>
                  <a:pt x="1366184" y="71418"/>
                </a:moveTo>
                <a:cubicBezTo>
                  <a:pt x="1366522" y="85408"/>
                  <a:pt x="1349598" y="81008"/>
                  <a:pt x="1345311" y="92290"/>
                </a:cubicBezTo>
                <a:cubicBezTo>
                  <a:pt x="1346439" y="95223"/>
                  <a:pt x="1348245" y="99624"/>
                  <a:pt x="1349937" y="103798"/>
                </a:cubicBezTo>
                <a:cubicBezTo>
                  <a:pt x="1349034" y="105378"/>
                  <a:pt x="1348696" y="106957"/>
                  <a:pt x="1347680" y="107634"/>
                </a:cubicBezTo>
                <a:cubicBezTo>
                  <a:pt x="1314623" y="129409"/>
                  <a:pt x="1282242" y="152425"/>
                  <a:pt x="1248057" y="172169"/>
                </a:cubicBezTo>
                <a:cubicBezTo>
                  <a:pt x="1225154" y="185370"/>
                  <a:pt x="1199655" y="194170"/>
                  <a:pt x="1175172" y="204550"/>
                </a:cubicBezTo>
                <a:cubicBezTo>
                  <a:pt x="1147418" y="216397"/>
                  <a:pt x="1119550" y="227905"/>
                  <a:pt x="1091683" y="239525"/>
                </a:cubicBezTo>
                <a:cubicBezTo>
                  <a:pt x="1081190" y="243926"/>
                  <a:pt x="1070585" y="247874"/>
                  <a:pt x="1059077" y="252500"/>
                </a:cubicBezTo>
                <a:cubicBezTo>
                  <a:pt x="1080513" y="254080"/>
                  <a:pt x="1101160" y="253403"/>
                  <a:pt x="1120904" y="257690"/>
                </a:cubicBezTo>
                <a:cubicBezTo>
                  <a:pt x="1142679" y="262429"/>
                  <a:pt x="1159941" y="245731"/>
                  <a:pt x="1180250" y="245956"/>
                </a:cubicBezTo>
                <a:cubicBezTo>
                  <a:pt x="1180814" y="247536"/>
                  <a:pt x="1181378" y="249003"/>
                  <a:pt x="1181942" y="250582"/>
                </a:cubicBezTo>
                <a:cubicBezTo>
                  <a:pt x="1177880" y="254757"/>
                  <a:pt x="1173819" y="258818"/>
                  <a:pt x="1168967" y="263783"/>
                </a:cubicBezTo>
                <a:cubicBezTo>
                  <a:pt x="1186906" y="273598"/>
                  <a:pt x="1204507" y="283076"/>
                  <a:pt x="1222220" y="292666"/>
                </a:cubicBezTo>
                <a:cubicBezTo>
                  <a:pt x="1221769" y="294132"/>
                  <a:pt x="1221430" y="295599"/>
                  <a:pt x="1220979" y="297066"/>
                </a:cubicBezTo>
                <a:cubicBezTo>
                  <a:pt x="1216692" y="296727"/>
                  <a:pt x="1212292" y="296953"/>
                  <a:pt x="1208117" y="296050"/>
                </a:cubicBezTo>
                <a:cubicBezTo>
                  <a:pt x="1186342" y="291312"/>
                  <a:pt x="1164793" y="283414"/>
                  <a:pt x="1142792" y="281834"/>
                </a:cubicBezTo>
                <a:cubicBezTo>
                  <a:pt x="1109960" y="279578"/>
                  <a:pt x="1076903" y="281609"/>
                  <a:pt x="1043845" y="281834"/>
                </a:cubicBezTo>
                <a:cubicBezTo>
                  <a:pt x="1043168" y="281834"/>
                  <a:pt x="1042379" y="282173"/>
                  <a:pt x="1041702" y="282173"/>
                </a:cubicBezTo>
                <a:cubicBezTo>
                  <a:pt x="990028" y="277434"/>
                  <a:pt x="952119" y="309589"/>
                  <a:pt x="911051" y="332267"/>
                </a:cubicBezTo>
                <a:cubicBezTo>
                  <a:pt x="902815" y="336780"/>
                  <a:pt x="896497" y="345918"/>
                  <a:pt x="890856" y="354042"/>
                </a:cubicBezTo>
                <a:cubicBezTo>
                  <a:pt x="882733" y="365888"/>
                  <a:pt x="876076" y="378750"/>
                  <a:pt x="868630" y="391161"/>
                </a:cubicBezTo>
                <a:cubicBezTo>
                  <a:pt x="855880" y="412033"/>
                  <a:pt x="838618" y="425798"/>
                  <a:pt x="815489" y="436178"/>
                </a:cubicBezTo>
                <a:cubicBezTo>
                  <a:pt x="783786" y="450281"/>
                  <a:pt x="754790" y="470363"/>
                  <a:pt x="721056" y="489995"/>
                </a:cubicBezTo>
                <a:cubicBezTo>
                  <a:pt x="737415" y="496877"/>
                  <a:pt x="749939" y="498344"/>
                  <a:pt x="762011" y="494056"/>
                </a:cubicBezTo>
                <a:cubicBezTo>
                  <a:pt x="800822" y="480518"/>
                  <a:pt x="839295" y="466302"/>
                  <a:pt x="877881" y="452199"/>
                </a:cubicBezTo>
                <a:cubicBezTo>
                  <a:pt x="906426" y="441706"/>
                  <a:pt x="935421" y="438547"/>
                  <a:pt x="964981" y="446219"/>
                </a:cubicBezTo>
                <a:cubicBezTo>
                  <a:pt x="969156" y="447347"/>
                  <a:pt x="972879" y="450168"/>
                  <a:pt x="976264" y="456035"/>
                </a:cubicBezTo>
                <a:cubicBezTo>
                  <a:pt x="971751" y="456937"/>
                  <a:pt x="966899" y="459307"/>
                  <a:pt x="962725" y="458404"/>
                </a:cubicBezTo>
                <a:cubicBezTo>
                  <a:pt x="942304" y="454004"/>
                  <a:pt x="924365" y="461563"/>
                  <a:pt x="906313" y="468784"/>
                </a:cubicBezTo>
                <a:cubicBezTo>
                  <a:pt x="863552" y="485933"/>
                  <a:pt x="821131" y="503759"/>
                  <a:pt x="778257" y="520344"/>
                </a:cubicBezTo>
                <a:cubicBezTo>
                  <a:pt x="769231" y="523842"/>
                  <a:pt x="758513" y="525083"/>
                  <a:pt x="748698" y="524293"/>
                </a:cubicBezTo>
                <a:cubicBezTo>
                  <a:pt x="714963" y="521811"/>
                  <a:pt x="684726" y="531514"/>
                  <a:pt x="655731" y="547309"/>
                </a:cubicBezTo>
                <a:cubicBezTo>
                  <a:pt x="626622" y="563218"/>
                  <a:pt x="597288" y="578674"/>
                  <a:pt x="568518" y="595147"/>
                </a:cubicBezTo>
                <a:cubicBezTo>
                  <a:pt x="552158" y="604624"/>
                  <a:pt x="535799" y="603496"/>
                  <a:pt x="518311" y="600224"/>
                </a:cubicBezTo>
                <a:cubicBezTo>
                  <a:pt x="501387" y="597065"/>
                  <a:pt x="484238" y="595598"/>
                  <a:pt x="467089" y="593454"/>
                </a:cubicBezTo>
                <a:cubicBezTo>
                  <a:pt x="462237" y="592890"/>
                  <a:pt x="456709" y="593567"/>
                  <a:pt x="452534" y="591536"/>
                </a:cubicBezTo>
                <a:cubicBezTo>
                  <a:pt x="436175" y="583977"/>
                  <a:pt x="421621" y="588716"/>
                  <a:pt x="407179" y="596501"/>
                </a:cubicBezTo>
                <a:cubicBezTo>
                  <a:pt x="357085" y="623466"/>
                  <a:pt x="307443" y="651446"/>
                  <a:pt x="256785" y="677170"/>
                </a:cubicBezTo>
                <a:cubicBezTo>
                  <a:pt x="241102" y="685068"/>
                  <a:pt x="222712" y="689581"/>
                  <a:pt x="205111" y="691499"/>
                </a:cubicBezTo>
                <a:cubicBezTo>
                  <a:pt x="176454" y="694545"/>
                  <a:pt x="147458" y="693981"/>
                  <a:pt x="118688" y="695447"/>
                </a:cubicBezTo>
                <a:cubicBezTo>
                  <a:pt x="107293" y="696011"/>
                  <a:pt x="96010" y="698381"/>
                  <a:pt x="84615" y="698945"/>
                </a:cubicBezTo>
                <a:cubicBezTo>
                  <a:pt x="76943" y="699396"/>
                  <a:pt x="68481" y="699960"/>
                  <a:pt x="61712" y="697140"/>
                </a:cubicBezTo>
                <a:cubicBezTo>
                  <a:pt x="48511" y="691611"/>
                  <a:pt x="35762" y="684503"/>
                  <a:pt x="23803" y="676719"/>
                </a:cubicBezTo>
                <a:cubicBezTo>
                  <a:pt x="9700" y="667580"/>
                  <a:pt x="2366" y="653590"/>
                  <a:pt x="336" y="637005"/>
                </a:cubicBezTo>
                <a:cubicBezTo>
                  <a:pt x="-1131" y="625045"/>
                  <a:pt x="2028" y="621209"/>
                  <a:pt x="13423" y="619630"/>
                </a:cubicBezTo>
                <a:cubicBezTo>
                  <a:pt x="61035" y="612747"/>
                  <a:pt x="109098" y="615117"/>
                  <a:pt x="155469" y="624932"/>
                </a:cubicBezTo>
                <a:cubicBezTo>
                  <a:pt x="211881" y="636892"/>
                  <a:pt x="259154" y="620871"/>
                  <a:pt x="304622" y="591085"/>
                </a:cubicBezTo>
                <a:cubicBezTo>
                  <a:pt x="331136" y="573710"/>
                  <a:pt x="357311" y="555546"/>
                  <a:pt x="384276" y="538848"/>
                </a:cubicBezTo>
                <a:cubicBezTo>
                  <a:pt x="393415" y="533206"/>
                  <a:pt x="400635" y="526775"/>
                  <a:pt x="404246" y="517185"/>
                </a:cubicBezTo>
                <a:cubicBezTo>
                  <a:pt x="407630" y="508159"/>
                  <a:pt x="413497" y="503195"/>
                  <a:pt x="421959" y="499585"/>
                </a:cubicBezTo>
                <a:cubicBezTo>
                  <a:pt x="436513" y="493267"/>
                  <a:pt x="450729" y="486384"/>
                  <a:pt x="465284" y="480066"/>
                </a:cubicBezTo>
                <a:cubicBezTo>
                  <a:pt x="471150" y="477471"/>
                  <a:pt x="477356" y="475215"/>
                  <a:pt x="483674" y="474087"/>
                </a:cubicBezTo>
                <a:cubicBezTo>
                  <a:pt x="508495" y="469461"/>
                  <a:pt x="528578" y="449378"/>
                  <a:pt x="536250" y="424218"/>
                </a:cubicBezTo>
                <a:cubicBezTo>
                  <a:pt x="539296" y="414290"/>
                  <a:pt x="546855" y="405715"/>
                  <a:pt x="552497" y="396689"/>
                </a:cubicBezTo>
                <a:cubicBezTo>
                  <a:pt x="557009" y="389356"/>
                  <a:pt x="561861" y="382248"/>
                  <a:pt x="566261" y="375478"/>
                </a:cubicBezTo>
                <a:cubicBezTo>
                  <a:pt x="573933" y="375591"/>
                  <a:pt x="576979" y="378750"/>
                  <a:pt x="573707" y="384956"/>
                </a:cubicBezTo>
                <a:cubicBezTo>
                  <a:pt x="570323" y="391274"/>
                  <a:pt x="565471" y="396802"/>
                  <a:pt x="561522" y="402782"/>
                </a:cubicBezTo>
                <a:cubicBezTo>
                  <a:pt x="555091" y="412485"/>
                  <a:pt x="553061" y="422526"/>
                  <a:pt x="560507" y="434260"/>
                </a:cubicBezTo>
                <a:cubicBezTo>
                  <a:pt x="566035" y="429860"/>
                  <a:pt x="571225" y="425121"/>
                  <a:pt x="576979" y="421398"/>
                </a:cubicBezTo>
                <a:cubicBezTo>
                  <a:pt x="582621" y="417675"/>
                  <a:pt x="588939" y="414967"/>
                  <a:pt x="595257" y="411582"/>
                </a:cubicBezTo>
                <a:cubicBezTo>
                  <a:pt x="600785" y="422413"/>
                  <a:pt x="593564" y="424670"/>
                  <a:pt x="588713" y="428619"/>
                </a:cubicBezTo>
                <a:cubicBezTo>
                  <a:pt x="552722" y="458404"/>
                  <a:pt x="512105" y="482436"/>
                  <a:pt x="479612" y="516396"/>
                </a:cubicBezTo>
                <a:cubicBezTo>
                  <a:pt x="478258" y="517750"/>
                  <a:pt x="477920" y="520119"/>
                  <a:pt x="477130" y="521811"/>
                </a:cubicBezTo>
                <a:cubicBezTo>
                  <a:pt x="535009" y="551145"/>
                  <a:pt x="585892" y="534673"/>
                  <a:pt x="635084" y="496651"/>
                </a:cubicBezTo>
                <a:cubicBezTo>
                  <a:pt x="634407" y="481307"/>
                  <a:pt x="644674" y="472281"/>
                  <a:pt x="661597" y="468784"/>
                </a:cubicBezTo>
                <a:cubicBezTo>
                  <a:pt x="664982" y="468107"/>
                  <a:pt x="668367" y="466076"/>
                  <a:pt x="671187" y="463932"/>
                </a:cubicBezTo>
                <a:cubicBezTo>
                  <a:pt x="710789" y="435501"/>
                  <a:pt x="756031" y="417900"/>
                  <a:pt x="799243" y="396351"/>
                </a:cubicBezTo>
                <a:cubicBezTo>
                  <a:pt x="820002" y="385971"/>
                  <a:pt x="839295" y="373335"/>
                  <a:pt x="846967" y="348965"/>
                </a:cubicBezTo>
                <a:cubicBezTo>
                  <a:pt x="848885" y="342985"/>
                  <a:pt x="852834" y="337344"/>
                  <a:pt x="857009" y="332380"/>
                </a:cubicBezTo>
                <a:cubicBezTo>
                  <a:pt x="883748" y="300902"/>
                  <a:pt x="914098" y="275291"/>
                  <a:pt x="952796" y="257577"/>
                </a:cubicBezTo>
                <a:cubicBezTo>
                  <a:pt x="987433" y="241782"/>
                  <a:pt x="1023198" y="232982"/>
                  <a:pt x="1059415" y="224069"/>
                </a:cubicBezTo>
                <a:cubicBezTo>
                  <a:pt x="1079949" y="219104"/>
                  <a:pt x="1098565" y="210304"/>
                  <a:pt x="1113796" y="194509"/>
                </a:cubicBezTo>
                <a:cubicBezTo>
                  <a:pt x="1136812" y="170590"/>
                  <a:pt x="1160618" y="147574"/>
                  <a:pt x="1183860" y="123881"/>
                </a:cubicBezTo>
                <a:cubicBezTo>
                  <a:pt x="1188373" y="119255"/>
                  <a:pt x="1193337" y="114291"/>
                  <a:pt x="1195594" y="108537"/>
                </a:cubicBezTo>
                <a:cubicBezTo>
                  <a:pt x="1205071" y="83715"/>
                  <a:pt x="1214097" y="58668"/>
                  <a:pt x="1222333" y="33396"/>
                </a:cubicBezTo>
                <a:cubicBezTo>
                  <a:pt x="1223912" y="28657"/>
                  <a:pt x="1220866" y="22452"/>
                  <a:pt x="1220528" y="16924"/>
                </a:cubicBezTo>
                <a:cubicBezTo>
                  <a:pt x="1220302" y="13200"/>
                  <a:pt x="1220979" y="9364"/>
                  <a:pt x="1221656" y="0"/>
                </a:cubicBezTo>
                <a:cubicBezTo>
                  <a:pt x="1228877" y="11057"/>
                  <a:pt x="1233164" y="17826"/>
                  <a:pt x="1238692" y="26401"/>
                </a:cubicBezTo>
                <a:cubicBezTo>
                  <a:pt x="1248283" y="13088"/>
                  <a:pt x="1259226" y="3046"/>
                  <a:pt x="1278294" y="8462"/>
                </a:cubicBezTo>
                <a:cubicBezTo>
                  <a:pt x="1277165" y="10154"/>
                  <a:pt x="1276376" y="12749"/>
                  <a:pt x="1274570" y="13765"/>
                </a:cubicBezTo>
                <a:cubicBezTo>
                  <a:pt x="1247493" y="31027"/>
                  <a:pt x="1233841" y="57427"/>
                  <a:pt x="1224364" y="86875"/>
                </a:cubicBezTo>
                <a:cubicBezTo>
                  <a:pt x="1221994" y="94321"/>
                  <a:pt x="1218271" y="101542"/>
                  <a:pt x="1214210" y="108198"/>
                </a:cubicBezTo>
                <a:cubicBezTo>
                  <a:pt x="1202025" y="128281"/>
                  <a:pt x="1189275" y="148025"/>
                  <a:pt x="1176188" y="168785"/>
                </a:cubicBezTo>
                <a:cubicBezTo>
                  <a:pt x="1185101" y="175667"/>
                  <a:pt x="1193788" y="172959"/>
                  <a:pt x="1201348" y="170139"/>
                </a:cubicBezTo>
                <a:cubicBezTo>
                  <a:pt x="1225041" y="161451"/>
                  <a:pt x="1248621" y="152425"/>
                  <a:pt x="1271637" y="142271"/>
                </a:cubicBezTo>
                <a:cubicBezTo>
                  <a:pt x="1278407" y="139338"/>
                  <a:pt x="1283596" y="132455"/>
                  <a:pt x="1289125" y="126927"/>
                </a:cubicBezTo>
                <a:cubicBezTo>
                  <a:pt x="1303341" y="112711"/>
                  <a:pt x="1316879" y="97593"/>
                  <a:pt x="1331772" y="84054"/>
                </a:cubicBezTo>
                <a:cubicBezTo>
                  <a:pt x="1343957" y="72884"/>
                  <a:pt x="1353435" y="70289"/>
                  <a:pt x="1366184" y="71418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125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" name="Graphique 6">
            <a:extLst>
              <a:ext uri="{FF2B5EF4-FFF2-40B4-BE49-F238E27FC236}">
                <a16:creationId xmlns:a16="http://schemas.microsoft.com/office/drawing/2014/main" id="{3CB33A04-E7AD-4AC4-88B3-60ED7E9B9566}"/>
              </a:ext>
            </a:extLst>
          </p:cNvPr>
          <p:cNvSpPr/>
          <p:nvPr/>
        </p:nvSpPr>
        <p:spPr>
          <a:xfrm rot="1479909">
            <a:off x="9335388" y="5646587"/>
            <a:ext cx="1366188" cy="699316"/>
          </a:xfrm>
          <a:custGeom>
            <a:avLst/>
            <a:gdLst>
              <a:gd name="connsiteX0" fmla="*/ 1366184 w 1366188"/>
              <a:gd name="connsiteY0" fmla="*/ 71418 h 699316"/>
              <a:gd name="connsiteX1" fmla="*/ 1345311 w 1366188"/>
              <a:gd name="connsiteY1" fmla="*/ 92290 h 699316"/>
              <a:gd name="connsiteX2" fmla="*/ 1349937 w 1366188"/>
              <a:gd name="connsiteY2" fmla="*/ 103798 h 699316"/>
              <a:gd name="connsiteX3" fmla="*/ 1347680 w 1366188"/>
              <a:gd name="connsiteY3" fmla="*/ 107634 h 699316"/>
              <a:gd name="connsiteX4" fmla="*/ 1248057 w 1366188"/>
              <a:gd name="connsiteY4" fmla="*/ 172169 h 699316"/>
              <a:gd name="connsiteX5" fmla="*/ 1175172 w 1366188"/>
              <a:gd name="connsiteY5" fmla="*/ 204550 h 699316"/>
              <a:gd name="connsiteX6" fmla="*/ 1091683 w 1366188"/>
              <a:gd name="connsiteY6" fmla="*/ 239525 h 699316"/>
              <a:gd name="connsiteX7" fmla="*/ 1059077 w 1366188"/>
              <a:gd name="connsiteY7" fmla="*/ 252500 h 699316"/>
              <a:gd name="connsiteX8" fmla="*/ 1120904 w 1366188"/>
              <a:gd name="connsiteY8" fmla="*/ 257690 h 699316"/>
              <a:gd name="connsiteX9" fmla="*/ 1180250 w 1366188"/>
              <a:gd name="connsiteY9" fmla="*/ 245956 h 699316"/>
              <a:gd name="connsiteX10" fmla="*/ 1181942 w 1366188"/>
              <a:gd name="connsiteY10" fmla="*/ 250582 h 699316"/>
              <a:gd name="connsiteX11" fmla="*/ 1168967 w 1366188"/>
              <a:gd name="connsiteY11" fmla="*/ 263783 h 699316"/>
              <a:gd name="connsiteX12" fmla="*/ 1222220 w 1366188"/>
              <a:gd name="connsiteY12" fmla="*/ 292666 h 699316"/>
              <a:gd name="connsiteX13" fmla="*/ 1220979 w 1366188"/>
              <a:gd name="connsiteY13" fmla="*/ 297066 h 699316"/>
              <a:gd name="connsiteX14" fmla="*/ 1208117 w 1366188"/>
              <a:gd name="connsiteY14" fmla="*/ 296050 h 699316"/>
              <a:gd name="connsiteX15" fmla="*/ 1142792 w 1366188"/>
              <a:gd name="connsiteY15" fmla="*/ 281834 h 699316"/>
              <a:gd name="connsiteX16" fmla="*/ 1043845 w 1366188"/>
              <a:gd name="connsiteY16" fmla="*/ 281834 h 699316"/>
              <a:gd name="connsiteX17" fmla="*/ 1041702 w 1366188"/>
              <a:gd name="connsiteY17" fmla="*/ 282173 h 699316"/>
              <a:gd name="connsiteX18" fmla="*/ 911051 w 1366188"/>
              <a:gd name="connsiteY18" fmla="*/ 332267 h 699316"/>
              <a:gd name="connsiteX19" fmla="*/ 890856 w 1366188"/>
              <a:gd name="connsiteY19" fmla="*/ 354042 h 699316"/>
              <a:gd name="connsiteX20" fmla="*/ 868630 w 1366188"/>
              <a:gd name="connsiteY20" fmla="*/ 391161 h 699316"/>
              <a:gd name="connsiteX21" fmla="*/ 815489 w 1366188"/>
              <a:gd name="connsiteY21" fmla="*/ 436178 h 699316"/>
              <a:gd name="connsiteX22" fmla="*/ 721056 w 1366188"/>
              <a:gd name="connsiteY22" fmla="*/ 489995 h 699316"/>
              <a:gd name="connsiteX23" fmla="*/ 762011 w 1366188"/>
              <a:gd name="connsiteY23" fmla="*/ 494056 h 699316"/>
              <a:gd name="connsiteX24" fmla="*/ 877881 w 1366188"/>
              <a:gd name="connsiteY24" fmla="*/ 452199 h 699316"/>
              <a:gd name="connsiteX25" fmla="*/ 964981 w 1366188"/>
              <a:gd name="connsiteY25" fmla="*/ 446219 h 699316"/>
              <a:gd name="connsiteX26" fmla="*/ 976264 w 1366188"/>
              <a:gd name="connsiteY26" fmla="*/ 456035 h 699316"/>
              <a:gd name="connsiteX27" fmla="*/ 962725 w 1366188"/>
              <a:gd name="connsiteY27" fmla="*/ 458404 h 699316"/>
              <a:gd name="connsiteX28" fmla="*/ 906313 w 1366188"/>
              <a:gd name="connsiteY28" fmla="*/ 468784 h 699316"/>
              <a:gd name="connsiteX29" fmla="*/ 778257 w 1366188"/>
              <a:gd name="connsiteY29" fmla="*/ 520344 h 699316"/>
              <a:gd name="connsiteX30" fmla="*/ 748698 w 1366188"/>
              <a:gd name="connsiteY30" fmla="*/ 524293 h 699316"/>
              <a:gd name="connsiteX31" fmla="*/ 655731 w 1366188"/>
              <a:gd name="connsiteY31" fmla="*/ 547309 h 699316"/>
              <a:gd name="connsiteX32" fmla="*/ 568518 w 1366188"/>
              <a:gd name="connsiteY32" fmla="*/ 595147 h 699316"/>
              <a:gd name="connsiteX33" fmla="*/ 518311 w 1366188"/>
              <a:gd name="connsiteY33" fmla="*/ 600224 h 699316"/>
              <a:gd name="connsiteX34" fmla="*/ 467089 w 1366188"/>
              <a:gd name="connsiteY34" fmla="*/ 593454 h 699316"/>
              <a:gd name="connsiteX35" fmla="*/ 452534 w 1366188"/>
              <a:gd name="connsiteY35" fmla="*/ 591536 h 699316"/>
              <a:gd name="connsiteX36" fmla="*/ 407179 w 1366188"/>
              <a:gd name="connsiteY36" fmla="*/ 596501 h 699316"/>
              <a:gd name="connsiteX37" fmla="*/ 256785 w 1366188"/>
              <a:gd name="connsiteY37" fmla="*/ 677170 h 699316"/>
              <a:gd name="connsiteX38" fmla="*/ 205111 w 1366188"/>
              <a:gd name="connsiteY38" fmla="*/ 691499 h 699316"/>
              <a:gd name="connsiteX39" fmla="*/ 118688 w 1366188"/>
              <a:gd name="connsiteY39" fmla="*/ 695447 h 699316"/>
              <a:gd name="connsiteX40" fmla="*/ 84615 w 1366188"/>
              <a:gd name="connsiteY40" fmla="*/ 698945 h 699316"/>
              <a:gd name="connsiteX41" fmla="*/ 61712 w 1366188"/>
              <a:gd name="connsiteY41" fmla="*/ 697140 h 699316"/>
              <a:gd name="connsiteX42" fmla="*/ 23803 w 1366188"/>
              <a:gd name="connsiteY42" fmla="*/ 676719 h 699316"/>
              <a:gd name="connsiteX43" fmla="*/ 336 w 1366188"/>
              <a:gd name="connsiteY43" fmla="*/ 637005 h 699316"/>
              <a:gd name="connsiteX44" fmla="*/ 13423 w 1366188"/>
              <a:gd name="connsiteY44" fmla="*/ 619630 h 699316"/>
              <a:gd name="connsiteX45" fmla="*/ 155469 w 1366188"/>
              <a:gd name="connsiteY45" fmla="*/ 624932 h 699316"/>
              <a:gd name="connsiteX46" fmla="*/ 304622 w 1366188"/>
              <a:gd name="connsiteY46" fmla="*/ 591085 h 699316"/>
              <a:gd name="connsiteX47" fmla="*/ 384276 w 1366188"/>
              <a:gd name="connsiteY47" fmla="*/ 538848 h 699316"/>
              <a:gd name="connsiteX48" fmla="*/ 404246 w 1366188"/>
              <a:gd name="connsiteY48" fmla="*/ 517185 h 699316"/>
              <a:gd name="connsiteX49" fmla="*/ 421959 w 1366188"/>
              <a:gd name="connsiteY49" fmla="*/ 499585 h 699316"/>
              <a:gd name="connsiteX50" fmla="*/ 465284 w 1366188"/>
              <a:gd name="connsiteY50" fmla="*/ 480066 h 699316"/>
              <a:gd name="connsiteX51" fmla="*/ 483674 w 1366188"/>
              <a:gd name="connsiteY51" fmla="*/ 474087 h 699316"/>
              <a:gd name="connsiteX52" fmla="*/ 536250 w 1366188"/>
              <a:gd name="connsiteY52" fmla="*/ 424218 h 699316"/>
              <a:gd name="connsiteX53" fmla="*/ 552497 w 1366188"/>
              <a:gd name="connsiteY53" fmla="*/ 396689 h 699316"/>
              <a:gd name="connsiteX54" fmla="*/ 566261 w 1366188"/>
              <a:gd name="connsiteY54" fmla="*/ 375478 h 699316"/>
              <a:gd name="connsiteX55" fmla="*/ 573707 w 1366188"/>
              <a:gd name="connsiteY55" fmla="*/ 384956 h 699316"/>
              <a:gd name="connsiteX56" fmla="*/ 561522 w 1366188"/>
              <a:gd name="connsiteY56" fmla="*/ 402782 h 699316"/>
              <a:gd name="connsiteX57" fmla="*/ 560507 w 1366188"/>
              <a:gd name="connsiteY57" fmla="*/ 434260 h 699316"/>
              <a:gd name="connsiteX58" fmla="*/ 576979 w 1366188"/>
              <a:gd name="connsiteY58" fmla="*/ 421398 h 699316"/>
              <a:gd name="connsiteX59" fmla="*/ 595257 w 1366188"/>
              <a:gd name="connsiteY59" fmla="*/ 411582 h 699316"/>
              <a:gd name="connsiteX60" fmla="*/ 588713 w 1366188"/>
              <a:gd name="connsiteY60" fmla="*/ 428619 h 699316"/>
              <a:gd name="connsiteX61" fmla="*/ 479612 w 1366188"/>
              <a:gd name="connsiteY61" fmla="*/ 516396 h 699316"/>
              <a:gd name="connsiteX62" fmla="*/ 477130 w 1366188"/>
              <a:gd name="connsiteY62" fmla="*/ 521811 h 699316"/>
              <a:gd name="connsiteX63" fmla="*/ 635084 w 1366188"/>
              <a:gd name="connsiteY63" fmla="*/ 496651 h 699316"/>
              <a:gd name="connsiteX64" fmla="*/ 661597 w 1366188"/>
              <a:gd name="connsiteY64" fmla="*/ 468784 h 699316"/>
              <a:gd name="connsiteX65" fmla="*/ 671187 w 1366188"/>
              <a:gd name="connsiteY65" fmla="*/ 463932 h 699316"/>
              <a:gd name="connsiteX66" fmla="*/ 799243 w 1366188"/>
              <a:gd name="connsiteY66" fmla="*/ 396351 h 699316"/>
              <a:gd name="connsiteX67" fmla="*/ 846967 w 1366188"/>
              <a:gd name="connsiteY67" fmla="*/ 348965 h 699316"/>
              <a:gd name="connsiteX68" fmla="*/ 857009 w 1366188"/>
              <a:gd name="connsiteY68" fmla="*/ 332380 h 699316"/>
              <a:gd name="connsiteX69" fmla="*/ 952796 w 1366188"/>
              <a:gd name="connsiteY69" fmla="*/ 257577 h 699316"/>
              <a:gd name="connsiteX70" fmla="*/ 1059415 w 1366188"/>
              <a:gd name="connsiteY70" fmla="*/ 224069 h 699316"/>
              <a:gd name="connsiteX71" fmla="*/ 1113796 w 1366188"/>
              <a:gd name="connsiteY71" fmla="*/ 194509 h 699316"/>
              <a:gd name="connsiteX72" fmla="*/ 1183860 w 1366188"/>
              <a:gd name="connsiteY72" fmla="*/ 123881 h 699316"/>
              <a:gd name="connsiteX73" fmla="*/ 1195594 w 1366188"/>
              <a:gd name="connsiteY73" fmla="*/ 108537 h 699316"/>
              <a:gd name="connsiteX74" fmla="*/ 1222333 w 1366188"/>
              <a:gd name="connsiteY74" fmla="*/ 33396 h 699316"/>
              <a:gd name="connsiteX75" fmla="*/ 1220528 w 1366188"/>
              <a:gd name="connsiteY75" fmla="*/ 16924 h 699316"/>
              <a:gd name="connsiteX76" fmla="*/ 1221656 w 1366188"/>
              <a:gd name="connsiteY76" fmla="*/ 0 h 699316"/>
              <a:gd name="connsiteX77" fmla="*/ 1238692 w 1366188"/>
              <a:gd name="connsiteY77" fmla="*/ 26401 h 699316"/>
              <a:gd name="connsiteX78" fmla="*/ 1278294 w 1366188"/>
              <a:gd name="connsiteY78" fmla="*/ 8462 h 699316"/>
              <a:gd name="connsiteX79" fmla="*/ 1274570 w 1366188"/>
              <a:gd name="connsiteY79" fmla="*/ 13765 h 699316"/>
              <a:gd name="connsiteX80" fmla="*/ 1224364 w 1366188"/>
              <a:gd name="connsiteY80" fmla="*/ 86875 h 699316"/>
              <a:gd name="connsiteX81" fmla="*/ 1214210 w 1366188"/>
              <a:gd name="connsiteY81" fmla="*/ 108198 h 699316"/>
              <a:gd name="connsiteX82" fmla="*/ 1176188 w 1366188"/>
              <a:gd name="connsiteY82" fmla="*/ 168785 h 699316"/>
              <a:gd name="connsiteX83" fmla="*/ 1201348 w 1366188"/>
              <a:gd name="connsiteY83" fmla="*/ 170139 h 699316"/>
              <a:gd name="connsiteX84" fmla="*/ 1271637 w 1366188"/>
              <a:gd name="connsiteY84" fmla="*/ 142271 h 699316"/>
              <a:gd name="connsiteX85" fmla="*/ 1289125 w 1366188"/>
              <a:gd name="connsiteY85" fmla="*/ 126927 h 699316"/>
              <a:gd name="connsiteX86" fmla="*/ 1331772 w 1366188"/>
              <a:gd name="connsiteY86" fmla="*/ 84054 h 699316"/>
              <a:gd name="connsiteX87" fmla="*/ 1366184 w 1366188"/>
              <a:gd name="connsiteY87" fmla="*/ 71418 h 6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366188" h="699316">
                <a:moveTo>
                  <a:pt x="1366184" y="71418"/>
                </a:moveTo>
                <a:cubicBezTo>
                  <a:pt x="1366522" y="85408"/>
                  <a:pt x="1349598" y="81008"/>
                  <a:pt x="1345311" y="92290"/>
                </a:cubicBezTo>
                <a:cubicBezTo>
                  <a:pt x="1346439" y="95223"/>
                  <a:pt x="1348245" y="99624"/>
                  <a:pt x="1349937" y="103798"/>
                </a:cubicBezTo>
                <a:cubicBezTo>
                  <a:pt x="1349034" y="105378"/>
                  <a:pt x="1348696" y="106957"/>
                  <a:pt x="1347680" y="107634"/>
                </a:cubicBezTo>
                <a:cubicBezTo>
                  <a:pt x="1314623" y="129409"/>
                  <a:pt x="1282242" y="152425"/>
                  <a:pt x="1248057" y="172169"/>
                </a:cubicBezTo>
                <a:cubicBezTo>
                  <a:pt x="1225154" y="185370"/>
                  <a:pt x="1199655" y="194170"/>
                  <a:pt x="1175172" y="204550"/>
                </a:cubicBezTo>
                <a:cubicBezTo>
                  <a:pt x="1147418" y="216397"/>
                  <a:pt x="1119550" y="227905"/>
                  <a:pt x="1091683" y="239525"/>
                </a:cubicBezTo>
                <a:cubicBezTo>
                  <a:pt x="1081190" y="243926"/>
                  <a:pt x="1070585" y="247874"/>
                  <a:pt x="1059077" y="252500"/>
                </a:cubicBezTo>
                <a:cubicBezTo>
                  <a:pt x="1080513" y="254080"/>
                  <a:pt x="1101160" y="253403"/>
                  <a:pt x="1120904" y="257690"/>
                </a:cubicBezTo>
                <a:cubicBezTo>
                  <a:pt x="1142679" y="262429"/>
                  <a:pt x="1159941" y="245731"/>
                  <a:pt x="1180250" y="245956"/>
                </a:cubicBezTo>
                <a:cubicBezTo>
                  <a:pt x="1180814" y="247536"/>
                  <a:pt x="1181378" y="249003"/>
                  <a:pt x="1181942" y="250582"/>
                </a:cubicBezTo>
                <a:cubicBezTo>
                  <a:pt x="1177880" y="254757"/>
                  <a:pt x="1173819" y="258818"/>
                  <a:pt x="1168967" y="263783"/>
                </a:cubicBezTo>
                <a:cubicBezTo>
                  <a:pt x="1186906" y="273598"/>
                  <a:pt x="1204507" y="283076"/>
                  <a:pt x="1222220" y="292666"/>
                </a:cubicBezTo>
                <a:cubicBezTo>
                  <a:pt x="1221769" y="294132"/>
                  <a:pt x="1221430" y="295599"/>
                  <a:pt x="1220979" y="297066"/>
                </a:cubicBezTo>
                <a:cubicBezTo>
                  <a:pt x="1216692" y="296727"/>
                  <a:pt x="1212292" y="296953"/>
                  <a:pt x="1208117" y="296050"/>
                </a:cubicBezTo>
                <a:cubicBezTo>
                  <a:pt x="1186342" y="291312"/>
                  <a:pt x="1164793" y="283414"/>
                  <a:pt x="1142792" y="281834"/>
                </a:cubicBezTo>
                <a:cubicBezTo>
                  <a:pt x="1109960" y="279578"/>
                  <a:pt x="1076903" y="281609"/>
                  <a:pt x="1043845" y="281834"/>
                </a:cubicBezTo>
                <a:cubicBezTo>
                  <a:pt x="1043168" y="281834"/>
                  <a:pt x="1042379" y="282173"/>
                  <a:pt x="1041702" y="282173"/>
                </a:cubicBezTo>
                <a:cubicBezTo>
                  <a:pt x="990028" y="277434"/>
                  <a:pt x="952119" y="309589"/>
                  <a:pt x="911051" y="332267"/>
                </a:cubicBezTo>
                <a:cubicBezTo>
                  <a:pt x="902815" y="336780"/>
                  <a:pt x="896497" y="345918"/>
                  <a:pt x="890856" y="354042"/>
                </a:cubicBezTo>
                <a:cubicBezTo>
                  <a:pt x="882733" y="365888"/>
                  <a:pt x="876076" y="378750"/>
                  <a:pt x="868630" y="391161"/>
                </a:cubicBezTo>
                <a:cubicBezTo>
                  <a:pt x="855880" y="412033"/>
                  <a:pt x="838618" y="425798"/>
                  <a:pt x="815489" y="436178"/>
                </a:cubicBezTo>
                <a:cubicBezTo>
                  <a:pt x="783786" y="450281"/>
                  <a:pt x="754790" y="470363"/>
                  <a:pt x="721056" y="489995"/>
                </a:cubicBezTo>
                <a:cubicBezTo>
                  <a:pt x="737415" y="496877"/>
                  <a:pt x="749939" y="498344"/>
                  <a:pt x="762011" y="494056"/>
                </a:cubicBezTo>
                <a:cubicBezTo>
                  <a:pt x="800822" y="480518"/>
                  <a:pt x="839295" y="466302"/>
                  <a:pt x="877881" y="452199"/>
                </a:cubicBezTo>
                <a:cubicBezTo>
                  <a:pt x="906426" y="441706"/>
                  <a:pt x="935421" y="438547"/>
                  <a:pt x="964981" y="446219"/>
                </a:cubicBezTo>
                <a:cubicBezTo>
                  <a:pt x="969156" y="447347"/>
                  <a:pt x="972879" y="450168"/>
                  <a:pt x="976264" y="456035"/>
                </a:cubicBezTo>
                <a:cubicBezTo>
                  <a:pt x="971751" y="456937"/>
                  <a:pt x="966899" y="459307"/>
                  <a:pt x="962725" y="458404"/>
                </a:cubicBezTo>
                <a:cubicBezTo>
                  <a:pt x="942304" y="454004"/>
                  <a:pt x="924365" y="461563"/>
                  <a:pt x="906313" y="468784"/>
                </a:cubicBezTo>
                <a:cubicBezTo>
                  <a:pt x="863552" y="485933"/>
                  <a:pt x="821131" y="503759"/>
                  <a:pt x="778257" y="520344"/>
                </a:cubicBezTo>
                <a:cubicBezTo>
                  <a:pt x="769231" y="523842"/>
                  <a:pt x="758513" y="525083"/>
                  <a:pt x="748698" y="524293"/>
                </a:cubicBezTo>
                <a:cubicBezTo>
                  <a:pt x="714963" y="521811"/>
                  <a:pt x="684726" y="531514"/>
                  <a:pt x="655731" y="547309"/>
                </a:cubicBezTo>
                <a:cubicBezTo>
                  <a:pt x="626622" y="563218"/>
                  <a:pt x="597288" y="578674"/>
                  <a:pt x="568518" y="595147"/>
                </a:cubicBezTo>
                <a:cubicBezTo>
                  <a:pt x="552158" y="604624"/>
                  <a:pt x="535799" y="603496"/>
                  <a:pt x="518311" y="600224"/>
                </a:cubicBezTo>
                <a:cubicBezTo>
                  <a:pt x="501387" y="597065"/>
                  <a:pt x="484238" y="595598"/>
                  <a:pt x="467089" y="593454"/>
                </a:cubicBezTo>
                <a:cubicBezTo>
                  <a:pt x="462237" y="592890"/>
                  <a:pt x="456709" y="593567"/>
                  <a:pt x="452534" y="591536"/>
                </a:cubicBezTo>
                <a:cubicBezTo>
                  <a:pt x="436175" y="583977"/>
                  <a:pt x="421621" y="588716"/>
                  <a:pt x="407179" y="596501"/>
                </a:cubicBezTo>
                <a:cubicBezTo>
                  <a:pt x="357085" y="623466"/>
                  <a:pt x="307443" y="651446"/>
                  <a:pt x="256785" y="677170"/>
                </a:cubicBezTo>
                <a:cubicBezTo>
                  <a:pt x="241102" y="685068"/>
                  <a:pt x="222712" y="689581"/>
                  <a:pt x="205111" y="691499"/>
                </a:cubicBezTo>
                <a:cubicBezTo>
                  <a:pt x="176454" y="694545"/>
                  <a:pt x="147458" y="693981"/>
                  <a:pt x="118688" y="695447"/>
                </a:cubicBezTo>
                <a:cubicBezTo>
                  <a:pt x="107293" y="696011"/>
                  <a:pt x="96010" y="698381"/>
                  <a:pt x="84615" y="698945"/>
                </a:cubicBezTo>
                <a:cubicBezTo>
                  <a:pt x="76943" y="699396"/>
                  <a:pt x="68481" y="699960"/>
                  <a:pt x="61712" y="697140"/>
                </a:cubicBezTo>
                <a:cubicBezTo>
                  <a:pt x="48511" y="691611"/>
                  <a:pt x="35762" y="684503"/>
                  <a:pt x="23803" y="676719"/>
                </a:cubicBezTo>
                <a:cubicBezTo>
                  <a:pt x="9700" y="667580"/>
                  <a:pt x="2366" y="653590"/>
                  <a:pt x="336" y="637005"/>
                </a:cubicBezTo>
                <a:cubicBezTo>
                  <a:pt x="-1131" y="625045"/>
                  <a:pt x="2028" y="621209"/>
                  <a:pt x="13423" y="619630"/>
                </a:cubicBezTo>
                <a:cubicBezTo>
                  <a:pt x="61035" y="612747"/>
                  <a:pt x="109098" y="615117"/>
                  <a:pt x="155469" y="624932"/>
                </a:cubicBezTo>
                <a:cubicBezTo>
                  <a:pt x="211881" y="636892"/>
                  <a:pt x="259154" y="620871"/>
                  <a:pt x="304622" y="591085"/>
                </a:cubicBezTo>
                <a:cubicBezTo>
                  <a:pt x="331136" y="573710"/>
                  <a:pt x="357311" y="555546"/>
                  <a:pt x="384276" y="538848"/>
                </a:cubicBezTo>
                <a:cubicBezTo>
                  <a:pt x="393415" y="533206"/>
                  <a:pt x="400635" y="526775"/>
                  <a:pt x="404246" y="517185"/>
                </a:cubicBezTo>
                <a:cubicBezTo>
                  <a:pt x="407630" y="508159"/>
                  <a:pt x="413497" y="503195"/>
                  <a:pt x="421959" y="499585"/>
                </a:cubicBezTo>
                <a:cubicBezTo>
                  <a:pt x="436513" y="493267"/>
                  <a:pt x="450729" y="486384"/>
                  <a:pt x="465284" y="480066"/>
                </a:cubicBezTo>
                <a:cubicBezTo>
                  <a:pt x="471150" y="477471"/>
                  <a:pt x="477356" y="475215"/>
                  <a:pt x="483674" y="474087"/>
                </a:cubicBezTo>
                <a:cubicBezTo>
                  <a:pt x="508495" y="469461"/>
                  <a:pt x="528578" y="449378"/>
                  <a:pt x="536250" y="424218"/>
                </a:cubicBezTo>
                <a:cubicBezTo>
                  <a:pt x="539296" y="414290"/>
                  <a:pt x="546855" y="405715"/>
                  <a:pt x="552497" y="396689"/>
                </a:cubicBezTo>
                <a:cubicBezTo>
                  <a:pt x="557009" y="389356"/>
                  <a:pt x="561861" y="382248"/>
                  <a:pt x="566261" y="375478"/>
                </a:cubicBezTo>
                <a:cubicBezTo>
                  <a:pt x="573933" y="375591"/>
                  <a:pt x="576979" y="378750"/>
                  <a:pt x="573707" y="384956"/>
                </a:cubicBezTo>
                <a:cubicBezTo>
                  <a:pt x="570323" y="391274"/>
                  <a:pt x="565471" y="396802"/>
                  <a:pt x="561522" y="402782"/>
                </a:cubicBezTo>
                <a:cubicBezTo>
                  <a:pt x="555091" y="412485"/>
                  <a:pt x="553061" y="422526"/>
                  <a:pt x="560507" y="434260"/>
                </a:cubicBezTo>
                <a:cubicBezTo>
                  <a:pt x="566035" y="429860"/>
                  <a:pt x="571225" y="425121"/>
                  <a:pt x="576979" y="421398"/>
                </a:cubicBezTo>
                <a:cubicBezTo>
                  <a:pt x="582621" y="417675"/>
                  <a:pt x="588939" y="414967"/>
                  <a:pt x="595257" y="411582"/>
                </a:cubicBezTo>
                <a:cubicBezTo>
                  <a:pt x="600785" y="422413"/>
                  <a:pt x="593564" y="424670"/>
                  <a:pt x="588713" y="428619"/>
                </a:cubicBezTo>
                <a:cubicBezTo>
                  <a:pt x="552722" y="458404"/>
                  <a:pt x="512105" y="482436"/>
                  <a:pt x="479612" y="516396"/>
                </a:cubicBezTo>
                <a:cubicBezTo>
                  <a:pt x="478258" y="517750"/>
                  <a:pt x="477920" y="520119"/>
                  <a:pt x="477130" y="521811"/>
                </a:cubicBezTo>
                <a:cubicBezTo>
                  <a:pt x="535009" y="551145"/>
                  <a:pt x="585892" y="534673"/>
                  <a:pt x="635084" y="496651"/>
                </a:cubicBezTo>
                <a:cubicBezTo>
                  <a:pt x="634407" y="481307"/>
                  <a:pt x="644674" y="472281"/>
                  <a:pt x="661597" y="468784"/>
                </a:cubicBezTo>
                <a:cubicBezTo>
                  <a:pt x="664982" y="468107"/>
                  <a:pt x="668367" y="466076"/>
                  <a:pt x="671187" y="463932"/>
                </a:cubicBezTo>
                <a:cubicBezTo>
                  <a:pt x="710789" y="435501"/>
                  <a:pt x="756031" y="417900"/>
                  <a:pt x="799243" y="396351"/>
                </a:cubicBezTo>
                <a:cubicBezTo>
                  <a:pt x="820002" y="385971"/>
                  <a:pt x="839295" y="373335"/>
                  <a:pt x="846967" y="348965"/>
                </a:cubicBezTo>
                <a:cubicBezTo>
                  <a:pt x="848885" y="342985"/>
                  <a:pt x="852834" y="337344"/>
                  <a:pt x="857009" y="332380"/>
                </a:cubicBezTo>
                <a:cubicBezTo>
                  <a:pt x="883748" y="300902"/>
                  <a:pt x="914098" y="275291"/>
                  <a:pt x="952796" y="257577"/>
                </a:cubicBezTo>
                <a:cubicBezTo>
                  <a:pt x="987433" y="241782"/>
                  <a:pt x="1023198" y="232982"/>
                  <a:pt x="1059415" y="224069"/>
                </a:cubicBezTo>
                <a:cubicBezTo>
                  <a:pt x="1079949" y="219104"/>
                  <a:pt x="1098565" y="210304"/>
                  <a:pt x="1113796" y="194509"/>
                </a:cubicBezTo>
                <a:cubicBezTo>
                  <a:pt x="1136812" y="170590"/>
                  <a:pt x="1160618" y="147574"/>
                  <a:pt x="1183860" y="123881"/>
                </a:cubicBezTo>
                <a:cubicBezTo>
                  <a:pt x="1188373" y="119255"/>
                  <a:pt x="1193337" y="114291"/>
                  <a:pt x="1195594" y="108537"/>
                </a:cubicBezTo>
                <a:cubicBezTo>
                  <a:pt x="1205071" y="83715"/>
                  <a:pt x="1214097" y="58668"/>
                  <a:pt x="1222333" y="33396"/>
                </a:cubicBezTo>
                <a:cubicBezTo>
                  <a:pt x="1223912" y="28657"/>
                  <a:pt x="1220866" y="22452"/>
                  <a:pt x="1220528" y="16924"/>
                </a:cubicBezTo>
                <a:cubicBezTo>
                  <a:pt x="1220302" y="13200"/>
                  <a:pt x="1220979" y="9364"/>
                  <a:pt x="1221656" y="0"/>
                </a:cubicBezTo>
                <a:cubicBezTo>
                  <a:pt x="1228877" y="11057"/>
                  <a:pt x="1233164" y="17826"/>
                  <a:pt x="1238692" y="26401"/>
                </a:cubicBezTo>
                <a:cubicBezTo>
                  <a:pt x="1248283" y="13088"/>
                  <a:pt x="1259226" y="3046"/>
                  <a:pt x="1278294" y="8462"/>
                </a:cubicBezTo>
                <a:cubicBezTo>
                  <a:pt x="1277165" y="10154"/>
                  <a:pt x="1276376" y="12749"/>
                  <a:pt x="1274570" y="13765"/>
                </a:cubicBezTo>
                <a:cubicBezTo>
                  <a:pt x="1247493" y="31027"/>
                  <a:pt x="1233841" y="57427"/>
                  <a:pt x="1224364" y="86875"/>
                </a:cubicBezTo>
                <a:cubicBezTo>
                  <a:pt x="1221994" y="94321"/>
                  <a:pt x="1218271" y="101542"/>
                  <a:pt x="1214210" y="108198"/>
                </a:cubicBezTo>
                <a:cubicBezTo>
                  <a:pt x="1202025" y="128281"/>
                  <a:pt x="1189275" y="148025"/>
                  <a:pt x="1176188" y="168785"/>
                </a:cubicBezTo>
                <a:cubicBezTo>
                  <a:pt x="1185101" y="175667"/>
                  <a:pt x="1193788" y="172959"/>
                  <a:pt x="1201348" y="170139"/>
                </a:cubicBezTo>
                <a:cubicBezTo>
                  <a:pt x="1225041" y="161451"/>
                  <a:pt x="1248621" y="152425"/>
                  <a:pt x="1271637" y="142271"/>
                </a:cubicBezTo>
                <a:cubicBezTo>
                  <a:pt x="1278407" y="139338"/>
                  <a:pt x="1283596" y="132455"/>
                  <a:pt x="1289125" y="126927"/>
                </a:cubicBezTo>
                <a:cubicBezTo>
                  <a:pt x="1303341" y="112711"/>
                  <a:pt x="1316879" y="97593"/>
                  <a:pt x="1331772" y="84054"/>
                </a:cubicBezTo>
                <a:cubicBezTo>
                  <a:pt x="1343957" y="72884"/>
                  <a:pt x="1353435" y="70289"/>
                  <a:pt x="1366184" y="71418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125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76E5A3-E720-491F-80B9-92B94D665167}"/>
              </a:ext>
            </a:extLst>
          </p:cNvPr>
          <p:cNvSpPr/>
          <p:nvPr userDrawn="1"/>
        </p:nvSpPr>
        <p:spPr>
          <a:xfrm>
            <a:off x="524899" y="681630"/>
            <a:ext cx="3419582" cy="4586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30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0D647A-A7D0-4786-B3B1-01ECB0E5CEA2}"/>
              </a:ext>
            </a:extLst>
          </p:cNvPr>
          <p:cNvSpPr/>
          <p:nvPr userDrawn="1"/>
        </p:nvSpPr>
        <p:spPr>
          <a:xfrm>
            <a:off x="1413196" y="333929"/>
            <a:ext cx="1642993" cy="49019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6FA808-97EC-4F02-8C56-FE1435B9771D}"/>
              </a:ext>
            </a:extLst>
          </p:cNvPr>
          <p:cNvSpPr/>
          <p:nvPr userDrawn="1"/>
        </p:nvSpPr>
        <p:spPr>
          <a:xfrm>
            <a:off x="4386204" y="681630"/>
            <a:ext cx="3419582" cy="4586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30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109696-1980-4D2D-B937-02F74014104E}"/>
              </a:ext>
            </a:extLst>
          </p:cNvPr>
          <p:cNvSpPr/>
          <p:nvPr userDrawn="1"/>
        </p:nvSpPr>
        <p:spPr>
          <a:xfrm>
            <a:off x="5274501" y="333929"/>
            <a:ext cx="1642993" cy="49019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47A092-9105-4154-A058-8646A83D73E4}"/>
              </a:ext>
            </a:extLst>
          </p:cNvPr>
          <p:cNvSpPr/>
          <p:nvPr userDrawn="1"/>
        </p:nvSpPr>
        <p:spPr>
          <a:xfrm>
            <a:off x="8247514" y="677261"/>
            <a:ext cx="3419582" cy="4586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30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407C56-9ECE-4F96-9CC0-5AF4992CB676}"/>
              </a:ext>
            </a:extLst>
          </p:cNvPr>
          <p:cNvSpPr/>
          <p:nvPr userDrawn="1"/>
        </p:nvSpPr>
        <p:spPr>
          <a:xfrm>
            <a:off x="9135811" y="329560"/>
            <a:ext cx="1642993" cy="49019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48F0D1A6-69DE-433E-821B-4FF1D0640D0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1015" y="947627"/>
            <a:ext cx="2927350" cy="3578033"/>
          </a:xfrm>
          <a:solidFill>
            <a:schemeClr val="tx2">
              <a:lumMod val="40000"/>
              <a:lumOff val="6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Photo</a:t>
            </a:r>
          </a:p>
        </p:txBody>
      </p:sp>
      <p:sp>
        <p:nvSpPr>
          <p:cNvPr id="20" name="Espace réservé d’image 18">
            <a:extLst>
              <a:ext uri="{FF2B5EF4-FFF2-40B4-BE49-F238E27FC236}">
                <a16:creationId xmlns:a16="http://schemas.microsoft.com/office/drawing/2014/main" id="{5433B204-C104-4815-BF09-872F084D86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32320" y="947627"/>
            <a:ext cx="2927350" cy="3578033"/>
          </a:xfrm>
          <a:solidFill>
            <a:schemeClr val="tx2">
              <a:lumMod val="40000"/>
              <a:lumOff val="6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Photo</a:t>
            </a:r>
          </a:p>
        </p:txBody>
      </p:sp>
      <p:sp>
        <p:nvSpPr>
          <p:cNvPr id="21" name="Espace réservé d’image 18">
            <a:extLst>
              <a:ext uri="{FF2B5EF4-FFF2-40B4-BE49-F238E27FC236}">
                <a16:creationId xmlns:a16="http://schemas.microsoft.com/office/drawing/2014/main" id="{7E31EC5E-2551-4B7D-90D4-D3B557EA3E7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630" y="943258"/>
            <a:ext cx="2927350" cy="3578033"/>
          </a:xfrm>
          <a:solidFill>
            <a:schemeClr val="tx2">
              <a:lumMod val="40000"/>
              <a:lumOff val="6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Photo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A8BF323E-9C2D-48E5-BB6B-96419386C7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067" y="5766800"/>
            <a:ext cx="4721634" cy="676186"/>
          </a:xfrm>
        </p:spPr>
        <p:txBody>
          <a:bodyPr vert="horz" lIns="0" tIns="0" rIns="0" bIns="0" rtlCol="0">
            <a:noAutofit/>
          </a:bodyPr>
          <a:lstStyle>
            <a:lvl1pPr algn="ctr">
              <a:buFont typeface="Arial" panose="020B0604020202020204" pitchFamily="34" charset="0"/>
              <a:buNone/>
              <a:defRPr lang="en-US" sz="16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0581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 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25742E-0B47-444B-8B8B-BB03EAE7FC4B}"/>
              </a:ext>
            </a:extLst>
          </p:cNvPr>
          <p:cNvSpPr/>
          <p:nvPr userDrawn="1"/>
        </p:nvSpPr>
        <p:spPr>
          <a:xfrm>
            <a:off x="0" y="-7732"/>
            <a:ext cx="12191010" cy="68657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pic>
        <p:nvPicPr>
          <p:cNvPr id="7" name="Image 6" descr="Une image contenant du texte&#10;&#10;Description générée automatiquement">
            <a:extLst>
              <a:ext uri="{FF2B5EF4-FFF2-40B4-BE49-F238E27FC236}">
                <a16:creationId xmlns:a16="http://schemas.microsoft.com/office/drawing/2014/main" id="{E4D5090F-2595-49C8-8F31-FCFF302CB3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5000"/>
          </a:blip>
          <a:srcRect l="3541" r="2143" b="34177"/>
          <a:stretch/>
        </p:blipFill>
        <p:spPr>
          <a:xfrm rot="10800000" flipV="1">
            <a:off x="-7" y="-7646"/>
            <a:ext cx="12191017" cy="508764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A53ABB2-D679-4B08-8670-374EBC192A70}"/>
              </a:ext>
            </a:extLst>
          </p:cNvPr>
          <p:cNvSpPr/>
          <p:nvPr userDrawn="1"/>
        </p:nvSpPr>
        <p:spPr>
          <a:xfrm>
            <a:off x="539327" y="3406762"/>
            <a:ext cx="2723537" cy="28697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FA6E14-528F-4D1D-8DED-CC55E7F4D15A}"/>
              </a:ext>
            </a:extLst>
          </p:cNvPr>
          <p:cNvSpPr/>
          <p:nvPr userDrawn="1"/>
        </p:nvSpPr>
        <p:spPr>
          <a:xfrm>
            <a:off x="1140392" y="3093039"/>
            <a:ext cx="1521407" cy="49186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76D0D81-7898-4FD0-B5CB-91DC005C6CD8}"/>
              </a:ext>
            </a:extLst>
          </p:cNvPr>
          <p:cNvSpPr/>
          <p:nvPr/>
        </p:nvSpPr>
        <p:spPr>
          <a:xfrm>
            <a:off x="3336321" y="3406762"/>
            <a:ext cx="2723537" cy="28697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715DBE-F5C3-4046-BFEF-BC9F50A9DAE1}"/>
              </a:ext>
            </a:extLst>
          </p:cNvPr>
          <p:cNvSpPr/>
          <p:nvPr userDrawn="1"/>
        </p:nvSpPr>
        <p:spPr>
          <a:xfrm>
            <a:off x="3937386" y="3093039"/>
            <a:ext cx="1521407" cy="49186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0D90CF-903F-438D-B2DC-69E7F8BE88A1}"/>
              </a:ext>
            </a:extLst>
          </p:cNvPr>
          <p:cNvSpPr/>
          <p:nvPr userDrawn="1"/>
        </p:nvSpPr>
        <p:spPr>
          <a:xfrm>
            <a:off x="6133415" y="3393059"/>
            <a:ext cx="2723537" cy="28697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96F7532-1DBF-4548-BD12-CFF9D1595916}"/>
              </a:ext>
            </a:extLst>
          </p:cNvPr>
          <p:cNvSpPr/>
          <p:nvPr userDrawn="1"/>
        </p:nvSpPr>
        <p:spPr>
          <a:xfrm>
            <a:off x="6734480" y="3079336"/>
            <a:ext cx="1521407" cy="49186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2E3DD0-50DC-45B6-8B27-EE9F633A9A80}"/>
              </a:ext>
            </a:extLst>
          </p:cNvPr>
          <p:cNvSpPr/>
          <p:nvPr/>
        </p:nvSpPr>
        <p:spPr>
          <a:xfrm>
            <a:off x="8928137" y="3393143"/>
            <a:ext cx="2723537" cy="28697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9F0792B-F250-4A87-B672-10CD1FF7DB06}"/>
              </a:ext>
            </a:extLst>
          </p:cNvPr>
          <p:cNvSpPr/>
          <p:nvPr userDrawn="1"/>
        </p:nvSpPr>
        <p:spPr>
          <a:xfrm>
            <a:off x="9529202" y="3079420"/>
            <a:ext cx="1521407" cy="49186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94DB7F-A747-40DE-96EF-1D82762E6F21}"/>
              </a:ext>
            </a:extLst>
          </p:cNvPr>
          <p:cNvSpPr/>
          <p:nvPr userDrawn="1"/>
        </p:nvSpPr>
        <p:spPr>
          <a:xfrm>
            <a:off x="285565" y="285566"/>
            <a:ext cx="11620870" cy="6286867"/>
          </a:xfrm>
          <a:prstGeom prst="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Espace réservé du texte 15">
            <a:extLst>
              <a:ext uri="{FF2B5EF4-FFF2-40B4-BE49-F238E27FC236}">
                <a16:creationId xmlns:a16="http://schemas.microsoft.com/office/drawing/2014/main" id="{A4F23455-1CA2-484A-A539-C13F39C102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41479" y="743985"/>
            <a:ext cx="1483234" cy="368878"/>
          </a:xfrm>
        </p:spPr>
        <p:txBody>
          <a:bodyPr rtlCol="0"/>
          <a:lstStyle>
            <a:lvl1pPr algn="r">
              <a:buFontTx/>
              <a:buNone/>
              <a:defRPr sz="2400" i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4" name="Graphisme 21">
            <a:extLst>
              <a:ext uri="{FF2B5EF4-FFF2-40B4-BE49-F238E27FC236}">
                <a16:creationId xmlns:a16="http://schemas.microsoft.com/office/drawing/2014/main" id="{02AF6E82-BA59-498B-9E11-F1E1BEA76522}"/>
              </a:ext>
            </a:extLst>
          </p:cNvPr>
          <p:cNvSpPr/>
          <p:nvPr/>
        </p:nvSpPr>
        <p:spPr>
          <a:xfrm rot="1600662">
            <a:off x="5546311" y="2233118"/>
            <a:ext cx="1100563" cy="563350"/>
          </a:xfrm>
          <a:custGeom>
            <a:avLst/>
            <a:gdLst>
              <a:gd name="connsiteX0" fmla="*/ 1100560 w 1100563"/>
              <a:gd name="connsiteY0" fmla="*/ 57532 h 563350"/>
              <a:gd name="connsiteX1" fmla="*/ 1083745 w 1100563"/>
              <a:gd name="connsiteY1" fmla="*/ 74346 h 563350"/>
              <a:gd name="connsiteX2" fmla="*/ 1087472 w 1100563"/>
              <a:gd name="connsiteY2" fmla="*/ 83617 h 563350"/>
              <a:gd name="connsiteX3" fmla="*/ 1085654 w 1100563"/>
              <a:gd name="connsiteY3" fmla="*/ 86707 h 563350"/>
              <a:gd name="connsiteX4" fmla="*/ 1005400 w 1100563"/>
              <a:gd name="connsiteY4" fmla="*/ 138695 h 563350"/>
              <a:gd name="connsiteX5" fmla="*/ 946686 w 1100563"/>
              <a:gd name="connsiteY5" fmla="*/ 164780 h 563350"/>
              <a:gd name="connsiteX6" fmla="*/ 879429 w 1100563"/>
              <a:gd name="connsiteY6" fmla="*/ 192955 h 563350"/>
              <a:gd name="connsiteX7" fmla="*/ 853163 w 1100563"/>
              <a:gd name="connsiteY7" fmla="*/ 203407 h 563350"/>
              <a:gd name="connsiteX8" fmla="*/ 902969 w 1100563"/>
              <a:gd name="connsiteY8" fmla="*/ 207588 h 563350"/>
              <a:gd name="connsiteX9" fmla="*/ 950776 w 1100563"/>
              <a:gd name="connsiteY9" fmla="*/ 198136 h 563350"/>
              <a:gd name="connsiteX10" fmla="*/ 952140 w 1100563"/>
              <a:gd name="connsiteY10" fmla="*/ 201862 h 563350"/>
              <a:gd name="connsiteX11" fmla="*/ 941688 w 1100563"/>
              <a:gd name="connsiteY11" fmla="*/ 212496 h 563350"/>
              <a:gd name="connsiteX12" fmla="*/ 984587 w 1100563"/>
              <a:gd name="connsiteY12" fmla="*/ 235763 h 563350"/>
              <a:gd name="connsiteX13" fmla="*/ 983587 w 1100563"/>
              <a:gd name="connsiteY13" fmla="*/ 239308 h 563350"/>
              <a:gd name="connsiteX14" fmla="*/ 973226 w 1100563"/>
              <a:gd name="connsiteY14" fmla="*/ 238490 h 563350"/>
              <a:gd name="connsiteX15" fmla="*/ 920602 w 1100563"/>
              <a:gd name="connsiteY15" fmla="*/ 227038 h 563350"/>
              <a:gd name="connsiteX16" fmla="*/ 840893 w 1100563"/>
              <a:gd name="connsiteY16" fmla="*/ 227038 h 563350"/>
              <a:gd name="connsiteX17" fmla="*/ 839166 w 1100563"/>
              <a:gd name="connsiteY17" fmla="*/ 227311 h 563350"/>
              <a:gd name="connsiteX18" fmla="*/ 733918 w 1100563"/>
              <a:gd name="connsiteY18" fmla="*/ 267665 h 563350"/>
              <a:gd name="connsiteX19" fmla="*/ 717649 w 1100563"/>
              <a:gd name="connsiteY19" fmla="*/ 285206 h 563350"/>
              <a:gd name="connsiteX20" fmla="*/ 699744 w 1100563"/>
              <a:gd name="connsiteY20" fmla="*/ 315108 h 563350"/>
              <a:gd name="connsiteX21" fmla="*/ 656936 w 1100563"/>
              <a:gd name="connsiteY21" fmla="*/ 351373 h 563350"/>
              <a:gd name="connsiteX22" fmla="*/ 580863 w 1100563"/>
              <a:gd name="connsiteY22" fmla="*/ 394726 h 563350"/>
              <a:gd name="connsiteX23" fmla="*/ 613855 w 1100563"/>
              <a:gd name="connsiteY23" fmla="*/ 397998 h 563350"/>
              <a:gd name="connsiteX24" fmla="*/ 707197 w 1100563"/>
              <a:gd name="connsiteY24" fmla="*/ 364279 h 563350"/>
              <a:gd name="connsiteX25" fmla="*/ 777362 w 1100563"/>
              <a:gd name="connsiteY25" fmla="*/ 359462 h 563350"/>
              <a:gd name="connsiteX26" fmla="*/ 786451 w 1100563"/>
              <a:gd name="connsiteY26" fmla="*/ 367369 h 563350"/>
              <a:gd name="connsiteX27" fmla="*/ 775544 w 1100563"/>
              <a:gd name="connsiteY27" fmla="*/ 369278 h 563350"/>
              <a:gd name="connsiteX28" fmla="*/ 730100 w 1100563"/>
              <a:gd name="connsiteY28" fmla="*/ 377639 h 563350"/>
              <a:gd name="connsiteX29" fmla="*/ 626943 w 1100563"/>
              <a:gd name="connsiteY29" fmla="*/ 419175 h 563350"/>
              <a:gd name="connsiteX30" fmla="*/ 603130 w 1100563"/>
              <a:gd name="connsiteY30" fmla="*/ 422356 h 563350"/>
              <a:gd name="connsiteX31" fmla="*/ 528238 w 1100563"/>
              <a:gd name="connsiteY31" fmla="*/ 440897 h 563350"/>
              <a:gd name="connsiteX32" fmla="*/ 457982 w 1100563"/>
              <a:gd name="connsiteY32" fmla="*/ 479434 h 563350"/>
              <a:gd name="connsiteX33" fmla="*/ 417537 w 1100563"/>
              <a:gd name="connsiteY33" fmla="*/ 483524 h 563350"/>
              <a:gd name="connsiteX34" fmla="*/ 376274 w 1100563"/>
              <a:gd name="connsiteY34" fmla="*/ 478070 h 563350"/>
              <a:gd name="connsiteX35" fmla="*/ 364549 w 1100563"/>
              <a:gd name="connsiteY35" fmla="*/ 476525 h 563350"/>
              <a:gd name="connsiteX36" fmla="*/ 328012 w 1100563"/>
              <a:gd name="connsiteY36" fmla="*/ 480524 h 563350"/>
              <a:gd name="connsiteX37" fmla="*/ 206859 w 1100563"/>
              <a:gd name="connsiteY37" fmla="*/ 545509 h 563350"/>
              <a:gd name="connsiteX38" fmla="*/ 165232 w 1100563"/>
              <a:gd name="connsiteY38" fmla="*/ 557052 h 563350"/>
              <a:gd name="connsiteX39" fmla="*/ 95612 w 1100563"/>
              <a:gd name="connsiteY39" fmla="*/ 560233 h 563350"/>
              <a:gd name="connsiteX40" fmla="*/ 68164 w 1100563"/>
              <a:gd name="connsiteY40" fmla="*/ 563051 h 563350"/>
              <a:gd name="connsiteX41" fmla="*/ 49713 w 1100563"/>
              <a:gd name="connsiteY41" fmla="*/ 561596 h 563350"/>
              <a:gd name="connsiteX42" fmla="*/ 19175 w 1100563"/>
              <a:gd name="connsiteY42" fmla="*/ 545146 h 563350"/>
              <a:gd name="connsiteX43" fmla="*/ 270 w 1100563"/>
              <a:gd name="connsiteY43" fmla="*/ 513153 h 563350"/>
              <a:gd name="connsiteX44" fmla="*/ 10813 w 1100563"/>
              <a:gd name="connsiteY44" fmla="*/ 499156 h 563350"/>
              <a:gd name="connsiteX45" fmla="*/ 125241 w 1100563"/>
              <a:gd name="connsiteY45" fmla="*/ 503428 h 563350"/>
              <a:gd name="connsiteX46" fmla="*/ 245395 w 1100563"/>
              <a:gd name="connsiteY46" fmla="*/ 476162 h 563350"/>
              <a:gd name="connsiteX47" fmla="*/ 309562 w 1100563"/>
              <a:gd name="connsiteY47" fmla="*/ 434081 h 563350"/>
              <a:gd name="connsiteX48" fmla="*/ 325649 w 1100563"/>
              <a:gd name="connsiteY48" fmla="*/ 416630 h 563350"/>
              <a:gd name="connsiteX49" fmla="*/ 339919 w 1100563"/>
              <a:gd name="connsiteY49" fmla="*/ 402452 h 563350"/>
              <a:gd name="connsiteX50" fmla="*/ 374820 w 1100563"/>
              <a:gd name="connsiteY50" fmla="*/ 386728 h 563350"/>
              <a:gd name="connsiteX51" fmla="*/ 389634 w 1100563"/>
              <a:gd name="connsiteY51" fmla="*/ 381911 h 563350"/>
              <a:gd name="connsiteX52" fmla="*/ 431988 w 1100563"/>
              <a:gd name="connsiteY52" fmla="*/ 341739 h 563350"/>
              <a:gd name="connsiteX53" fmla="*/ 445076 w 1100563"/>
              <a:gd name="connsiteY53" fmla="*/ 319562 h 563350"/>
              <a:gd name="connsiteX54" fmla="*/ 456164 w 1100563"/>
              <a:gd name="connsiteY54" fmla="*/ 302475 h 563350"/>
              <a:gd name="connsiteX55" fmla="*/ 462163 w 1100563"/>
              <a:gd name="connsiteY55" fmla="*/ 310110 h 563350"/>
              <a:gd name="connsiteX56" fmla="*/ 452347 w 1100563"/>
              <a:gd name="connsiteY56" fmla="*/ 324470 h 563350"/>
              <a:gd name="connsiteX57" fmla="*/ 451529 w 1100563"/>
              <a:gd name="connsiteY57" fmla="*/ 349828 h 563350"/>
              <a:gd name="connsiteX58" fmla="*/ 464799 w 1100563"/>
              <a:gd name="connsiteY58" fmla="*/ 339466 h 563350"/>
              <a:gd name="connsiteX59" fmla="*/ 479522 w 1100563"/>
              <a:gd name="connsiteY59" fmla="*/ 331559 h 563350"/>
              <a:gd name="connsiteX60" fmla="*/ 474251 w 1100563"/>
              <a:gd name="connsiteY60" fmla="*/ 345283 h 563350"/>
              <a:gd name="connsiteX61" fmla="*/ 386362 w 1100563"/>
              <a:gd name="connsiteY61" fmla="*/ 415994 h 563350"/>
              <a:gd name="connsiteX62" fmla="*/ 384363 w 1100563"/>
              <a:gd name="connsiteY62" fmla="*/ 420357 h 563350"/>
              <a:gd name="connsiteX63" fmla="*/ 511606 w 1100563"/>
              <a:gd name="connsiteY63" fmla="*/ 400089 h 563350"/>
              <a:gd name="connsiteX64" fmla="*/ 532965 w 1100563"/>
              <a:gd name="connsiteY64" fmla="*/ 377639 h 563350"/>
              <a:gd name="connsiteX65" fmla="*/ 540690 w 1100563"/>
              <a:gd name="connsiteY65" fmla="*/ 373731 h 563350"/>
              <a:gd name="connsiteX66" fmla="*/ 643848 w 1100563"/>
              <a:gd name="connsiteY66" fmla="*/ 319289 h 563350"/>
              <a:gd name="connsiteX67" fmla="*/ 682293 w 1100563"/>
              <a:gd name="connsiteY67" fmla="*/ 281116 h 563350"/>
              <a:gd name="connsiteX68" fmla="*/ 690382 w 1100563"/>
              <a:gd name="connsiteY68" fmla="*/ 267756 h 563350"/>
              <a:gd name="connsiteX69" fmla="*/ 767546 w 1100563"/>
              <a:gd name="connsiteY69" fmla="*/ 207497 h 563350"/>
              <a:gd name="connsiteX70" fmla="*/ 853435 w 1100563"/>
              <a:gd name="connsiteY70" fmla="*/ 180503 h 563350"/>
              <a:gd name="connsiteX71" fmla="*/ 897243 w 1100563"/>
              <a:gd name="connsiteY71" fmla="*/ 156691 h 563350"/>
              <a:gd name="connsiteX72" fmla="*/ 953685 w 1100563"/>
              <a:gd name="connsiteY72" fmla="*/ 99795 h 563350"/>
              <a:gd name="connsiteX73" fmla="*/ 963137 w 1100563"/>
              <a:gd name="connsiteY73" fmla="*/ 87434 h 563350"/>
              <a:gd name="connsiteX74" fmla="*/ 984678 w 1100563"/>
              <a:gd name="connsiteY74" fmla="*/ 26903 h 563350"/>
              <a:gd name="connsiteX75" fmla="*/ 983223 w 1100563"/>
              <a:gd name="connsiteY75" fmla="*/ 13633 h 563350"/>
              <a:gd name="connsiteX76" fmla="*/ 984132 w 1100563"/>
              <a:gd name="connsiteY76" fmla="*/ 0 h 563350"/>
              <a:gd name="connsiteX77" fmla="*/ 997856 w 1100563"/>
              <a:gd name="connsiteY77" fmla="*/ 21268 h 563350"/>
              <a:gd name="connsiteX78" fmla="*/ 1029758 w 1100563"/>
              <a:gd name="connsiteY78" fmla="*/ 6817 h 563350"/>
              <a:gd name="connsiteX79" fmla="*/ 1026759 w 1100563"/>
              <a:gd name="connsiteY79" fmla="*/ 11088 h 563350"/>
              <a:gd name="connsiteX80" fmla="*/ 986314 w 1100563"/>
              <a:gd name="connsiteY80" fmla="*/ 69984 h 563350"/>
              <a:gd name="connsiteX81" fmla="*/ 978134 w 1100563"/>
              <a:gd name="connsiteY81" fmla="*/ 87162 h 563350"/>
              <a:gd name="connsiteX82" fmla="*/ 947504 w 1100563"/>
              <a:gd name="connsiteY82" fmla="*/ 135968 h 563350"/>
              <a:gd name="connsiteX83" fmla="*/ 967772 w 1100563"/>
              <a:gd name="connsiteY83" fmla="*/ 137059 h 563350"/>
              <a:gd name="connsiteX84" fmla="*/ 1024396 w 1100563"/>
              <a:gd name="connsiteY84" fmla="*/ 114610 h 563350"/>
              <a:gd name="connsiteX85" fmla="*/ 1038483 w 1100563"/>
              <a:gd name="connsiteY85" fmla="*/ 102249 h 563350"/>
              <a:gd name="connsiteX86" fmla="*/ 1072839 w 1100563"/>
              <a:gd name="connsiteY86" fmla="*/ 67711 h 563350"/>
              <a:gd name="connsiteX87" fmla="*/ 1100560 w 1100563"/>
              <a:gd name="connsiteY87" fmla="*/ 57532 h 56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00563" h="563350">
                <a:moveTo>
                  <a:pt x="1100560" y="57532"/>
                </a:moveTo>
                <a:cubicBezTo>
                  <a:pt x="1100832" y="68802"/>
                  <a:pt x="1087199" y="65258"/>
                  <a:pt x="1083745" y="74346"/>
                </a:cubicBezTo>
                <a:cubicBezTo>
                  <a:pt x="1084654" y="76709"/>
                  <a:pt x="1086109" y="80254"/>
                  <a:pt x="1087472" y="83617"/>
                </a:cubicBezTo>
                <a:cubicBezTo>
                  <a:pt x="1086745" y="84889"/>
                  <a:pt x="1086472" y="86162"/>
                  <a:pt x="1085654" y="86707"/>
                </a:cubicBezTo>
                <a:cubicBezTo>
                  <a:pt x="1059024" y="104248"/>
                  <a:pt x="1032939" y="122790"/>
                  <a:pt x="1005400" y="138695"/>
                </a:cubicBezTo>
                <a:cubicBezTo>
                  <a:pt x="986950" y="149329"/>
                  <a:pt x="966409" y="156418"/>
                  <a:pt x="946686" y="164780"/>
                </a:cubicBezTo>
                <a:cubicBezTo>
                  <a:pt x="924328" y="174323"/>
                  <a:pt x="901879" y="183594"/>
                  <a:pt x="879429" y="192955"/>
                </a:cubicBezTo>
                <a:cubicBezTo>
                  <a:pt x="870977" y="196500"/>
                  <a:pt x="862433" y="199681"/>
                  <a:pt x="853163" y="203407"/>
                </a:cubicBezTo>
                <a:cubicBezTo>
                  <a:pt x="870431" y="204680"/>
                  <a:pt x="887064" y="204134"/>
                  <a:pt x="902969" y="207588"/>
                </a:cubicBezTo>
                <a:cubicBezTo>
                  <a:pt x="920511" y="211405"/>
                  <a:pt x="934417" y="197954"/>
                  <a:pt x="950776" y="198136"/>
                </a:cubicBezTo>
                <a:cubicBezTo>
                  <a:pt x="951231" y="199408"/>
                  <a:pt x="951685" y="200590"/>
                  <a:pt x="952140" y="201862"/>
                </a:cubicBezTo>
                <a:cubicBezTo>
                  <a:pt x="948868" y="205225"/>
                  <a:pt x="945596" y="208497"/>
                  <a:pt x="941688" y="212496"/>
                </a:cubicBezTo>
                <a:cubicBezTo>
                  <a:pt x="956139" y="220403"/>
                  <a:pt x="970317" y="228038"/>
                  <a:pt x="984587" y="235763"/>
                </a:cubicBezTo>
                <a:cubicBezTo>
                  <a:pt x="984223" y="236945"/>
                  <a:pt x="983950" y="238126"/>
                  <a:pt x="983587" y="239308"/>
                </a:cubicBezTo>
                <a:cubicBezTo>
                  <a:pt x="980133" y="239035"/>
                  <a:pt x="976589" y="239217"/>
                  <a:pt x="973226" y="238490"/>
                </a:cubicBezTo>
                <a:cubicBezTo>
                  <a:pt x="955684" y="234673"/>
                  <a:pt x="938325" y="228310"/>
                  <a:pt x="920602" y="227038"/>
                </a:cubicBezTo>
                <a:cubicBezTo>
                  <a:pt x="894153" y="225220"/>
                  <a:pt x="867523" y="226856"/>
                  <a:pt x="840893" y="227038"/>
                </a:cubicBezTo>
                <a:cubicBezTo>
                  <a:pt x="840348" y="227038"/>
                  <a:pt x="839711" y="227311"/>
                  <a:pt x="839166" y="227311"/>
                </a:cubicBezTo>
                <a:cubicBezTo>
                  <a:pt x="797539" y="223493"/>
                  <a:pt x="767001" y="249396"/>
                  <a:pt x="733918" y="267665"/>
                </a:cubicBezTo>
                <a:cubicBezTo>
                  <a:pt x="727283" y="271300"/>
                  <a:pt x="722193" y="278662"/>
                  <a:pt x="717649" y="285206"/>
                </a:cubicBezTo>
                <a:cubicBezTo>
                  <a:pt x="711105" y="294749"/>
                  <a:pt x="705743" y="305111"/>
                  <a:pt x="699744" y="315108"/>
                </a:cubicBezTo>
                <a:cubicBezTo>
                  <a:pt x="689474" y="331923"/>
                  <a:pt x="675568" y="343011"/>
                  <a:pt x="656936" y="351373"/>
                </a:cubicBezTo>
                <a:cubicBezTo>
                  <a:pt x="631396" y="362734"/>
                  <a:pt x="608038" y="378912"/>
                  <a:pt x="580863" y="394726"/>
                </a:cubicBezTo>
                <a:cubicBezTo>
                  <a:pt x="594041" y="400270"/>
                  <a:pt x="604130" y="401452"/>
                  <a:pt x="613855" y="397998"/>
                </a:cubicBezTo>
                <a:cubicBezTo>
                  <a:pt x="645120" y="387092"/>
                  <a:pt x="676113" y="375640"/>
                  <a:pt x="707197" y="364279"/>
                </a:cubicBezTo>
                <a:cubicBezTo>
                  <a:pt x="730191" y="355826"/>
                  <a:pt x="753550" y="353281"/>
                  <a:pt x="777362" y="359462"/>
                </a:cubicBezTo>
                <a:cubicBezTo>
                  <a:pt x="780725" y="360371"/>
                  <a:pt x="783724" y="362643"/>
                  <a:pt x="786451" y="367369"/>
                </a:cubicBezTo>
                <a:cubicBezTo>
                  <a:pt x="782816" y="368096"/>
                  <a:pt x="778907" y="370005"/>
                  <a:pt x="775544" y="369278"/>
                </a:cubicBezTo>
                <a:cubicBezTo>
                  <a:pt x="759094" y="365733"/>
                  <a:pt x="744643" y="371822"/>
                  <a:pt x="730100" y="377639"/>
                </a:cubicBezTo>
                <a:cubicBezTo>
                  <a:pt x="695654" y="391454"/>
                  <a:pt x="661480" y="405815"/>
                  <a:pt x="626943" y="419175"/>
                </a:cubicBezTo>
                <a:cubicBezTo>
                  <a:pt x="619672" y="421993"/>
                  <a:pt x="611037" y="422992"/>
                  <a:pt x="603130" y="422356"/>
                </a:cubicBezTo>
                <a:cubicBezTo>
                  <a:pt x="575955" y="420357"/>
                  <a:pt x="551597" y="428173"/>
                  <a:pt x="528238" y="440897"/>
                </a:cubicBezTo>
                <a:cubicBezTo>
                  <a:pt x="504789" y="453712"/>
                  <a:pt x="481158" y="466164"/>
                  <a:pt x="457982" y="479434"/>
                </a:cubicBezTo>
                <a:cubicBezTo>
                  <a:pt x="444803" y="487068"/>
                  <a:pt x="431624" y="486159"/>
                  <a:pt x="417537" y="483524"/>
                </a:cubicBezTo>
                <a:cubicBezTo>
                  <a:pt x="403904" y="480979"/>
                  <a:pt x="390089" y="479797"/>
                  <a:pt x="376274" y="478070"/>
                </a:cubicBezTo>
                <a:cubicBezTo>
                  <a:pt x="372366" y="477616"/>
                  <a:pt x="367912" y="478161"/>
                  <a:pt x="364549" y="476525"/>
                </a:cubicBezTo>
                <a:cubicBezTo>
                  <a:pt x="351370" y="470436"/>
                  <a:pt x="339646" y="474253"/>
                  <a:pt x="328012" y="480524"/>
                </a:cubicBezTo>
                <a:cubicBezTo>
                  <a:pt x="287658" y="502247"/>
                  <a:pt x="247667" y="524787"/>
                  <a:pt x="206859" y="545509"/>
                </a:cubicBezTo>
                <a:cubicBezTo>
                  <a:pt x="194225" y="551871"/>
                  <a:pt x="179410" y="555507"/>
                  <a:pt x="165232" y="557052"/>
                </a:cubicBezTo>
                <a:cubicBezTo>
                  <a:pt x="142146" y="559506"/>
                  <a:pt x="118788" y="559052"/>
                  <a:pt x="95612" y="560233"/>
                </a:cubicBezTo>
                <a:cubicBezTo>
                  <a:pt x="86432" y="560688"/>
                  <a:pt x="77343" y="562596"/>
                  <a:pt x="68164" y="563051"/>
                </a:cubicBezTo>
                <a:cubicBezTo>
                  <a:pt x="61983" y="563414"/>
                  <a:pt x="55167" y="563869"/>
                  <a:pt x="49713" y="561596"/>
                </a:cubicBezTo>
                <a:cubicBezTo>
                  <a:pt x="39079" y="557143"/>
                  <a:pt x="28809" y="551417"/>
                  <a:pt x="19175" y="545146"/>
                </a:cubicBezTo>
                <a:cubicBezTo>
                  <a:pt x="7814" y="537784"/>
                  <a:pt x="1906" y="526514"/>
                  <a:pt x="270" y="513153"/>
                </a:cubicBezTo>
                <a:cubicBezTo>
                  <a:pt x="-911" y="503519"/>
                  <a:pt x="1634" y="500429"/>
                  <a:pt x="10813" y="499156"/>
                </a:cubicBezTo>
                <a:cubicBezTo>
                  <a:pt x="49168" y="493612"/>
                  <a:pt x="87886" y="495521"/>
                  <a:pt x="125241" y="503428"/>
                </a:cubicBezTo>
                <a:cubicBezTo>
                  <a:pt x="170685" y="513062"/>
                  <a:pt x="208767" y="500156"/>
                  <a:pt x="245395" y="476162"/>
                </a:cubicBezTo>
                <a:cubicBezTo>
                  <a:pt x="266754" y="462165"/>
                  <a:pt x="287840" y="447532"/>
                  <a:pt x="309562" y="434081"/>
                </a:cubicBezTo>
                <a:cubicBezTo>
                  <a:pt x="316924" y="429536"/>
                  <a:pt x="322741" y="424356"/>
                  <a:pt x="325649" y="416630"/>
                </a:cubicBezTo>
                <a:cubicBezTo>
                  <a:pt x="328376" y="409359"/>
                  <a:pt x="333102" y="405360"/>
                  <a:pt x="339919" y="402452"/>
                </a:cubicBezTo>
                <a:cubicBezTo>
                  <a:pt x="351643" y="397362"/>
                  <a:pt x="363095" y="391818"/>
                  <a:pt x="374820" y="386728"/>
                </a:cubicBezTo>
                <a:cubicBezTo>
                  <a:pt x="379546" y="384638"/>
                  <a:pt x="384545" y="382820"/>
                  <a:pt x="389634" y="381911"/>
                </a:cubicBezTo>
                <a:cubicBezTo>
                  <a:pt x="409630" y="378185"/>
                  <a:pt x="425808" y="362007"/>
                  <a:pt x="431988" y="341739"/>
                </a:cubicBezTo>
                <a:cubicBezTo>
                  <a:pt x="434442" y="333740"/>
                  <a:pt x="440532" y="326833"/>
                  <a:pt x="445076" y="319562"/>
                </a:cubicBezTo>
                <a:cubicBezTo>
                  <a:pt x="448711" y="313654"/>
                  <a:pt x="452620" y="307928"/>
                  <a:pt x="456164" y="302475"/>
                </a:cubicBezTo>
                <a:cubicBezTo>
                  <a:pt x="462345" y="302566"/>
                  <a:pt x="464799" y="305111"/>
                  <a:pt x="462163" y="310110"/>
                </a:cubicBezTo>
                <a:cubicBezTo>
                  <a:pt x="459436" y="315199"/>
                  <a:pt x="455528" y="319653"/>
                  <a:pt x="452347" y="324470"/>
                </a:cubicBezTo>
                <a:cubicBezTo>
                  <a:pt x="447166" y="332286"/>
                  <a:pt x="445530" y="340375"/>
                  <a:pt x="451529" y="349828"/>
                </a:cubicBezTo>
                <a:cubicBezTo>
                  <a:pt x="455982" y="346283"/>
                  <a:pt x="460163" y="342466"/>
                  <a:pt x="464799" y="339466"/>
                </a:cubicBezTo>
                <a:cubicBezTo>
                  <a:pt x="469343" y="336467"/>
                  <a:pt x="474433" y="334286"/>
                  <a:pt x="479522" y="331559"/>
                </a:cubicBezTo>
                <a:cubicBezTo>
                  <a:pt x="483976" y="340284"/>
                  <a:pt x="478159" y="342102"/>
                  <a:pt x="474251" y="345283"/>
                </a:cubicBezTo>
                <a:cubicBezTo>
                  <a:pt x="445258" y="369278"/>
                  <a:pt x="412538" y="388637"/>
                  <a:pt x="386362" y="415994"/>
                </a:cubicBezTo>
                <a:cubicBezTo>
                  <a:pt x="385272" y="417085"/>
                  <a:pt x="384999" y="418993"/>
                  <a:pt x="384363" y="420357"/>
                </a:cubicBezTo>
                <a:cubicBezTo>
                  <a:pt x="430988" y="443987"/>
                  <a:pt x="471979" y="430718"/>
                  <a:pt x="511606" y="400089"/>
                </a:cubicBezTo>
                <a:cubicBezTo>
                  <a:pt x="511061" y="387728"/>
                  <a:pt x="519331" y="380457"/>
                  <a:pt x="532965" y="377639"/>
                </a:cubicBezTo>
                <a:cubicBezTo>
                  <a:pt x="535691" y="377094"/>
                  <a:pt x="538418" y="375458"/>
                  <a:pt x="540690" y="373731"/>
                </a:cubicBezTo>
                <a:cubicBezTo>
                  <a:pt x="572592" y="350827"/>
                  <a:pt x="609038" y="336649"/>
                  <a:pt x="643848" y="319289"/>
                </a:cubicBezTo>
                <a:cubicBezTo>
                  <a:pt x="660571" y="310928"/>
                  <a:pt x="676113" y="300748"/>
                  <a:pt x="682293" y="281116"/>
                </a:cubicBezTo>
                <a:cubicBezTo>
                  <a:pt x="683839" y="276299"/>
                  <a:pt x="687020" y="271755"/>
                  <a:pt x="690382" y="267756"/>
                </a:cubicBezTo>
                <a:cubicBezTo>
                  <a:pt x="711923" y="242398"/>
                  <a:pt x="736372" y="221766"/>
                  <a:pt x="767546" y="207497"/>
                </a:cubicBezTo>
                <a:cubicBezTo>
                  <a:pt x="795449" y="194773"/>
                  <a:pt x="824260" y="187684"/>
                  <a:pt x="853435" y="180503"/>
                </a:cubicBezTo>
                <a:cubicBezTo>
                  <a:pt x="869977" y="176504"/>
                  <a:pt x="884974" y="169415"/>
                  <a:pt x="897243" y="156691"/>
                </a:cubicBezTo>
                <a:cubicBezTo>
                  <a:pt x="915785" y="137423"/>
                  <a:pt x="934962" y="118881"/>
                  <a:pt x="953685" y="99795"/>
                </a:cubicBezTo>
                <a:cubicBezTo>
                  <a:pt x="957320" y="96069"/>
                  <a:pt x="961319" y="92069"/>
                  <a:pt x="963137" y="87434"/>
                </a:cubicBezTo>
                <a:cubicBezTo>
                  <a:pt x="970772" y="67439"/>
                  <a:pt x="978043" y="47262"/>
                  <a:pt x="984678" y="26903"/>
                </a:cubicBezTo>
                <a:cubicBezTo>
                  <a:pt x="985950" y="23086"/>
                  <a:pt x="983496" y="18087"/>
                  <a:pt x="983223" y="13633"/>
                </a:cubicBezTo>
                <a:cubicBezTo>
                  <a:pt x="983042" y="10634"/>
                  <a:pt x="983587" y="7544"/>
                  <a:pt x="984132" y="0"/>
                </a:cubicBezTo>
                <a:cubicBezTo>
                  <a:pt x="989949" y="8907"/>
                  <a:pt x="993403" y="14360"/>
                  <a:pt x="997856" y="21268"/>
                </a:cubicBezTo>
                <a:cubicBezTo>
                  <a:pt x="1005582" y="10543"/>
                  <a:pt x="1014398" y="2454"/>
                  <a:pt x="1029758" y="6817"/>
                </a:cubicBezTo>
                <a:cubicBezTo>
                  <a:pt x="1028849" y="8180"/>
                  <a:pt x="1028213" y="10270"/>
                  <a:pt x="1026759" y="11088"/>
                </a:cubicBezTo>
                <a:cubicBezTo>
                  <a:pt x="1004946" y="24994"/>
                  <a:pt x="993948" y="46262"/>
                  <a:pt x="986314" y="69984"/>
                </a:cubicBezTo>
                <a:cubicBezTo>
                  <a:pt x="984405" y="75982"/>
                  <a:pt x="981406" y="81799"/>
                  <a:pt x="978134" y="87162"/>
                </a:cubicBezTo>
                <a:cubicBezTo>
                  <a:pt x="968318" y="103340"/>
                  <a:pt x="958047" y="119245"/>
                  <a:pt x="947504" y="135968"/>
                </a:cubicBezTo>
                <a:cubicBezTo>
                  <a:pt x="954685" y="141512"/>
                  <a:pt x="961683" y="139331"/>
                  <a:pt x="967772" y="137059"/>
                </a:cubicBezTo>
                <a:cubicBezTo>
                  <a:pt x="986859" y="130061"/>
                  <a:pt x="1005855" y="122790"/>
                  <a:pt x="1024396" y="114610"/>
                </a:cubicBezTo>
                <a:cubicBezTo>
                  <a:pt x="1029849" y="112247"/>
                  <a:pt x="1034030" y="106702"/>
                  <a:pt x="1038483" y="102249"/>
                </a:cubicBezTo>
                <a:cubicBezTo>
                  <a:pt x="1049935" y="90797"/>
                  <a:pt x="1060842" y="78618"/>
                  <a:pt x="1072839" y="67711"/>
                </a:cubicBezTo>
                <a:cubicBezTo>
                  <a:pt x="1082655" y="58714"/>
                  <a:pt x="1090289" y="56623"/>
                  <a:pt x="1100560" y="57532"/>
                </a:cubicBezTo>
                <a:close/>
              </a:path>
            </a:pathLst>
          </a:custGeom>
          <a:solidFill>
            <a:srgbClr val="F8EAD4"/>
          </a:solidFill>
          <a:ln w="905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5" name="Espace réservé d’image 34">
            <a:extLst>
              <a:ext uri="{FF2B5EF4-FFF2-40B4-BE49-F238E27FC236}">
                <a16:creationId xmlns:a16="http://schemas.microsoft.com/office/drawing/2014/main" id="{771DFCF5-94C5-4563-8423-D05A462D8DA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0659" y="3699572"/>
            <a:ext cx="2120872" cy="2120963"/>
          </a:xfrm>
          <a:solidFill>
            <a:schemeClr val="tx2">
              <a:lumMod val="50000"/>
            </a:schemeClr>
          </a:solidFill>
        </p:spPr>
        <p:txBody>
          <a:bodyPr rtlCol="0"/>
          <a:lstStyle>
            <a:lvl1pPr algn="ctr">
              <a:buNone/>
              <a:defRPr sz="160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27" name="Espace réservé d’image 34">
            <a:extLst>
              <a:ext uri="{FF2B5EF4-FFF2-40B4-BE49-F238E27FC236}">
                <a16:creationId xmlns:a16="http://schemas.microsoft.com/office/drawing/2014/main" id="{EFB6A770-C929-4EDF-85EB-4A8B19E9689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7653" y="3713275"/>
            <a:ext cx="2120872" cy="2107260"/>
          </a:xfrm>
          <a:solidFill>
            <a:schemeClr val="tx2">
              <a:lumMod val="40000"/>
              <a:lumOff val="60000"/>
            </a:schemeClr>
          </a:solidFill>
        </p:spPr>
        <p:txBody>
          <a:bodyPr rtlCol="0"/>
          <a:lstStyle>
            <a:lvl1pPr algn="ctr">
              <a:buNone/>
              <a:defRPr sz="160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30" name="Espace réservé d’image 34">
            <a:extLst>
              <a:ext uri="{FF2B5EF4-FFF2-40B4-BE49-F238E27FC236}">
                <a16:creationId xmlns:a16="http://schemas.microsoft.com/office/drawing/2014/main" id="{E59E95AF-7585-4115-8054-B085E0FF9EB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34747" y="3699572"/>
            <a:ext cx="2120872" cy="2120963"/>
          </a:xfrm>
          <a:solidFill>
            <a:schemeClr val="tx2">
              <a:lumMod val="50000"/>
            </a:schemeClr>
          </a:solidFill>
        </p:spPr>
        <p:txBody>
          <a:bodyPr rtlCol="0"/>
          <a:lstStyle>
            <a:lvl1pPr algn="ctr">
              <a:buNone/>
              <a:defRPr sz="160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31" name="Espace réservé d’image 34">
            <a:extLst>
              <a:ext uri="{FF2B5EF4-FFF2-40B4-BE49-F238E27FC236}">
                <a16:creationId xmlns:a16="http://schemas.microsoft.com/office/drawing/2014/main" id="{8CF32787-1C54-4041-B325-864EB07CA5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29469" y="3699573"/>
            <a:ext cx="2120872" cy="2120962"/>
          </a:xfrm>
          <a:solidFill>
            <a:schemeClr val="tx2">
              <a:lumMod val="40000"/>
              <a:lumOff val="60000"/>
            </a:schemeClr>
          </a:solidFill>
        </p:spPr>
        <p:txBody>
          <a:bodyPr rtlCol="0"/>
          <a:lstStyle>
            <a:lvl1pPr algn="ctr">
              <a:buNone/>
              <a:defRPr sz="160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33" name="Espace réservé du texte 7">
            <a:extLst>
              <a:ext uri="{FF2B5EF4-FFF2-40B4-BE49-F238E27FC236}">
                <a16:creationId xmlns:a16="http://schemas.microsoft.com/office/drawing/2014/main" id="{B28F84D8-2288-4728-AC4E-041A09E0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4562" y="1524693"/>
            <a:ext cx="4581878" cy="676186"/>
          </a:xfrm>
        </p:spPr>
        <p:txBody>
          <a:bodyPr rtlCol="0"/>
          <a:lstStyle>
            <a:lvl1pPr algn="ctr">
              <a:lnSpc>
                <a:spcPct val="100000"/>
              </a:lnSpc>
              <a:buFontTx/>
              <a:buNone/>
              <a:defRPr sz="16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 dirty="0"/>
              <a:t>Ajoutez un texte ici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7076F62-F4E0-4C5E-B1BD-73BA1C63B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7497" y="646236"/>
            <a:ext cx="2146842" cy="592890"/>
          </a:xfrm>
        </p:spPr>
        <p:txBody>
          <a:bodyPr vert="horz" lIns="0" tIns="0" rIns="0" bIns="0" rtlCol="0">
            <a:noAutofit/>
          </a:bodyPr>
          <a:lstStyle>
            <a:lvl1pPr>
              <a:defRPr lang="en-US" sz="4000" cap="all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lvl="0" indent="-228600" rtl="0">
              <a:spcBef>
                <a:spcPts val="1000"/>
              </a:spcBef>
              <a:buFontTx/>
            </a:pPr>
            <a:r>
              <a:rPr lang="fr-FR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76097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hotomontage"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16453-F65D-4E9B-9827-962EA7B4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39241" cy="40703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1CD3A7-191A-485E-B049-D37C740CB310}"/>
              </a:ext>
            </a:extLst>
          </p:cNvPr>
          <p:cNvSpPr/>
          <p:nvPr/>
        </p:nvSpPr>
        <p:spPr>
          <a:xfrm>
            <a:off x="106303" y="122372"/>
            <a:ext cx="3419583" cy="35178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B6B0CD-4535-4563-A88C-7CDF7196B85B}"/>
              </a:ext>
            </a:extLst>
          </p:cNvPr>
          <p:cNvSpPr/>
          <p:nvPr/>
        </p:nvSpPr>
        <p:spPr>
          <a:xfrm>
            <a:off x="106303" y="3741802"/>
            <a:ext cx="3419583" cy="2981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C36616B6-846C-4079-9DD9-63233DAD3ACB}"/>
              </a:ext>
            </a:extLst>
          </p:cNvPr>
          <p:cNvSpPr/>
          <p:nvPr/>
        </p:nvSpPr>
        <p:spPr>
          <a:xfrm>
            <a:off x="3642691" y="122372"/>
            <a:ext cx="2956440" cy="29676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3B979808-C3C3-4F87-A5AE-006E7FF4D946}"/>
              </a:ext>
            </a:extLst>
          </p:cNvPr>
          <p:cNvSpPr/>
          <p:nvPr/>
        </p:nvSpPr>
        <p:spPr>
          <a:xfrm>
            <a:off x="6708952" y="122372"/>
            <a:ext cx="2673402" cy="41396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C382A8-4A78-49CE-B22C-0941D49A83FD}"/>
              </a:ext>
            </a:extLst>
          </p:cNvPr>
          <p:cNvSpPr/>
          <p:nvPr/>
        </p:nvSpPr>
        <p:spPr>
          <a:xfrm>
            <a:off x="3642690" y="3205824"/>
            <a:ext cx="2956440" cy="35178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DCA776-FCFC-4F63-8D71-9078106C9472}"/>
              </a:ext>
            </a:extLst>
          </p:cNvPr>
          <p:cNvSpPr/>
          <p:nvPr/>
        </p:nvSpPr>
        <p:spPr>
          <a:xfrm>
            <a:off x="9492176" y="122372"/>
            <a:ext cx="2568606" cy="28600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9447AF-2555-49E0-918A-7A5A3E4DE479}"/>
              </a:ext>
            </a:extLst>
          </p:cNvPr>
          <p:cNvSpPr/>
          <p:nvPr/>
        </p:nvSpPr>
        <p:spPr>
          <a:xfrm>
            <a:off x="6708953" y="4372996"/>
            <a:ext cx="2673402" cy="2350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51BDE1-FF97-41BB-B1FE-039ECB3FAA48}"/>
              </a:ext>
            </a:extLst>
          </p:cNvPr>
          <p:cNvSpPr/>
          <p:nvPr/>
        </p:nvSpPr>
        <p:spPr>
          <a:xfrm>
            <a:off x="9492174" y="3090002"/>
            <a:ext cx="2568608" cy="3633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Espace réservé d’image 12">
            <a:extLst>
              <a:ext uri="{FF2B5EF4-FFF2-40B4-BE49-F238E27FC236}">
                <a16:creationId xmlns:a16="http://schemas.microsoft.com/office/drawing/2014/main" id="{67AD5A73-8716-4463-A72A-D6F3CA1C957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9279" y="374309"/>
            <a:ext cx="2926597" cy="2524311"/>
          </a:xfrm>
          <a:solidFill>
            <a:schemeClr val="tx2">
              <a:lumMod val="40000"/>
              <a:lumOff val="6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29" name="Espace réservé d’image 18">
            <a:extLst>
              <a:ext uri="{FF2B5EF4-FFF2-40B4-BE49-F238E27FC236}">
                <a16:creationId xmlns:a16="http://schemas.microsoft.com/office/drawing/2014/main" id="{306E7670-75FA-47A8-81A4-05FD7DE0AF1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9189" y="3994520"/>
            <a:ext cx="2930525" cy="1987550"/>
          </a:xfrm>
          <a:solidFill>
            <a:schemeClr val="tx2">
              <a:lumMod val="5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30" name="Espace réservé d’image 18">
            <a:extLst>
              <a:ext uri="{FF2B5EF4-FFF2-40B4-BE49-F238E27FC236}">
                <a16:creationId xmlns:a16="http://schemas.microsoft.com/office/drawing/2014/main" id="{D93EF954-7570-4C45-A73E-24302285496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737360" y="374308"/>
            <a:ext cx="2078236" cy="1866486"/>
          </a:xfrm>
          <a:solidFill>
            <a:schemeClr val="tx2">
              <a:lumMod val="5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31" name="Espace réservé d’image 18">
            <a:extLst>
              <a:ext uri="{FF2B5EF4-FFF2-40B4-BE49-F238E27FC236}">
                <a16:creationId xmlns:a16="http://schemas.microsoft.com/office/drawing/2014/main" id="{37E62A63-6ADB-4815-870C-7DE18C0E2A4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87874" y="374309"/>
            <a:ext cx="2460900" cy="1974108"/>
          </a:xfrm>
          <a:solidFill>
            <a:schemeClr val="tx2">
              <a:lumMod val="5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32" name="Espace réservé d’image 18">
            <a:extLst>
              <a:ext uri="{FF2B5EF4-FFF2-40B4-BE49-F238E27FC236}">
                <a16:creationId xmlns:a16="http://schemas.microsoft.com/office/drawing/2014/main" id="{5E88C04C-B228-4B61-AE61-D503F82ACA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053" y="4624367"/>
            <a:ext cx="2173480" cy="1357703"/>
          </a:xfrm>
          <a:solidFill>
            <a:schemeClr val="tx2">
              <a:lumMod val="5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33" name="Espace réservé d’image 12">
            <a:extLst>
              <a:ext uri="{FF2B5EF4-FFF2-40B4-BE49-F238E27FC236}">
                <a16:creationId xmlns:a16="http://schemas.microsoft.com/office/drawing/2014/main" id="{C88BEAB2-2E36-458C-A884-338D4D0E65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86791" y="3458132"/>
            <a:ext cx="2460899" cy="2523939"/>
          </a:xfrm>
          <a:solidFill>
            <a:srgbClr val="ADC5D0"/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34" name="Espace réservé d’image 12">
            <a:extLst>
              <a:ext uri="{FF2B5EF4-FFF2-40B4-BE49-F238E27FC236}">
                <a16:creationId xmlns:a16="http://schemas.microsoft.com/office/drawing/2014/main" id="{F83EDCAF-9FBF-42BB-9012-9D6E7AE4AA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53051" y="374309"/>
            <a:ext cx="2173481" cy="3131604"/>
          </a:xfrm>
          <a:solidFill>
            <a:schemeClr val="tx2">
              <a:lumMod val="40000"/>
              <a:lumOff val="60000"/>
            </a:schemeClr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  <p:sp>
        <p:nvSpPr>
          <p:cNvPr id="35" name="Espace réservé d’image 12">
            <a:extLst>
              <a:ext uri="{FF2B5EF4-FFF2-40B4-BE49-F238E27FC236}">
                <a16:creationId xmlns:a16="http://schemas.microsoft.com/office/drawing/2014/main" id="{EBC88136-E5C2-44CD-88E4-25103D1B33C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737360" y="3342229"/>
            <a:ext cx="2078236" cy="2639842"/>
          </a:xfrm>
          <a:solidFill>
            <a:srgbClr val="ADC5D0"/>
          </a:solidFill>
        </p:spPr>
        <p:txBody>
          <a:bodyPr rtlCol="0"/>
          <a:lstStyle>
            <a:lvl1pPr algn="ctr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85945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v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’image 25" descr="Gros plan d’un corral&#10;&#10;Description générée automatiquement">
            <a:extLst>
              <a:ext uri="{FF2B5EF4-FFF2-40B4-BE49-F238E27FC236}">
                <a16:creationId xmlns:a16="http://schemas.microsoft.com/office/drawing/2014/main" id="{1E127685-9474-47AE-BB6F-86969AAB74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0000"/>
          </a:blip>
          <a:srcRect t="42935" b="81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 10">
            <a:extLst>
              <a:ext uri="{FF2B5EF4-FFF2-40B4-BE49-F238E27FC236}">
                <a16:creationId xmlns:a16="http://schemas.microsoft.com/office/drawing/2014/main" id="{28C633AD-DA0D-4222-BB4C-CEE9D3EFC731}"/>
              </a:ext>
            </a:extLst>
          </p:cNvPr>
          <p:cNvSpPr/>
          <p:nvPr userDrawn="1"/>
        </p:nvSpPr>
        <p:spPr>
          <a:xfrm>
            <a:off x="285565" y="285566"/>
            <a:ext cx="11620870" cy="628686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64FFD8EC-D8C2-4E71-8D7E-9FFE384875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2323" y="3077822"/>
            <a:ext cx="1254632" cy="368878"/>
          </a:xfrm>
        </p:spPr>
        <p:txBody>
          <a:bodyPr rtlCol="0"/>
          <a:lstStyle>
            <a:lvl1pPr algn="r">
              <a:buFontTx/>
              <a:buNone/>
              <a:defRPr sz="2400" i="1">
                <a:solidFill>
                  <a:srgbClr val="446777"/>
                </a:solidFill>
                <a:latin typeface="+mn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" name="Graphisme 9">
            <a:extLst>
              <a:ext uri="{FF2B5EF4-FFF2-40B4-BE49-F238E27FC236}">
                <a16:creationId xmlns:a16="http://schemas.microsoft.com/office/drawing/2014/main" id="{52C2E414-18BC-4204-A2E8-DAAD333C3B60}"/>
              </a:ext>
            </a:extLst>
          </p:cNvPr>
          <p:cNvSpPr/>
          <p:nvPr/>
        </p:nvSpPr>
        <p:spPr>
          <a:xfrm rot="1563853">
            <a:off x="5413643" y="3506849"/>
            <a:ext cx="1366188" cy="699316"/>
          </a:xfrm>
          <a:custGeom>
            <a:avLst/>
            <a:gdLst>
              <a:gd name="connsiteX0" fmla="*/ 1366184 w 1366188"/>
              <a:gd name="connsiteY0" fmla="*/ 71418 h 699316"/>
              <a:gd name="connsiteX1" fmla="*/ 1345311 w 1366188"/>
              <a:gd name="connsiteY1" fmla="*/ 92290 h 699316"/>
              <a:gd name="connsiteX2" fmla="*/ 1349937 w 1366188"/>
              <a:gd name="connsiteY2" fmla="*/ 103798 h 699316"/>
              <a:gd name="connsiteX3" fmla="*/ 1347680 w 1366188"/>
              <a:gd name="connsiteY3" fmla="*/ 107634 h 699316"/>
              <a:gd name="connsiteX4" fmla="*/ 1248057 w 1366188"/>
              <a:gd name="connsiteY4" fmla="*/ 172169 h 699316"/>
              <a:gd name="connsiteX5" fmla="*/ 1175172 w 1366188"/>
              <a:gd name="connsiteY5" fmla="*/ 204550 h 699316"/>
              <a:gd name="connsiteX6" fmla="*/ 1091683 w 1366188"/>
              <a:gd name="connsiteY6" fmla="*/ 239525 h 699316"/>
              <a:gd name="connsiteX7" fmla="*/ 1059077 w 1366188"/>
              <a:gd name="connsiteY7" fmla="*/ 252500 h 699316"/>
              <a:gd name="connsiteX8" fmla="*/ 1120904 w 1366188"/>
              <a:gd name="connsiteY8" fmla="*/ 257690 h 699316"/>
              <a:gd name="connsiteX9" fmla="*/ 1180250 w 1366188"/>
              <a:gd name="connsiteY9" fmla="*/ 245956 h 699316"/>
              <a:gd name="connsiteX10" fmla="*/ 1181942 w 1366188"/>
              <a:gd name="connsiteY10" fmla="*/ 250582 h 699316"/>
              <a:gd name="connsiteX11" fmla="*/ 1168967 w 1366188"/>
              <a:gd name="connsiteY11" fmla="*/ 263783 h 699316"/>
              <a:gd name="connsiteX12" fmla="*/ 1222220 w 1366188"/>
              <a:gd name="connsiteY12" fmla="*/ 292666 h 699316"/>
              <a:gd name="connsiteX13" fmla="*/ 1220979 w 1366188"/>
              <a:gd name="connsiteY13" fmla="*/ 297066 h 699316"/>
              <a:gd name="connsiteX14" fmla="*/ 1208117 w 1366188"/>
              <a:gd name="connsiteY14" fmla="*/ 296050 h 699316"/>
              <a:gd name="connsiteX15" fmla="*/ 1142792 w 1366188"/>
              <a:gd name="connsiteY15" fmla="*/ 281834 h 699316"/>
              <a:gd name="connsiteX16" fmla="*/ 1043845 w 1366188"/>
              <a:gd name="connsiteY16" fmla="*/ 281834 h 699316"/>
              <a:gd name="connsiteX17" fmla="*/ 1041702 w 1366188"/>
              <a:gd name="connsiteY17" fmla="*/ 282173 h 699316"/>
              <a:gd name="connsiteX18" fmla="*/ 911051 w 1366188"/>
              <a:gd name="connsiteY18" fmla="*/ 332267 h 699316"/>
              <a:gd name="connsiteX19" fmla="*/ 890856 w 1366188"/>
              <a:gd name="connsiteY19" fmla="*/ 354042 h 699316"/>
              <a:gd name="connsiteX20" fmla="*/ 868630 w 1366188"/>
              <a:gd name="connsiteY20" fmla="*/ 391161 h 699316"/>
              <a:gd name="connsiteX21" fmla="*/ 815489 w 1366188"/>
              <a:gd name="connsiteY21" fmla="*/ 436178 h 699316"/>
              <a:gd name="connsiteX22" fmla="*/ 721056 w 1366188"/>
              <a:gd name="connsiteY22" fmla="*/ 489995 h 699316"/>
              <a:gd name="connsiteX23" fmla="*/ 762011 w 1366188"/>
              <a:gd name="connsiteY23" fmla="*/ 494056 h 699316"/>
              <a:gd name="connsiteX24" fmla="*/ 877881 w 1366188"/>
              <a:gd name="connsiteY24" fmla="*/ 452199 h 699316"/>
              <a:gd name="connsiteX25" fmla="*/ 964981 w 1366188"/>
              <a:gd name="connsiteY25" fmla="*/ 446219 h 699316"/>
              <a:gd name="connsiteX26" fmla="*/ 976264 w 1366188"/>
              <a:gd name="connsiteY26" fmla="*/ 456035 h 699316"/>
              <a:gd name="connsiteX27" fmla="*/ 962725 w 1366188"/>
              <a:gd name="connsiteY27" fmla="*/ 458404 h 699316"/>
              <a:gd name="connsiteX28" fmla="*/ 906313 w 1366188"/>
              <a:gd name="connsiteY28" fmla="*/ 468784 h 699316"/>
              <a:gd name="connsiteX29" fmla="*/ 778257 w 1366188"/>
              <a:gd name="connsiteY29" fmla="*/ 520344 h 699316"/>
              <a:gd name="connsiteX30" fmla="*/ 748698 w 1366188"/>
              <a:gd name="connsiteY30" fmla="*/ 524293 h 699316"/>
              <a:gd name="connsiteX31" fmla="*/ 655731 w 1366188"/>
              <a:gd name="connsiteY31" fmla="*/ 547309 h 699316"/>
              <a:gd name="connsiteX32" fmla="*/ 568518 w 1366188"/>
              <a:gd name="connsiteY32" fmla="*/ 595147 h 699316"/>
              <a:gd name="connsiteX33" fmla="*/ 518311 w 1366188"/>
              <a:gd name="connsiteY33" fmla="*/ 600224 h 699316"/>
              <a:gd name="connsiteX34" fmla="*/ 467089 w 1366188"/>
              <a:gd name="connsiteY34" fmla="*/ 593454 h 699316"/>
              <a:gd name="connsiteX35" fmla="*/ 452534 w 1366188"/>
              <a:gd name="connsiteY35" fmla="*/ 591536 h 699316"/>
              <a:gd name="connsiteX36" fmla="*/ 407179 w 1366188"/>
              <a:gd name="connsiteY36" fmla="*/ 596501 h 699316"/>
              <a:gd name="connsiteX37" fmla="*/ 256785 w 1366188"/>
              <a:gd name="connsiteY37" fmla="*/ 677170 h 699316"/>
              <a:gd name="connsiteX38" fmla="*/ 205111 w 1366188"/>
              <a:gd name="connsiteY38" fmla="*/ 691499 h 699316"/>
              <a:gd name="connsiteX39" fmla="*/ 118688 w 1366188"/>
              <a:gd name="connsiteY39" fmla="*/ 695447 h 699316"/>
              <a:gd name="connsiteX40" fmla="*/ 84615 w 1366188"/>
              <a:gd name="connsiteY40" fmla="*/ 698945 h 699316"/>
              <a:gd name="connsiteX41" fmla="*/ 61712 w 1366188"/>
              <a:gd name="connsiteY41" fmla="*/ 697140 h 699316"/>
              <a:gd name="connsiteX42" fmla="*/ 23803 w 1366188"/>
              <a:gd name="connsiteY42" fmla="*/ 676719 h 699316"/>
              <a:gd name="connsiteX43" fmla="*/ 336 w 1366188"/>
              <a:gd name="connsiteY43" fmla="*/ 637005 h 699316"/>
              <a:gd name="connsiteX44" fmla="*/ 13423 w 1366188"/>
              <a:gd name="connsiteY44" fmla="*/ 619630 h 699316"/>
              <a:gd name="connsiteX45" fmla="*/ 155469 w 1366188"/>
              <a:gd name="connsiteY45" fmla="*/ 624932 h 699316"/>
              <a:gd name="connsiteX46" fmla="*/ 304622 w 1366188"/>
              <a:gd name="connsiteY46" fmla="*/ 591085 h 699316"/>
              <a:gd name="connsiteX47" fmla="*/ 384276 w 1366188"/>
              <a:gd name="connsiteY47" fmla="*/ 538848 h 699316"/>
              <a:gd name="connsiteX48" fmla="*/ 404246 w 1366188"/>
              <a:gd name="connsiteY48" fmla="*/ 517185 h 699316"/>
              <a:gd name="connsiteX49" fmla="*/ 421959 w 1366188"/>
              <a:gd name="connsiteY49" fmla="*/ 499585 h 699316"/>
              <a:gd name="connsiteX50" fmla="*/ 465284 w 1366188"/>
              <a:gd name="connsiteY50" fmla="*/ 480066 h 699316"/>
              <a:gd name="connsiteX51" fmla="*/ 483674 w 1366188"/>
              <a:gd name="connsiteY51" fmla="*/ 474087 h 699316"/>
              <a:gd name="connsiteX52" fmla="*/ 536250 w 1366188"/>
              <a:gd name="connsiteY52" fmla="*/ 424218 h 699316"/>
              <a:gd name="connsiteX53" fmla="*/ 552497 w 1366188"/>
              <a:gd name="connsiteY53" fmla="*/ 396689 h 699316"/>
              <a:gd name="connsiteX54" fmla="*/ 566261 w 1366188"/>
              <a:gd name="connsiteY54" fmla="*/ 375478 h 699316"/>
              <a:gd name="connsiteX55" fmla="*/ 573707 w 1366188"/>
              <a:gd name="connsiteY55" fmla="*/ 384956 h 699316"/>
              <a:gd name="connsiteX56" fmla="*/ 561522 w 1366188"/>
              <a:gd name="connsiteY56" fmla="*/ 402782 h 699316"/>
              <a:gd name="connsiteX57" fmla="*/ 560507 w 1366188"/>
              <a:gd name="connsiteY57" fmla="*/ 434260 h 699316"/>
              <a:gd name="connsiteX58" fmla="*/ 576979 w 1366188"/>
              <a:gd name="connsiteY58" fmla="*/ 421398 h 699316"/>
              <a:gd name="connsiteX59" fmla="*/ 595257 w 1366188"/>
              <a:gd name="connsiteY59" fmla="*/ 411582 h 699316"/>
              <a:gd name="connsiteX60" fmla="*/ 588713 w 1366188"/>
              <a:gd name="connsiteY60" fmla="*/ 428619 h 699316"/>
              <a:gd name="connsiteX61" fmla="*/ 479612 w 1366188"/>
              <a:gd name="connsiteY61" fmla="*/ 516396 h 699316"/>
              <a:gd name="connsiteX62" fmla="*/ 477130 w 1366188"/>
              <a:gd name="connsiteY62" fmla="*/ 521811 h 699316"/>
              <a:gd name="connsiteX63" fmla="*/ 635084 w 1366188"/>
              <a:gd name="connsiteY63" fmla="*/ 496651 h 699316"/>
              <a:gd name="connsiteX64" fmla="*/ 661597 w 1366188"/>
              <a:gd name="connsiteY64" fmla="*/ 468784 h 699316"/>
              <a:gd name="connsiteX65" fmla="*/ 671187 w 1366188"/>
              <a:gd name="connsiteY65" fmla="*/ 463932 h 699316"/>
              <a:gd name="connsiteX66" fmla="*/ 799243 w 1366188"/>
              <a:gd name="connsiteY66" fmla="*/ 396351 h 699316"/>
              <a:gd name="connsiteX67" fmla="*/ 846967 w 1366188"/>
              <a:gd name="connsiteY67" fmla="*/ 348965 h 699316"/>
              <a:gd name="connsiteX68" fmla="*/ 857009 w 1366188"/>
              <a:gd name="connsiteY68" fmla="*/ 332380 h 699316"/>
              <a:gd name="connsiteX69" fmla="*/ 952796 w 1366188"/>
              <a:gd name="connsiteY69" fmla="*/ 257577 h 699316"/>
              <a:gd name="connsiteX70" fmla="*/ 1059415 w 1366188"/>
              <a:gd name="connsiteY70" fmla="*/ 224069 h 699316"/>
              <a:gd name="connsiteX71" fmla="*/ 1113796 w 1366188"/>
              <a:gd name="connsiteY71" fmla="*/ 194509 h 699316"/>
              <a:gd name="connsiteX72" fmla="*/ 1183860 w 1366188"/>
              <a:gd name="connsiteY72" fmla="*/ 123881 h 699316"/>
              <a:gd name="connsiteX73" fmla="*/ 1195594 w 1366188"/>
              <a:gd name="connsiteY73" fmla="*/ 108537 h 699316"/>
              <a:gd name="connsiteX74" fmla="*/ 1222333 w 1366188"/>
              <a:gd name="connsiteY74" fmla="*/ 33396 h 699316"/>
              <a:gd name="connsiteX75" fmla="*/ 1220528 w 1366188"/>
              <a:gd name="connsiteY75" fmla="*/ 16924 h 699316"/>
              <a:gd name="connsiteX76" fmla="*/ 1221656 w 1366188"/>
              <a:gd name="connsiteY76" fmla="*/ 0 h 699316"/>
              <a:gd name="connsiteX77" fmla="*/ 1238692 w 1366188"/>
              <a:gd name="connsiteY77" fmla="*/ 26401 h 699316"/>
              <a:gd name="connsiteX78" fmla="*/ 1278294 w 1366188"/>
              <a:gd name="connsiteY78" fmla="*/ 8462 h 699316"/>
              <a:gd name="connsiteX79" fmla="*/ 1274570 w 1366188"/>
              <a:gd name="connsiteY79" fmla="*/ 13765 h 699316"/>
              <a:gd name="connsiteX80" fmla="*/ 1224364 w 1366188"/>
              <a:gd name="connsiteY80" fmla="*/ 86875 h 699316"/>
              <a:gd name="connsiteX81" fmla="*/ 1214210 w 1366188"/>
              <a:gd name="connsiteY81" fmla="*/ 108198 h 699316"/>
              <a:gd name="connsiteX82" fmla="*/ 1176188 w 1366188"/>
              <a:gd name="connsiteY82" fmla="*/ 168785 h 699316"/>
              <a:gd name="connsiteX83" fmla="*/ 1201348 w 1366188"/>
              <a:gd name="connsiteY83" fmla="*/ 170139 h 699316"/>
              <a:gd name="connsiteX84" fmla="*/ 1271637 w 1366188"/>
              <a:gd name="connsiteY84" fmla="*/ 142271 h 699316"/>
              <a:gd name="connsiteX85" fmla="*/ 1289125 w 1366188"/>
              <a:gd name="connsiteY85" fmla="*/ 126927 h 699316"/>
              <a:gd name="connsiteX86" fmla="*/ 1331772 w 1366188"/>
              <a:gd name="connsiteY86" fmla="*/ 84054 h 699316"/>
              <a:gd name="connsiteX87" fmla="*/ 1366184 w 1366188"/>
              <a:gd name="connsiteY87" fmla="*/ 71418 h 6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366188" h="699316">
                <a:moveTo>
                  <a:pt x="1366184" y="71418"/>
                </a:moveTo>
                <a:cubicBezTo>
                  <a:pt x="1366522" y="85408"/>
                  <a:pt x="1349598" y="81008"/>
                  <a:pt x="1345311" y="92290"/>
                </a:cubicBezTo>
                <a:cubicBezTo>
                  <a:pt x="1346439" y="95223"/>
                  <a:pt x="1348245" y="99624"/>
                  <a:pt x="1349937" y="103798"/>
                </a:cubicBezTo>
                <a:cubicBezTo>
                  <a:pt x="1349034" y="105378"/>
                  <a:pt x="1348696" y="106957"/>
                  <a:pt x="1347680" y="107634"/>
                </a:cubicBezTo>
                <a:cubicBezTo>
                  <a:pt x="1314623" y="129409"/>
                  <a:pt x="1282242" y="152425"/>
                  <a:pt x="1248057" y="172169"/>
                </a:cubicBezTo>
                <a:cubicBezTo>
                  <a:pt x="1225154" y="185370"/>
                  <a:pt x="1199655" y="194170"/>
                  <a:pt x="1175172" y="204550"/>
                </a:cubicBezTo>
                <a:cubicBezTo>
                  <a:pt x="1147418" y="216397"/>
                  <a:pt x="1119550" y="227905"/>
                  <a:pt x="1091683" y="239525"/>
                </a:cubicBezTo>
                <a:cubicBezTo>
                  <a:pt x="1081190" y="243926"/>
                  <a:pt x="1070585" y="247874"/>
                  <a:pt x="1059077" y="252500"/>
                </a:cubicBezTo>
                <a:cubicBezTo>
                  <a:pt x="1080513" y="254080"/>
                  <a:pt x="1101160" y="253403"/>
                  <a:pt x="1120904" y="257690"/>
                </a:cubicBezTo>
                <a:cubicBezTo>
                  <a:pt x="1142679" y="262429"/>
                  <a:pt x="1159941" y="245731"/>
                  <a:pt x="1180250" y="245956"/>
                </a:cubicBezTo>
                <a:cubicBezTo>
                  <a:pt x="1180814" y="247536"/>
                  <a:pt x="1181378" y="249003"/>
                  <a:pt x="1181942" y="250582"/>
                </a:cubicBezTo>
                <a:cubicBezTo>
                  <a:pt x="1177880" y="254757"/>
                  <a:pt x="1173819" y="258818"/>
                  <a:pt x="1168967" y="263783"/>
                </a:cubicBezTo>
                <a:cubicBezTo>
                  <a:pt x="1186906" y="273598"/>
                  <a:pt x="1204507" y="283076"/>
                  <a:pt x="1222220" y="292666"/>
                </a:cubicBezTo>
                <a:cubicBezTo>
                  <a:pt x="1221769" y="294132"/>
                  <a:pt x="1221430" y="295599"/>
                  <a:pt x="1220979" y="297066"/>
                </a:cubicBezTo>
                <a:cubicBezTo>
                  <a:pt x="1216692" y="296727"/>
                  <a:pt x="1212292" y="296953"/>
                  <a:pt x="1208117" y="296050"/>
                </a:cubicBezTo>
                <a:cubicBezTo>
                  <a:pt x="1186342" y="291312"/>
                  <a:pt x="1164793" y="283414"/>
                  <a:pt x="1142792" y="281834"/>
                </a:cubicBezTo>
                <a:cubicBezTo>
                  <a:pt x="1109960" y="279578"/>
                  <a:pt x="1076903" y="281609"/>
                  <a:pt x="1043845" y="281834"/>
                </a:cubicBezTo>
                <a:cubicBezTo>
                  <a:pt x="1043168" y="281834"/>
                  <a:pt x="1042379" y="282173"/>
                  <a:pt x="1041702" y="282173"/>
                </a:cubicBezTo>
                <a:cubicBezTo>
                  <a:pt x="990028" y="277434"/>
                  <a:pt x="952119" y="309589"/>
                  <a:pt x="911051" y="332267"/>
                </a:cubicBezTo>
                <a:cubicBezTo>
                  <a:pt x="902815" y="336780"/>
                  <a:pt x="896497" y="345918"/>
                  <a:pt x="890856" y="354042"/>
                </a:cubicBezTo>
                <a:cubicBezTo>
                  <a:pt x="882733" y="365888"/>
                  <a:pt x="876076" y="378750"/>
                  <a:pt x="868630" y="391161"/>
                </a:cubicBezTo>
                <a:cubicBezTo>
                  <a:pt x="855880" y="412033"/>
                  <a:pt x="838618" y="425798"/>
                  <a:pt x="815489" y="436178"/>
                </a:cubicBezTo>
                <a:cubicBezTo>
                  <a:pt x="783786" y="450281"/>
                  <a:pt x="754790" y="470363"/>
                  <a:pt x="721056" y="489995"/>
                </a:cubicBezTo>
                <a:cubicBezTo>
                  <a:pt x="737415" y="496877"/>
                  <a:pt x="749939" y="498344"/>
                  <a:pt x="762011" y="494056"/>
                </a:cubicBezTo>
                <a:cubicBezTo>
                  <a:pt x="800822" y="480518"/>
                  <a:pt x="839295" y="466302"/>
                  <a:pt x="877881" y="452199"/>
                </a:cubicBezTo>
                <a:cubicBezTo>
                  <a:pt x="906426" y="441706"/>
                  <a:pt x="935421" y="438547"/>
                  <a:pt x="964981" y="446219"/>
                </a:cubicBezTo>
                <a:cubicBezTo>
                  <a:pt x="969156" y="447347"/>
                  <a:pt x="972879" y="450168"/>
                  <a:pt x="976264" y="456035"/>
                </a:cubicBezTo>
                <a:cubicBezTo>
                  <a:pt x="971751" y="456937"/>
                  <a:pt x="966899" y="459307"/>
                  <a:pt x="962725" y="458404"/>
                </a:cubicBezTo>
                <a:cubicBezTo>
                  <a:pt x="942304" y="454004"/>
                  <a:pt x="924365" y="461563"/>
                  <a:pt x="906313" y="468784"/>
                </a:cubicBezTo>
                <a:cubicBezTo>
                  <a:pt x="863552" y="485933"/>
                  <a:pt x="821131" y="503759"/>
                  <a:pt x="778257" y="520344"/>
                </a:cubicBezTo>
                <a:cubicBezTo>
                  <a:pt x="769231" y="523842"/>
                  <a:pt x="758513" y="525083"/>
                  <a:pt x="748698" y="524293"/>
                </a:cubicBezTo>
                <a:cubicBezTo>
                  <a:pt x="714963" y="521811"/>
                  <a:pt x="684726" y="531514"/>
                  <a:pt x="655731" y="547309"/>
                </a:cubicBezTo>
                <a:cubicBezTo>
                  <a:pt x="626622" y="563218"/>
                  <a:pt x="597288" y="578674"/>
                  <a:pt x="568518" y="595147"/>
                </a:cubicBezTo>
                <a:cubicBezTo>
                  <a:pt x="552158" y="604624"/>
                  <a:pt x="535799" y="603496"/>
                  <a:pt x="518311" y="600224"/>
                </a:cubicBezTo>
                <a:cubicBezTo>
                  <a:pt x="501387" y="597065"/>
                  <a:pt x="484238" y="595598"/>
                  <a:pt x="467089" y="593454"/>
                </a:cubicBezTo>
                <a:cubicBezTo>
                  <a:pt x="462237" y="592890"/>
                  <a:pt x="456709" y="593567"/>
                  <a:pt x="452534" y="591536"/>
                </a:cubicBezTo>
                <a:cubicBezTo>
                  <a:pt x="436175" y="583977"/>
                  <a:pt x="421621" y="588716"/>
                  <a:pt x="407179" y="596501"/>
                </a:cubicBezTo>
                <a:cubicBezTo>
                  <a:pt x="357085" y="623466"/>
                  <a:pt x="307443" y="651446"/>
                  <a:pt x="256785" y="677170"/>
                </a:cubicBezTo>
                <a:cubicBezTo>
                  <a:pt x="241102" y="685068"/>
                  <a:pt x="222712" y="689581"/>
                  <a:pt x="205111" y="691499"/>
                </a:cubicBezTo>
                <a:cubicBezTo>
                  <a:pt x="176454" y="694545"/>
                  <a:pt x="147458" y="693981"/>
                  <a:pt x="118688" y="695447"/>
                </a:cubicBezTo>
                <a:cubicBezTo>
                  <a:pt x="107293" y="696011"/>
                  <a:pt x="96010" y="698381"/>
                  <a:pt x="84615" y="698945"/>
                </a:cubicBezTo>
                <a:cubicBezTo>
                  <a:pt x="76943" y="699396"/>
                  <a:pt x="68481" y="699960"/>
                  <a:pt x="61712" y="697140"/>
                </a:cubicBezTo>
                <a:cubicBezTo>
                  <a:pt x="48511" y="691611"/>
                  <a:pt x="35762" y="684503"/>
                  <a:pt x="23803" y="676719"/>
                </a:cubicBezTo>
                <a:cubicBezTo>
                  <a:pt x="9700" y="667580"/>
                  <a:pt x="2366" y="653590"/>
                  <a:pt x="336" y="637005"/>
                </a:cubicBezTo>
                <a:cubicBezTo>
                  <a:pt x="-1131" y="625045"/>
                  <a:pt x="2028" y="621209"/>
                  <a:pt x="13423" y="619630"/>
                </a:cubicBezTo>
                <a:cubicBezTo>
                  <a:pt x="61035" y="612747"/>
                  <a:pt x="109098" y="615117"/>
                  <a:pt x="155469" y="624932"/>
                </a:cubicBezTo>
                <a:cubicBezTo>
                  <a:pt x="211881" y="636892"/>
                  <a:pt x="259154" y="620871"/>
                  <a:pt x="304622" y="591085"/>
                </a:cubicBezTo>
                <a:cubicBezTo>
                  <a:pt x="331136" y="573710"/>
                  <a:pt x="357311" y="555546"/>
                  <a:pt x="384276" y="538848"/>
                </a:cubicBezTo>
                <a:cubicBezTo>
                  <a:pt x="393415" y="533206"/>
                  <a:pt x="400635" y="526775"/>
                  <a:pt x="404246" y="517185"/>
                </a:cubicBezTo>
                <a:cubicBezTo>
                  <a:pt x="407630" y="508159"/>
                  <a:pt x="413497" y="503195"/>
                  <a:pt x="421959" y="499585"/>
                </a:cubicBezTo>
                <a:cubicBezTo>
                  <a:pt x="436513" y="493267"/>
                  <a:pt x="450729" y="486384"/>
                  <a:pt x="465284" y="480066"/>
                </a:cubicBezTo>
                <a:cubicBezTo>
                  <a:pt x="471150" y="477471"/>
                  <a:pt x="477356" y="475215"/>
                  <a:pt x="483674" y="474087"/>
                </a:cubicBezTo>
                <a:cubicBezTo>
                  <a:pt x="508495" y="469461"/>
                  <a:pt x="528578" y="449378"/>
                  <a:pt x="536250" y="424218"/>
                </a:cubicBezTo>
                <a:cubicBezTo>
                  <a:pt x="539296" y="414290"/>
                  <a:pt x="546855" y="405715"/>
                  <a:pt x="552497" y="396689"/>
                </a:cubicBezTo>
                <a:cubicBezTo>
                  <a:pt x="557009" y="389356"/>
                  <a:pt x="561861" y="382248"/>
                  <a:pt x="566261" y="375478"/>
                </a:cubicBezTo>
                <a:cubicBezTo>
                  <a:pt x="573933" y="375591"/>
                  <a:pt x="576979" y="378750"/>
                  <a:pt x="573707" y="384956"/>
                </a:cubicBezTo>
                <a:cubicBezTo>
                  <a:pt x="570323" y="391274"/>
                  <a:pt x="565471" y="396802"/>
                  <a:pt x="561522" y="402782"/>
                </a:cubicBezTo>
                <a:cubicBezTo>
                  <a:pt x="555091" y="412485"/>
                  <a:pt x="553061" y="422526"/>
                  <a:pt x="560507" y="434260"/>
                </a:cubicBezTo>
                <a:cubicBezTo>
                  <a:pt x="566035" y="429860"/>
                  <a:pt x="571225" y="425121"/>
                  <a:pt x="576979" y="421398"/>
                </a:cubicBezTo>
                <a:cubicBezTo>
                  <a:pt x="582621" y="417675"/>
                  <a:pt x="588939" y="414967"/>
                  <a:pt x="595257" y="411582"/>
                </a:cubicBezTo>
                <a:cubicBezTo>
                  <a:pt x="600785" y="422413"/>
                  <a:pt x="593564" y="424670"/>
                  <a:pt x="588713" y="428619"/>
                </a:cubicBezTo>
                <a:cubicBezTo>
                  <a:pt x="552722" y="458404"/>
                  <a:pt x="512105" y="482436"/>
                  <a:pt x="479612" y="516396"/>
                </a:cubicBezTo>
                <a:cubicBezTo>
                  <a:pt x="478258" y="517750"/>
                  <a:pt x="477920" y="520119"/>
                  <a:pt x="477130" y="521811"/>
                </a:cubicBezTo>
                <a:cubicBezTo>
                  <a:pt x="535009" y="551145"/>
                  <a:pt x="585892" y="534673"/>
                  <a:pt x="635084" y="496651"/>
                </a:cubicBezTo>
                <a:cubicBezTo>
                  <a:pt x="634407" y="481307"/>
                  <a:pt x="644674" y="472281"/>
                  <a:pt x="661597" y="468784"/>
                </a:cubicBezTo>
                <a:cubicBezTo>
                  <a:pt x="664982" y="468107"/>
                  <a:pt x="668367" y="466076"/>
                  <a:pt x="671187" y="463932"/>
                </a:cubicBezTo>
                <a:cubicBezTo>
                  <a:pt x="710789" y="435501"/>
                  <a:pt x="756031" y="417900"/>
                  <a:pt x="799243" y="396351"/>
                </a:cubicBezTo>
                <a:cubicBezTo>
                  <a:pt x="820002" y="385971"/>
                  <a:pt x="839295" y="373335"/>
                  <a:pt x="846967" y="348965"/>
                </a:cubicBezTo>
                <a:cubicBezTo>
                  <a:pt x="848885" y="342985"/>
                  <a:pt x="852834" y="337344"/>
                  <a:pt x="857009" y="332380"/>
                </a:cubicBezTo>
                <a:cubicBezTo>
                  <a:pt x="883748" y="300902"/>
                  <a:pt x="914098" y="275291"/>
                  <a:pt x="952796" y="257577"/>
                </a:cubicBezTo>
                <a:cubicBezTo>
                  <a:pt x="987433" y="241782"/>
                  <a:pt x="1023198" y="232982"/>
                  <a:pt x="1059415" y="224069"/>
                </a:cubicBezTo>
                <a:cubicBezTo>
                  <a:pt x="1079949" y="219104"/>
                  <a:pt x="1098565" y="210304"/>
                  <a:pt x="1113796" y="194509"/>
                </a:cubicBezTo>
                <a:cubicBezTo>
                  <a:pt x="1136812" y="170590"/>
                  <a:pt x="1160618" y="147574"/>
                  <a:pt x="1183860" y="123881"/>
                </a:cubicBezTo>
                <a:cubicBezTo>
                  <a:pt x="1188373" y="119255"/>
                  <a:pt x="1193337" y="114291"/>
                  <a:pt x="1195594" y="108537"/>
                </a:cubicBezTo>
                <a:cubicBezTo>
                  <a:pt x="1205071" y="83715"/>
                  <a:pt x="1214097" y="58668"/>
                  <a:pt x="1222333" y="33396"/>
                </a:cubicBezTo>
                <a:cubicBezTo>
                  <a:pt x="1223912" y="28657"/>
                  <a:pt x="1220866" y="22452"/>
                  <a:pt x="1220528" y="16924"/>
                </a:cubicBezTo>
                <a:cubicBezTo>
                  <a:pt x="1220302" y="13200"/>
                  <a:pt x="1220979" y="9364"/>
                  <a:pt x="1221656" y="0"/>
                </a:cubicBezTo>
                <a:cubicBezTo>
                  <a:pt x="1228877" y="11057"/>
                  <a:pt x="1233164" y="17826"/>
                  <a:pt x="1238692" y="26401"/>
                </a:cubicBezTo>
                <a:cubicBezTo>
                  <a:pt x="1248283" y="13088"/>
                  <a:pt x="1259226" y="3046"/>
                  <a:pt x="1278294" y="8462"/>
                </a:cubicBezTo>
                <a:cubicBezTo>
                  <a:pt x="1277165" y="10154"/>
                  <a:pt x="1276376" y="12749"/>
                  <a:pt x="1274570" y="13765"/>
                </a:cubicBezTo>
                <a:cubicBezTo>
                  <a:pt x="1247493" y="31027"/>
                  <a:pt x="1233841" y="57427"/>
                  <a:pt x="1224364" y="86875"/>
                </a:cubicBezTo>
                <a:cubicBezTo>
                  <a:pt x="1221994" y="94321"/>
                  <a:pt x="1218271" y="101542"/>
                  <a:pt x="1214210" y="108198"/>
                </a:cubicBezTo>
                <a:cubicBezTo>
                  <a:pt x="1202025" y="128281"/>
                  <a:pt x="1189275" y="148025"/>
                  <a:pt x="1176188" y="168785"/>
                </a:cubicBezTo>
                <a:cubicBezTo>
                  <a:pt x="1185101" y="175667"/>
                  <a:pt x="1193788" y="172959"/>
                  <a:pt x="1201348" y="170139"/>
                </a:cubicBezTo>
                <a:cubicBezTo>
                  <a:pt x="1225041" y="161451"/>
                  <a:pt x="1248621" y="152425"/>
                  <a:pt x="1271637" y="142271"/>
                </a:cubicBezTo>
                <a:cubicBezTo>
                  <a:pt x="1278407" y="139338"/>
                  <a:pt x="1283596" y="132455"/>
                  <a:pt x="1289125" y="126927"/>
                </a:cubicBezTo>
                <a:cubicBezTo>
                  <a:pt x="1303341" y="112711"/>
                  <a:pt x="1316879" y="97593"/>
                  <a:pt x="1331772" y="84054"/>
                </a:cubicBezTo>
                <a:cubicBezTo>
                  <a:pt x="1343957" y="72884"/>
                  <a:pt x="1353435" y="70289"/>
                  <a:pt x="1366184" y="71418"/>
                </a:cubicBezTo>
                <a:close/>
              </a:path>
            </a:pathLst>
          </a:custGeom>
          <a:solidFill>
            <a:schemeClr val="tx2"/>
          </a:solidFill>
          <a:ln w="1125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A5687A6-EA6B-4C7B-A341-693882F29D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737" y="2956704"/>
            <a:ext cx="2448103" cy="601121"/>
          </a:xfrm>
        </p:spPr>
        <p:txBody>
          <a:bodyPr vert="horz" lIns="0" tIns="0" rIns="0" bIns="0" rtlCol="0">
            <a:noAutofit/>
          </a:bodyPr>
          <a:lstStyle>
            <a:lvl1pPr>
              <a:defRPr lang="en-US" sz="4000" cap="all" baseline="0">
                <a:solidFill>
                  <a:srgbClr val="446777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lvl="0" indent="-228600" rtl="0">
              <a:spcBef>
                <a:spcPts val="1000"/>
              </a:spcBef>
              <a:buFontTx/>
            </a:pPr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32555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5BF394-563D-4E0A-AB30-6CD7630D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78" y="365125"/>
            <a:ext cx="11339241" cy="9302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97B8D9-80F7-4DBD-AB9A-1284E26FE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379" y="1485900"/>
            <a:ext cx="11339242" cy="46910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CEB74C-6B39-4345-A9ED-69A1B52D6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071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 rtl="0"/>
            <a:fld id="{EB71941E-999A-46A6-8647-0420067BF7EA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842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8" r:id="rId3"/>
    <p:sldLayoutId id="2147483667" r:id="rId4"/>
    <p:sldLayoutId id="2147483664" r:id="rId5"/>
    <p:sldLayoutId id="2147483665" r:id="rId6"/>
    <p:sldLayoutId id="2147483666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e route dégagée avec des fermes et des montagnes isolées&#10;">
            <a:extLst>
              <a:ext uri="{FF2B5EF4-FFF2-40B4-BE49-F238E27FC236}">
                <a16:creationId xmlns:a16="http://schemas.microsoft.com/office/drawing/2014/main" id="{55778022-079A-4FF4-8735-D3C9A67F119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7813" b="7813"/>
          <a:stretch/>
        </p:blipFill>
        <p:spPr>
          <a:xfrm>
            <a:off x="0" y="0"/>
            <a:ext cx="12192000" cy="6858000"/>
          </a:xfrm>
          <a:ln>
            <a:solidFill>
              <a:srgbClr val="203864"/>
            </a:solidFill>
          </a:ln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D41ABAF-0092-CDE2-677A-98BEF294BD43}"/>
              </a:ext>
            </a:extLst>
          </p:cNvPr>
          <p:cNvCxnSpPr>
            <a:cxnSpLocks/>
          </p:cNvCxnSpPr>
          <p:nvPr/>
        </p:nvCxnSpPr>
        <p:spPr>
          <a:xfrm>
            <a:off x="543206" y="6102035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185A5D8-DDAC-9D5F-1D11-4B68BEDB837C}"/>
              </a:ext>
            </a:extLst>
          </p:cNvPr>
          <p:cNvCxnSpPr>
            <a:cxnSpLocks/>
          </p:cNvCxnSpPr>
          <p:nvPr/>
        </p:nvCxnSpPr>
        <p:spPr>
          <a:xfrm>
            <a:off x="543205" y="6329126"/>
            <a:ext cx="9904491" cy="0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92F3FB5-B861-9BCC-219F-A7692828DD49}"/>
              </a:ext>
            </a:extLst>
          </p:cNvPr>
          <p:cNvCxnSpPr>
            <a:cxnSpLocks/>
          </p:cNvCxnSpPr>
          <p:nvPr/>
        </p:nvCxnSpPr>
        <p:spPr>
          <a:xfrm>
            <a:off x="543205" y="6551690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E82581-6E4D-3618-FE8C-9CB97947A330}"/>
              </a:ext>
            </a:extLst>
          </p:cNvPr>
          <p:cNvCxnSpPr>
            <a:cxnSpLocks/>
          </p:cNvCxnSpPr>
          <p:nvPr/>
        </p:nvCxnSpPr>
        <p:spPr>
          <a:xfrm>
            <a:off x="543205" y="5847030"/>
            <a:ext cx="109365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93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e route dégagée avec des fermes et des montagnes isolées&#10;">
            <a:extLst>
              <a:ext uri="{FF2B5EF4-FFF2-40B4-BE49-F238E27FC236}">
                <a16:creationId xmlns:a16="http://schemas.microsoft.com/office/drawing/2014/main" id="{55778022-079A-4FF4-8735-D3C9A67F119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7813" b="7813"/>
          <a:stretch/>
        </p:blipFill>
        <p:spPr>
          <a:xfrm>
            <a:off x="0" y="0"/>
            <a:ext cx="12192000" cy="6858000"/>
          </a:xfrm>
          <a:ln>
            <a:solidFill>
              <a:srgbClr val="203864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6C3F01E-FFD9-EBAB-EF38-409D970A5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952" y="5924941"/>
            <a:ext cx="1147841" cy="808369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D41ABAF-0092-CDE2-677A-98BEF294BD43}"/>
              </a:ext>
            </a:extLst>
          </p:cNvPr>
          <p:cNvCxnSpPr>
            <a:cxnSpLocks/>
          </p:cNvCxnSpPr>
          <p:nvPr/>
        </p:nvCxnSpPr>
        <p:spPr>
          <a:xfrm>
            <a:off x="543206" y="6102035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185A5D8-DDAC-9D5F-1D11-4B68BEDB837C}"/>
              </a:ext>
            </a:extLst>
          </p:cNvPr>
          <p:cNvCxnSpPr>
            <a:cxnSpLocks/>
          </p:cNvCxnSpPr>
          <p:nvPr/>
        </p:nvCxnSpPr>
        <p:spPr>
          <a:xfrm>
            <a:off x="543205" y="6329126"/>
            <a:ext cx="9904491" cy="0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92F3FB5-B861-9BCC-219F-A7692828DD49}"/>
              </a:ext>
            </a:extLst>
          </p:cNvPr>
          <p:cNvCxnSpPr>
            <a:cxnSpLocks/>
          </p:cNvCxnSpPr>
          <p:nvPr/>
        </p:nvCxnSpPr>
        <p:spPr>
          <a:xfrm>
            <a:off x="543205" y="6551690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E82581-6E4D-3618-FE8C-9CB97947A330}"/>
              </a:ext>
            </a:extLst>
          </p:cNvPr>
          <p:cNvCxnSpPr>
            <a:cxnSpLocks/>
          </p:cNvCxnSpPr>
          <p:nvPr/>
        </p:nvCxnSpPr>
        <p:spPr>
          <a:xfrm>
            <a:off x="543205" y="5847030"/>
            <a:ext cx="109365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DE4C625C-D21D-D900-4C65-C1B2E0E23F67}"/>
              </a:ext>
            </a:extLst>
          </p:cNvPr>
          <p:cNvSpPr txBox="1"/>
          <p:nvPr/>
        </p:nvSpPr>
        <p:spPr>
          <a:xfrm>
            <a:off x="543205" y="528873"/>
            <a:ext cx="52872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L’ÉQUIPE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DA8CA875-49DD-7690-220F-82BD79D50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209" y="504442"/>
            <a:ext cx="2543584" cy="179132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524097B-61CE-1C3C-299F-CF3F40CF9C1E}"/>
              </a:ext>
            </a:extLst>
          </p:cNvPr>
          <p:cNvSpPr/>
          <p:nvPr/>
        </p:nvSpPr>
        <p:spPr>
          <a:xfrm>
            <a:off x="543204" y="3800681"/>
            <a:ext cx="10936589" cy="179132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DDB602D-9CCE-9572-7C36-FB83EFB7CD65}"/>
              </a:ext>
            </a:extLst>
          </p:cNvPr>
          <p:cNvSpPr txBox="1"/>
          <p:nvPr/>
        </p:nvSpPr>
        <p:spPr>
          <a:xfrm>
            <a:off x="8836622" y="3908799"/>
            <a:ext cx="2543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0071C1"/>
                </a:solidFill>
              </a:rPr>
              <a:t>Sergei BERGEN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2234298-52FE-474D-27EC-00F29446FCB5}"/>
              </a:ext>
            </a:extLst>
          </p:cNvPr>
          <p:cNvSpPr txBox="1"/>
          <p:nvPr/>
        </p:nvSpPr>
        <p:spPr>
          <a:xfrm>
            <a:off x="8694345" y="4934676"/>
            <a:ext cx="2685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0071C1"/>
                </a:solidFill>
              </a:rPr>
              <a:t>Nicol</a:t>
            </a:r>
            <a:r>
              <a:rPr lang="fr-CA" dirty="0">
                <a:solidFill>
                  <a:srgbClr val="0071C1"/>
                </a:solidFill>
              </a:rPr>
              <a:t> </a:t>
            </a:r>
            <a:r>
              <a:rPr lang="fr-CA" sz="2800" b="1" dirty="0">
                <a:solidFill>
                  <a:srgbClr val="0071C1"/>
                </a:solidFill>
              </a:rPr>
              <a:t>LAROUCHE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51D4553-2208-015F-4089-B60C1C7F0C12}"/>
              </a:ext>
            </a:extLst>
          </p:cNvPr>
          <p:cNvSpPr txBox="1"/>
          <p:nvPr/>
        </p:nvSpPr>
        <p:spPr>
          <a:xfrm>
            <a:off x="7608777" y="4411456"/>
            <a:ext cx="377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203864"/>
                </a:solidFill>
              </a:rPr>
              <a:t>Serge KALONJI-KASUKU</a:t>
            </a:r>
          </a:p>
        </p:txBody>
      </p:sp>
    </p:spTree>
    <p:extLst>
      <p:ext uri="{BB962C8B-B14F-4D97-AF65-F5344CB8AC3E}">
        <p14:creationId xmlns:p14="http://schemas.microsoft.com/office/powerpoint/2010/main" val="26219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e route dégagée avec des fermes et des montagnes isolées&#10;">
            <a:extLst>
              <a:ext uri="{FF2B5EF4-FFF2-40B4-BE49-F238E27FC236}">
                <a16:creationId xmlns:a16="http://schemas.microsoft.com/office/drawing/2014/main" id="{55778022-079A-4FF4-8735-D3C9A67F119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7813" b="7813"/>
          <a:stretch/>
        </p:blipFill>
        <p:spPr>
          <a:xfrm>
            <a:off x="0" y="0"/>
            <a:ext cx="12192000" cy="6858000"/>
          </a:xfrm>
          <a:ln>
            <a:solidFill>
              <a:srgbClr val="203864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6C3F01E-FFD9-EBAB-EF38-409D970A5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952" y="5924941"/>
            <a:ext cx="1147841" cy="808369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D41ABAF-0092-CDE2-677A-98BEF294BD43}"/>
              </a:ext>
            </a:extLst>
          </p:cNvPr>
          <p:cNvCxnSpPr>
            <a:cxnSpLocks/>
          </p:cNvCxnSpPr>
          <p:nvPr/>
        </p:nvCxnSpPr>
        <p:spPr>
          <a:xfrm>
            <a:off x="543206" y="6102035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185A5D8-DDAC-9D5F-1D11-4B68BEDB837C}"/>
              </a:ext>
            </a:extLst>
          </p:cNvPr>
          <p:cNvCxnSpPr>
            <a:cxnSpLocks/>
          </p:cNvCxnSpPr>
          <p:nvPr/>
        </p:nvCxnSpPr>
        <p:spPr>
          <a:xfrm>
            <a:off x="543205" y="6329126"/>
            <a:ext cx="9904491" cy="0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92F3FB5-B861-9BCC-219F-A7692828DD49}"/>
              </a:ext>
            </a:extLst>
          </p:cNvPr>
          <p:cNvCxnSpPr>
            <a:cxnSpLocks/>
          </p:cNvCxnSpPr>
          <p:nvPr/>
        </p:nvCxnSpPr>
        <p:spPr>
          <a:xfrm>
            <a:off x="543205" y="6551690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E82581-6E4D-3618-FE8C-9CB97947A330}"/>
              </a:ext>
            </a:extLst>
          </p:cNvPr>
          <p:cNvCxnSpPr>
            <a:cxnSpLocks/>
          </p:cNvCxnSpPr>
          <p:nvPr/>
        </p:nvCxnSpPr>
        <p:spPr>
          <a:xfrm>
            <a:off x="543205" y="5847030"/>
            <a:ext cx="109365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DE4C625C-D21D-D900-4C65-C1B2E0E23F67}"/>
              </a:ext>
            </a:extLst>
          </p:cNvPr>
          <p:cNvSpPr txBox="1"/>
          <p:nvPr/>
        </p:nvSpPr>
        <p:spPr>
          <a:xfrm>
            <a:off x="543205" y="528873"/>
            <a:ext cx="52872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LE PROJET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24097B-61CE-1C3C-299F-CF3F40CF9C1E}"/>
              </a:ext>
            </a:extLst>
          </p:cNvPr>
          <p:cNvSpPr/>
          <p:nvPr/>
        </p:nvSpPr>
        <p:spPr>
          <a:xfrm>
            <a:off x="543204" y="1236759"/>
            <a:ext cx="10936589" cy="435524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DDB602D-9CCE-9572-7C36-FB83EFB7CD65}"/>
              </a:ext>
            </a:extLst>
          </p:cNvPr>
          <p:cNvSpPr txBox="1"/>
          <p:nvPr/>
        </p:nvSpPr>
        <p:spPr>
          <a:xfrm>
            <a:off x="712206" y="1413853"/>
            <a:ext cx="10559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0071C1"/>
                </a:solidFill>
              </a:rPr>
              <a:t>Itinéraire </a:t>
            </a:r>
            <a:r>
              <a:rPr lang="fr-CA" sz="2800" b="1" dirty="0">
                <a:solidFill>
                  <a:srgbClr val="203864"/>
                </a:solidFill>
              </a:rPr>
              <a:t>Plus</a:t>
            </a:r>
            <a:r>
              <a:rPr lang="fr-CA" sz="2800" b="1" dirty="0">
                <a:solidFill>
                  <a:srgbClr val="0071C1"/>
                </a:solidFill>
              </a:rPr>
              <a:t> </a:t>
            </a:r>
            <a:r>
              <a:rPr lang="fr-CA" sz="2800" b="1" dirty="0" err="1">
                <a:solidFill>
                  <a:srgbClr val="0071C1"/>
                </a:solidFill>
              </a:rPr>
              <a:t>Plus</a:t>
            </a:r>
            <a:endParaRPr lang="fr-CA" sz="2800" b="1" dirty="0">
              <a:solidFill>
                <a:srgbClr val="0071C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51D4553-2208-015F-4089-B60C1C7F0C12}"/>
              </a:ext>
            </a:extLst>
          </p:cNvPr>
          <p:cNvSpPr txBox="1"/>
          <p:nvPr/>
        </p:nvSpPr>
        <p:spPr>
          <a:xfrm>
            <a:off x="1927634" y="2257574"/>
            <a:ext cx="7805598" cy="2958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CA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L’application mobile qui établit les </a:t>
            </a:r>
            <a:r>
              <a:rPr lang="fr-CA" sz="4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étapes</a:t>
            </a:r>
            <a:r>
              <a:rPr lang="fr-CA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d’un </a:t>
            </a:r>
            <a:r>
              <a:rPr lang="fr-CA" sz="4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itinéraire</a:t>
            </a:r>
            <a:r>
              <a:rPr lang="fr-CA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une </a:t>
            </a:r>
            <a:r>
              <a:rPr lang="fr-CA" sz="4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meilleure</a:t>
            </a:r>
            <a:r>
              <a:rPr lang="fr-CA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A" sz="4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planification</a:t>
            </a:r>
            <a:r>
              <a:rPr lang="fr-CA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vos </a:t>
            </a:r>
            <a:r>
              <a:rPr lang="fr-CA" sz="4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voyages</a:t>
            </a:r>
            <a:r>
              <a:rPr lang="fr-CA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723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e route dégagée avec des fermes et des montagnes isolées&#10;">
            <a:extLst>
              <a:ext uri="{FF2B5EF4-FFF2-40B4-BE49-F238E27FC236}">
                <a16:creationId xmlns:a16="http://schemas.microsoft.com/office/drawing/2014/main" id="{55778022-079A-4FF4-8735-D3C9A67F119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7813" b="7813"/>
          <a:stretch/>
        </p:blipFill>
        <p:spPr>
          <a:xfrm>
            <a:off x="0" y="0"/>
            <a:ext cx="12192000" cy="6858000"/>
          </a:xfrm>
          <a:ln>
            <a:solidFill>
              <a:srgbClr val="203864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6C3F01E-FFD9-EBAB-EF38-409D970A5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952" y="5924941"/>
            <a:ext cx="1147841" cy="808369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D41ABAF-0092-CDE2-677A-98BEF294BD43}"/>
              </a:ext>
            </a:extLst>
          </p:cNvPr>
          <p:cNvCxnSpPr>
            <a:cxnSpLocks/>
          </p:cNvCxnSpPr>
          <p:nvPr/>
        </p:nvCxnSpPr>
        <p:spPr>
          <a:xfrm>
            <a:off x="543206" y="6102035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185A5D8-DDAC-9D5F-1D11-4B68BEDB837C}"/>
              </a:ext>
            </a:extLst>
          </p:cNvPr>
          <p:cNvCxnSpPr>
            <a:cxnSpLocks/>
          </p:cNvCxnSpPr>
          <p:nvPr/>
        </p:nvCxnSpPr>
        <p:spPr>
          <a:xfrm>
            <a:off x="543205" y="6329126"/>
            <a:ext cx="9904491" cy="0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92F3FB5-B861-9BCC-219F-A7692828DD49}"/>
              </a:ext>
            </a:extLst>
          </p:cNvPr>
          <p:cNvCxnSpPr>
            <a:cxnSpLocks/>
          </p:cNvCxnSpPr>
          <p:nvPr/>
        </p:nvCxnSpPr>
        <p:spPr>
          <a:xfrm>
            <a:off x="543205" y="6551690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E82581-6E4D-3618-FE8C-9CB97947A330}"/>
              </a:ext>
            </a:extLst>
          </p:cNvPr>
          <p:cNvCxnSpPr>
            <a:cxnSpLocks/>
          </p:cNvCxnSpPr>
          <p:nvPr/>
        </p:nvCxnSpPr>
        <p:spPr>
          <a:xfrm>
            <a:off x="543205" y="5847030"/>
            <a:ext cx="109365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DE4C625C-D21D-D900-4C65-C1B2E0E23F67}"/>
              </a:ext>
            </a:extLst>
          </p:cNvPr>
          <p:cNvSpPr txBox="1"/>
          <p:nvPr/>
        </p:nvSpPr>
        <p:spPr>
          <a:xfrm>
            <a:off x="543205" y="528873"/>
            <a:ext cx="52872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LE PROJET </a:t>
            </a:r>
            <a:r>
              <a:rPr lang="fr-CA" sz="1400" dirty="0"/>
              <a:t>(suite)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24097B-61CE-1C3C-299F-CF3F40CF9C1E}"/>
              </a:ext>
            </a:extLst>
          </p:cNvPr>
          <p:cNvSpPr/>
          <p:nvPr/>
        </p:nvSpPr>
        <p:spPr>
          <a:xfrm>
            <a:off x="543204" y="1250737"/>
            <a:ext cx="10936589" cy="435524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DDB602D-9CCE-9572-7C36-FB83EFB7CD65}"/>
              </a:ext>
            </a:extLst>
          </p:cNvPr>
          <p:cNvSpPr txBox="1"/>
          <p:nvPr/>
        </p:nvSpPr>
        <p:spPr>
          <a:xfrm>
            <a:off x="712206" y="1413853"/>
            <a:ext cx="10559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0071C1"/>
                </a:solidFill>
              </a:rPr>
              <a:t>Itinéraire </a:t>
            </a:r>
            <a:r>
              <a:rPr lang="fr-CA" sz="2800" b="1" dirty="0">
                <a:solidFill>
                  <a:srgbClr val="203864"/>
                </a:solidFill>
              </a:rPr>
              <a:t>Plus</a:t>
            </a:r>
            <a:r>
              <a:rPr lang="fr-CA" sz="2800" b="1" dirty="0">
                <a:solidFill>
                  <a:srgbClr val="0071C1"/>
                </a:solidFill>
              </a:rPr>
              <a:t> </a:t>
            </a:r>
            <a:r>
              <a:rPr lang="fr-CA" sz="2800" b="1" dirty="0" err="1">
                <a:solidFill>
                  <a:srgbClr val="0071C1"/>
                </a:solidFill>
              </a:rPr>
              <a:t>Plus</a:t>
            </a:r>
            <a:endParaRPr lang="fr-CA" sz="2800" b="1" dirty="0">
              <a:solidFill>
                <a:srgbClr val="0071C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51D4553-2208-015F-4089-B60C1C7F0C12}"/>
              </a:ext>
            </a:extLst>
          </p:cNvPr>
          <p:cNvSpPr txBox="1"/>
          <p:nvPr/>
        </p:nvSpPr>
        <p:spPr>
          <a:xfrm>
            <a:off x="992864" y="2503020"/>
            <a:ext cx="10206272" cy="216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A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 à chaque étape un ensemble d’activités</a:t>
            </a: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services </a:t>
            </a:r>
            <a:r>
              <a:rPr lang="fr-CA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énergétiques : Le p</a:t>
            </a: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lein </a:t>
            </a:r>
            <a:r>
              <a:rPr lang="fr-CA" sz="2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d’essence</a:t>
            </a:r>
            <a:r>
              <a:rPr lang="fr-CA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 </a:t>
            </a:r>
            <a:r>
              <a:rPr lang="fr-CA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r</a:t>
            </a: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echarge électrique,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CA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rassasier dans un bon restaurant ou encore,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CA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reposer dans un hôtel</a:t>
            </a:r>
            <a:r>
              <a:rPr lang="fr-CA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3, 4 ou 5 étoiles</a:t>
            </a: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CA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Étoile : 5 branches 1">
            <a:extLst>
              <a:ext uri="{FF2B5EF4-FFF2-40B4-BE49-F238E27FC236}">
                <a16:creationId xmlns:a16="http://schemas.microsoft.com/office/drawing/2014/main" id="{B10B714E-0643-F1BC-78DF-58385099CB81}"/>
              </a:ext>
            </a:extLst>
          </p:cNvPr>
          <p:cNvSpPr/>
          <p:nvPr/>
        </p:nvSpPr>
        <p:spPr>
          <a:xfrm>
            <a:off x="4879818" y="4969398"/>
            <a:ext cx="425512" cy="425513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Étoile : 5 branches 15">
            <a:extLst>
              <a:ext uri="{FF2B5EF4-FFF2-40B4-BE49-F238E27FC236}">
                <a16:creationId xmlns:a16="http://schemas.microsoft.com/office/drawing/2014/main" id="{DDF91AD3-CB9A-4179-F113-617EC4EBDAAB}"/>
              </a:ext>
            </a:extLst>
          </p:cNvPr>
          <p:cNvSpPr/>
          <p:nvPr/>
        </p:nvSpPr>
        <p:spPr>
          <a:xfrm>
            <a:off x="5355125" y="4967889"/>
            <a:ext cx="425512" cy="425513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Étoile : 5 branches 16">
            <a:extLst>
              <a:ext uri="{FF2B5EF4-FFF2-40B4-BE49-F238E27FC236}">
                <a16:creationId xmlns:a16="http://schemas.microsoft.com/office/drawing/2014/main" id="{0016BCD3-26A3-73EB-AFD4-EBFDC6468C97}"/>
              </a:ext>
            </a:extLst>
          </p:cNvPr>
          <p:cNvSpPr/>
          <p:nvPr/>
        </p:nvSpPr>
        <p:spPr>
          <a:xfrm>
            <a:off x="5830432" y="4967889"/>
            <a:ext cx="425512" cy="425513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Étoile : 5 branches 17">
            <a:extLst>
              <a:ext uri="{FF2B5EF4-FFF2-40B4-BE49-F238E27FC236}">
                <a16:creationId xmlns:a16="http://schemas.microsoft.com/office/drawing/2014/main" id="{6CD371AA-0179-87B6-7AB8-CC143C6B013E}"/>
              </a:ext>
            </a:extLst>
          </p:cNvPr>
          <p:cNvSpPr/>
          <p:nvPr/>
        </p:nvSpPr>
        <p:spPr>
          <a:xfrm>
            <a:off x="6308756" y="4966028"/>
            <a:ext cx="425512" cy="425513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Étoile : 5 branches 18">
            <a:extLst>
              <a:ext uri="{FF2B5EF4-FFF2-40B4-BE49-F238E27FC236}">
                <a16:creationId xmlns:a16="http://schemas.microsoft.com/office/drawing/2014/main" id="{896EC9C9-BB5C-DBE0-1E62-057719BB6B59}"/>
              </a:ext>
            </a:extLst>
          </p:cNvPr>
          <p:cNvSpPr/>
          <p:nvPr/>
        </p:nvSpPr>
        <p:spPr>
          <a:xfrm>
            <a:off x="6758416" y="4966028"/>
            <a:ext cx="425512" cy="425513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097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e route dégagée avec des fermes et des montagnes isolées&#10;">
            <a:extLst>
              <a:ext uri="{FF2B5EF4-FFF2-40B4-BE49-F238E27FC236}">
                <a16:creationId xmlns:a16="http://schemas.microsoft.com/office/drawing/2014/main" id="{55778022-079A-4FF4-8735-D3C9A67F119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7813" b="7813"/>
          <a:stretch/>
        </p:blipFill>
        <p:spPr>
          <a:xfrm>
            <a:off x="0" y="0"/>
            <a:ext cx="12192000" cy="6858000"/>
          </a:xfrm>
          <a:ln>
            <a:solidFill>
              <a:srgbClr val="203864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6C3F01E-FFD9-EBAB-EF38-409D970A5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952" y="5924941"/>
            <a:ext cx="1147841" cy="808369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D41ABAF-0092-CDE2-677A-98BEF294BD43}"/>
              </a:ext>
            </a:extLst>
          </p:cNvPr>
          <p:cNvCxnSpPr>
            <a:cxnSpLocks/>
          </p:cNvCxnSpPr>
          <p:nvPr/>
        </p:nvCxnSpPr>
        <p:spPr>
          <a:xfrm>
            <a:off x="543206" y="6102035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185A5D8-DDAC-9D5F-1D11-4B68BEDB837C}"/>
              </a:ext>
            </a:extLst>
          </p:cNvPr>
          <p:cNvCxnSpPr>
            <a:cxnSpLocks/>
          </p:cNvCxnSpPr>
          <p:nvPr/>
        </p:nvCxnSpPr>
        <p:spPr>
          <a:xfrm>
            <a:off x="543205" y="6329126"/>
            <a:ext cx="9904491" cy="0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92F3FB5-B861-9BCC-219F-A7692828DD49}"/>
              </a:ext>
            </a:extLst>
          </p:cNvPr>
          <p:cNvCxnSpPr>
            <a:cxnSpLocks/>
          </p:cNvCxnSpPr>
          <p:nvPr/>
        </p:nvCxnSpPr>
        <p:spPr>
          <a:xfrm>
            <a:off x="543205" y="6551690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E82581-6E4D-3618-FE8C-9CB97947A330}"/>
              </a:ext>
            </a:extLst>
          </p:cNvPr>
          <p:cNvCxnSpPr>
            <a:cxnSpLocks/>
          </p:cNvCxnSpPr>
          <p:nvPr/>
        </p:nvCxnSpPr>
        <p:spPr>
          <a:xfrm>
            <a:off x="543205" y="5847030"/>
            <a:ext cx="109365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DE4C625C-D21D-D900-4C65-C1B2E0E23F67}"/>
              </a:ext>
            </a:extLst>
          </p:cNvPr>
          <p:cNvSpPr txBox="1"/>
          <p:nvPr/>
        </p:nvSpPr>
        <p:spPr>
          <a:xfrm>
            <a:off x="543205" y="528873"/>
            <a:ext cx="52872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LE PROJET </a:t>
            </a:r>
            <a:r>
              <a:rPr lang="fr-CA" sz="1400" dirty="0"/>
              <a:t>(suite)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24097B-61CE-1C3C-299F-CF3F40CF9C1E}"/>
              </a:ext>
            </a:extLst>
          </p:cNvPr>
          <p:cNvSpPr/>
          <p:nvPr/>
        </p:nvSpPr>
        <p:spPr>
          <a:xfrm>
            <a:off x="543204" y="1236759"/>
            <a:ext cx="10936589" cy="435524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DDB602D-9CCE-9572-7C36-FB83EFB7CD65}"/>
              </a:ext>
            </a:extLst>
          </p:cNvPr>
          <p:cNvSpPr txBox="1"/>
          <p:nvPr/>
        </p:nvSpPr>
        <p:spPr>
          <a:xfrm>
            <a:off x="712206" y="1413853"/>
            <a:ext cx="10559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0071C1"/>
                </a:solidFill>
              </a:rPr>
              <a:t>Itinéraire </a:t>
            </a:r>
            <a:r>
              <a:rPr lang="fr-CA" sz="2800" b="1" dirty="0">
                <a:solidFill>
                  <a:srgbClr val="203864"/>
                </a:solidFill>
              </a:rPr>
              <a:t>Plus</a:t>
            </a:r>
            <a:r>
              <a:rPr lang="fr-CA" sz="2800" b="1" dirty="0">
                <a:solidFill>
                  <a:srgbClr val="0071C1"/>
                </a:solidFill>
              </a:rPr>
              <a:t> </a:t>
            </a:r>
            <a:r>
              <a:rPr lang="fr-CA" sz="2800" b="1" dirty="0" err="1">
                <a:solidFill>
                  <a:srgbClr val="0071C1"/>
                </a:solidFill>
              </a:rPr>
              <a:t>Plus</a:t>
            </a:r>
            <a:endParaRPr lang="fr-CA" sz="2800" b="1" dirty="0">
              <a:solidFill>
                <a:srgbClr val="0071C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51D4553-2208-015F-4089-B60C1C7F0C12}"/>
              </a:ext>
            </a:extLst>
          </p:cNvPr>
          <p:cNvSpPr txBox="1"/>
          <p:nvPr/>
        </p:nvSpPr>
        <p:spPr>
          <a:xfrm>
            <a:off x="1569266" y="2741130"/>
            <a:ext cx="8845236" cy="1926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l’aide d’une configuration simple et efficace, </a:t>
            </a:r>
            <a:r>
              <a:rPr lang="fr-CA" sz="2800" b="1" dirty="0">
                <a:solidFill>
                  <a:srgbClr val="0071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Itinéraire</a:t>
            </a:r>
            <a:r>
              <a:rPr lang="fr-CA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A" sz="2800" b="1" dirty="0">
                <a:solidFill>
                  <a:srgbClr val="20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</a:t>
            </a:r>
            <a:r>
              <a:rPr lang="fr-CA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A" sz="2800" b="1" dirty="0" err="1">
                <a:solidFill>
                  <a:srgbClr val="0071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</a:t>
            </a:r>
            <a:r>
              <a:rPr lang="fr-CA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veux facile d’utilisation.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CA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A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Toute</a:t>
            </a: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nouvelle destination</a:t>
            </a:r>
            <a:r>
              <a:rPr lang="fr-CA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contient ses propres activités.</a:t>
            </a:r>
            <a:endParaRPr lang="fr-CA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e route dégagée avec des fermes et des montagnes isolées&#10;">
            <a:extLst>
              <a:ext uri="{FF2B5EF4-FFF2-40B4-BE49-F238E27FC236}">
                <a16:creationId xmlns:a16="http://schemas.microsoft.com/office/drawing/2014/main" id="{55778022-079A-4FF4-8735-D3C9A67F119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7813" b="7813"/>
          <a:stretch/>
        </p:blipFill>
        <p:spPr>
          <a:xfrm>
            <a:off x="0" y="0"/>
            <a:ext cx="12192000" cy="6858000"/>
          </a:xfrm>
          <a:ln>
            <a:solidFill>
              <a:srgbClr val="203864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6C3F01E-FFD9-EBAB-EF38-409D970A5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952" y="5924941"/>
            <a:ext cx="1147841" cy="808369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D41ABAF-0092-CDE2-677A-98BEF294BD43}"/>
              </a:ext>
            </a:extLst>
          </p:cNvPr>
          <p:cNvCxnSpPr>
            <a:cxnSpLocks/>
          </p:cNvCxnSpPr>
          <p:nvPr/>
        </p:nvCxnSpPr>
        <p:spPr>
          <a:xfrm>
            <a:off x="543206" y="6102035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185A5D8-DDAC-9D5F-1D11-4B68BEDB837C}"/>
              </a:ext>
            </a:extLst>
          </p:cNvPr>
          <p:cNvCxnSpPr>
            <a:cxnSpLocks/>
          </p:cNvCxnSpPr>
          <p:nvPr/>
        </p:nvCxnSpPr>
        <p:spPr>
          <a:xfrm>
            <a:off x="543205" y="6329126"/>
            <a:ext cx="9904491" cy="0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92F3FB5-B861-9BCC-219F-A7692828DD49}"/>
              </a:ext>
            </a:extLst>
          </p:cNvPr>
          <p:cNvCxnSpPr>
            <a:cxnSpLocks/>
          </p:cNvCxnSpPr>
          <p:nvPr/>
        </p:nvCxnSpPr>
        <p:spPr>
          <a:xfrm>
            <a:off x="543205" y="6551690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E82581-6E4D-3618-FE8C-9CB97947A330}"/>
              </a:ext>
            </a:extLst>
          </p:cNvPr>
          <p:cNvCxnSpPr>
            <a:cxnSpLocks/>
          </p:cNvCxnSpPr>
          <p:nvPr/>
        </p:nvCxnSpPr>
        <p:spPr>
          <a:xfrm>
            <a:off x="543205" y="5847030"/>
            <a:ext cx="109365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DE4C625C-D21D-D900-4C65-C1B2E0E23F67}"/>
              </a:ext>
            </a:extLst>
          </p:cNvPr>
          <p:cNvSpPr txBox="1"/>
          <p:nvPr/>
        </p:nvSpPr>
        <p:spPr>
          <a:xfrm>
            <a:off x="543205" y="528873"/>
            <a:ext cx="52872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LE PROJET </a:t>
            </a:r>
            <a:r>
              <a:rPr lang="fr-CA" sz="1400" dirty="0"/>
              <a:t>(suite)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24097B-61CE-1C3C-299F-CF3F40CF9C1E}"/>
              </a:ext>
            </a:extLst>
          </p:cNvPr>
          <p:cNvSpPr/>
          <p:nvPr/>
        </p:nvSpPr>
        <p:spPr>
          <a:xfrm>
            <a:off x="543204" y="1236759"/>
            <a:ext cx="10936589" cy="435524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DDB602D-9CCE-9572-7C36-FB83EFB7CD65}"/>
              </a:ext>
            </a:extLst>
          </p:cNvPr>
          <p:cNvSpPr txBox="1"/>
          <p:nvPr/>
        </p:nvSpPr>
        <p:spPr>
          <a:xfrm>
            <a:off x="712206" y="1413853"/>
            <a:ext cx="10559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0071C1"/>
                </a:solidFill>
              </a:rPr>
              <a:t>Itinéraire </a:t>
            </a:r>
            <a:r>
              <a:rPr lang="fr-CA" sz="2800" b="1" dirty="0">
                <a:solidFill>
                  <a:srgbClr val="203864"/>
                </a:solidFill>
              </a:rPr>
              <a:t>Plus</a:t>
            </a:r>
            <a:r>
              <a:rPr lang="fr-CA" sz="2800" b="1" dirty="0">
                <a:solidFill>
                  <a:srgbClr val="0071C1"/>
                </a:solidFill>
              </a:rPr>
              <a:t> </a:t>
            </a:r>
            <a:r>
              <a:rPr lang="fr-CA" sz="2800" b="1" dirty="0" err="1">
                <a:solidFill>
                  <a:srgbClr val="0071C1"/>
                </a:solidFill>
              </a:rPr>
              <a:t>Plus</a:t>
            </a:r>
            <a:endParaRPr lang="fr-CA" sz="2800" b="1" dirty="0">
              <a:solidFill>
                <a:srgbClr val="0071C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51D4553-2208-015F-4089-B60C1C7F0C12}"/>
              </a:ext>
            </a:extLst>
          </p:cNvPr>
          <p:cNvSpPr txBox="1"/>
          <p:nvPr/>
        </p:nvSpPr>
        <p:spPr>
          <a:xfrm>
            <a:off x="1689980" y="2661042"/>
            <a:ext cx="8812040" cy="1963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Enfin, un rapport d’estimation est établi pour </a:t>
            </a:r>
            <a:r>
              <a:rPr lang="fr-CA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</a:t>
            </a: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destination.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L’estimation comprend :</a:t>
            </a:r>
          </a:p>
          <a:p>
            <a:pPr marL="1257300" lvl="2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CA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temps de</a:t>
            </a: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déplacement et des arrêts,</a:t>
            </a:r>
          </a:p>
          <a:p>
            <a:pPr marL="1257300" lvl="2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coûts de la consommation d’énergie.</a:t>
            </a:r>
          </a:p>
        </p:txBody>
      </p:sp>
    </p:spTree>
    <p:extLst>
      <p:ext uri="{BB962C8B-B14F-4D97-AF65-F5344CB8AC3E}">
        <p14:creationId xmlns:p14="http://schemas.microsoft.com/office/powerpoint/2010/main" val="274936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e route dégagée avec des fermes et des montagnes isolées&#10;">
            <a:extLst>
              <a:ext uri="{FF2B5EF4-FFF2-40B4-BE49-F238E27FC236}">
                <a16:creationId xmlns:a16="http://schemas.microsoft.com/office/drawing/2014/main" id="{55778022-079A-4FF4-8735-D3C9A67F119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7813" b="7813"/>
          <a:stretch/>
        </p:blipFill>
        <p:spPr>
          <a:xfrm>
            <a:off x="0" y="0"/>
            <a:ext cx="12192000" cy="6858000"/>
          </a:xfrm>
          <a:ln>
            <a:solidFill>
              <a:srgbClr val="203864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6C3F01E-FFD9-EBAB-EF38-409D970A5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952" y="5924941"/>
            <a:ext cx="1147841" cy="808369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D41ABAF-0092-CDE2-677A-98BEF294BD43}"/>
              </a:ext>
            </a:extLst>
          </p:cNvPr>
          <p:cNvCxnSpPr>
            <a:cxnSpLocks/>
          </p:cNvCxnSpPr>
          <p:nvPr/>
        </p:nvCxnSpPr>
        <p:spPr>
          <a:xfrm>
            <a:off x="543206" y="6102035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185A5D8-DDAC-9D5F-1D11-4B68BEDB837C}"/>
              </a:ext>
            </a:extLst>
          </p:cNvPr>
          <p:cNvCxnSpPr>
            <a:cxnSpLocks/>
          </p:cNvCxnSpPr>
          <p:nvPr/>
        </p:nvCxnSpPr>
        <p:spPr>
          <a:xfrm>
            <a:off x="543205" y="6329126"/>
            <a:ext cx="9904491" cy="0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92F3FB5-B861-9BCC-219F-A7692828DD49}"/>
              </a:ext>
            </a:extLst>
          </p:cNvPr>
          <p:cNvCxnSpPr>
            <a:cxnSpLocks/>
          </p:cNvCxnSpPr>
          <p:nvPr/>
        </p:nvCxnSpPr>
        <p:spPr>
          <a:xfrm>
            <a:off x="543205" y="6551690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E82581-6E4D-3618-FE8C-9CB97947A330}"/>
              </a:ext>
            </a:extLst>
          </p:cNvPr>
          <p:cNvCxnSpPr>
            <a:cxnSpLocks/>
          </p:cNvCxnSpPr>
          <p:nvPr/>
        </p:nvCxnSpPr>
        <p:spPr>
          <a:xfrm>
            <a:off x="543205" y="5847030"/>
            <a:ext cx="109365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DE4C625C-D21D-D900-4C65-C1B2E0E23F67}"/>
              </a:ext>
            </a:extLst>
          </p:cNvPr>
          <p:cNvSpPr txBox="1"/>
          <p:nvPr/>
        </p:nvSpPr>
        <p:spPr>
          <a:xfrm>
            <a:off x="543205" y="528873"/>
            <a:ext cx="52872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LES TECHNOLOGIES</a:t>
            </a:r>
            <a:endParaRPr lang="fr-CA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24097B-61CE-1C3C-299F-CF3F40CF9C1E}"/>
              </a:ext>
            </a:extLst>
          </p:cNvPr>
          <p:cNvSpPr/>
          <p:nvPr/>
        </p:nvSpPr>
        <p:spPr>
          <a:xfrm>
            <a:off x="543204" y="1236759"/>
            <a:ext cx="10936589" cy="435524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DDB602D-9CCE-9572-7C36-FB83EFB7CD65}"/>
              </a:ext>
            </a:extLst>
          </p:cNvPr>
          <p:cNvSpPr txBox="1"/>
          <p:nvPr/>
        </p:nvSpPr>
        <p:spPr>
          <a:xfrm>
            <a:off x="712206" y="1413853"/>
            <a:ext cx="10559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0071C1"/>
                </a:solidFill>
              </a:rPr>
              <a:t>Itinéraire </a:t>
            </a:r>
            <a:r>
              <a:rPr lang="fr-CA" sz="2800" b="1" dirty="0">
                <a:solidFill>
                  <a:srgbClr val="203864"/>
                </a:solidFill>
              </a:rPr>
              <a:t>Plus</a:t>
            </a:r>
            <a:r>
              <a:rPr lang="fr-CA" sz="2800" b="1" dirty="0">
                <a:solidFill>
                  <a:srgbClr val="0071C1"/>
                </a:solidFill>
              </a:rPr>
              <a:t> </a:t>
            </a:r>
            <a:r>
              <a:rPr lang="fr-CA" sz="2800" b="1" dirty="0" err="1">
                <a:solidFill>
                  <a:srgbClr val="0071C1"/>
                </a:solidFill>
              </a:rPr>
              <a:t>Plus</a:t>
            </a:r>
            <a:endParaRPr lang="fr-CA" sz="2800" b="1" dirty="0">
              <a:solidFill>
                <a:srgbClr val="0071C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51D4553-2208-015F-4089-B60C1C7F0C12}"/>
              </a:ext>
            </a:extLst>
          </p:cNvPr>
          <p:cNvSpPr txBox="1"/>
          <p:nvPr/>
        </p:nvSpPr>
        <p:spPr>
          <a:xfrm>
            <a:off x="4214388" y="1488397"/>
            <a:ext cx="6117564" cy="3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Utilise les API de Google 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CA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Maps</a:t>
            </a:r>
            <a:endParaRPr lang="fr-CA" sz="2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CA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Nearby</a:t>
            </a:r>
            <a:endParaRPr lang="fr-CA" sz="2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CA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CA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CA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DistanceMatrix</a:t>
            </a:r>
            <a:endParaRPr lang="fr-CA" sz="2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Le service </a:t>
            </a:r>
            <a:r>
              <a:rPr lang="fr-CA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Firestore</a:t>
            </a: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le stockage de données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Android </a:t>
            </a:r>
            <a:r>
              <a:rPr lang="fr-CA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material</a:t>
            </a:r>
            <a:r>
              <a:rPr lang="fr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les champs de saisie</a:t>
            </a:r>
          </a:p>
        </p:txBody>
      </p:sp>
    </p:spTree>
    <p:extLst>
      <p:ext uri="{BB962C8B-B14F-4D97-AF65-F5344CB8AC3E}">
        <p14:creationId xmlns:p14="http://schemas.microsoft.com/office/powerpoint/2010/main" val="80615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e route dégagée avec des fermes et des montagnes isolées&#10;">
            <a:extLst>
              <a:ext uri="{FF2B5EF4-FFF2-40B4-BE49-F238E27FC236}">
                <a16:creationId xmlns:a16="http://schemas.microsoft.com/office/drawing/2014/main" id="{55778022-079A-4FF4-8735-D3C9A67F119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7813" b="7813"/>
          <a:stretch/>
        </p:blipFill>
        <p:spPr>
          <a:xfrm>
            <a:off x="0" y="0"/>
            <a:ext cx="12192000" cy="6858000"/>
          </a:xfrm>
          <a:ln>
            <a:solidFill>
              <a:srgbClr val="203864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6C3F01E-FFD9-EBAB-EF38-409D970A5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952" y="5924941"/>
            <a:ext cx="1147841" cy="808369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D41ABAF-0092-CDE2-677A-98BEF294BD43}"/>
              </a:ext>
            </a:extLst>
          </p:cNvPr>
          <p:cNvCxnSpPr>
            <a:cxnSpLocks/>
          </p:cNvCxnSpPr>
          <p:nvPr/>
        </p:nvCxnSpPr>
        <p:spPr>
          <a:xfrm>
            <a:off x="543206" y="6102035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185A5D8-DDAC-9D5F-1D11-4B68BEDB837C}"/>
              </a:ext>
            </a:extLst>
          </p:cNvPr>
          <p:cNvCxnSpPr>
            <a:cxnSpLocks/>
          </p:cNvCxnSpPr>
          <p:nvPr/>
        </p:nvCxnSpPr>
        <p:spPr>
          <a:xfrm>
            <a:off x="543205" y="6329126"/>
            <a:ext cx="9904491" cy="0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92F3FB5-B861-9BCC-219F-A7692828DD49}"/>
              </a:ext>
            </a:extLst>
          </p:cNvPr>
          <p:cNvCxnSpPr>
            <a:cxnSpLocks/>
          </p:cNvCxnSpPr>
          <p:nvPr/>
        </p:nvCxnSpPr>
        <p:spPr>
          <a:xfrm>
            <a:off x="543205" y="6551690"/>
            <a:ext cx="990449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E82581-6E4D-3618-FE8C-9CB97947A330}"/>
              </a:ext>
            </a:extLst>
          </p:cNvPr>
          <p:cNvCxnSpPr>
            <a:cxnSpLocks/>
          </p:cNvCxnSpPr>
          <p:nvPr/>
        </p:nvCxnSpPr>
        <p:spPr>
          <a:xfrm>
            <a:off x="543205" y="5847030"/>
            <a:ext cx="109365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DE4C625C-D21D-D900-4C65-C1B2E0E23F67}"/>
              </a:ext>
            </a:extLst>
          </p:cNvPr>
          <p:cNvSpPr txBox="1"/>
          <p:nvPr/>
        </p:nvSpPr>
        <p:spPr>
          <a:xfrm>
            <a:off x="543205" y="528873"/>
            <a:ext cx="52872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LA DÉMONSTRATION</a:t>
            </a:r>
            <a:endParaRPr lang="fr-CA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24097B-61CE-1C3C-299F-CF3F40CF9C1E}"/>
              </a:ext>
            </a:extLst>
          </p:cNvPr>
          <p:cNvSpPr/>
          <p:nvPr/>
        </p:nvSpPr>
        <p:spPr>
          <a:xfrm>
            <a:off x="543204" y="1236759"/>
            <a:ext cx="10936589" cy="435524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DDB602D-9CCE-9572-7C36-FB83EFB7CD65}"/>
              </a:ext>
            </a:extLst>
          </p:cNvPr>
          <p:cNvSpPr txBox="1"/>
          <p:nvPr/>
        </p:nvSpPr>
        <p:spPr>
          <a:xfrm>
            <a:off x="712206" y="1413853"/>
            <a:ext cx="10559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rgbClr val="0071C1"/>
                </a:solidFill>
              </a:rPr>
              <a:t>Itinéraire </a:t>
            </a:r>
            <a:r>
              <a:rPr lang="fr-CA" sz="2800" b="1" dirty="0">
                <a:solidFill>
                  <a:srgbClr val="203864"/>
                </a:solidFill>
              </a:rPr>
              <a:t>Plus</a:t>
            </a:r>
            <a:r>
              <a:rPr lang="fr-CA" sz="2800" b="1" dirty="0">
                <a:solidFill>
                  <a:srgbClr val="0071C1"/>
                </a:solidFill>
              </a:rPr>
              <a:t> </a:t>
            </a:r>
            <a:r>
              <a:rPr lang="fr-CA" sz="2800" b="1" dirty="0" err="1">
                <a:solidFill>
                  <a:srgbClr val="0071C1"/>
                </a:solidFill>
              </a:rPr>
              <a:t>Plus</a:t>
            </a:r>
            <a:endParaRPr lang="fr-CA" sz="2800" b="1" dirty="0">
              <a:solidFill>
                <a:srgbClr val="0071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136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Retro 1">
      <a:dk1>
        <a:sysClr val="windowText" lastClr="000000"/>
      </a:dk1>
      <a:lt1>
        <a:sysClr val="window" lastClr="FFFFFF"/>
      </a:lt1>
      <a:dk2>
        <a:srgbClr val="446777"/>
      </a:dk2>
      <a:lt2>
        <a:srgbClr val="E7E6E6"/>
      </a:lt2>
      <a:accent1>
        <a:srgbClr val="7B2C3F"/>
      </a:accent1>
      <a:accent2>
        <a:srgbClr val="93623F"/>
      </a:accent2>
      <a:accent3>
        <a:srgbClr val="DC9427"/>
      </a:accent3>
      <a:accent4>
        <a:srgbClr val="696371"/>
      </a:accent4>
      <a:accent5>
        <a:srgbClr val="EEC7B9"/>
      </a:accent5>
      <a:accent6>
        <a:srgbClr val="C5E0CF"/>
      </a:accent6>
      <a:hlink>
        <a:srgbClr val="FFC000"/>
      </a:hlink>
      <a:folHlink>
        <a:srgbClr val="FFC000"/>
      </a:folHlink>
    </a:clrScheme>
    <a:fontScheme name="Custom 4">
      <a:majorFont>
        <a:latin typeface="Rockwell Extra Bol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59636_TF11292542_Win32" id="{A1EEBB51-EA05-44E3-A360-9622147EC1A9}" vid="{8DCB0F67-FC31-43A6-96CD-7A00094DAA6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{BA5CAE57-E7AA-4BE3-BAC4-5DF1257919FC}tf11292542_win32</Template>
  <TotalTime>283</TotalTime>
  <Words>194</Words>
  <Application>Microsoft Office PowerPoint</Application>
  <PresentationFormat>Grand écran</PresentationFormat>
  <Paragraphs>44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Rockwell Extra Bold</vt:lpstr>
      <vt:lpstr>Symbol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 Larouche</dc:creator>
  <cp:lastModifiedBy>Nicol Larouche</cp:lastModifiedBy>
  <cp:revision>30</cp:revision>
  <dcterms:created xsi:type="dcterms:W3CDTF">2022-10-12T19:45:50Z</dcterms:created>
  <dcterms:modified xsi:type="dcterms:W3CDTF">2022-10-14T17:02:11Z</dcterms:modified>
</cp:coreProperties>
</file>