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 Larouche" userId="f405cf6bbe470186" providerId="LiveId" clId="{70658850-6750-49D8-A69A-2777B50EF4FC}"/>
    <pc:docChg chg="modSld">
      <pc:chgData name="Nicol Larouche" userId="f405cf6bbe470186" providerId="LiveId" clId="{70658850-6750-49D8-A69A-2777B50EF4FC}" dt="2022-08-11T13:56:39.410" v="4" actId="207"/>
      <pc:docMkLst>
        <pc:docMk/>
      </pc:docMkLst>
      <pc:sldChg chg="modSp mod">
        <pc:chgData name="Nicol Larouche" userId="f405cf6bbe470186" providerId="LiveId" clId="{70658850-6750-49D8-A69A-2777B50EF4FC}" dt="2022-08-11T13:56:39.410" v="4" actId="207"/>
        <pc:sldMkLst>
          <pc:docMk/>
          <pc:sldMk cId="3561080227" sldId="256"/>
        </pc:sldMkLst>
        <pc:spChg chg="mod">
          <ac:chgData name="Nicol Larouche" userId="f405cf6bbe470186" providerId="LiveId" clId="{70658850-6750-49D8-A69A-2777B50EF4FC}" dt="2022-08-11T13:56:39.410" v="4" actId="207"/>
          <ac:spMkLst>
            <pc:docMk/>
            <pc:sldMk cId="3561080227" sldId="256"/>
            <ac:spMk id="2" creationId="{EC2C24AC-D72B-792D-96DB-7B3CCF3EFFA0}"/>
          </ac:spMkLst>
        </pc:spChg>
        <pc:spChg chg="mod">
          <ac:chgData name="Nicol Larouche" userId="f405cf6bbe470186" providerId="LiveId" clId="{70658850-6750-49D8-A69A-2777B50EF4FC}" dt="2022-08-11T03:28:10.537" v="3" actId="1076"/>
          <ac:spMkLst>
            <pc:docMk/>
            <pc:sldMk cId="3561080227" sldId="256"/>
            <ac:spMk id="4" creationId="{B2D38FEF-F9E9-E66C-7D12-341C57564F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FD3E2-72CA-4475-BD81-C8B4ACBE4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09CC81-23D5-6F34-8126-95E3C4C0B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C0FB6A-6C98-C7CD-77A9-CCEBABB5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359E-8EAE-4DAB-A412-E553097DF887}" type="datetimeFigureOut">
              <a:rPr lang="fr-CA" smtClean="0"/>
              <a:t>2022-08-11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9DFA60-816B-292A-E132-72DE2AA0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8B6ACF-E802-9DE9-DFE3-64551970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7845-F7C2-4674-A706-AF7BF5F635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094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2F99BD-721B-9896-D233-6969531C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740F79-DDD8-52B3-7D83-8694DB66F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9AC7F7-838A-9D82-36AD-4D4B17AD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359E-8EAE-4DAB-A412-E553097DF887}" type="datetimeFigureOut">
              <a:rPr lang="fr-CA" smtClean="0"/>
              <a:t>2022-08-11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32A417-8FE2-C616-EADE-BCF1787D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768BE0-6A5E-0580-8D72-18927EF5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7845-F7C2-4674-A706-AF7BF5F635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0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A591C9-D7DA-7D8E-86DF-13867CE0D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0436FD-145A-FC66-014D-CC77954C0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5E9545-22D5-804A-7BBC-A1B15235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359E-8EAE-4DAB-A412-E553097DF887}" type="datetimeFigureOut">
              <a:rPr lang="fr-CA" smtClean="0"/>
              <a:t>2022-08-11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247A08-B0DC-E32B-D655-C5C0C136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1DF9C3-205C-0ED5-9557-3CFC2790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7845-F7C2-4674-A706-AF7BF5F635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374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307E17-5D4E-7B3C-E304-1CA29DE0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F92A7C-22C8-EEFD-D0A9-48AE5D567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2D26D7-7A77-A881-E2FD-59847756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359E-8EAE-4DAB-A412-E553097DF887}" type="datetimeFigureOut">
              <a:rPr lang="fr-CA" smtClean="0"/>
              <a:t>2022-08-11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AEBC4B-9BBD-5D2F-34C8-92E7E0B6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FD6429-06BC-6DCC-D7FF-D6732FF9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7845-F7C2-4674-A706-AF7BF5F635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292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BD0FB-326B-07DE-6EED-A0B307CD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6C7F75-C0DE-BC91-3D76-9C1903236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F49F25-668B-5910-6247-09E9C035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359E-8EAE-4DAB-A412-E553097DF887}" type="datetimeFigureOut">
              <a:rPr lang="fr-CA" smtClean="0"/>
              <a:t>2022-08-11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785988-BFE3-254E-1923-7CE2FF90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BB51B3-1FD7-2070-D5EE-8A6E03E3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7845-F7C2-4674-A706-AF7BF5F635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293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09DDC-11D4-8CFB-D4D6-CEA0E269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670F6A-D706-259B-A853-D0DE5D017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81F797-C58D-2964-6681-6B0FBB189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9CFBE3-3AC7-6D75-897B-A9A395E9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359E-8EAE-4DAB-A412-E553097DF887}" type="datetimeFigureOut">
              <a:rPr lang="fr-CA" smtClean="0"/>
              <a:t>2022-08-11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67D6C4-68DC-487C-ADFC-CB9A1D91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527809-CAE4-C617-650C-2B34D58E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7845-F7C2-4674-A706-AF7BF5F635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025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32CAB-5ABE-76A2-0495-E027AA99E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DA2FE0-B208-B6BE-BA2D-D8D05CA6F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7BADC7-8F2E-FAC7-FEBC-9368D6D22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6A3383-7111-64DC-2143-909F03309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820104-750F-01D7-25FB-6F845C429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014E7F6-948B-05FB-47E7-1BC99BC41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359E-8EAE-4DAB-A412-E553097DF887}" type="datetimeFigureOut">
              <a:rPr lang="fr-CA" smtClean="0"/>
              <a:t>2022-08-11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8C8628-670B-CBCA-292B-7C1EA2E4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C0963B-5FEF-674D-ECEB-B51FE72A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7845-F7C2-4674-A706-AF7BF5F635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123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0A644-AF8B-DE0A-1431-D4F39318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900C20-1040-0D16-2FD9-28FEC569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359E-8EAE-4DAB-A412-E553097DF887}" type="datetimeFigureOut">
              <a:rPr lang="fr-CA" smtClean="0"/>
              <a:t>2022-08-11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731E3A-9D28-A730-D18E-E3C0F464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21EA97-BB93-B5E2-6E7C-CE456C5A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7845-F7C2-4674-A706-AF7BF5F635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969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52F2C6-C7A2-7B5A-8181-D64B2F1F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359E-8EAE-4DAB-A412-E553097DF887}" type="datetimeFigureOut">
              <a:rPr lang="fr-CA" smtClean="0"/>
              <a:t>2022-08-11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EF7B47C-0C40-2C10-FDA7-4BF722F8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79E4B9-9A3B-698C-DA9E-3F29801E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7845-F7C2-4674-A706-AF7BF5F635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253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6DED27-EF6E-E5AE-37BA-B69D1596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69B445-408A-D666-508F-0EF5CA5D3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7252B9-C0AE-83BA-E702-C4160CB57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3279D5-D18C-4E73-5C13-638EC5B8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359E-8EAE-4DAB-A412-E553097DF887}" type="datetimeFigureOut">
              <a:rPr lang="fr-CA" smtClean="0"/>
              <a:t>2022-08-11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966D58-CCB1-B347-6E74-B06F1C70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4C3D3C-DF56-C2EF-30A1-6593ABC5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7845-F7C2-4674-A706-AF7BF5F635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920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8ED3D5-15FC-0FB1-934D-1B0EB1E5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6216AC4-0E72-9992-A90F-8CECB70D1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0EB9CC-B3B2-2A26-32C1-11B02B577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EFF313-6310-6002-5776-16C2ADC8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359E-8EAE-4DAB-A412-E553097DF887}" type="datetimeFigureOut">
              <a:rPr lang="fr-CA" smtClean="0"/>
              <a:t>2022-08-11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16F6AD-CEDD-51F0-E083-B215B8B6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460AD9-56E8-1BEE-13F5-099EFBC4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7845-F7C2-4674-A706-AF7BF5F635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006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B5D0631-EC36-74AB-571A-7400E9F4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DF04EF-627B-02F7-1ECA-79EA62692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FE0C87-32E0-B62B-1D3F-7E14299B7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359E-8EAE-4DAB-A412-E553097DF887}" type="datetimeFigureOut">
              <a:rPr lang="fr-CA" smtClean="0"/>
              <a:t>2022-08-11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9C7510-FFB5-3E44-D663-DB6B310CD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82363D-7F45-810F-5E65-EA7580257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37845-F7C2-4674-A706-AF7BF5F635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276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6C8BAD-C2DC-555E-D9F7-BB404D4B4F8E}"/>
              </a:ext>
            </a:extLst>
          </p:cNvPr>
          <p:cNvSpPr/>
          <p:nvPr/>
        </p:nvSpPr>
        <p:spPr>
          <a:xfrm>
            <a:off x="-72428" y="0"/>
            <a:ext cx="1226442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2D38FEF-F9E9-E66C-7D12-341C57564FDF}"/>
              </a:ext>
            </a:extLst>
          </p:cNvPr>
          <p:cNvSpPr txBox="1"/>
          <p:nvPr/>
        </p:nvSpPr>
        <p:spPr>
          <a:xfrm rot="20713891">
            <a:off x="3597643" y="2099113"/>
            <a:ext cx="4088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7200" i="1" dirty="0">
                <a:solidFill>
                  <a:schemeClr val="bg1">
                    <a:lumMod val="75000"/>
                  </a:schemeClr>
                </a:solidFill>
                <a:latin typeface="Cooper Black" panose="0208090404030B020404" pitchFamily="18" charset="0"/>
              </a:rPr>
              <a:t>T E A M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2C24AC-D72B-792D-96DB-7B3CCF3EF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7230" y="2951430"/>
            <a:ext cx="2777540" cy="1240325"/>
          </a:xfrm>
        </p:spPr>
        <p:txBody>
          <a:bodyPr>
            <a:noAutofit/>
          </a:bodyPr>
          <a:lstStyle/>
          <a:p>
            <a:r>
              <a:rPr lang="fr-CA" sz="7200" dirty="0">
                <a:solidFill>
                  <a:srgbClr val="0070C0"/>
                </a:solidFill>
                <a:latin typeface="Cooper Black" panose="0208090404030B020404" pitchFamily="18" charset="0"/>
              </a:rPr>
              <a:t>S</a:t>
            </a:r>
            <a:r>
              <a:rPr lang="fr-CA" sz="8800" dirty="0">
                <a:solidFill>
                  <a:schemeClr val="accent1">
                    <a:lumMod val="50000"/>
                  </a:schemeClr>
                </a:solidFill>
                <a:latin typeface="Cooper Black" panose="0208090404030B020404" pitchFamily="18" charset="0"/>
              </a:rPr>
              <a:t>S</a:t>
            </a:r>
            <a:r>
              <a:rPr lang="fr-CA" sz="10000" dirty="0">
                <a:solidFill>
                  <a:srgbClr val="0070C0"/>
                </a:solidFill>
                <a:latin typeface="Cooper Black" panose="0208090404030B0204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6108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6C8BAD-C2DC-555E-D9F7-BB404D4B4F8E}"/>
              </a:ext>
            </a:extLst>
          </p:cNvPr>
          <p:cNvSpPr/>
          <p:nvPr/>
        </p:nvSpPr>
        <p:spPr>
          <a:xfrm>
            <a:off x="-72428" y="0"/>
            <a:ext cx="1226442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2D38FEF-F9E9-E66C-7D12-341C57564FDF}"/>
              </a:ext>
            </a:extLst>
          </p:cNvPr>
          <p:cNvSpPr txBox="1"/>
          <p:nvPr/>
        </p:nvSpPr>
        <p:spPr>
          <a:xfrm rot="20713891">
            <a:off x="2376404" y="2371263"/>
            <a:ext cx="74391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5000" i="1" dirty="0">
                <a:solidFill>
                  <a:schemeClr val="bg1">
                    <a:lumMod val="75000"/>
                  </a:schemeClr>
                </a:solidFill>
                <a:latin typeface="Viner Hand ITC" panose="03070502030502020203" pitchFamily="66" charset="0"/>
              </a:rPr>
              <a:t>T E A M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2C24AC-D72B-792D-96DB-7B3CCF3EF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7230" y="2951430"/>
            <a:ext cx="2777540" cy="1240325"/>
          </a:xfrm>
        </p:spPr>
        <p:txBody>
          <a:bodyPr>
            <a:noAutofit/>
          </a:bodyPr>
          <a:lstStyle/>
          <a:p>
            <a:r>
              <a:rPr lang="fr-CA" sz="9600" dirty="0">
                <a:solidFill>
                  <a:srgbClr val="0070C0"/>
                </a:solidFill>
                <a:latin typeface="Cooper Black" panose="0208090404030B020404" pitchFamily="18" charset="0"/>
              </a:rPr>
              <a:t>S</a:t>
            </a:r>
            <a:r>
              <a:rPr lang="fr-CA" sz="9600" dirty="0">
                <a:solidFill>
                  <a:schemeClr val="accent1">
                    <a:lumMod val="50000"/>
                  </a:schemeClr>
                </a:solidFill>
                <a:latin typeface="Cooper Black" panose="0208090404030B020404" pitchFamily="18" charset="0"/>
              </a:rPr>
              <a:t>S</a:t>
            </a:r>
            <a:r>
              <a:rPr lang="fr-CA" sz="9600" dirty="0">
                <a:solidFill>
                  <a:srgbClr val="0070C0"/>
                </a:solidFill>
                <a:latin typeface="Cooper Black" panose="0208090404030B0204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83580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Cooper Black</vt:lpstr>
      <vt:lpstr>Viner Hand ITC</vt:lpstr>
      <vt:lpstr>Thème Office</vt:lpstr>
      <vt:lpstr>SSN</vt:lpstr>
      <vt:lpstr>SSN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SSN</dc:title>
  <dc:creator>Nicol Larouche</dc:creator>
  <cp:lastModifiedBy>Nicol Larouche</cp:lastModifiedBy>
  <cp:revision>6</cp:revision>
  <dcterms:created xsi:type="dcterms:W3CDTF">2022-08-11T02:57:17Z</dcterms:created>
  <dcterms:modified xsi:type="dcterms:W3CDTF">2022-08-11T16:09:56Z</dcterms:modified>
</cp:coreProperties>
</file>