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59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2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ometrylearning.com:3000/index_EN_621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eometrylearning.com:3000/index_EN_621.html" TargetMode="External"/><Relationship Id="rId3" Type="http://schemas.openxmlformats.org/officeDocument/2006/relationships/hyperlink" Target="http://geometrylearning.com/DeepFaceDrawing/" TargetMode="External"/><Relationship Id="rId7" Type="http://schemas.openxmlformats.org/officeDocument/2006/relationships/hyperlink" Target="https://www.youtube.com/watch?v=HSunooUTwK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GLICT/DeepFaceDrawing-Jittor" TargetMode="External"/><Relationship Id="rId5" Type="http://schemas.openxmlformats.org/officeDocument/2006/relationships/hyperlink" Target="http://geometrylearning.com/paper/DeepFaceDrawing.pdf" TargetMode="External"/><Relationship Id="rId4" Type="http://schemas.openxmlformats.org/officeDocument/2006/relationships/hyperlink" Target="https://www.youtube.com/watch?v=5NM_WBI9UBE" TargetMode="Externa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C31179-7A87-45DD-817A-CE5AF8289E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8794" r="196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3FF3D86-2916-4F9F-9752-304810CF5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B048875-14D1-4CC7-8AC3-7ABC73AAA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CEBAFE3-1EED-4512-BEAD-D0DC795DF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3014139"/>
            <a:ext cx="9448800" cy="1825096"/>
          </a:xfrm>
        </p:spPr>
        <p:txBody>
          <a:bodyPr>
            <a:normAutofit/>
          </a:bodyPr>
          <a:lstStyle/>
          <a:p>
            <a:r>
              <a:rPr lang="fr-FR" dirty="0" err="1"/>
              <a:t>Deep</a:t>
            </a:r>
            <a:r>
              <a:rPr lang="fr-FR" dirty="0"/>
              <a:t> face </a:t>
            </a:r>
            <a:r>
              <a:rPr lang="fr-FR" dirty="0" err="1"/>
              <a:t>drawing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0EEE6E-FAC0-4738-82AB-3AB246C67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42935"/>
            <a:ext cx="9448800" cy="685800"/>
          </a:xfrm>
        </p:spPr>
        <p:txBody>
          <a:bodyPr>
            <a:normAutofit/>
          </a:bodyPr>
          <a:lstStyle/>
          <a:p>
            <a:r>
              <a:rPr lang="fr-FR" dirty="0"/>
              <a:t>Génération profonde d’images faciales à partir de croquis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82FD2B1-47ED-400A-AECD-23DBD62DF976}"/>
              </a:ext>
            </a:extLst>
          </p:cNvPr>
          <p:cNvSpPr txBox="1"/>
          <p:nvPr/>
        </p:nvSpPr>
        <p:spPr>
          <a:xfrm>
            <a:off x="10243116" y="6486307"/>
            <a:ext cx="1948864" cy="249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1000" dirty="0"/>
              <a:t>Par Charles COGOLUEGNES</a:t>
            </a:r>
          </a:p>
        </p:txBody>
      </p:sp>
    </p:spTree>
    <p:extLst>
      <p:ext uri="{BB962C8B-B14F-4D97-AF65-F5344CB8AC3E}">
        <p14:creationId xmlns:p14="http://schemas.microsoft.com/office/powerpoint/2010/main" val="256711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7F815-5325-473B-91BB-73FF6965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fr-FR"/>
              <a:t>Sommaire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0C8385-0191-4D3F-95B3-E4E348D68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r-FR" dirty="0"/>
              <a:t>Le produit</a:t>
            </a:r>
          </a:p>
          <a:p>
            <a:pPr>
              <a:lnSpc>
                <a:spcPct val="200000"/>
              </a:lnSpc>
            </a:pPr>
            <a:r>
              <a:rPr lang="fr-FR" dirty="0"/>
              <a:t>Le fonctionnement</a:t>
            </a:r>
          </a:p>
          <a:p>
            <a:pPr>
              <a:lnSpc>
                <a:spcPct val="200000"/>
              </a:lnSpc>
            </a:pPr>
            <a:r>
              <a:rPr lang="fr-FR" dirty="0"/>
              <a:t>Les applications</a:t>
            </a:r>
          </a:p>
          <a:p>
            <a:pPr>
              <a:lnSpc>
                <a:spcPct val="200000"/>
              </a:lnSpc>
            </a:pPr>
            <a:r>
              <a:rPr lang="fr-FR" dirty="0"/>
              <a:t>Les améliorations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4C5106-45AB-4E2E-940F-9291D516D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551" y="2272748"/>
            <a:ext cx="3676097" cy="36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0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A15B1D-0133-4CB3-B7CC-61FA72874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F2F61C-287D-47BC-878F-C876F74FF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D6B0260-B24E-4E38-8ABB-D2AAA135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4753466" cy="1293028"/>
          </a:xfrm>
        </p:spPr>
        <p:txBody>
          <a:bodyPr>
            <a:normAutofit/>
          </a:bodyPr>
          <a:lstStyle/>
          <a:p>
            <a:r>
              <a:rPr lang="fr-FR" dirty="0"/>
              <a:t>LE Produit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CDC39E-8887-4610-8EFA-51FF592E5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176" y="5783744"/>
            <a:ext cx="4753466" cy="760661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0532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Démo</a:t>
            </a:r>
            <a:endParaRPr lang="fr-FR" dirty="0"/>
          </a:p>
        </p:txBody>
      </p:sp>
      <p:sp>
        <p:nvSpPr>
          <p:cNvPr id="13" name="Rounded Rectangle 14">
            <a:extLst>
              <a:ext uri="{FF2B5EF4-FFF2-40B4-BE49-F238E27FC236}">
                <a16:creationId xmlns:a16="http://schemas.microsoft.com/office/drawing/2014/main" id="{B5BA9375-863F-4B24-9083-14FE819F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1066164"/>
            <a:ext cx="5305958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0868BF7-E72E-4822-B574-D7842FED89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99" b="8917"/>
          <a:stretch/>
        </p:blipFill>
        <p:spPr>
          <a:xfrm>
            <a:off x="6407004" y="1336566"/>
            <a:ext cx="4683948" cy="460756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3C1326A-B8B1-4B0E-B737-CA7E66C088C7}"/>
              </a:ext>
            </a:extLst>
          </p:cNvPr>
          <p:cNvSpPr txBox="1"/>
          <p:nvPr/>
        </p:nvSpPr>
        <p:spPr>
          <a:xfrm>
            <a:off x="776176" y="2190307"/>
            <a:ext cx="50088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Générer une image d’un visage réaliste à partir d’un croquis (partiel ou détaillé)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Modéliser un espace de formes d’images faciales plausibles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Approche local-vers-global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Évaluation par étude utilisateur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Rendu supérieur par rapport aux autres méthodes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667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5FBD6C4-26EA-4132-9077-518BA00C8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983" y="85536"/>
            <a:ext cx="6806033" cy="668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4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95DD5BC2-A8E7-4CAD-955A-3807355E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4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D016295-2A21-474B-8284-A3B464D59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113" y="873252"/>
            <a:ext cx="10121774" cy="5111496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2225001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36F150E-D111-4E2B-A29E-91C60351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87" y="764373"/>
            <a:ext cx="4472052" cy="1600200"/>
          </a:xfrm>
        </p:spPr>
        <p:txBody>
          <a:bodyPr anchor="b">
            <a:normAutofit/>
          </a:bodyPr>
          <a:lstStyle/>
          <a:p>
            <a:pPr algn="l"/>
            <a:r>
              <a:rPr lang="fr-FR" sz="3200" dirty="0"/>
              <a:t>Le 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C55BE9-DE91-4E4B-9EA8-02888E296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41017"/>
            <a:ext cx="4286899" cy="3854112"/>
          </a:xfrm>
        </p:spPr>
        <p:txBody>
          <a:bodyPr>
            <a:normAutofit/>
          </a:bodyPr>
          <a:lstStyle/>
          <a:p>
            <a:r>
              <a:rPr lang="fr-FR" sz="1600" dirty="0" err="1"/>
              <a:t>Dataset</a:t>
            </a:r>
            <a:r>
              <a:rPr lang="fr-FR" sz="1600" dirty="0"/>
              <a:t> de paires croquis-image : 	    17 702 échantillons (16 860 / 842)</a:t>
            </a:r>
          </a:p>
          <a:p>
            <a:endParaRPr lang="fr-FR" sz="1600" dirty="0"/>
          </a:p>
          <a:p>
            <a:r>
              <a:rPr lang="fr-FR" sz="1600" dirty="0"/>
              <a:t>3 modules principaux, 2 réseaux de neurones profonds</a:t>
            </a:r>
          </a:p>
          <a:p>
            <a:endParaRPr lang="fr-FR" sz="1600" dirty="0"/>
          </a:p>
          <a:p>
            <a:r>
              <a:rPr lang="fr-FR" sz="1600" dirty="0"/>
              <a:t>4 caractéristiques afin d’identifier un visage</a:t>
            </a:r>
          </a:p>
          <a:p>
            <a:endParaRPr lang="fr-FR" sz="1600" dirty="0"/>
          </a:p>
          <a:p>
            <a:r>
              <a:rPr lang="fr-FR" sz="1600" dirty="0"/>
              <a:t>Identification </a:t>
            </a:r>
            <a:r>
              <a:rPr lang="fr-FR" sz="1600" dirty="0">
                <a:sym typeface="Wingdings" panose="05000000000000000000" pitchFamily="2" charset="2"/>
              </a:rPr>
              <a:t> encodage / projection  mapping  synthétisation</a:t>
            </a:r>
            <a:endParaRPr lang="fr-FR" sz="16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8251D5C-F4D6-469D-AACA-B05E651EC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1457020"/>
            <a:ext cx="6533501" cy="405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23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F80D1-03E6-4887-83B1-53CF8EC96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fr-FR" dirty="0"/>
              <a:t>Les applications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2A2B42-4372-4C92-A65F-95925CD40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071461" cy="4024125"/>
          </a:xfrm>
        </p:spPr>
        <p:txBody>
          <a:bodyPr>
            <a:normAutofit/>
          </a:bodyPr>
          <a:lstStyle/>
          <a:p>
            <a:r>
              <a:rPr lang="fr-FR" dirty="0"/>
              <a:t>Enquêtes criminelles, design de personnages, entrainements éducatifs, ...</a:t>
            </a:r>
          </a:p>
          <a:p>
            <a:endParaRPr lang="fr-FR" dirty="0"/>
          </a:p>
          <a:p>
            <a:r>
              <a:rPr lang="fr-FR" dirty="0"/>
              <a:t>Face Morphing par interpolation linéaire</a:t>
            </a:r>
          </a:p>
          <a:p>
            <a:endParaRPr lang="fr-FR" dirty="0"/>
          </a:p>
          <a:p>
            <a:r>
              <a:rPr lang="fr-FR" dirty="0"/>
              <a:t>Face Copy-Paste, assemblage de différents traits du visage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A6CB048-B591-4F08-BCE5-43A1693DD8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72" r="21070" b="2"/>
          <a:stretch/>
        </p:blipFill>
        <p:spPr>
          <a:xfrm>
            <a:off x="7291754" y="2229566"/>
            <a:ext cx="4085492" cy="192024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0F326F2-25FB-48DA-83FC-8F0E6E7191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61" b="-1"/>
          <a:stretch/>
        </p:blipFill>
        <p:spPr>
          <a:xfrm>
            <a:off x="7291754" y="4298445"/>
            <a:ext cx="4085492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0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1BE17B-6100-47E0-B1CC-A0BB48DF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fr-FR" dirty="0"/>
              <a:t>Les améliorations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984A29-2707-4CB0-A597-FCE795AE7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dirty="0" err="1"/>
              <a:t>Taille</a:t>
            </a:r>
            <a:r>
              <a:rPr lang="en-US" dirty="0"/>
              <a:t> du dataset</a:t>
            </a:r>
          </a:p>
          <a:p>
            <a:endParaRPr lang="en-US" dirty="0"/>
          </a:p>
          <a:p>
            <a:r>
              <a:rPr lang="en-US" dirty="0"/>
              <a:t>Gestion des couleurs et textures</a:t>
            </a:r>
          </a:p>
          <a:p>
            <a:endParaRPr lang="en-US" dirty="0"/>
          </a:p>
          <a:p>
            <a:r>
              <a:rPr lang="en-US" dirty="0"/>
              <a:t>Gestion des </a:t>
            </a:r>
            <a:r>
              <a:rPr lang="en-US" dirty="0" err="1"/>
              <a:t>accessoires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Perte</a:t>
            </a:r>
            <a:r>
              <a:rPr lang="en-US" dirty="0"/>
              <a:t> de </a:t>
            </a:r>
            <a:r>
              <a:rPr lang="en-US" dirty="0" err="1"/>
              <a:t>symétrie</a:t>
            </a:r>
            <a:endParaRPr lang="en-US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EC635DB-3CF0-4AD2-8279-511C71DF9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0" y="2962116"/>
            <a:ext cx="45212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26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88BEEBE-F3D3-4546-882B-9CC2E64F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fr-FR" sz="3200"/>
              <a:t>sources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77C043C-7770-4FF3-A2F9-800E8DBA5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3"/>
              </a:rPr>
              <a:t>http://geometrylearning.com/DeepFaceDrawing/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https://www.youtube.com/watch?v=5NM_WBI9UBE</a:t>
            </a:r>
            <a:endParaRPr lang="en-US" sz="1600" dirty="0"/>
          </a:p>
          <a:p>
            <a:r>
              <a:rPr lang="en-US" sz="1600" dirty="0">
                <a:hlinkClick r:id="rId5"/>
              </a:rPr>
              <a:t>http://geometrylearning.com/paper/DeepFaceDrawing.pdf</a:t>
            </a:r>
            <a:endParaRPr lang="en-US" sz="1600" dirty="0"/>
          </a:p>
          <a:p>
            <a:r>
              <a:rPr lang="en-US" sz="1600" dirty="0">
                <a:hlinkClick r:id="rId6"/>
              </a:rPr>
              <a:t>https://github.com/IGLICT/DeepFaceDrawing-Jittor</a:t>
            </a:r>
            <a:endParaRPr lang="en-US" sz="1600" dirty="0"/>
          </a:p>
          <a:p>
            <a:r>
              <a:rPr lang="en-US" sz="1600" dirty="0">
                <a:hlinkClick r:id="rId7"/>
              </a:rPr>
              <a:t>https://www.youtube.com/watch?v=HSunooUTwKs</a:t>
            </a:r>
            <a:endParaRPr lang="en-US" sz="1600" dirty="0"/>
          </a:p>
          <a:p>
            <a:r>
              <a:rPr lang="en-US" sz="1600" dirty="0">
                <a:hlinkClick r:id="rId8"/>
              </a:rPr>
              <a:t>http://www.geometrylearning.com:3000/index_EN_621.html</a:t>
            </a:r>
            <a:endParaRPr lang="en-US" sz="1600" dirty="0"/>
          </a:p>
        </p:txBody>
      </p:sp>
      <p:pic>
        <p:nvPicPr>
          <p:cNvPr id="1026" name="Picture 2" descr="Questions Qui Quoi - Image gratuite sur Pixabay">
            <a:extLst>
              <a:ext uri="{FF2B5EF4-FFF2-40B4-BE49-F238E27FC236}">
                <a16:creationId xmlns:a16="http://schemas.microsoft.com/office/drawing/2014/main" id="{DF03B87D-A40F-4A5D-A2E5-1554F4B0D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2699" y="1179346"/>
            <a:ext cx="6533501" cy="460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91845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Grand écran</PresentationFormat>
  <Paragraphs>48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Traînée de condensation</vt:lpstr>
      <vt:lpstr>Deep face drawing</vt:lpstr>
      <vt:lpstr>Sommaire</vt:lpstr>
      <vt:lpstr>LE Produit</vt:lpstr>
      <vt:lpstr>Présentation PowerPoint</vt:lpstr>
      <vt:lpstr>Présentation PowerPoint</vt:lpstr>
      <vt:lpstr>Le fonctionnement</vt:lpstr>
      <vt:lpstr>Les applications</vt:lpstr>
      <vt:lpstr>Les améliorations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face drawing</dc:title>
  <dc:creator>Charles COGOLUEGNES</dc:creator>
  <cp:lastModifiedBy>Charles COGOLUEGNES</cp:lastModifiedBy>
  <cp:revision>1</cp:revision>
  <dcterms:created xsi:type="dcterms:W3CDTF">2020-11-06T07:40:37Z</dcterms:created>
  <dcterms:modified xsi:type="dcterms:W3CDTF">2020-11-06T07:41:32Z</dcterms:modified>
</cp:coreProperties>
</file>