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2A83B2-2E95-E4F9-39AF-817DA218D4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07A238D-EFB8-574B-0B0B-1669BEB8D8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9423B6-746A-B059-758F-6C99471A5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2C3FE-9F9B-234A-A053-CA58C15021A8}" type="datetimeFigureOut">
              <a:rPr kumimoji="1" lang="zh-CN" altLang="en-US" smtClean="0"/>
              <a:t>2023/5/28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C398EC-3621-7E70-4F10-8B5A60D83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2ABC87-E29B-E76E-7EEE-1D88863F2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D0084-C3B0-C04A-ADD7-48DC1AF21D3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07730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FD68FC-33FA-C302-665D-1E48764E1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F240602-3CB7-7FA2-0339-13DBF71550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BB3DDC-A4D5-6353-A7A7-E4F6EB935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2C3FE-9F9B-234A-A053-CA58C15021A8}" type="datetimeFigureOut">
              <a:rPr kumimoji="1" lang="zh-CN" altLang="en-US" smtClean="0"/>
              <a:t>2023/5/28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361663-B1BF-4AC1-EB00-92E9DEE77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8077C7-044C-8A4C-1BAE-9C45E6DF5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D0084-C3B0-C04A-ADD7-48DC1AF21D3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56130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AAB2020-A7EE-62ED-9E9F-41B47A5B97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E5E8E5B-CD6E-DEEA-32E9-4179E8C79D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6EFB21-2A00-5DA2-8C6D-F2185A3C9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2C3FE-9F9B-234A-A053-CA58C15021A8}" type="datetimeFigureOut">
              <a:rPr kumimoji="1" lang="zh-CN" altLang="en-US" smtClean="0"/>
              <a:t>2023/5/28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9AEA00-68BB-C746-91BC-85F8647F3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56366A-A114-726E-AC0A-3DFC84B4F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D0084-C3B0-C04A-ADD7-48DC1AF21D3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25422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6DE4CC-4E49-97DC-A2AA-34114418C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B1C7EB-4F6F-F6C3-88A2-ADE46C7610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D4AB1C-1B7B-60DB-A5A3-B41023C52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2C3FE-9F9B-234A-A053-CA58C15021A8}" type="datetimeFigureOut">
              <a:rPr kumimoji="1" lang="zh-CN" altLang="en-US" smtClean="0"/>
              <a:t>2023/5/28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BFCE5E-CC62-4D07-CF25-B82AA646A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029426-AC1F-1D2B-6356-DF906E3E4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D0084-C3B0-C04A-ADD7-48DC1AF21D3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92925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9C4297-22D9-C7CC-63FB-794AA95C6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3D080DC-893B-8AAA-1363-295270F381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9014E9-AAE1-D804-FD1F-27BAF6C53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2C3FE-9F9B-234A-A053-CA58C15021A8}" type="datetimeFigureOut">
              <a:rPr kumimoji="1" lang="zh-CN" altLang="en-US" smtClean="0"/>
              <a:t>2023/5/28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95C89A-2448-8EEC-F76B-F37DBF852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50C5FB-47D1-286A-C2D3-6C90A3577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D0084-C3B0-C04A-ADD7-48DC1AF21D3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97620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B06731-B659-565A-5D13-ACECF88C0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6410E1-5A7D-B671-3FA4-55BB725710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383474E-E85B-2073-C7E7-B1DDD3B510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31F8987-0694-6CE0-E74B-25026CFDA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2C3FE-9F9B-234A-A053-CA58C15021A8}" type="datetimeFigureOut">
              <a:rPr kumimoji="1" lang="zh-CN" altLang="en-US" smtClean="0"/>
              <a:t>2023/5/28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65E9A8E-38A4-3FB7-24E2-CAFE43665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26AC78D-2A82-F28C-FA2B-562120BC1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D0084-C3B0-C04A-ADD7-48DC1AF21D3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19631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6127AE-6626-D2CD-F3F1-54ED44D92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003C5E3-8AF2-0001-DE6C-7B1A3CE202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C62C286-2B4A-7592-DCC9-4CE9C71909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09EE4C2-A021-5D97-3D3E-F5768671FC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FB578DD-1706-5C3D-C1F6-BA43FFA5AD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5D33800-67E1-F2D6-8D04-5634CD5CF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2C3FE-9F9B-234A-A053-CA58C15021A8}" type="datetimeFigureOut">
              <a:rPr kumimoji="1" lang="zh-CN" altLang="en-US" smtClean="0"/>
              <a:t>2023/5/28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C885CB3-03D0-8CC1-B765-61A0BFB95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0BDDACA-C1E1-8DBB-2C7E-EEC2FD813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D0084-C3B0-C04A-ADD7-48DC1AF21D3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37565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E0B045-5391-404C-853D-F56111EC2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DED5E61-D6C7-AB0B-93D4-795CE81B0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2C3FE-9F9B-234A-A053-CA58C15021A8}" type="datetimeFigureOut">
              <a:rPr kumimoji="1" lang="zh-CN" altLang="en-US" smtClean="0"/>
              <a:t>2023/5/28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75E6563-8EE2-C91E-1313-28F3F169B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155FB18-2463-4B83-431D-93C635A2D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D0084-C3B0-C04A-ADD7-48DC1AF21D3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3975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6C06698-60B8-C045-A6B9-742936CE5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2C3FE-9F9B-234A-A053-CA58C15021A8}" type="datetimeFigureOut">
              <a:rPr kumimoji="1" lang="zh-CN" altLang="en-US" smtClean="0"/>
              <a:t>2023/5/28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62578C8-0008-5781-DE35-C847AC5B6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1007750-C152-9FEB-284C-1D632D5C3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D0084-C3B0-C04A-ADD7-48DC1AF21D3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11034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193391-E085-102A-D375-EB7070A97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83A355-B00F-B49E-58FA-5491D42740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9BA362A-0693-B49D-BB05-92255BF9CA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1BF499C-491B-B394-7244-C5BA3FFE1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2C3FE-9F9B-234A-A053-CA58C15021A8}" type="datetimeFigureOut">
              <a:rPr kumimoji="1" lang="zh-CN" altLang="en-US" smtClean="0"/>
              <a:t>2023/5/28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F4A8445-11E6-6A5F-44B7-B09B36254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291271C-2120-6E05-C6FA-B0198B41B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D0084-C3B0-C04A-ADD7-48DC1AF21D3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61436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90A42C-AC1E-B53C-A078-7A004C25B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5EB73C4-2DF9-D012-7E7B-AFFE173280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C9E6DCC-9EC9-4506-A544-0FF6C41640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5EBBEB1-3AF3-0E94-694C-F24337A15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2C3FE-9F9B-234A-A053-CA58C15021A8}" type="datetimeFigureOut">
              <a:rPr kumimoji="1" lang="zh-CN" altLang="en-US" smtClean="0"/>
              <a:t>2023/5/28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F9B094F-C9E6-3A2B-01AA-63B4E2F15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B554069-ED3D-9928-2850-566CA213F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D0084-C3B0-C04A-ADD7-48DC1AF21D3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74223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5FF540E-67ED-ABE9-67E6-DCE31EE35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6E1F74C-B2E1-BC8B-2A49-768D79A499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7C2DBC-9991-4EE3-9F55-53A56D9945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72C3FE-9F9B-234A-A053-CA58C15021A8}" type="datetimeFigureOut">
              <a:rPr kumimoji="1" lang="zh-CN" altLang="en-US" smtClean="0"/>
              <a:t>2023/5/28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F3F1CB-52C9-6CBC-0B94-43D78CC026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058076-EE4C-6FB8-10A0-28B834E0F4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3D0084-C3B0-C04A-ADD7-48DC1AF21D3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61307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5" name="组合 334">
            <a:extLst>
              <a:ext uri="{FF2B5EF4-FFF2-40B4-BE49-F238E27FC236}">
                <a16:creationId xmlns:a16="http://schemas.microsoft.com/office/drawing/2014/main" id="{9BC1DF21-C31D-4342-4D6D-BCF7E8457060}"/>
              </a:ext>
            </a:extLst>
          </p:cNvPr>
          <p:cNvGrpSpPr/>
          <p:nvPr/>
        </p:nvGrpSpPr>
        <p:grpSpPr>
          <a:xfrm>
            <a:off x="843149" y="1100155"/>
            <a:ext cx="10723320" cy="4313307"/>
            <a:chOff x="843149" y="1100155"/>
            <a:chExt cx="10723320" cy="4313307"/>
          </a:xfrm>
        </p:grpSpPr>
        <p:grpSp>
          <p:nvGrpSpPr>
            <p:cNvPr id="257" name="组合 256">
              <a:extLst>
                <a:ext uri="{FF2B5EF4-FFF2-40B4-BE49-F238E27FC236}">
                  <a16:creationId xmlns:a16="http://schemas.microsoft.com/office/drawing/2014/main" id="{33424327-96E9-CB26-7E4A-E7914CEF7E63}"/>
                </a:ext>
              </a:extLst>
            </p:cNvPr>
            <p:cNvGrpSpPr/>
            <p:nvPr/>
          </p:nvGrpSpPr>
          <p:grpSpPr>
            <a:xfrm>
              <a:off x="843149" y="1663287"/>
              <a:ext cx="10125627" cy="3732638"/>
              <a:chOff x="364586" y="2136252"/>
              <a:chExt cx="10125627" cy="3732638"/>
            </a:xfrm>
          </p:grpSpPr>
          <p:grpSp>
            <p:nvGrpSpPr>
              <p:cNvPr id="34" name="组合 33">
                <a:extLst>
                  <a:ext uri="{FF2B5EF4-FFF2-40B4-BE49-F238E27FC236}">
                    <a16:creationId xmlns:a16="http://schemas.microsoft.com/office/drawing/2014/main" id="{2CDBDBC1-BE29-D3E9-E5F2-0B4A7E8EE5F1}"/>
                  </a:ext>
                </a:extLst>
              </p:cNvPr>
              <p:cNvGrpSpPr/>
              <p:nvPr/>
            </p:nvGrpSpPr>
            <p:grpSpPr>
              <a:xfrm>
                <a:off x="2703812" y="5496910"/>
                <a:ext cx="5242059" cy="371980"/>
                <a:chOff x="2879834" y="5549462"/>
                <a:chExt cx="5242059" cy="371980"/>
              </a:xfrm>
            </p:grpSpPr>
            <p:sp>
              <p:nvSpPr>
                <p:cNvPr id="4" name="椭圆 3">
                  <a:extLst>
                    <a:ext uri="{FF2B5EF4-FFF2-40B4-BE49-F238E27FC236}">
                      <a16:creationId xmlns:a16="http://schemas.microsoft.com/office/drawing/2014/main" id="{FA4A2407-3081-9D60-840B-100B9BB24A2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879834" y="5549462"/>
                  <a:ext cx="360000" cy="360000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5" name="椭圆 4">
                  <a:extLst>
                    <a:ext uri="{FF2B5EF4-FFF2-40B4-BE49-F238E27FC236}">
                      <a16:creationId xmlns:a16="http://schemas.microsoft.com/office/drawing/2014/main" id="{279DEDFF-F5C6-2EB9-8E22-057DFBAD5E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442138" y="5549462"/>
                  <a:ext cx="360000" cy="360000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6" name="椭圆 5">
                  <a:extLst>
                    <a:ext uri="{FF2B5EF4-FFF2-40B4-BE49-F238E27FC236}">
                      <a16:creationId xmlns:a16="http://schemas.microsoft.com/office/drawing/2014/main" id="{A3F04B39-BB9B-FEB6-CC8D-A81C3EDE217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004442" y="5549462"/>
                  <a:ext cx="360000" cy="360000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7" name="椭圆 6">
                  <a:extLst>
                    <a:ext uri="{FF2B5EF4-FFF2-40B4-BE49-F238E27FC236}">
                      <a16:creationId xmlns:a16="http://schemas.microsoft.com/office/drawing/2014/main" id="{4B34A8DF-C0A8-0D1B-873D-47251B9D5D9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566746" y="5549462"/>
                  <a:ext cx="360000" cy="360000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8" name="椭圆 7">
                  <a:extLst>
                    <a:ext uri="{FF2B5EF4-FFF2-40B4-BE49-F238E27FC236}">
                      <a16:creationId xmlns:a16="http://schemas.microsoft.com/office/drawing/2014/main" id="{3FBAD0FC-D4BD-9148-2489-FD27343D90F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129050" y="5549462"/>
                  <a:ext cx="360000" cy="360000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9" name="椭圆 8">
                  <a:extLst>
                    <a:ext uri="{FF2B5EF4-FFF2-40B4-BE49-F238E27FC236}">
                      <a16:creationId xmlns:a16="http://schemas.microsoft.com/office/drawing/2014/main" id="{7DA22DC2-DE71-68C4-9003-A80CB30383C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691354" y="5549462"/>
                  <a:ext cx="360000" cy="360000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10" name="椭圆 9">
                  <a:extLst>
                    <a:ext uri="{FF2B5EF4-FFF2-40B4-BE49-F238E27FC236}">
                      <a16:creationId xmlns:a16="http://schemas.microsoft.com/office/drawing/2014/main" id="{B73180C0-DEDE-7D40-8C92-A6A64313642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199589" y="5552110"/>
                  <a:ext cx="360000" cy="360000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11" name="椭圆 10">
                  <a:extLst>
                    <a:ext uri="{FF2B5EF4-FFF2-40B4-BE49-F238E27FC236}">
                      <a16:creationId xmlns:a16="http://schemas.microsoft.com/office/drawing/2014/main" id="{A231128F-0F80-CB02-41C8-0CEEB7D224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761893" y="5549462"/>
                  <a:ext cx="360000" cy="360000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DDBC4FC4-FF2B-36F2-CF26-3737B4701A05}"/>
                    </a:ext>
                  </a:extLst>
                </p:cNvPr>
                <p:cNvSpPr txBox="1"/>
                <p:nvPr/>
              </p:nvSpPr>
              <p:spPr>
                <a:xfrm>
                  <a:off x="6433658" y="5552110"/>
                  <a:ext cx="35476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dirty="0"/>
                    <a:t>…</a:t>
                  </a:r>
                  <a:endParaRPr kumimoji="1" lang="zh-CN" altLang="en-US" dirty="0"/>
                </a:p>
              </p:txBody>
            </p:sp>
          </p:grpSp>
          <p:grpSp>
            <p:nvGrpSpPr>
              <p:cNvPr id="33" name="组合 32">
                <a:extLst>
                  <a:ext uri="{FF2B5EF4-FFF2-40B4-BE49-F238E27FC236}">
                    <a16:creationId xmlns:a16="http://schemas.microsoft.com/office/drawing/2014/main" id="{1DF5708A-B938-91AC-84C1-CDC348227370}"/>
                  </a:ext>
                </a:extLst>
              </p:cNvPr>
              <p:cNvGrpSpPr/>
              <p:nvPr/>
            </p:nvGrpSpPr>
            <p:grpSpPr>
              <a:xfrm>
                <a:off x="364586" y="2136252"/>
                <a:ext cx="3844215" cy="360000"/>
                <a:chOff x="990618" y="2443656"/>
                <a:chExt cx="3844215" cy="360000"/>
              </a:xfrm>
            </p:grpSpPr>
            <p:sp>
              <p:nvSpPr>
                <p:cNvPr id="13" name="椭圆 12">
                  <a:extLst>
                    <a:ext uri="{FF2B5EF4-FFF2-40B4-BE49-F238E27FC236}">
                      <a16:creationId xmlns:a16="http://schemas.microsoft.com/office/drawing/2014/main" id="{244BADF6-1C34-C0AD-C35C-01037D9A0A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90618" y="2443656"/>
                  <a:ext cx="360000" cy="360000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25" name="椭圆 24">
                  <a:extLst>
                    <a:ext uri="{FF2B5EF4-FFF2-40B4-BE49-F238E27FC236}">
                      <a16:creationId xmlns:a16="http://schemas.microsoft.com/office/drawing/2014/main" id="{4E6FA91E-265D-DD83-12A5-3754932F88F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426797" y="2443656"/>
                  <a:ext cx="360000" cy="360000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26" name="椭圆 25">
                  <a:extLst>
                    <a:ext uri="{FF2B5EF4-FFF2-40B4-BE49-F238E27FC236}">
                      <a16:creationId xmlns:a16="http://schemas.microsoft.com/office/drawing/2014/main" id="{A96F305B-A707-3542-283D-C6B21458883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862976" y="2443656"/>
                  <a:ext cx="360000" cy="360000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27" name="椭圆 26">
                  <a:extLst>
                    <a:ext uri="{FF2B5EF4-FFF2-40B4-BE49-F238E27FC236}">
                      <a16:creationId xmlns:a16="http://schemas.microsoft.com/office/drawing/2014/main" id="{A65EC0AD-7548-9217-AD25-ECB3063D95C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93938" y="2443656"/>
                  <a:ext cx="360000" cy="360000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28" name="椭圆 27">
                  <a:extLst>
                    <a:ext uri="{FF2B5EF4-FFF2-40B4-BE49-F238E27FC236}">
                      <a16:creationId xmlns:a16="http://schemas.microsoft.com/office/drawing/2014/main" id="{208F1446-FAEA-CD19-C162-4CC35E0BCE7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730117" y="2443656"/>
                  <a:ext cx="360000" cy="360000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29" name="椭圆 28">
                  <a:extLst>
                    <a:ext uri="{FF2B5EF4-FFF2-40B4-BE49-F238E27FC236}">
                      <a16:creationId xmlns:a16="http://schemas.microsoft.com/office/drawing/2014/main" id="{76BDBE76-EF1C-B113-7B39-65CF070430F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166296" y="2443656"/>
                  <a:ext cx="360000" cy="360000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30" name="椭圆 29">
                  <a:extLst>
                    <a:ext uri="{FF2B5EF4-FFF2-40B4-BE49-F238E27FC236}">
                      <a16:creationId xmlns:a16="http://schemas.microsoft.com/office/drawing/2014/main" id="{009EBFC2-0E50-D59D-1CD3-DA849AF6B6C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602475" y="2443656"/>
                  <a:ext cx="360000" cy="360000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31" name="椭圆 30">
                  <a:extLst>
                    <a:ext uri="{FF2B5EF4-FFF2-40B4-BE49-F238E27FC236}">
                      <a16:creationId xmlns:a16="http://schemas.microsoft.com/office/drawing/2014/main" id="{6157A2A9-3798-BC61-C81E-D0E6A65F01D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038654" y="2443656"/>
                  <a:ext cx="360000" cy="360000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32" name="椭圆 31">
                  <a:extLst>
                    <a:ext uri="{FF2B5EF4-FFF2-40B4-BE49-F238E27FC236}">
                      <a16:creationId xmlns:a16="http://schemas.microsoft.com/office/drawing/2014/main" id="{5444BCF7-F4F9-FA77-D0DA-66F4965D496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474833" y="2443656"/>
                  <a:ext cx="360000" cy="360000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</p:grpSp>
          <p:grpSp>
            <p:nvGrpSpPr>
              <p:cNvPr id="41" name="组合 40">
                <a:extLst>
                  <a:ext uri="{FF2B5EF4-FFF2-40B4-BE49-F238E27FC236}">
                    <a16:creationId xmlns:a16="http://schemas.microsoft.com/office/drawing/2014/main" id="{20721559-9C20-081A-08A0-C62051CC8519}"/>
                  </a:ext>
                </a:extLst>
              </p:cNvPr>
              <p:cNvGrpSpPr/>
              <p:nvPr/>
            </p:nvGrpSpPr>
            <p:grpSpPr>
              <a:xfrm>
                <a:off x="4570724" y="2136252"/>
                <a:ext cx="2540895" cy="360000"/>
                <a:chOff x="4457765" y="2167783"/>
                <a:chExt cx="2540895" cy="360000"/>
              </a:xfrm>
            </p:grpSpPr>
            <p:sp>
              <p:nvSpPr>
                <p:cNvPr id="35" name="椭圆 34">
                  <a:extLst>
                    <a:ext uri="{FF2B5EF4-FFF2-40B4-BE49-F238E27FC236}">
                      <a16:creationId xmlns:a16="http://schemas.microsoft.com/office/drawing/2014/main" id="{413C9104-7F89-7069-3D27-399C6455D9D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457765" y="2167783"/>
                  <a:ext cx="360000" cy="360000"/>
                </a:xfrm>
                <a:prstGeom prst="ellipse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36" name="椭圆 35">
                  <a:extLst>
                    <a:ext uri="{FF2B5EF4-FFF2-40B4-BE49-F238E27FC236}">
                      <a16:creationId xmlns:a16="http://schemas.microsoft.com/office/drawing/2014/main" id="{8718D075-4F3A-2DF2-F2D6-C870FE62BDE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893944" y="2167783"/>
                  <a:ext cx="360000" cy="360000"/>
                </a:xfrm>
                <a:prstGeom prst="ellipse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37" name="椭圆 36">
                  <a:extLst>
                    <a:ext uri="{FF2B5EF4-FFF2-40B4-BE49-F238E27FC236}">
                      <a16:creationId xmlns:a16="http://schemas.microsoft.com/office/drawing/2014/main" id="{3B05495F-E442-B0FC-74A2-E02802AFEBF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330123" y="2167783"/>
                  <a:ext cx="360000" cy="360000"/>
                </a:xfrm>
                <a:prstGeom prst="ellipse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38" name="椭圆 37">
                  <a:extLst>
                    <a:ext uri="{FF2B5EF4-FFF2-40B4-BE49-F238E27FC236}">
                      <a16:creationId xmlns:a16="http://schemas.microsoft.com/office/drawing/2014/main" id="{5FEDCE48-3A2D-43BF-33D3-9DBBBAFC57B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766302" y="2167783"/>
                  <a:ext cx="360000" cy="360000"/>
                </a:xfrm>
                <a:prstGeom prst="ellipse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39" name="椭圆 38">
                  <a:extLst>
                    <a:ext uri="{FF2B5EF4-FFF2-40B4-BE49-F238E27FC236}">
                      <a16:creationId xmlns:a16="http://schemas.microsoft.com/office/drawing/2014/main" id="{E06D760D-626C-0CBF-D045-35E95968CEA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202481" y="2167783"/>
                  <a:ext cx="360000" cy="360000"/>
                </a:xfrm>
                <a:prstGeom prst="ellipse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40" name="椭圆 39">
                  <a:extLst>
                    <a:ext uri="{FF2B5EF4-FFF2-40B4-BE49-F238E27FC236}">
                      <a16:creationId xmlns:a16="http://schemas.microsoft.com/office/drawing/2014/main" id="{BEF15FB1-6BA6-6092-44E3-7DAF849AAFA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638660" y="2167783"/>
                  <a:ext cx="360000" cy="360000"/>
                </a:xfrm>
                <a:prstGeom prst="ellipse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</p:grpSp>
          <p:grpSp>
            <p:nvGrpSpPr>
              <p:cNvPr id="46" name="组合 45">
                <a:extLst>
                  <a:ext uri="{FF2B5EF4-FFF2-40B4-BE49-F238E27FC236}">
                    <a16:creationId xmlns:a16="http://schemas.microsoft.com/office/drawing/2014/main" id="{46E001BD-0124-EA32-048C-5DF5C37DC450}"/>
                  </a:ext>
                </a:extLst>
              </p:cNvPr>
              <p:cNvGrpSpPr/>
              <p:nvPr/>
            </p:nvGrpSpPr>
            <p:grpSpPr>
              <a:xfrm>
                <a:off x="7480682" y="2136252"/>
                <a:ext cx="1668537" cy="360000"/>
                <a:chOff x="7911606" y="2136252"/>
                <a:chExt cx="1668537" cy="360000"/>
              </a:xfrm>
            </p:grpSpPr>
            <p:sp>
              <p:nvSpPr>
                <p:cNvPr id="42" name="椭圆 41">
                  <a:extLst>
                    <a:ext uri="{FF2B5EF4-FFF2-40B4-BE49-F238E27FC236}">
                      <a16:creationId xmlns:a16="http://schemas.microsoft.com/office/drawing/2014/main" id="{8621A921-57FE-AA74-69A5-154389CA41D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911606" y="2136252"/>
                  <a:ext cx="360000" cy="360000"/>
                </a:xfrm>
                <a:prstGeom prst="ellipse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43" name="椭圆 42">
                  <a:extLst>
                    <a:ext uri="{FF2B5EF4-FFF2-40B4-BE49-F238E27FC236}">
                      <a16:creationId xmlns:a16="http://schemas.microsoft.com/office/drawing/2014/main" id="{6CF0071D-1418-0091-D3A4-29CB3F5AA18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347785" y="2136252"/>
                  <a:ext cx="360000" cy="360000"/>
                </a:xfrm>
                <a:prstGeom prst="ellipse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44" name="椭圆 43">
                  <a:extLst>
                    <a:ext uri="{FF2B5EF4-FFF2-40B4-BE49-F238E27FC236}">
                      <a16:creationId xmlns:a16="http://schemas.microsoft.com/office/drawing/2014/main" id="{A60800A1-0FC1-2BB3-741F-5AF8AFAC138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783964" y="2136252"/>
                  <a:ext cx="360000" cy="360000"/>
                </a:xfrm>
                <a:prstGeom prst="ellipse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45" name="椭圆 44">
                  <a:extLst>
                    <a:ext uri="{FF2B5EF4-FFF2-40B4-BE49-F238E27FC236}">
                      <a16:creationId xmlns:a16="http://schemas.microsoft.com/office/drawing/2014/main" id="{A7C4D134-3112-6D65-60F9-024F5BB8930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220143" y="2136252"/>
                  <a:ext cx="360000" cy="360000"/>
                </a:xfrm>
                <a:prstGeom prst="ellipse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</p:grpSp>
          <p:sp>
            <p:nvSpPr>
              <p:cNvPr id="51" name="椭圆 50">
                <a:extLst>
                  <a:ext uri="{FF2B5EF4-FFF2-40B4-BE49-F238E27FC236}">
                    <a16:creationId xmlns:a16="http://schemas.microsoft.com/office/drawing/2014/main" id="{69BE8CE6-134C-1CCD-8034-F4AAE1FC4B8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130213" y="2156437"/>
                <a:ext cx="360000" cy="360000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57" name="直线连接符 56">
                <a:extLst>
                  <a:ext uri="{FF2B5EF4-FFF2-40B4-BE49-F238E27FC236}">
                    <a16:creationId xmlns:a16="http://schemas.microsoft.com/office/drawing/2014/main" id="{2F89E11B-B471-BBA2-3AD4-1AE34CA4CC60}"/>
                  </a:ext>
                </a:extLst>
              </p:cNvPr>
              <p:cNvCxnSpPr>
                <a:stCxn id="13" idx="4"/>
                <a:endCxn id="4" idx="0"/>
              </p:cNvCxnSpPr>
              <p:nvPr/>
            </p:nvCxnSpPr>
            <p:spPr>
              <a:xfrm>
                <a:off x="544586" y="2496252"/>
                <a:ext cx="2339226" cy="300065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直线连接符 57">
                <a:extLst>
                  <a:ext uri="{FF2B5EF4-FFF2-40B4-BE49-F238E27FC236}">
                    <a16:creationId xmlns:a16="http://schemas.microsoft.com/office/drawing/2014/main" id="{49DC49D9-8545-E192-64B0-D57F0E99FAC2}"/>
                  </a:ext>
                </a:extLst>
              </p:cNvPr>
              <p:cNvCxnSpPr>
                <a:cxnSpLocks/>
                <a:stCxn id="13" idx="4"/>
                <a:endCxn id="5" idx="0"/>
              </p:cNvCxnSpPr>
              <p:nvPr/>
            </p:nvCxnSpPr>
            <p:spPr>
              <a:xfrm>
                <a:off x="544586" y="2496252"/>
                <a:ext cx="2901530" cy="300065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" name="直线连接符 60">
                <a:extLst>
                  <a:ext uri="{FF2B5EF4-FFF2-40B4-BE49-F238E27FC236}">
                    <a16:creationId xmlns:a16="http://schemas.microsoft.com/office/drawing/2014/main" id="{8233862C-EDF8-E33A-C5D9-D0321CC48319}"/>
                  </a:ext>
                </a:extLst>
              </p:cNvPr>
              <p:cNvCxnSpPr>
                <a:cxnSpLocks/>
                <a:stCxn id="25" idx="4"/>
                <a:endCxn id="6" idx="0"/>
              </p:cNvCxnSpPr>
              <p:nvPr/>
            </p:nvCxnSpPr>
            <p:spPr>
              <a:xfrm>
                <a:off x="980765" y="2496252"/>
                <a:ext cx="3027655" cy="300065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直线连接符 64">
                <a:extLst>
                  <a:ext uri="{FF2B5EF4-FFF2-40B4-BE49-F238E27FC236}">
                    <a16:creationId xmlns:a16="http://schemas.microsoft.com/office/drawing/2014/main" id="{B5E4CBD6-A14F-33D7-345F-529CF3CD0186}"/>
                  </a:ext>
                </a:extLst>
              </p:cNvPr>
              <p:cNvCxnSpPr>
                <a:cxnSpLocks/>
                <a:stCxn id="25" idx="4"/>
                <a:endCxn id="7" idx="0"/>
              </p:cNvCxnSpPr>
              <p:nvPr/>
            </p:nvCxnSpPr>
            <p:spPr>
              <a:xfrm>
                <a:off x="980765" y="2496252"/>
                <a:ext cx="3589959" cy="300065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直线连接符 67">
                <a:extLst>
                  <a:ext uri="{FF2B5EF4-FFF2-40B4-BE49-F238E27FC236}">
                    <a16:creationId xmlns:a16="http://schemas.microsoft.com/office/drawing/2014/main" id="{48A45EAC-D767-CC22-D716-26101193AB26}"/>
                  </a:ext>
                </a:extLst>
              </p:cNvPr>
              <p:cNvCxnSpPr>
                <a:cxnSpLocks/>
                <a:stCxn id="26" idx="4"/>
                <a:endCxn id="8" idx="0"/>
              </p:cNvCxnSpPr>
              <p:nvPr/>
            </p:nvCxnSpPr>
            <p:spPr>
              <a:xfrm>
                <a:off x="1416944" y="2496252"/>
                <a:ext cx="3716084" cy="300065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" name="直线连接符 71">
                <a:extLst>
                  <a:ext uri="{FF2B5EF4-FFF2-40B4-BE49-F238E27FC236}">
                    <a16:creationId xmlns:a16="http://schemas.microsoft.com/office/drawing/2014/main" id="{9FCCC6AF-880B-EE8C-C65A-A4AD7763C3AF}"/>
                  </a:ext>
                </a:extLst>
              </p:cNvPr>
              <p:cNvCxnSpPr>
                <a:cxnSpLocks/>
                <a:stCxn id="26" idx="4"/>
                <a:endCxn id="9" idx="0"/>
              </p:cNvCxnSpPr>
              <p:nvPr/>
            </p:nvCxnSpPr>
            <p:spPr>
              <a:xfrm>
                <a:off x="1416944" y="2496252"/>
                <a:ext cx="4278388" cy="300065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" name="直线连接符 74">
                <a:extLst>
                  <a:ext uri="{FF2B5EF4-FFF2-40B4-BE49-F238E27FC236}">
                    <a16:creationId xmlns:a16="http://schemas.microsoft.com/office/drawing/2014/main" id="{37251FF5-FB22-84BB-EF71-57F882724DC0}"/>
                  </a:ext>
                </a:extLst>
              </p:cNvPr>
              <p:cNvCxnSpPr>
                <a:cxnSpLocks/>
                <a:stCxn id="32" idx="4"/>
                <a:endCxn id="10" idx="0"/>
              </p:cNvCxnSpPr>
              <p:nvPr/>
            </p:nvCxnSpPr>
            <p:spPr>
              <a:xfrm>
                <a:off x="4028801" y="2496252"/>
                <a:ext cx="3174766" cy="300330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直线连接符 77">
                <a:extLst>
                  <a:ext uri="{FF2B5EF4-FFF2-40B4-BE49-F238E27FC236}">
                    <a16:creationId xmlns:a16="http://schemas.microsoft.com/office/drawing/2014/main" id="{E53E2511-4EB6-CEBC-3ABD-6C1F38864815}"/>
                  </a:ext>
                </a:extLst>
              </p:cNvPr>
              <p:cNvCxnSpPr>
                <a:cxnSpLocks/>
                <a:stCxn id="32" idx="4"/>
                <a:endCxn id="11" idx="0"/>
              </p:cNvCxnSpPr>
              <p:nvPr/>
            </p:nvCxnSpPr>
            <p:spPr>
              <a:xfrm>
                <a:off x="4028801" y="2496252"/>
                <a:ext cx="3737070" cy="300065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1" name="直线连接符 80">
                <a:extLst>
                  <a:ext uri="{FF2B5EF4-FFF2-40B4-BE49-F238E27FC236}">
                    <a16:creationId xmlns:a16="http://schemas.microsoft.com/office/drawing/2014/main" id="{A7F6C0D6-D2C8-11CA-4C06-154FE237E0AC}"/>
                  </a:ext>
                </a:extLst>
              </p:cNvPr>
              <p:cNvCxnSpPr>
                <a:cxnSpLocks/>
                <a:stCxn id="27" idx="4"/>
                <a:endCxn id="12" idx="1"/>
              </p:cNvCxnSpPr>
              <p:nvPr/>
            </p:nvCxnSpPr>
            <p:spPr>
              <a:xfrm>
                <a:off x="1847906" y="2496252"/>
                <a:ext cx="4409730" cy="3187972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84" name="直线连接符 83">
                <a:extLst>
                  <a:ext uri="{FF2B5EF4-FFF2-40B4-BE49-F238E27FC236}">
                    <a16:creationId xmlns:a16="http://schemas.microsoft.com/office/drawing/2014/main" id="{003794A5-C7A7-5903-E593-868EE6EDDD15}"/>
                  </a:ext>
                </a:extLst>
              </p:cNvPr>
              <p:cNvCxnSpPr>
                <a:cxnSpLocks/>
                <a:stCxn id="27" idx="4"/>
                <a:endCxn id="12" idx="0"/>
              </p:cNvCxnSpPr>
              <p:nvPr/>
            </p:nvCxnSpPr>
            <p:spPr>
              <a:xfrm>
                <a:off x="1847906" y="2496252"/>
                <a:ext cx="4587111" cy="3003306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88" name="直线连接符 87">
                <a:extLst>
                  <a:ext uri="{FF2B5EF4-FFF2-40B4-BE49-F238E27FC236}">
                    <a16:creationId xmlns:a16="http://schemas.microsoft.com/office/drawing/2014/main" id="{A9CBE983-0E91-C525-0D99-DAA513D89A0C}"/>
                  </a:ext>
                </a:extLst>
              </p:cNvPr>
              <p:cNvCxnSpPr>
                <a:cxnSpLocks/>
                <a:stCxn id="29" idx="4"/>
                <a:endCxn id="12" idx="1"/>
              </p:cNvCxnSpPr>
              <p:nvPr/>
            </p:nvCxnSpPr>
            <p:spPr>
              <a:xfrm>
                <a:off x="2720264" y="2496252"/>
                <a:ext cx="3537372" cy="3187972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89" name="直线连接符 88">
                <a:extLst>
                  <a:ext uri="{FF2B5EF4-FFF2-40B4-BE49-F238E27FC236}">
                    <a16:creationId xmlns:a16="http://schemas.microsoft.com/office/drawing/2014/main" id="{EBD3D04F-3C4A-060E-A95A-5B0F3A044508}"/>
                  </a:ext>
                </a:extLst>
              </p:cNvPr>
              <p:cNvCxnSpPr>
                <a:cxnSpLocks/>
                <a:stCxn id="29" idx="4"/>
                <a:endCxn id="12" idx="0"/>
              </p:cNvCxnSpPr>
              <p:nvPr/>
            </p:nvCxnSpPr>
            <p:spPr>
              <a:xfrm>
                <a:off x="2720264" y="2496252"/>
                <a:ext cx="3714753" cy="3003306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94" name="直线连接符 93">
                <a:extLst>
                  <a:ext uri="{FF2B5EF4-FFF2-40B4-BE49-F238E27FC236}">
                    <a16:creationId xmlns:a16="http://schemas.microsoft.com/office/drawing/2014/main" id="{76934708-7BCE-6ACD-0C35-EC81DA0B685E}"/>
                  </a:ext>
                </a:extLst>
              </p:cNvPr>
              <p:cNvCxnSpPr>
                <a:cxnSpLocks/>
                <a:stCxn id="30" idx="4"/>
                <a:endCxn id="12" idx="1"/>
              </p:cNvCxnSpPr>
              <p:nvPr/>
            </p:nvCxnSpPr>
            <p:spPr>
              <a:xfrm>
                <a:off x="3156443" y="2496252"/>
                <a:ext cx="3101193" cy="3187972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95" name="直线连接符 94">
                <a:extLst>
                  <a:ext uri="{FF2B5EF4-FFF2-40B4-BE49-F238E27FC236}">
                    <a16:creationId xmlns:a16="http://schemas.microsoft.com/office/drawing/2014/main" id="{E1EB1A87-7332-349F-702B-EE987D9034B7}"/>
                  </a:ext>
                </a:extLst>
              </p:cNvPr>
              <p:cNvCxnSpPr>
                <a:cxnSpLocks/>
                <a:stCxn id="30" idx="4"/>
                <a:endCxn id="12" idx="0"/>
              </p:cNvCxnSpPr>
              <p:nvPr/>
            </p:nvCxnSpPr>
            <p:spPr>
              <a:xfrm>
                <a:off x="3156443" y="2496252"/>
                <a:ext cx="3278574" cy="3003306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00" name="直线连接符 99">
                <a:extLst>
                  <a:ext uri="{FF2B5EF4-FFF2-40B4-BE49-F238E27FC236}">
                    <a16:creationId xmlns:a16="http://schemas.microsoft.com/office/drawing/2014/main" id="{6BAE1CBF-1921-A340-1253-EA4CA6A22E7A}"/>
                  </a:ext>
                </a:extLst>
              </p:cNvPr>
              <p:cNvCxnSpPr>
                <a:cxnSpLocks/>
                <a:stCxn id="31" idx="4"/>
                <a:endCxn id="12" idx="1"/>
              </p:cNvCxnSpPr>
              <p:nvPr/>
            </p:nvCxnSpPr>
            <p:spPr>
              <a:xfrm>
                <a:off x="3592622" y="2496252"/>
                <a:ext cx="2665014" cy="3187972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01" name="直线连接符 100">
                <a:extLst>
                  <a:ext uri="{FF2B5EF4-FFF2-40B4-BE49-F238E27FC236}">
                    <a16:creationId xmlns:a16="http://schemas.microsoft.com/office/drawing/2014/main" id="{CB895224-B765-3149-FA65-891D9A329F57}"/>
                  </a:ext>
                </a:extLst>
              </p:cNvPr>
              <p:cNvCxnSpPr>
                <a:cxnSpLocks/>
                <a:stCxn id="31" idx="4"/>
                <a:endCxn id="12" idx="0"/>
              </p:cNvCxnSpPr>
              <p:nvPr/>
            </p:nvCxnSpPr>
            <p:spPr>
              <a:xfrm>
                <a:off x="3592622" y="2496252"/>
                <a:ext cx="2842395" cy="3003306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07" name="直线连接符 106">
                <a:extLst>
                  <a:ext uri="{FF2B5EF4-FFF2-40B4-BE49-F238E27FC236}">
                    <a16:creationId xmlns:a16="http://schemas.microsoft.com/office/drawing/2014/main" id="{AE499D65-D8D9-2A5C-5E4C-9E02C7AD47BF}"/>
                  </a:ext>
                </a:extLst>
              </p:cNvPr>
              <p:cNvCxnSpPr>
                <a:cxnSpLocks/>
                <a:stCxn id="35" idx="4"/>
                <a:endCxn id="4" idx="0"/>
              </p:cNvCxnSpPr>
              <p:nvPr/>
            </p:nvCxnSpPr>
            <p:spPr>
              <a:xfrm flipH="1">
                <a:off x="2883812" y="2496252"/>
                <a:ext cx="1866912" cy="3000658"/>
              </a:xfrm>
              <a:prstGeom prst="line">
                <a:avLst/>
              </a:prstGeom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10" name="直线连接符 109">
                <a:extLst>
                  <a:ext uri="{FF2B5EF4-FFF2-40B4-BE49-F238E27FC236}">
                    <a16:creationId xmlns:a16="http://schemas.microsoft.com/office/drawing/2014/main" id="{C3F27035-74F3-5685-F029-ED400A7BFAE6}"/>
                  </a:ext>
                </a:extLst>
              </p:cNvPr>
              <p:cNvCxnSpPr>
                <a:cxnSpLocks/>
                <a:stCxn id="35" idx="4"/>
                <a:endCxn id="5" idx="0"/>
              </p:cNvCxnSpPr>
              <p:nvPr/>
            </p:nvCxnSpPr>
            <p:spPr>
              <a:xfrm flipH="1">
                <a:off x="3446116" y="2496252"/>
                <a:ext cx="1304608" cy="3000658"/>
              </a:xfrm>
              <a:prstGeom prst="line">
                <a:avLst/>
              </a:prstGeom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14" name="直线连接符 113">
                <a:extLst>
                  <a:ext uri="{FF2B5EF4-FFF2-40B4-BE49-F238E27FC236}">
                    <a16:creationId xmlns:a16="http://schemas.microsoft.com/office/drawing/2014/main" id="{F4A0F018-8302-A2D9-70AC-DA55FF855B5B}"/>
                  </a:ext>
                </a:extLst>
              </p:cNvPr>
              <p:cNvCxnSpPr>
                <a:cxnSpLocks/>
                <a:stCxn id="35" idx="4"/>
                <a:endCxn id="6" idx="0"/>
              </p:cNvCxnSpPr>
              <p:nvPr/>
            </p:nvCxnSpPr>
            <p:spPr>
              <a:xfrm flipH="1">
                <a:off x="4008420" y="2496252"/>
                <a:ext cx="742304" cy="3000658"/>
              </a:xfrm>
              <a:prstGeom prst="line">
                <a:avLst/>
              </a:prstGeom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17" name="直线连接符 116">
                <a:extLst>
                  <a:ext uri="{FF2B5EF4-FFF2-40B4-BE49-F238E27FC236}">
                    <a16:creationId xmlns:a16="http://schemas.microsoft.com/office/drawing/2014/main" id="{97FF426D-6308-800B-2D11-A2715429219F}"/>
                  </a:ext>
                </a:extLst>
              </p:cNvPr>
              <p:cNvCxnSpPr>
                <a:cxnSpLocks/>
                <a:stCxn id="36" idx="4"/>
                <a:endCxn id="7" idx="0"/>
              </p:cNvCxnSpPr>
              <p:nvPr/>
            </p:nvCxnSpPr>
            <p:spPr>
              <a:xfrm flipH="1">
                <a:off x="4570724" y="2496252"/>
                <a:ext cx="616179" cy="3000658"/>
              </a:xfrm>
              <a:prstGeom prst="line">
                <a:avLst/>
              </a:prstGeom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20" name="直线连接符 119">
                <a:extLst>
                  <a:ext uri="{FF2B5EF4-FFF2-40B4-BE49-F238E27FC236}">
                    <a16:creationId xmlns:a16="http://schemas.microsoft.com/office/drawing/2014/main" id="{ACE98830-B5F6-B964-E6F7-3A2CD3986614}"/>
                  </a:ext>
                </a:extLst>
              </p:cNvPr>
              <p:cNvCxnSpPr>
                <a:cxnSpLocks/>
                <a:stCxn id="36" idx="4"/>
                <a:endCxn id="8" idx="0"/>
              </p:cNvCxnSpPr>
              <p:nvPr/>
            </p:nvCxnSpPr>
            <p:spPr>
              <a:xfrm flipH="1">
                <a:off x="5133028" y="2496252"/>
                <a:ext cx="53875" cy="3000658"/>
              </a:xfrm>
              <a:prstGeom prst="line">
                <a:avLst/>
              </a:prstGeom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23" name="直线连接符 122">
                <a:extLst>
                  <a:ext uri="{FF2B5EF4-FFF2-40B4-BE49-F238E27FC236}">
                    <a16:creationId xmlns:a16="http://schemas.microsoft.com/office/drawing/2014/main" id="{670774F9-197E-C282-F51B-0518D03FF771}"/>
                  </a:ext>
                </a:extLst>
              </p:cNvPr>
              <p:cNvCxnSpPr>
                <a:cxnSpLocks/>
                <a:stCxn id="36" idx="4"/>
                <a:endCxn id="9" idx="0"/>
              </p:cNvCxnSpPr>
              <p:nvPr/>
            </p:nvCxnSpPr>
            <p:spPr>
              <a:xfrm>
                <a:off x="5186903" y="2496252"/>
                <a:ext cx="508429" cy="3000658"/>
              </a:xfrm>
              <a:prstGeom prst="line">
                <a:avLst/>
              </a:prstGeom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26" name="直线连接符 125">
                <a:extLst>
                  <a:ext uri="{FF2B5EF4-FFF2-40B4-BE49-F238E27FC236}">
                    <a16:creationId xmlns:a16="http://schemas.microsoft.com/office/drawing/2014/main" id="{9C1B4411-C09B-9926-926E-AB3AE8B80F19}"/>
                  </a:ext>
                </a:extLst>
              </p:cNvPr>
              <p:cNvCxnSpPr>
                <a:cxnSpLocks/>
                <a:stCxn id="37" idx="4"/>
                <a:endCxn id="12" idx="0"/>
              </p:cNvCxnSpPr>
              <p:nvPr/>
            </p:nvCxnSpPr>
            <p:spPr>
              <a:xfrm>
                <a:off x="5623082" y="2496252"/>
                <a:ext cx="811935" cy="3003306"/>
              </a:xfrm>
              <a:prstGeom prst="line">
                <a:avLst/>
              </a:prstGeom>
              <a:ln w="9525" cap="flat" cmpd="sng" algn="ctr">
                <a:solidFill>
                  <a:schemeClr val="accent4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29" name="直线连接符 128">
                <a:extLst>
                  <a:ext uri="{FF2B5EF4-FFF2-40B4-BE49-F238E27FC236}">
                    <a16:creationId xmlns:a16="http://schemas.microsoft.com/office/drawing/2014/main" id="{133683BE-A2F6-8FCD-0029-4A46FD7093FB}"/>
                  </a:ext>
                </a:extLst>
              </p:cNvPr>
              <p:cNvCxnSpPr>
                <a:cxnSpLocks/>
                <a:stCxn id="37" idx="4"/>
                <a:endCxn id="12" idx="1"/>
              </p:cNvCxnSpPr>
              <p:nvPr/>
            </p:nvCxnSpPr>
            <p:spPr>
              <a:xfrm>
                <a:off x="5623082" y="2496252"/>
                <a:ext cx="634554" cy="3187972"/>
              </a:xfrm>
              <a:prstGeom prst="line">
                <a:avLst/>
              </a:prstGeom>
              <a:ln w="9525" cap="flat" cmpd="sng" algn="ctr">
                <a:solidFill>
                  <a:schemeClr val="accent4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32" name="直线连接符 131">
                <a:extLst>
                  <a:ext uri="{FF2B5EF4-FFF2-40B4-BE49-F238E27FC236}">
                    <a16:creationId xmlns:a16="http://schemas.microsoft.com/office/drawing/2014/main" id="{BAE910E0-1B11-FE65-B96A-70CD026B3B44}"/>
                  </a:ext>
                </a:extLst>
              </p:cNvPr>
              <p:cNvCxnSpPr>
                <a:cxnSpLocks/>
                <a:stCxn id="37" idx="4"/>
                <a:endCxn id="12" idx="3"/>
              </p:cNvCxnSpPr>
              <p:nvPr/>
            </p:nvCxnSpPr>
            <p:spPr>
              <a:xfrm>
                <a:off x="5623082" y="2496252"/>
                <a:ext cx="989316" cy="3187972"/>
              </a:xfrm>
              <a:prstGeom prst="line">
                <a:avLst/>
              </a:prstGeom>
              <a:ln w="9525" cap="flat" cmpd="sng" algn="ctr">
                <a:solidFill>
                  <a:schemeClr val="accent4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35" name="直线连接符 134">
                <a:extLst>
                  <a:ext uri="{FF2B5EF4-FFF2-40B4-BE49-F238E27FC236}">
                    <a16:creationId xmlns:a16="http://schemas.microsoft.com/office/drawing/2014/main" id="{A3C21157-06F4-A150-71DD-571FA7C52CAD}"/>
                  </a:ext>
                </a:extLst>
              </p:cNvPr>
              <p:cNvCxnSpPr>
                <a:cxnSpLocks/>
                <a:stCxn id="38" idx="4"/>
                <a:endCxn id="12" idx="0"/>
              </p:cNvCxnSpPr>
              <p:nvPr/>
            </p:nvCxnSpPr>
            <p:spPr>
              <a:xfrm>
                <a:off x="6059261" y="2496252"/>
                <a:ext cx="375756" cy="3003306"/>
              </a:xfrm>
              <a:prstGeom prst="line">
                <a:avLst/>
              </a:prstGeom>
              <a:ln w="9525" cap="flat" cmpd="sng" algn="ctr">
                <a:solidFill>
                  <a:schemeClr val="accent4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36" name="直线连接符 135">
                <a:extLst>
                  <a:ext uri="{FF2B5EF4-FFF2-40B4-BE49-F238E27FC236}">
                    <a16:creationId xmlns:a16="http://schemas.microsoft.com/office/drawing/2014/main" id="{60C39724-9C92-2DEB-FCD4-FFB4ABE510AC}"/>
                  </a:ext>
                </a:extLst>
              </p:cNvPr>
              <p:cNvCxnSpPr>
                <a:cxnSpLocks/>
                <a:stCxn id="38" idx="4"/>
                <a:endCxn id="12" idx="1"/>
              </p:cNvCxnSpPr>
              <p:nvPr/>
            </p:nvCxnSpPr>
            <p:spPr>
              <a:xfrm>
                <a:off x="6059261" y="2496252"/>
                <a:ext cx="198375" cy="3187972"/>
              </a:xfrm>
              <a:prstGeom prst="line">
                <a:avLst/>
              </a:prstGeom>
              <a:ln w="9525" cap="flat" cmpd="sng" algn="ctr">
                <a:solidFill>
                  <a:schemeClr val="accent4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37" name="直线连接符 136">
                <a:extLst>
                  <a:ext uri="{FF2B5EF4-FFF2-40B4-BE49-F238E27FC236}">
                    <a16:creationId xmlns:a16="http://schemas.microsoft.com/office/drawing/2014/main" id="{0BAAEE9A-B30E-C231-AFF9-D342970931BF}"/>
                  </a:ext>
                </a:extLst>
              </p:cNvPr>
              <p:cNvCxnSpPr>
                <a:cxnSpLocks/>
                <a:stCxn id="38" idx="4"/>
                <a:endCxn id="12" idx="3"/>
              </p:cNvCxnSpPr>
              <p:nvPr/>
            </p:nvCxnSpPr>
            <p:spPr>
              <a:xfrm>
                <a:off x="6059261" y="2496252"/>
                <a:ext cx="553137" cy="3187972"/>
              </a:xfrm>
              <a:prstGeom prst="line">
                <a:avLst/>
              </a:prstGeom>
              <a:ln w="9525" cap="flat" cmpd="sng" algn="ctr">
                <a:solidFill>
                  <a:schemeClr val="accent4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44" name="直线连接符 143">
                <a:extLst>
                  <a:ext uri="{FF2B5EF4-FFF2-40B4-BE49-F238E27FC236}">
                    <a16:creationId xmlns:a16="http://schemas.microsoft.com/office/drawing/2014/main" id="{7598C1C3-64B2-110D-00FA-FFC406809D51}"/>
                  </a:ext>
                </a:extLst>
              </p:cNvPr>
              <p:cNvCxnSpPr>
                <a:cxnSpLocks/>
                <a:stCxn id="39" idx="4"/>
                <a:endCxn id="12" idx="0"/>
              </p:cNvCxnSpPr>
              <p:nvPr/>
            </p:nvCxnSpPr>
            <p:spPr>
              <a:xfrm flipH="1">
                <a:off x="6435017" y="2496252"/>
                <a:ext cx="60423" cy="3003306"/>
              </a:xfrm>
              <a:prstGeom prst="line">
                <a:avLst/>
              </a:prstGeom>
              <a:ln w="9525" cap="flat" cmpd="sng" algn="ctr">
                <a:solidFill>
                  <a:schemeClr val="accent4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45" name="直线连接符 144">
                <a:extLst>
                  <a:ext uri="{FF2B5EF4-FFF2-40B4-BE49-F238E27FC236}">
                    <a16:creationId xmlns:a16="http://schemas.microsoft.com/office/drawing/2014/main" id="{A0EBF0C7-4153-D337-8B5E-7D2F98AE65B6}"/>
                  </a:ext>
                </a:extLst>
              </p:cNvPr>
              <p:cNvCxnSpPr>
                <a:cxnSpLocks/>
                <a:stCxn id="39" idx="4"/>
                <a:endCxn id="12" idx="1"/>
              </p:cNvCxnSpPr>
              <p:nvPr/>
            </p:nvCxnSpPr>
            <p:spPr>
              <a:xfrm flipH="1">
                <a:off x="6257636" y="2496252"/>
                <a:ext cx="237804" cy="3187972"/>
              </a:xfrm>
              <a:prstGeom prst="line">
                <a:avLst/>
              </a:prstGeom>
              <a:ln w="9525" cap="flat" cmpd="sng" algn="ctr">
                <a:solidFill>
                  <a:schemeClr val="accent4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46" name="直线连接符 145">
                <a:extLst>
                  <a:ext uri="{FF2B5EF4-FFF2-40B4-BE49-F238E27FC236}">
                    <a16:creationId xmlns:a16="http://schemas.microsoft.com/office/drawing/2014/main" id="{30B88B3C-2D1F-3E0A-45AA-CB91F3F35489}"/>
                  </a:ext>
                </a:extLst>
              </p:cNvPr>
              <p:cNvCxnSpPr>
                <a:cxnSpLocks/>
                <a:stCxn id="39" idx="4"/>
                <a:endCxn id="12" idx="3"/>
              </p:cNvCxnSpPr>
              <p:nvPr/>
            </p:nvCxnSpPr>
            <p:spPr>
              <a:xfrm>
                <a:off x="6495440" y="2496252"/>
                <a:ext cx="116958" cy="3187972"/>
              </a:xfrm>
              <a:prstGeom prst="line">
                <a:avLst/>
              </a:prstGeom>
              <a:ln w="9525" cap="flat" cmpd="sng" algn="ctr">
                <a:solidFill>
                  <a:schemeClr val="accent4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53" name="直线连接符 152">
                <a:extLst>
                  <a:ext uri="{FF2B5EF4-FFF2-40B4-BE49-F238E27FC236}">
                    <a16:creationId xmlns:a16="http://schemas.microsoft.com/office/drawing/2014/main" id="{BB66BE8E-DF5B-22F3-8CE4-40E1F89FA9AC}"/>
                  </a:ext>
                </a:extLst>
              </p:cNvPr>
              <p:cNvCxnSpPr>
                <a:cxnSpLocks/>
                <a:stCxn id="40" idx="4"/>
                <a:endCxn id="10" idx="0"/>
              </p:cNvCxnSpPr>
              <p:nvPr/>
            </p:nvCxnSpPr>
            <p:spPr>
              <a:xfrm>
                <a:off x="6931619" y="2496252"/>
                <a:ext cx="271948" cy="3003306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54" name="直线连接符 153">
                <a:extLst>
                  <a:ext uri="{FF2B5EF4-FFF2-40B4-BE49-F238E27FC236}">
                    <a16:creationId xmlns:a16="http://schemas.microsoft.com/office/drawing/2014/main" id="{A9DFF122-F225-31CC-2541-23834EE53E9E}"/>
                  </a:ext>
                </a:extLst>
              </p:cNvPr>
              <p:cNvCxnSpPr>
                <a:cxnSpLocks/>
                <a:stCxn id="40" idx="4"/>
                <a:endCxn id="12" idx="3"/>
              </p:cNvCxnSpPr>
              <p:nvPr/>
            </p:nvCxnSpPr>
            <p:spPr>
              <a:xfrm flipH="1">
                <a:off x="6612398" y="2496252"/>
                <a:ext cx="319221" cy="3187972"/>
              </a:xfrm>
              <a:prstGeom prst="line">
                <a:avLst/>
              </a:prstGeom>
              <a:ln w="9525" cap="flat" cmpd="sng" algn="ctr">
                <a:solidFill>
                  <a:schemeClr val="accent4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55" name="直线连接符 154">
                <a:extLst>
                  <a:ext uri="{FF2B5EF4-FFF2-40B4-BE49-F238E27FC236}">
                    <a16:creationId xmlns:a16="http://schemas.microsoft.com/office/drawing/2014/main" id="{601015B0-8F33-D532-9ED9-512C9BA9D816}"/>
                  </a:ext>
                </a:extLst>
              </p:cNvPr>
              <p:cNvCxnSpPr>
                <a:cxnSpLocks/>
                <a:stCxn id="40" idx="4"/>
                <a:endCxn id="11" idx="0"/>
              </p:cNvCxnSpPr>
              <p:nvPr/>
            </p:nvCxnSpPr>
            <p:spPr>
              <a:xfrm>
                <a:off x="6931619" y="2496252"/>
                <a:ext cx="834252" cy="3000658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68" name="直线连接符 167">
                <a:extLst>
                  <a:ext uri="{FF2B5EF4-FFF2-40B4-BE49-F238E27FC236}">
                    <a16:creationId xmlns:a16="http://schemas.microsoft.com/office/drawing/2014/main" id="{62215D85-7637-B340-FBA6-D0AB1999BB5C}"/>
                  </a:ext>
                </a:extLst>
              </p:cNvPr>
              <p:cNvCxnSpPr>
                <a:cxnSpLocks/>
                <a:stCxn id="42" idx="4"/>
                <a:endCxn id="4" idx="0"/>
              </p:cNvCxnSpPr>
              <p:nvPr/>
            </p:nvCxnSpPr>
            <p:spPr>
              <a:xfrm flipH="1">
                <a:off x="2883812" y="2496252"/>
                <a:ext cx="4776870" cy="3000658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73" name="直线连接符 172">
                <a:extLst>
                  <a:ext uri="{FF2B5EF4-FFF2-40B4-BE49-F238E27FC236}">
                    <a16:creationId xmlns:a16="http://schemas.microsoft.com/office/drawing/2014/main" id="{E971B441-59FA-FD19-E0E3-9B867BB45E23}"/>
                  </a:ext>
                </a:extLst>
              </p:cNvPr>
              <p:cNvCxnSpPr>
                <a:cxnSpLocks/>
                <a:stCxn id="42" idx="4"/>
                <a:endCxn id="5" idx="0"/>
              </p:cNvCxnSpPr>
              <p:nvPr/>
            </p:nvCxnSpPr>
            <p:spPr>
              <a:xfrm flipH="1">
                <a:off x="3446116" y="2496252"/>
                <a:ext cx="4214566" cy="3000658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77" name="直线连接符 176">
                <a:extLst>
                  <a:ext uri="{FF2B5EF4-FFF2-40B4-BE49-F238E27FC236}">
                    <a16:creationId xmlns:a16="http://schemas.microsoft.com/office/drawing/2014/main" id="{F1D3FE5C-FBDC-CBCC-7B1E-62FDAE7F991C}"/>
                  </a:ext>
                </a:extLst>
              </p:cNvPr>
              <p:cNvCxnSpPr>
                <a:cxnSpLocks/>
                <a:stCxn id="42" idx="4"/>
                <a:endCxn id="6" idx="0"/>
              </p:cNvCxnSpPr>
              <p:nvPr/>
            </p:nvCxnSpPr>
            <p:spPr>
              <a:xfrm flipH="1">
                <a:off x="4008420" y="2496252"/>
                <a:ext cx="3652262" cy="3000658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80" name="直线连接符 179">
                <a:extLst>
                  <a:ext uri="{FF2B5EF4-FFF2-40B4-BE49-F238E27FC236}">
                    <a16:creationId xmlns:a16="http://schemas.microsoft.com/office/drawing/2014/main" id="{FA91059C-585E-1A1F-1CB9-4E34C62AA5FF}"/>
                  </a:ext>
                </a:extLst>
              </p:cNvPr>
              <p:cNvCxnSpPr>
                <a:cxnSpLocks/>
                <a:stCxn id="42" idx="4"/>
                <a:endCxn id="7" idx="0"/>
              </p:cNvCxnSpPr>
              <p:nvPr/>
            </p:nvCxnSpPr>
            <p:spPr>
              <a:xfrm flipH="1">
                <a:off x="4570724" y="2496252"/>
                <a:ext cx="3089958" cy="3000658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83" name="直线连接符 182">
                <a:extLst>
                  <a:ext uri="{FF2B5EF4-FFF2-40B4-BE49-F238E27FC236}">
                    <a16:creationId xmlns:a16="http://schemas.microsoft.com/office/drawing/2014/main" id="{95E569F8-5496-E985-7609-EE9E00DEDC32}"/>
                  </a:ext>
                </a:extLst>
              </p:cNvPr>
              <p:cNvCxnSpPr>
                <a:cxnSpLocks/>
                <a:stCxn id="43" idx="4"/>
                <a:endCxn id="8" idx="0"/>
              </p:cNvCxnSpPr>
              <p:nvPr/>
            </p:nvCxnSpPr>
            <p:spPr>
              <a:xfrm flipH="1">
                <a:off x="5133028" y="2496252"/>
                <a:ext cx="2963833" cy="3000658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86" name="直线连接符 185">
                <a:extLst>
                  <a:ext uri="{FF2B5EF4-FFF2-40B4-BE49-F238E27FC236}">
                    <a16:creationId xmlns:a16="http://schemas.microsoft.com/office/drawing/2014/main" id="{8992DD7F-7423-CB21-A370-33DEF8EA6E18}"/>
                  </a:ext>
                </a:extLst>
              </p:cNvPr>
              <p:cNvCxnSpPr>
                <a:cxnSpLocks/>
                <a:stCxn id="43" idx="4"/>
                <a:endCxn id="9" idx="0"/>
              </p:cNvCxnSpPr>
              <p:nvPr/>
            </p:nvCxnSpPr>
            <p:spPr>
              <a:xfrm flipH="1">
                <a:off x="5695332" y="2496252"/>
                <a:ext cx="2401529" cy="3000658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89" name="直线连接符 188">
                <a:extLst>
                  <a:ext uri="{FF2B5EF4-FFF2-40B4-BE49-F238E27FC236}">
                    <a16:creationId xmlns:a16="http://schemas.microsoft.com/office/drawing/2014/main" id="{DA836E0A-F87E-8DA9-742F-DB9ECBF3BC9E}"/>
                  </a:ext>
                </a:extLst>
              </p:cNvPr>
              <p:cNvCxnSpPr>
                <a:cxnSpLocks/>
                <a:stCxn id="43" idx="4"/>
                <a:endCxn id="12" idx="1"/>
              </p:cNvCxnSpPr>
              <p:nvPr/>
            </p:nvCxnSpPr>
            <p:spPr>
              <a:xfrm flipH="1">
                <a:off x="6257636" y="2496252"/>
                <a:ext cx="1839225" cy="3187972"/>
              </a:xfrm>
              <a:prstGeom prst="line">
                <a:avLst/>
              </a:prstGeom>
              <a:ln w="9525" cap="flat" cmpd="sng" algn="ctr">
                <a:solidFill>
                  <a:schemeClr val="accent6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92" name="直线连接符 191">
                <a:extLst>
                  <a:ext uri="{FF2B5EF4-FFF2-40B4-BE49-F238E27FC236}">
                    <a16:creationId xmlns:a16="http://schemas.microsoft.com/office/drawing/2014/main" id="{C704B431-B563-FC98-BA24-66D7F878C24E}"/>
                  </a:ext>
                </a:extLst>
              </p:cNvPr>
              <p:cNvCxnSpPr>
                <a:cxnSpLocks/>
                <a:stCxn id="43" idx="4"/>
                <a:endCxn id="12" idx="0"/>
              </p:cNvCxnSpPr>
              <p:nvPr/>
            </p:nvCxnSpPr>
            <p:spPr>
              <a:xfrm flipH="1">
                <a:off x="6435017" y="2496252"/>
                <a:ext cx="1661844" cy="3003306"/>
              </a:xfrm>
              <a:prstGeom prst="line">
                <a:avLst/>
              </a:prstGeom>
              <a:ln w="9525" cap="flat" cmpd="sng" algn="ctr">
                <a:solidFill>
                  <a:schemeClr val="accent6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95" name="直线连接符 194">
                <a:extLst>
                  <a:ext uri="{FF2B5EF4-FFF2-40B4-BE49-F238E27FC236}">
                    <a16:creationId xmlns:a16="http://schemas.microsoft.com/office/drawing/2014/main" id="{1B857C39-2063-ACA7-9D70-9777CA09482B}"/>
                  </a:ext>
                </a:extLst>
              </p:cNvPr>
              <p:cNvCxnSpPr>
                <a:cxnSpLocks/>
                <a:stCxn id="44" idx="4"/>
                <a:endCxn id="12" idx="1"/>
              </p:cNvCxnSpPr>
              <p:nvPr/>
            </p:nvCxnSpPr>
            <p:spPr>
              <a:xfrm flipH="1">
                <a:off x="6257636" y="2496252"/>
                <a:ext cx="2275404" cy="3187972"/>
              </a:xfrm>
              <a:prstGeom prst="line">
                <a:avLst/>
              </a:prstGeom>
              <a:ln w="9525" cap="flat" cmpd="sng" algn="ctr">
                <a:solidFill>
                  <a:schemeClr val="accent6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98" name="直线连接符 197">
                <a:extLst>
                  <a:ext uri="{FF2B5EF4-FFF2-40B4-BE49-F238E27FC236}">
                    <a16:creationId xmlns:a16="http://schemas.microsoft.com/office/drawing/2014/main" id="{92244568-7ED0-4083-4BB8-58549ED08F7D}"/>
                  </a:ext>
                </a:extLst>
              </p:cNvPr>
              <p:cNvCxnSpPr>
                <a:cxnSpLocks/>
                <a:stCxn id="44" idx="4"/>
                <a:endCxn id="12" idx="0"/>
              </p:cNvCxnSpPr>
              <p:nvPr/>
            </p:nvCxnSpPr>
            <p:spPr>
              <a:xfrm flipH="1">
                <a:off x="6435017" y="2496252"/>
                <a:ext cx="2098023" cy="3003306"/>
              </a:xfrm>
              <a:prstGeom prst="line">
                <a:avLst/>
              </a:prstGeom>
              <a:ln w="9525" cap="flat" cmpd="sng" algn="ctr">
                <a:solidFill>
                  <a:schemeClr val="accent6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201" name="直线连接符 200">
                <a:extLst>
                  <a:ext uri="{FF2B5EF4-FFF2-40B4-BE49-F238E27FC236}">
                    <a16:creationId xmlns:a16="http://schemas.microsoft.com/office/drawing/2014/main" id="{221402F9-E6D3-1776-B0E1-AEB8F69DBCE6}"/>
                  </a:ext>
                </a:extLst>
              </p:cNvPr>
              <p:cNvCxnSpPr>
                <a:cxnSpLocks/>
                <a:stCxn id="44" idx="4"/>
                <a:endCxn id="12" idx="2"/>
              </p:cNvCxnSpPr>
              <p:nvPr/>
            </p:nvCxnSpPr>
            <p:spPr>
              <a:xfrm flipH="1">
                <a:off x="6435017" y="2496252"/>
                <a:ext cx="2098023" cy="3372638"/>
              </a:xfrm>
              <a:prstGeom prst="line">
                <a:avLst/>
              </a:prstGeom>
              <a:ln w="9525" cap="flat" cmpd="sng" algn="ctr">
                <a:solidFill>
                  <a:schemeClr val="accent6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204" name="直线连接符 203">
                <a:extLst>
                  <a:ext uri="{FF2B5EF4-FFF2-40B4-BE49-F238E27FC236}">
                    <a16:creationId xmlns:a16="http://schemas.microsoft.com/office/drawing/2014/main" id="{E407BC19-BDC4-EC31-B8DE-77DF10542E21}"/>
                  </a:ext>
                </a:extLst>
              </p:cNvPr>
              <p:cNvCxnSpPr>
                <a:cxnSpLocks/>
                <a:stCxn id="44" idx="4"/>
                <a:endCxn id="12" idx="3"/>
              </p:cNvCxnSpPr>
              <p:nvPr/>
            </p:nvCxnSpPr>
            <p:spPr>
              <a:xfrm flipH="1">
                <a:off x="6612398" y="2496252"/>
                <a:ext cx="1920642" cy="3187972"/>
              </a:xfrm>
              <a:prstGeom prst="line">
                <a:avLst/>
              </a:prstGeom>
              <a:ln w="9525" cap="flat" cmpd="sng" algn="ctr">
                <a:solidFill>
                  <a:schemeClr val="accent6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207" name="直线连接符 206">
                <a:extLst>
                  <a:ext uri="{FF2B5EF4-FFF2-40B4-BE49-F238E27FC236}">
                    <a16:creationId xmlns:a16="http://schemas.microsoft.com/office/drawing/2014/main" id="{CCA43B8D-E9B8-6F6F-B37F-3A45DD62FF89}"/>
                  </a:ext>
                </a:extLst>
              </p:cNvPr>
              <p:cNvCxnSpPr>
                <a:cxnSpLocks/>
                <a:stCxn id="45" idx="4"/>
                <a:endCxn id="12" idx="0"/>
              </p:cNvCxnSpPr>
              <p:nvPr/>
            </p:nvCxnSpPr>
            <p:spPr>
              <a:xfrm flipH="1">
                <a:off x="6435017" y="2496252"/>
                <a:ext cx="2534202" cy="3003306"/>
              </a:xfrm>
              <a:prstGeom prst="line">
                <a:avLst/>
              </a:prstGeom>
              <a:ln w="9525" cap="flat" cmpd="sng" algn="ctr">
                <a:solidFill>
                  <a:schemeClr val="accent6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210" name="直线连接符 209">
                <a:extLst>
                  <a:ext uri="{FF2B5EF4-FFF2-40B4-BE49-F238E27FC236}">
                    <a16:creationId xmlns:a16="http://schemas.microsoft.com/office/drawing/2014/main" id="{87305D3F-7F5A-25AF-AC21-E0491165660A}"/>
                  </a:ext>
                </a:extLst>
              </p:cNvPr>
              <p:cNvCxnSpPr>
                <a:cxnSpLocks/>
                <a:stCxn id="45" idx="4"/>
                <a:endCxn id="12" idx="3"/>
              </p:cNvCxnSpPr>
              <p:nvPr/>
            </p:nvCxnSpPr>
            <p:spPr>
              <a:xfrm flipH="1">
                <a:off x="6612398" y="2496252"/>
                <a:ext cx="2356821" cy="3187972"/>
              </a:xfrm>
              <a:prstGeom prst="line">
                <a:avLst/>
              </a:prstGeom>
              <a:ln w="9525" cap="flat" cmpd="sng" algn="ctr">
                <a:solidFill>
                  <a:schemeClr val="accent6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214" name="直线连接符 213">
                <a:extLst>
                  <a:ext uri="{FF2B5EF4-FFF2-40B4-BE49-F238E27FC236}">
                    <a16:creationId xmlns:a16="http://schemas.microsoft.com/office/drawing/2014/main" id="{8DC0CB20-DC06-22FF-25CF-A562BC9BCF2E}"/>
                  </a:ext>
                </a:extLst>
              </p:cNvPr>
              <p:cNvCxnSpPr>
                <a:cxnSpLocks/>
                <a:stCxn id="45" idx="4"/>
                <a:endCxn id="10" idx="0"/>
              </p:cNvCxnSpPr>
              <p:nvPr/>
            </p:nvCxnSpPr>
            <p:spPr>
              <a:xfrm flipH="1">
                <a:off x="7203567" y="2496252"/>
                <a:ext cx="1765652" cy="3003306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17" name="直线连接符 216">
                <a:extLst>
                  <a:ext uri="{FF2B5EF4-FFF2-40B4-BE49-F238E27FC236}">
                    <a16:creationId xmlns:a16="http://schemas.microsoft.com/office/drawing/2014/main" id="{EFA390C3-FD44-0D65-B709-03C99DEF57DD}"/>
                  </a:ext>
                </a:extLst>
              </p:cNvPr>
              <p:cNvCxnSpPr>
                <a:cxnSpLocks/>
                <a:stCxn id="45" idx="4"/>
                <a:endCxn id="11" idx="0"/>
              </p:cNvCxnSpPr>
              <p:nvPr/>
            </p:nvCxnSpPr>
            <p:spPr>
              <a:xfrm flipH="1">
                <a:off x="7765871" y="2496252"/>
                <a:ext cx="1203348" cy="3000658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220" name="文本框 219">
                <a:extLst>
                  <a:ext uri="{FF2B5EF4-FFF2-40B4-BE49-F238E27FC236}">
                    <a16:creationId xmlns:a16="http://schemas.microsoft.com/office/drawing/2014/main" id="{74E41D32-2BA2-A8E6-F132-6F0CE61FC82F}"/>
                  </a:ext>
                </a:extLst>
              </p:cNvPr>
              <p:cNvSpPr txBox="1"/>
              <p:nvPr/>
            </p:nvSpPr>
            <p:spPr>
              <a:xfrm>
                <a:off x="9457930" y="2156437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/>
                  <a:t>…</a:t>
                </a:r>
                <a:endParaRPr kumimoji="1" lang="zh-CN" altLang="en-US" dirty="0"/>
              </a:p>
            </p:txBody>
          </p:sp>
          <p:cxnSp>
            <p:nvCxnSpPr>
              <p:cNvPr id="221" name="直线连接符 220">
                <a:extLst>
                  <a:ext uri="{FF2B5EF4-FFF2-40B4-BE49-F238E27FC236}">
                    <a16:creationId xmlns:a16="http://schemas.microsoft.com/office/drawing/2014/main" id="{2261AC37-9CEF-7A6A-CA36-AD6D4B5F8E67}"/>
                  </a:ext>
                </a:extLst>
              </p:cNvPr>
              <p:cNvCxnSpPr>
                <a:cxnSpLocks/>
                <a:stCxn id="51" idx="4"/>
                <a:endCxn id="4" idx="0"/>
              </p:cNvCxnSpPr>
              <p:nvPr/>
            </p:nvCxnSpPr>
            <p:spPr>
              <a:xfrm flipH="1">
                <a:off x="2883812" y="2516437"/>
                <a:ext cx="7426401" cy="2980473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24" name="直线连接符 223">
                <a:extLst>
                  <a:ext uri="{FF2B5EF4-FFF2-40B4-BE49-F238E27FC236}">
                    <a16:creationId xmlns:a16="http://schemas.microsoft.com/office/drawing/2014/main" id="{E85D3B96-7331-6083-2BF9-5BC0729516FD}"/>
                  </a:ext>
                </a:extLst>
              </p:cNvPr>
              <p:cNvCxnSpPr>
                <a:cxnSpLocks/>
                <a:stCxn id="51" idx="4"/>
                <a:endCxn id="5" idx="0"/>
              </p:cNvCxnSpPr>
              <p:nvPr/>
            </p:nvCxnSpPr>
            <p:spPr>
              <a:xfrm flipH="1">
                <a:off x="3446116" y="2516437"/>
                <a:ext cx="6864097" cy="2980473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27" name="直线连接符 226">
                <a:extLst>
                  <a:ext uri="{FF2B5EF4-FFF2-40B4-BE49-F238E27FC236}">
                    <a16:creationId xmlns:a16="http://schemas.microsoft.com/office/drawing/2014/main" id="{55B19272-ABCE-4FE3-39C7-11D46400B3EF}"/>
                  </a:ext>
                </a:extLst>
              </p:cNvPr>
              <p:cNvCxnSpPr>
                <a:cxnSpLocks/>
                <a:stCxn id="51" idx="4"/>
                <a:endCxn id="6" idx="0"/>
              </p:cNvCxnSpPr>
              <p:nvPr/>
            </p:nvCxnSpPr>
            <p:spPr>
              <a:xfrm flipH="1">
                <a:off x="4008420" y="2516437"/>
                <a:ext cx="6301793" cy="2980473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30" name="直线连接符 229">
                <a:extLst>
                  <a:ext uri="{FF2B5EF4-FFF2-40B4-BE49-F238E27FC236}">
                    <a16:creationId xmlns:a16="http://schemas.microsoft.com/office/drawing/2014/main" id="{2ED2B1D1-1509-58F1-28F5-99BBD6AA1D4F}"/>
                  </a:ext>
                </a:extLst>
              </p:cNvPr>
              <p:cNvCxnSpPr>
                <a:cxnSpLocks/>
                <a:stCxn id="51" idx="4"/>
                <a:endCxn id="8" idx="0"/>
              </p:cNvCxnSpPr>
              <p:nvPr/>
            </p:nvCxnSpPr>
            <p:spPr>
              <a:xfrm flipH="1">
                <a:off x="5133028" y="2516437"/>
                <a:ext cx="5177185" cy="2980473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36" name="直线连接符 235">
                <a:extLst>
                  <a:ext uri="{FF2B5EF4-FFF2-40B4-BE49-F238E27FC236}">
                    <a16:creationId xmlns:a16="http://schemas.microsoft.com/office/drawing/2014/main" id="{2191B47C-3C6D-4C32-74B2-6760ED744E2B}"/>
                  </a:ext>
                </a:extLst>
              </p:cNvPr>
              <p:cNvCxnSpPr>
                <a:cxnSpLocks/>
                <a:stCxn id="51" idx="4"/>
                <a:endCxn id="7" idx="0"/>
              </p:cNvCxnSpPr>
              <p:nvPr/>
            </p:nvCxnSpPr>
            <p:spPr>
              <a:xfrm flipH="1">
                <a:off x="4570724" y="2516437"/>
                <a:ext cx="5739489" cy="2980473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43" name="直线连接符 242">
                <a:extLst>
                  <a:ext uri="{FF2B5EF4-FFF2-40B4-BE49-F238E27FC236}">
                    <a16:creationId xmlns:a16="http://schemas.microsoft.com/office/drawing/2014/main" id="{1A968D14-E6BA-16AD-57D6-8437D69D8CFE}"/>
                  </a:ext>
                </a:extLst>
              </p:cNvPr>
              <p:cNvCxnSpPr>
                <a:cxnSpLocks/>
                <a:stCxn id="51" idx="4"/>
                <a:endCxn id="9" idx="0"/>
              </p:cNvCxnSpPr>
              <p:nvPr/>
            </p:nvCxnSpPr>
            <p:spPr>
              <a:xfrm flipH="1">
                <a:off x="5695332" y="2516437"/>
                <a:ext cx="4614881" cy="2980473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48" name="直线连接符 247">
                <a:extLst>
                  <a:ext uri="{FF2B5EF4-FFF2-40B4-BE49-F238E27FC236}">
                    <a16:creationId xmlns:a16="http://schemas.microsoft.com/office/drawing/2014/main" id="{C08D106E-D9E0-5156-2740-A5E491E7E44D}"/>
                  </a:ext>
                </a:extLst>
              </p:cNvPr>
              <p:cNvCxnSpPr>
                <a:cxnSpLocks/>
                <a:stCxn id="51" idx="4"/>
                <a:endCxn id="10" idx="0"/>
              </p:cNvCxnSpPr>
              <p:nvPr/>
            </p:nvCxnSpPr>
            <p:spPr>
              <a:xfrm flipH="1">
                <a:off x="7203567" y="2516437"/>
                <a:ext cx="3106646" cy="2983121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51" name="直线连接符 250">
                <a:extLst>
                  <a:ext uri="{FF2B5EF4-FFF2-40B4-BE49-F238E27FC236}">
                    <a16:creationId xmlns:a16="http://schemas.microsoft.com/office/drawing/2014/main" id="{9A83984E-3EA5-4FFA-5C46-A57E39F2D2D4}"/>
                  </a:ext>
                </a:extLst>
              </p:cNvPr>
              <p:cNvCxnSpPr>
                <a:cxnSpLocks/>
                <a:stCxn id="51" idx="4"/>
                <a:endCxn id="11" idx="0"/>
              </p:cNvCxnSpPr>
              <p:nvPr/>
            </p:nvCxnSpPr>
            <p:spPr>
              <a:xfrm flipH="1">
                <a:off x="7765871" y="2516437"/>
                <a:ext cx="2544342" cy="2980473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54" name="直线连接符 253">
                <a:extLst>
                  <a:ext uri="{FF2B5EF4-FFF2-40B4-BE49-F238E27FC236}">
                    <a16:creationId xmlns:a16="http://schemas.microsoft.com/office/drawing/2014/main" id="{67273AD9-BE27-CCF7-B0CD-AA4588D60B9F}"/>
                  </a:ext>
                </a:extLst>
              </p:cNvPr>
              <p:cNvCxnSpPr>
                <a:cxnSpLocks/>
                <a:stCxn id="51" idx="4"/>
                <a:endCxn id="12" idx="0"/>
              </p:cNvCxnSpPr>
              <p:nvPr/>
            </p:nvCxnSpPr>
            <p:spPr>
              <a:xfrm flipH="1">
                <a:off x="6435017" y="2516437"/>
                <a:ext cx="3875196" cy="2983121"/>
              </a:xfrm>
              <a:prstGeom prst="line">
                <a:avLst/>
              </a:prstGeom>
              <a:ln w="9525" cap="flat" cmpd="sng" algn="ctr">
                <a:solidFill>
                  <a:schemeClr val="accent2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  <p:sp>
          <p:nvSpPr>
            <p:cNvPr id="330" name="文本框 329">
              <a:extLst>
                <a:ext uri="{FF2B5EF4-FFF2-40B4-BE49-F238E27FC236}">
                  <a16:creationId xmlns:a16="http://schemas.microsoft.com/office/drawing/2014/main" id="{660E0651-2C4D-32F2-59C3-74A06D8E6567}"/>
                </a:ext>
              </a:extLst>
            </p:cNvPr>
            <p:cNvSpPr txBox="1"/>
            <p:nvPr/>
          </p:nvSpPr>
          <p:spPr>
            <a:xfrm>
              <a:off x="8645612" y="5044130"/>
              <a:ext cx="9599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18</a:t>
              </a:r>
              <a:r>
                <a:rPr kumimoji="1" lang="zh-CN" altLang="en-US" dirty="0"/>
                <a:t>个点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1" name="文本框 330">
                  <a:extLst>
                    <a:ext uri="{FF2B5EF4-FFF2-40B4-BE49-F238E27FC236}">
                      <a16:creationId xmlns:a16="http://schemas.microsoft.com/office/drawing/2014/main" id="{F7B8DB94-60F1-49A8-ACAE-B26DE3C6C4C2}"/>
                    </a:ext>
                  </a:extLst>
                </p:cNvPr>
                <p:cNvSpPr txBox="1"/>
                <p:nvPr/>
              </p:nvSpPr>
              <p:spPr>
                <a:xfrm>
                  <a:off x="2245016" y="1100155"/>
                  <a:ext cx="1646169" cy="5048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d>
                        <m:dPr>
                          <m:begChr m:val="⌊"/>
                          <m:endChr m:val="⌋"/>
                          <m:ctrlPr>
                            <a:rPr kumimoji="1" lang="zh-CN" alt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1"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18</m:t>
                              </m:r>
                            </m:num>
                            <m:den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a14:m>
                  <a:r>
                    <a:rPr kumimoji="1" lang="en-US" altLang="zh-CN" dirty="0"/>
                    <a:t>=9</a:t>
                  </a:r>
                  <a:r>
                    <a:rPr kumimoji="1" lang="zh-CN" altLang="en-US" dirty="0"/>
                    <a:t>个节点</a:t>
                  </a:r>
                </a:p>
              </p:txBody>
            </p:sp>
          </mc:Choice>
          <mc:Fallback>
            <p:sp>
              <p:nvSpPr>
                <p:cNvPr id="331" name="文本框 330">
                  <a:extLst>
                    <a:ext uri="{FF2B5EF4-FFF2-40B4-BE49-F238E27FC236}">
                      <a16:creationId xmlns:a16="http://schemas.microsoft.com/office/drawing/2014/main" id="{F7B8DB94-60F1-49A8-ACAE-B26DE3C6C4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45016" y="1100155"/>
                  <a:ext cx="1646169" cy="504818"/>
                </a:xfrm>
                <a:prstGeom prst="rect">
                  <a:avLst/>
                </a:prstGeom>
                <a:blipFill>
                  <a:blip r:embed="rId2"/>
                  <a:stretch>
                    <a:fillRect b="-731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2" name="文本框 331">
                  <a:extLst>
                    <a:ext uri="{FF2B5EF4-FFF2-40B4-BE49-F238E27FC236}">
                      <a16:creationId xmlns:a16="http://schemas.microsoft.com/office/drawing/2014/main" id="{11273915-8B22-B0EA-F59F-56B6D2B99821}"/>
                    </a:ext>
                  </a:extLst>
                </p:cNvPr>
                <p:cNvSpPr txBox="1"/>
                <p:nvPr/>
              </p:nvSpPr>
              <p:spPr>
                <a:xfrm>
                  <a:off x="5631676" y="1138284"/>
                  <a:ext cx="1662054" cy="5048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d>
                        <m:dPr>
                          <m:begChr m:val="⌊"/>
                          <m:endChr m:val="⌋"/>
                          <m:ctrlPr>
                            <a:rPr kumimoji="1" lang="zh-CN" alt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1"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18</m:t>
                              </m:r>
                            </m:num>
                            <m:den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d>
                    </m:oMath>
                  </a14:m>
                  <a:r>
                    <a:rPr kumimoji="1" lang="en-US" altLang="zh-CN" dirty="0"/>
                    <a:t>=6</a:t>
                  </a:r>
                  <a:r>
                    <a:rPr kumimoji="1" lang="zh-CN" altLang="en-US" dirty="0"/>
                    <a:t>个节点</a:t>
                  </a:r>
                </a:p>
              </p:txBody>
            </p:sp>
          </mc:Choice>
          <mc:Fallback>
            <p:sp>
              <p:nvSpPr>
                <p:cNvPr id="332" name="文本框 331">
                  <a:extLst>
                    <a:ext uri="{FF2B5EF4-FFF2-40B4-BE49-F238E27FC236}">
                      <a16:creationId xmlns:a16="http://schemas.microsoft.com/office/drawing/2014/main" id="{11273915-8B22-B0EA-F59F-56B6D2B998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1676" y="1138284"/>
                  <a:ext cx="1662054" cy="504818"/>
                </a:xfrm>
                <a:prstGeom prst="rect">
                  <a:avLst/>
                </a:prstGeom>
                <a:blipFill>
                  <a:blip r:embed="rId3"/>
                  <a:stretch>
                    <a:fillRect b="-731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3" name="文本框 332">
                  <a:extLst>
                    <a:ext uri="{FF2B5EF4-FFF2-40B4-BE49-F238E27FC236}">
                      <a16:creationId xmlns:a16="http://schemas.microsoft.com/office/drawing/2014/main" id="{8AFDBB69-4411-C55E-AE38-04F018554EAB}"/>
                    </a:ext>
                  </a:extLst>
                </p:cNvPr>
                <p:cNvSpPr txBox="1"/>
                <p:nvPr/>
              </p:nvSpPr>
              <p:spPr>
                <a:xfrm>
                  <a:off x="7989955" y="1139473"/>
                  <a:ext cx="1646169" cy="5048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d>
                        <m:dPr>
                          <m:begChr m:val="⌊"/>
                          <m:endChr m:val="⌋"/>
                          <m:ctrlPr>
                            <a:rPr kumimoji="1" lang="zh-CN" alt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1"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18</m:t>
                              </m:r>
                            </m:num>
                            <m:den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</m:oMath>
                  </a14:m>
                  <a:r>
                    <a:rPr kumimoji="1" lang="en-US" altLang="zh-CN" dirty="0"/>
                    <a:t>=4</a:t>
                  </a:r>
                  <a:r>
                    <a:rPr kumimoji="1" lang="zh-CN" altLang="en-US" dirty="0"/>
                    <a:t>个节点</a:t>
                  </a:r>
                </a:p>
              </p:txBody>
            </p:sp>
          </mc:Choice>
          <mc:Fallback>
            <p:sp>
              <p:nvSpPr>
                <p:cNvPr id="333" name="文本框 332">
                  <a:extLst>
                    <a:ext uri="{FF2B5EF4-FFF2-40B4-BE49-F238E27FC236}">
                      <a16:creationId xmlns:a16="http://schemas.microsoft.com/office/drawing/2014/main" id="{8AFDBB69-4411-C55E-AE38-04F018554EA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89955" y="1139473"/>
                  <a:ext cx="1646169" cy="504818"/>
                </a:xfrm>
                <a:prstGeom prst="rect">
                  <a:avLst/>
                </a:prstGeom>
                <a:blipFill>
                  <a:blip r:embed="rId4"/>
                  <a:stretch>
                    <a:fillRect b="-731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4" name="文本框 333">
                  <a:extLst>
                    <a:ext uri="{FF2B5EF4-FFF2-40B4-BE49-F238E27FC236}">
                      <a16:creationId xmlns:a16="http://schemas.microsoft.com/office/drawing/2014/main" id="{C8A5C048-ECF7-42F1-B688-0041A5406ED4}"/>
                    </a:ext>
                  </a:extLst>
                </p:cNvPr>
                <p:cNvSpPr txBox="1"/>
                <p:nvPr/>
              </p:nvSpPr>
              <p:spPr>
                <a:xfrm>
                  <a:off x="10045531" y="1176006"/>
                  <a:ext cx="1520938" cy="5048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d>
                        <m:dPr>
                          <m:begChr m:val="⌊"/>
                          <m:endChr m:val="⌋"/>
                          <m:ctrlPr>
                            <a:rPr kumimoji="1" lang="zh-CN" alt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1"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18</m:t>
                              </m:r>
                            </m:num>
                            <m:den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18</m:t>
                              </m:r>
                            </m:den>
                          </m:f>
                        </m:e>
                      </m:d>
                    </m:oMath>
                  </a14:m>
                  <a:r>
                    <a:rPr kumimoji="1" lang="en-US" altLang="zh-CN" dirty="0"/>
                    <a:t>=1</a:t>
                  </a:r>
                  <a:r>
                    <a:rPr kumimoji="1" lang="zh-CN" altLang="en-US" dirty="0"/>
                    <a:t>个节点</a:t>
                  </a:r>
                </a:p>
              </p:txBody>
            </p:sp>
          </mc:Choice>
          <mc:Fallback>
            <p:sp>
              <p:nvSpPr>
                <p:cNvPr id="334" name="文本框 333">
                  <a:extLst>
                    <a:ext uri="{FF2B5EF4-FFF2-40B4-BE49-F238E27FC236}">
                      <a16:creationId xmlns:a16="http://schemas.microsoft.com/office/drawing/2014/main" id="{C8A5C048-ECF7-42F1-B688-0041A5406E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45531" y="1176006"/>
                  <a:ext cx="1520938" cy="504818"/>
                </a:xfrm>
                <a:prstGeom prst="rect">
                  <a:avLst/>
                </a:prstGeom>
                <a:blipFill>
                  <a:blip r:embed="rId5"/>
                  <a:stretch>
                    <a:fillRect r="-2500" b="-731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688048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</TotalTime>
  <Words>25</Words>
  <Application>Microsoft Macintosh PowerPoint</Application>
  <PresentationFormat>宽屏</PresentationFormat>
  <Paragraphs>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Cambria Math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lerogo ⁫</dc:creator>
  <cp:lastModifiedBy>lerogo ⁫</cp:lastModifiedBy>
  <cp:revision>47</cp:revision>
  <dcterms:created xsi:type="dcterms:W3CDTF">2023-05-28T08:50:25Z</dcterms:created>
  <dcterms:modified xsi:type="dcterms:W3CDTF">2023-05-28T14:12:25Z</dcterms:modified>
</cp:coreProperties>
</file>