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0" r:id="rId4"/>
    <p:sldId id="261" r:id="rId5"/>
    <p:sldId id="259" r:id="rId6"/>
    <p:sldId id="263" r:id="rId7"/>
    <p:sldId id="262" r:id="rId8"/>
    <p:sldId id="265" r:id="rId9"/>
    <p:sldId id="264" r:id="rId10"/>
  </p:sldIdLst>
  <p:sldSz cx="10680700" cy="7556500"/>
  <p:notesSz cx="6858000" cy="9144000"/>
  <p:defaultTextStyle>
    <a:defPPr>
      <a:defRPr lang="pl-P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0">
          <p15:clr>
            <a:srgbClr val="A4A3A4"/>
          </p15:clr>
        </p15:guide>
        <p15:guide id="2" pos="33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eusz Więcławek" initials="MW" lastIdx="1" clrIdx="0">
    <p:extLst>
      <p:ext uri="{19B8F6BF-5375-455C-9EA6-DF929625EA0E}">
        <p15:presenceInfo xmlns:p15="http://schemas.microsoft.com/office/powerpoint/2012/main" userId="1fce4df311be7c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73" autoAdjust="0"/>
    <p:restoredTop sz="90921" autoAdjust="0"/>
  </p:normalViewPr>
  <p:slideViewPr>
    <p:cSldViewPr>
      <p:cViewPr varScale="1">
        <p:scale>
          <a:sx n="67" d="100"/>
          <a:sy n="67" d="100"/>
        </p:scale>
        <p:origin x="821" y="72"/>
      </p:cViewPr>
      <p:guideLst>
        <p:guide orient="horz" pos="2380"/>
        <p:guide pos="3364"/>
      </p:guideLst>
    </p:cSldViewPr>
  </p:slideViewPr>
  <p:outlineViewPr>
    <p:cViewPr>
      <p:scale>
        <a:sx n="33" d="100"/>
        <a:sy n="33" d="100"/>
      </p:scale>
      <p:origin x="0" y="-39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usz Więcławek" userId="1fce4df311be7c04" providerId="Windows Live" clId="Web-{30DC3660-0A02-4FAD-A967-F7A85C4D78C1}"/>
    <pc:docChg chg="modSld">
      <pc:chgData name="Mateusz Więcławek" userId="1fce4df311be7c04" providerId="Windows Live" clId="Web-{30DC3660-0A02-4FAD-A967-F7A85C4D78C1}" dt="2020-03-18T14:57:04.852" v="177" actId="20577"/>
      <pc:docMkLst>
        <pc:docMk/>
      </pc:docMkLst>
      <pc:sldChg chg="modNotes">
        <pc:chgData name="Mateusz Więcławek" userId="1fce4df311be7c04" providerId="Windows Live" clId="Web-{30DC3660-0A02-4FAD-A967-F7A85C4D78C1}" dt="2020-03-18T14:56:14.806" v="173"/>
        <pc:sldMkLst>
          <pc:docMk/>
          <pc:sldMk cId="2765488859" sldId="259"/>
        </pc:sldMkLst>
      </pc:sldChg>
      <pc:sldChg chg="modSp">
        <pc:chgData name="Mateusz Więcławek" userId="1fce4df311be7c04" providerId="Windows Live" clId="Web-{30DC3660-0A02-4FAD-A967-F7A85C4D78C1}" dt="2020-03-18T14:56:54.774" v="176" actId="20577"/>
        <pc:sldMkLst>
          <pc:docMk/>
          <pc:sldMk cId="3822545734" sldId="262"/>
        </pc:sldMkLst>
        <pc:spChg chg="mod">
          <ac:chgData name="Mateusz Więcławek" userId="1fce4df311be7c04" providerId="Windows Live" clId="Web-{30DC3660-0A02-4FAD-A967-F7A85C4D78C1}" dt="2020-03-18T14:56:54.774" v="176" actId="20577"/>
          <ac:spMkLst>
            <pc:docMk/>
            <pc:sldMk cId="3822545734" sldId="262"/>
            <ac:spMk id="3" creationId="{FF2C3206-E982-42F8-AE9E-1B514245CBC3}"/>
          </ac:spMkLst>
        </pc:spChg>
      </pc:sldChg>
      <pc:sldChg chg="modSp">
        <pc:chgData name="Mateusz Więcławek" userId="1fce4df311be7c04" providerId="Windows Live" clId="Web-{30DC3660-0A02-4FAD-A967-F7A85C4D78C1}" dt="2020-03-18T14:57:04.852" v="177" actId="20577"/>
        <pc:sldMkLst>
          <pc:docMk/>
          <pc:sldMk cId="3756530251" sldId="264"/>
        </pc:sldMkLst>
        <pc:spChg chg="mod">
          <ac:chgData name="Mateusz Więcławek" userId="1fce4df311be7c04" providerId="Windows Live" clId="Web-{30DC3660-0A02-4FAD-A967-F7A85C4D78C1}" dt="2020-03-18T14:57:04.852" v="177" actId="20577"/>
          <ac:spMkLst>
            <pc:docMk/>
            <pc:sldMk cId="3756530251" sldId="264"/>
            <ac:spMk id="3" creationId="{DD53D96D-9B19-4CAB-8F1E-32ECD0E2D447}"/>
          </ac:spMkLst>
        </pc:spChg>
      </pc:sldChg>
    </pc:docChg>
  </pc:docChgLst>
  <pc:docChgLst>
    <pc:chgData name="Mateusz Więcławek" userId="1fce4df311be7c04" providerId="LiveId" clId="{6CA1DF01-1991-479C-B9C6-81BEED05CEE3}"/>
    <pc:docChg chg="custSel addSld modSld">
      <pc:chgData name="Mateusz Więcławek" userId="1fce4df311be7c04" providerId="LiveId" clId="{6CA1DF01-1991-479C-B9C6-81BEED05CEE3}" dt="2020-04-07T20:23:24.093" v="153" actId="20577"/>
      <pc:docMkLst>
        <pc:docMk/>
      </pc:docMkLst>
      <pc:sldChg chg="addSp delSp modSp add">
        <pc:chgData name="Mateusz Więcławek" userId="1fce4df311be7c04" providerId="LiveId" clId="{6CA1DF01-1991-479C-B9C6-81BEED05CEE3}" dt="2020-04-07T20:23:24.093" v="153" actId="20577"/>
        <pc:sldMkLst>
          <pc:docMk/>
          <pc:sldMk cId="4030922662" sldId="265"/>
        </pc:sldMkLst>
        <pc:spChg chg="mod">
          <ac:chgData name="Mateusz Więcławek" userId="1fce4df311be7c04" providerId="LiveId" clId="{6CA1DF01-1991-479C-B9C6-81BEED05CEE3}" dt="2020-04-07T20:21:07.259" v="10" actId="20577"/>
          <ac:spMkLst>
            <pc:docMk/>
            <pc:sldMk cId="4030922662" sldId="265"/>
            <ac:spMk id="2" creationId="{F55E7167-B071-4E8D-8373-9EE3010ED0A8}"/>
          </ac:spMkLst>
        </pc:spChg>
        <pc:spChg chg="del">
          <ac:chgData name="Mateusz Więcławek" userId="1fce4df311be7c04" providerId="LiveId" clId="{6CA1DF01-1991-479C-B9C6-81BEED05CEE3}" dt="2020-04-07T20:21:35.796" v="11"/>
          <ac:spMkLst>
            <pc:docMk/>
            <pc:sldMk cId="4030922662" sldId="265"/>
            <ac:spMk id="3" creationId="{F4AF0079-1EBD-44AA-8C3A-93BA41128425}"/>
          </ac:spMkLst>
        </pc:spChg>
        <pc:spChg chg="add mod">
          <ac:chgData name="Mateusz Więcławek" userId="1fce4df311be7c04" providerId="LiveId" clId="{6CA1DF01-1991-479C-B9C6-81BEED05CEE3}" dt="2020-04-07T20:23:24.093" v="153" actId="20577"/>
          <ac:spMkLst>
            <pc:docMk/>
            <pc:sldMk cId="4030922662" sldId="265"/>
            <ac:spMk id="4" creationId="{25C9C339-1264-4A32-AA71-46C04918FC65}"/>
          </ac:spMkLst>
        </pc:spChg>
        <pc:picChg chg="add">
          <ac:chgData name="Mateusz Więcławek" userId="1fce4df311be7c04" providerId="LiveId" clId="{6CA1DF01-1991-479C-B9C6-81BEED05CEE3}" dt="2020-04-07T20:21:35.796" v="11"/>
          <ac:picMkLst>
            <pc:docMk/>
            <pc:sldMk cId="4030922662" sldId="265"/>
            <ac:picMk id="1026" creationId="{D31EA841-9AB8-427D-9365-87A767C464C6}"/>
          </ac:picMkLst>
        </pc:picChg>
      </pc:sldChg>
    </pc:docChg>
  </pc:docChgLst>
  <pc:docChgLst>
    <pc:chgData name="Mateusz Więcławek" userId="1fce4df311be7c04" providerId="LiveId" clId="{C90FF255-4E15-45FE-952B-18B0735FDADD}"/>
    <pc:docChg chg="undo custSel mod addSld delSld modSld sldOrd addSection delSection modSection">
      <pc:chgData name="Mateusz Więcławek" userId="1fce4df311be7c04" providerId="LiveId" clId="{C90FF255-4E15-45FE-952B-18B0735FDADD}" dt="2020-03-17T14:07:18.691" v="3081" actId="1076"/>
      <pc:docMkLst>
        <pc:docMk/>
      </pc:docMkLst>
      <pc:sldChg chg="addSp modSp add del">
        <pc:chgData name="Mateusz Więcławek" userId="1fce4df311be7c04" providerId="LiveId" clId="{C90FF255-4E15-45FE-952B-18B0735FDADD}" dt="2020-03-17T14:07:18.691" v="3081" actId="1076"/>
        <pc:sldMkLst>
          <pc:docMk/>
          <pc:sldMk cId="0" sldId="256"/>
        </pc:sldMkLst>
        <pc:spChg chg="add mod">
          <ac:chgData name="Mateusz Więcławek" userId="1fce4df311be7c04" providerId="LiveId" clId="{C90FF255-4E15-45FE-952B-18B0735FDADD}" dt="2020-03-17T14:06:35.980" v="3059" actId="1076"/>
          <ac:spMkLst>
            <pc:docMk/>
            <pc:sldMk cId="0" sldId="256"/>
            <ac:spMk id="2" creationId="{D5DD004C-C518-4296-B618-41B79DEC41C8}"/>
          </ac:spMkLst>
        </pc:spChg>
        <pc:spChg chg="add mod">
          <ac:chgData name="Mateusz Więcławek" userId="1fce4df311be7c04" providerId="LiveId" clId="{C90FF255-4E15-45FE-952B-18B0735FDADD}" dt="2020-03-17T14:07:18.691" v="3081" actId="1076"/>
          <ac:spMkLst>
            <pc:docMk/>
            <pc:sldMk cId="0" sldId="256"/>
            <ac:spMk id="3" creationId="{0937BA91-1B23-456C-8713-44BB5C4B2218}"/>
          </ac:spMkLst>
        </pc:spChg>
      </pc:sldChg>
      <pc:sldChg chg="del">
        <pc:chgData name="Mateusz Więcławek" userId="1fce4df311be7c04" providerId="LiveId" clId="{C90FF255-4E15-45FE-952B-18B0735FDADD}" dt="2020-03-17T13:53:31.986" v="2805" actId="47"/>
        <pc:sldMkLst>
          <pc:docMk/>
          <pc:sldMk cId="0" sldId="257"/>
        </pc:sldMkLst>
      </pc:sldChg>
      <pc:sldChg chg="addSp delSp modSp add del mod setBg modNotesTx">
        <pc:chgData name="Mateusz Więcławek" userId="1fce4df311be7c04" providerId="LiveId" clId="{C90FF255-4E15-45FE-952B-18B0735FDADD}" dt="2020-03-17T14:04:08.529" v="2984" actId="47"/>
        <pc:sldMkLst>
          <pc:docMk/>
          <pc:sldMk cId="2323814487" sldId="258"/>
        </pc:sldMkLst>
        <pc:spChg chg="mod">
          <ac:chgData name="Mateusz Więcławek" userId="1fce4df311be7c04" providerId="LiveId" clId="{C90FF255-4E15-45FE-952B-18B0735FDADD}" dt="2020-03-17T12:34:41.220" v="2" actId="26606"/>
          <ac:spMkLst>
            <pc:docMk/>
            <pc:sldMk cId="2323814487" sldId="258"/>
            <ac:spMk id="2" creationId="{5D8E2732-5C14-457B-9B86-514C59CADD2D}"/>
          </ac:spMkLst>
        </pc:spChg>
        <pc:spChg chg="del">
          <ac:chgData name="Mateusz Więcławek" userId="1fce4df311be7c04" providerId="LiveId" clId="{C90FF255-4E15-45FE-952B-18B0735FDADD}" dt="2020-03-17T12:34:35.377" v="0"/>
          <ac:spMkLst>
            <pc:docMk/>
            <pc:sldMk cId="2323814487" sldId="258"/>
            <ac:spMk id="3" creationId="{A9908B6E-926A-45AB-82E7-53FDED1A7D08}"/>
          </ac:spMkLst>
        </pc:spChg>
        <pc:spChg chg="add mod">
          <ac:chgData name="Mateusz Więcławek" userId="1fce4df311be7c04" providerId="LiveId" clId="{C90FF255-4E15-45FE-952B-18B0735FDADD}" dt="2020-03-17T12:40:39.542" v="258" actId="20577"/>
          <ac:spMkLst>
            <pc:docMk/>
            <pc:sldMk cId="2323814487" sldId="258"/>
            <ac:spMk id="4" creationId="{BEBEE772-0296-4ADB-B167-BD6F38B8FB07}"/>
          </ac:spMkLst>
        </pc:spChg>
        <pc:spChg chg="add del mod">
          <ac:chgData name="Mateusz Więcławek" userId="1fce4df311be7c04" providerId="LiveId" clId="{C90FF255-4E15-45FE-952B-18B0735FDADD}" dt="2020-03-17T12:34:51.987" v="3"/>
          <ac:spMkLst>
            <pc:docMk/>
            <pc:sldMk cId="2323814487" sldId="258"/>
            <ac:spMk id="5" creationId="{7956D99B-3BF4-4424-9B38-BAB33B079CC4}"/>
          </ac:spMkLst>
        </pc:spChg>
        <pc:spChg chg="add del">
          <ac:chgData name="Mateusz Więcławek" userId="1fce4df311be7c04" providerId="LiveId" clId="{C90FF255-4E15-45FE-952B-18B0735FDADD}" dt="2020-03-17T12:34:41.220" v="2" actId="26606"/>
          <ac:spMkLst>
            <pc:docMk/>
            <pc:sldMk cId="2323814487" sldId="258"/>
            <ac:spMk id="10" creationId="{4C608BEB-860E-4094-8511-78603564A75E}"/>
          </ac:spMkLst>
        </pc:spChg>
        <pc:picChg chg="add mod">
          <ac:chgData name="Mateusz Więcławek" userId="1fce4df311be7c04" providerId="LiveId" clId="{C90FF255-4E15-45FE-952B-18B0735FDADD}" dt="2020-03-17T12:34:56.547" v="5" actId="1076"/>
          <ac:picMkLst>
            <pc:docMk/>
            <pc:sldMk cId="2323814487" sldId="258"/>
            <ac:picMk id="1026" creationId="{2FA3960E-2EE7-457E-9733-947A8CD44E30}"/>
          </ac:picMkLst>
        </pc:picChg>
        <pc:cxnChg chg="add del">
          <ac:chgData name="Mateusz Więcławek" userId="1fce4df311be7c04" providerId="LiveId" clId="{C90FF255-4E15-45FE-952B-18B0735FDADD}" dt="2020-03-17T12:34:41.220" v="2" actId="26606"/>
          <ac:cxnSpMkLst>
            <pc:docMk/>
            <pc:sldMk cId="2323814487" sldId="258"/>
            <ac:cxnSpMk id="12" creationId="{1F16A8D4-FE87-4604-88B2-394B5D1EB437}"/>
          </ac:cxnSpMkLst>
        </pc:cxnChg>
      </pc:sldChg>
      <pc:sldChg chg="addSp delSp modSp add del mod setBg addCm delCm modNotesTx">
        <pc:chgData name="Mateusz Więcławek" userId="1fce4df311be7c04" providerId="LiveId" clId="{C90FF255-4E15-45FE-952B-18B0735FDADD}" dt="2020-03-17T14:04:08.529" v="2984" actId="47"/>
        <pc:sldMkLst>
          <pc:docMk/>
          <pc:sldMk cId="2765488859" sldId="259"/>
        </pc:sldMkLst>
        <pc:spChg chg="mod">
          <ac:chgData name="Mateusz Więcławek" userId="1fce4df311be7c04" providerId="LiveId" clId="{C90FF255-4E15-45FE-952B-18B0735FDADD}" dt="2020-03-17T12:46:58.070" v="441" actId="26606"/>
          <ac:spMkLst>
            <pc:docMk/>
            <pc:sldMk cId="2765488859" sldId="259"/>
            <ac:spMk id="2" creationId="{0E8F774F-723B-4DE4-90CF-0902215A235A}"/>
          </ac:spMkLst>
        </pc:spChg>
        <pc:spChg chg="del">
          <ac:chgData name="Mateusz Więcławek" userId="1fce4df311be7c04" providerId="LiveId" clId="{C90FF255-4E15-45FE-952B-18B0735FDADD}" dt="2020-03-17T12:46:40.215" v="438"/>
          <ac:spMkLst>
            <pc:docMk/>
            <pc:sldMk cId="2765488859" sldId="259"/>
            <ac:spMk id="3" creationId="{16698236-1AE0-4EDC-9C3F-FCBB0B812043}"/>
          </ac:spMkLst>
        </pc:spChg>
        <pc:spChg chg="add del mod">
          <ac:chgData name="Mateusz Więcławek" userId="1fce4df311be7c04" providerId="LiveId" clId="{C90FF255-4E15-45FE-952B-18B0735FDADD}" dt="2020-03-17T13:04:33.989" v="1006" actId="120"/>
          <ac:spMkLst>
            <pc:docMk/>
            <pc:sldMk cId="2765488859" sldId="259"/>
            <ac:spMk id="5" creationId="{A6FCBBEF-83FF-4836-8AC8-8E31C2EF5FA2}"/>
          </ac:spMkLst>
        </pc:spChg>
        <pc:spChg chg="add mod">
          <ac:chgData name="Mateusz Więcławek" userId="1fce4df311be7c04" providerId="LiveId" clId="{C90FF255-4E15-45FE-952B-18B0735FDADD}" dt="2020-03-17T13:36:41.397" v="1721" actId="20577"/>
          <ac:spMkLst>
            <pc:docMk/>
            <pc:sldMk cId="2765488859" sldId="259"/>
            <ac:spMk id="6" creationId="{34C358FB-81A8-4299-B3FA-E8595518B2E8}"/>
          </ac:spMkLst>
        </pc:spChg>
        <pc:picChg chg="add mod">
          <ac:chgData name="Mateusz Więcławek" userId="1fce4df311be7c04" providerId="LiveId" clId="{C90FF255-4E15-45FE-952B-18B0735FDADD}" dt="2020-03-17T12:50:07.930" v="667" actId="1076"/>
          <ac:picMkLst>
            <pc:docMk/>
            <pc:sldMk cId="2765488859" sldId="259"/>
            <ac:picMk id="4" creationId="{CC57513E-0062-47B1-ABF8-5FBCE1AA589C}"/>
          </ac:picMkLst>
        </pc:picChg>
        <pc:cxnChg chg="add del mod">
          <ac:chgData name="Mateusz Więcławek" userId="1fce4df311be7c04" providerId="LiveId" clId="{C90FF255-4E15-45FE-952B-18B0735FDADD}" dt="2020-03-17T13:01:28.056" v="911" actId="478"/>
          <ac:cxnSpMkLst>
            <pc:docMk/>
            <pc:sldMk cId="2765488859" sldId="259"/>
            <ac:cxnSpMk id="8" creationId="{B6A8EECA-A398-4670-A006-3D6F5F925789}"/>
          </ac:cxnSpMkLst>
        </pc:cxnChg>
      </pc:sldChg>
      <pc:sldChg chg="modSp add del">
        <pc:chgData name="Mateusz Więcławek" userId="1fce4df311be7c04" providerId="LiveId" clId="{C90FF255-4E15-45FE-952B-18B0735FDADD}" dt="2020-03-17T14:04:08.529" v="2984" actId="47"/>
        <pc:sldMkLst>
          <pc:docMk/>
          <pc:sldMk cId="326585683" sldId="260"/>
        </pc:sldMkLst>
        <pc:spChg chg="mod">
          <ac:chgData name="Mateusz Więcławek" userId="1fce4df311be7c04" providerId="LiveId" clId="{C90FF255-4E15-45FE-952B-18B0735FDADD}" dt="2020-03-17T13:05:14.730" v="1026" actId="20577"/>
          <ac:spMkLst>
            <pc:docMk/>
            <pc:sldMk cId="326585683" sldId="260"/>
            <ac:spMk id="2" creationId="{4C8D07E8-C9CC-405E-9657-28909E103BED}"/>
          </ac:spMkLst>
        </pc:spChg>
        <pc:spChg chg="mod">
          <ac:chgData name="Mateusz Więcławek" userId="1fce4df311be7c04" providerId="LiveId" clId="{C90FF255-4E15-45FE-952B-18B0735FDADD}" dt="2020-03-17T13:21:25.265" v="1441" actId="20577"/>
          <ac:spMkLst>
            <pc:docMk/>
            <pc:sldMk cId="326585683" sldId="260"/>
            <ac:spMk id="3" creationId="{9664E535-113F-44FD-9A56-AC18F4DC2C62}"/>
          </ac:spMkLst>
        </pc:spChg>
      </pc:sldChg>
      <pc:sldChg chg="modSp add del">
        <pc:chgData name="Mateusz Więcławek" userId="1fce4df311be7c04" providerId="LiveId" clId="{C90FF255-4E15-45FE-952B-18B0735FDADD}" dt="2020-03-17T14:04:08.529" v="2984" actId="47"/>
        <pc:sldMkLst>
          <pc:docMk/>
          <pc:sldMk cId="1153490443" sldId="261"/>
        </pc:sldMkLst>
        <pc:spChg chg="mod">
          <ac:chgData name="Mateusz Więcławek" userId="1fce4df311be7c04" providerId="LiveId" clId="{C90FF255-4E15-45FE-952B-18B0735FDADD}" dt="2020-03-17T13:24:18.863" v="1462" actId="20577"/>
          <ac:spMkLst>
            <pc:docMk/>
            <pc:sldMk cId="1153490443" sldId="261"/>
            <ac:spMk id="2" creationId="{08C9E160-9193-4820-A6FE-07964B19879B}"/>
          </ac:spMkLst>
        </pc:spChg>
        <pc:spChg chg="mod">
          <ac:chgData name="Mateusz Więcławek" userId="1fce4df311be7c04" providerId="LiveId" clId="{C90FF255-4E15-45FE-952B-18B0735FDADD}" dt="2020-03-17T13:28:36.466" v="1530" actId="20577"/>
          <ac:spMkLst>
            <pc:docMk/>
            <pc:sldMk cId="1153490443" sldId="261"/>
            <ac:spMk id="3" creationId="{B6776D73-A18A-46CA-B898-57DC356C1382}"/>
          </ac:spMkLst>
        </pc:spChg>
      </pc:sldChg>
      <pc:sldChg chg="modSp add del ord modNotesTx">
        <pc:chgData name="Mateusz Więcławek" userId="1fce4df311be7c04" providerId="LiveId" clId="{C90FF255-4E15-45FE-952B-18B0735FDADD}" dt="2020-03-17T14:05:34.117" v="3053" actId="20577"/>
        <pc:sldMkLst>
          <pc:docMk/>
          <pc:sldMk cId="3822545734" sldId="262"/>
        </pc:sldMkLst>
        <pc:spChg chg="mod">
          <ac:chgData name="Mateusz Więcławek" userId="1fce4df311be7c04" providerId="LiveId" clId="{C90FF255-4E15-45FE-952B-18B0735FDADD}" dt="2020-03-17T13:34:15.694" v="1592" actId="20577"/>
          <ac:spMkLst>
            <pc:docMk/>
            <pc:sldMk cId="3822545734" sldId="262"/>
            <ac:spMk id="2" creationId="{AF2F1B34-A5AA-482B-A134-803C0F9D96AE}"/>
          </ac:spMkLst>
        </pc:spChg>
        <pc:spChg chg="mod">
          <ac:chgData name="Mateusz Więcławek" userId="1fce4df311be7c04" providerId="LiveId" clId="{C90FF255-4E15-45FE-952B-18B0735FDADD}" dt="2020-03-17T14:05:34.117" v="3053" actId="20577"/>
          <ac:spMkLst>
            <pc:docMk/>
            <pc:sldMk cId="3822545734" sldId="262"/>
            <ac:spMk id="3" creationId="{FF2C3206-E982-42F8-AE9E-1B514245CBC3}"/>
          </ac:spMkLst>
        </pc:spChg>
      </pc:sldChg>
      <pc:sldChg chg="modSp add del modNotesTx">
        <pc:chgData name="Mateusz Więcławek" userId="1fce4df311be7c04" providerId="LiveId" clId="{C90FF255-4E15-45FE-952B-18B0735FDADD}" dt="2020-03-17T14:04:08.529" v="2984" actId="47"/>
        <pc:sldMkLst>
          <pc:docMk/>
          <pc:sldMk cId="2437185239" sldId="263"/>
        </pc:sldMkLst>
        <pc:spChg chg="mod">
          <ac:chgData name="Mateusz Więcławek" userId="1fce4df311be7c04" providerId="LiveId" clId="{C90FF255-4E15-45FE-952B-18B0735FDADD}" dt="2020-03-17T13:36:58.363" v="1734" actId="20577"/>
          <ac:spMkLst>
            <pc:docMk/>
            <pc:sldMk cId="2437185239" sldId="263"/>
            <ac:spMk id="2" creationId="{4A1F994E-DCBF-466B-9B11-4276D6CB15AB}"/>
          </ac:spMkLst>
        </pc:spChg>
        <pc:spChg chg="mod">
          <ac:chgData name="Mateusz Więcławek" userId="1fce4df311be7c04" providerId="LiveId" clId="{C90FF255-4E15-45FE-952B-18B0735FDADD}" dt="2020-03-17T13:39:50.328" v="2236" actId="5793"/>
          <ac:spMkLst>
            <pc:docMk/>
            <pc:sldMk cId="2437185239" sldId="263"/>
            <ac:spMk id="3" creationId="{BA243C77-F80D-4181-929B-CB053E1799B9}"/>
          </ac:spMkLst>
        </pc:spChg>
      </pc:sldChg>
      <pc:sldChg chg="modSp add del">
        <pc:chgData name="Mateusz Więcławek" userId="1fce4df311be7c04" providerId="LiveId" clId="{C90FF255-4E15-45FE-952B-18B0735FDADD}" dt="2020-03-17T14:04:08.529" v="2984" actId="47"/>
        <pc:sldMkLst>
          <pc:docMk/>
          <pc:sldMk cId="3756530251" sldId="264"/>
        </pc:sldMkLst>
        <pc:spChg chg="mod">
          <ac:chgData name="Mateusz Więcławek" userId="1fce4df311be7c04" providerId="LiveId" clId="{C90FF255-4E15-45FE-952B-18B0735FDADD}" dt="2020-03-17T14:03:19.947" v="2958" actId="20577"/>
          <ac:spMkLst>
            <pc:docMk/>
            <pc:sldMk cId="3756530251" sldId="264"/>
            <ac:spMk id="2" creationId="{79534211-A5E2-4778-BFA8-B25B46A6151B}"/>
          </ac:spMkLst>
        </pc:spChg>
        <pc:spChg chg="mod">
          <ac:chgData name="Mateusz Więcławek" userId="1fce4df311be7c04" providerId="LiveId" clId="{C90FF255-4E15-45FE-952B-18B0735FDADD}" dt="2020-03-17T14:03:45.614" v="2981" actId="20577"/>
          <ac:spMkLst>
            <pc:docMk/>
            <pc:sldMk cId="3756530251" sldId="264"/>
            <ac:spMk id="3" creationId="{DD53D96D-9B19-4CAB-8F1E-32ECD0E2D44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37C263F7-2001-40A0-B44E-176E05C722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92521B5-A7EA-4D14-8365-6777562265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186B1-4663-4AAB-A903-2AA5D69B0B90}" type="datetimeFigureOut">
              <a:rPr lang="pl-PL" smtClean="0"/>
              <a:t>2020-04-07</a:t>
            </a:fld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6E191D6-73C5-4E06-A0B4-4E800669A2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l-PL" dirty="0"/>
              <a:t>WEAIiIB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A417120-CF5D-42EC-B843-6FA4AEBC70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FA975-2456-4597-921D-8AC61CAEE056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5064187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0931A808-C196-4889-8480-A68BC9D313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7060D98-B061-4C2C-8DC8-21FF32A4570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l-PL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pl-PL" noProof="0">
                <a:sym typeface="Helvetica Neue" charset="0"/>
              </a:rPr>
              <a:t>Second level</a:t>
            </a:r>
          </a:p>
          <a:p>
            <a:pPr lvl="2"/>
            <a:r>
              <a:rPr lang="en-US" altLang="pl-PL" noProof="0">
                <a:sym typeface="Helvetica Neue" charset="0"/>
              </a:rPr>
              <a:t>Third level</a:t>
            </a:r>
          </a:p>
          <a:p>
            <a:pPr lvl="3"/>
            <a:r>
              <a:rPr lang="en-US" altLang="pl-PL" noProof="0">
                <a:sym typeface="Helvetica Neue" charset="0"/>
              </a:rPr>
              <a:t>Fourth level</a:t>
            </a:r>
          </a:p>
          <a:p>
            <a:pPr lvl="4"/>
            <a:r>
              <a:rPr lang="en-US" altLang="pl-PL" noProof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8084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J. Wąs, R. Bieliński, B. Gajewski, P. Orzechowski; Problematyka modelowania ruchu miejskiego z wykorzystaniem automatów komórkowych</a:t>
            </a:r>
          </a:p>
        </p:txBody>
      </p:sp>
    </p:spTree>
    <p:extLst>
      <p:ext uri="{BB962C8B-B14F-4D97-AF65-F5344CB8AC3E}">
        <p14:creationId xmlns:p14="http://schemas.microsoft.com/office/powerpoint/2010/main" val="3661483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Jedna z dwóch domkniętych i jedna z czterech wszystkich obwodnic Krakowa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5892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3879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 modelu Na-Sch przyjęto rozmiar komórki równy 7,5 m.  Prędkość to ilość pokonywanych komórek w  czasie; </a:t>
            </a:r>
          </a:p>
          <a:p>
            <a:r>
              <a:rPr lang="pl-PL" dirty="0"/>
              <a:t>g(t) liczba pustych komórek między pojazdami;</a:t>
            </a:r>
          </a:p>
          <a:p>
            <a:r>
              <a:rPr lang="pl-PL" dirty="0"/>
              <a:t>Przyspieszenie-&gt; albo zwiększamy o jednostkę, albo osiągnęliśmy prędkość maksymalną;</a:t>
            </a:r>
          </a:p>
          <a:p>
            <a:r>
              <a:rPr lang="pl-PL" dirty="0"/>
              <a:t>Hamowanie-&gt; albo stoimy bezpośrednio za pojazdem poprzedzającym, albo zmniejszamy prędkość o jednostkę;</a:t>
            </a:r>
          </a:p>
          <a:p>
            <a:r>
              <a:rPr lang="pl-PL" dirty="0"/>
              <a:t>Przypadki losowe-&gt; albo </a:t>
            </a:r>
            <a:r>
              <a:rPr lang="pl-PL" dirty="0" err="1"/>
              <a:t>znmiejszamy</a:t>
            </a:r>
            <a:r>
              <a:rPr lang="pl-PL" dirty="0"/>
              <a:t> prędkość o jednostkę, albo hamujemy do 0;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4971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Graf może zostać stworzony na podstawie mapy cyfrowej i na tej podstawie zbudowana zostanie siatka automatu komórkowego.</a:t>
            </a:r>
          </a:p>
        </p:txBody>
      </p:sp>
    </p:spTree>
    <p:extLst>
      <p:ext uri="{BB962C8B-B14F-4D97-AF65-F5344CB8AC3E}">
        <p14:creationId xmlns:p14="http://schemas.microsoft.com/office/powerpoint/2010/main" val="3177572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1. poza pasami dojazdowymi, jednakże te będziemy ignorować</a:t>
            </a:r>
          </a:p>
          <a:p>
            <a:r>
              <a:rPr lang="pl-PL" dirty="0"/>
              <a:t>Ad 3. poza rondem pod Wawelem, jednakże z racji remontu to skrzyżowanie degraduje się do zwykłego skrzyżowania</a:t>
            </a:r>
          </a:p>
        </p:txBody>
      </p:sp>
    </p:spTree>
    <p:extLst>
      <p:ext uri="{BB962C8B-B14F-4D97-AF65-F5344CB8AC3E}">
        <p14:creationId xmlns:p14="http://schemas.microsoft.com/office/powerpoint/2010/main" val="1616706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1240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335088" y="1236663"/>
            <a:ext cx="8010525" cy="26304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35088" y="3968750"/>
            <a:ext cx="8010525" cy="18240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7297C4-ED57-40E7-BCB7-912E0F4293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7CFCF7-2CAD-494A-A145-78E0C0254F56}" type="slidenum">
              <a:rPr lang="en-US" altLang="pl-PL"/>
              <a:pPr/>
              <a:t>‹#›</a:t>
            </a:fld>
            <a:endParaRPr lang="en-US" altLang="pl-PL" dirty="0"/>
          </a:p>
        </p:txBody>
      </p:sp>
    </p:spTree>
    <p:extLst>
      <p:ext uri="{BB962C8B-B14F-4D97-AF65-F5344CB8AC3E}">
        <p14:creationId xmlns:p14="http://schemas.microsoft.com/office/powerpoint/2010/main" val="98272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35013" y="2011363"/>
            <a:ext cx="9210675" cy="47942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9771A9-F1C0-4296-A39B-8A33D0DE0C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7418F4-958D-4F96-BBFC-44068A2757B9}" type="slidenum">
              <a:rPr lang="en-US" altLang="pl-PL"/>
              <a:pPr/>
              <a:t>‹#›</a:t>
            </a:fld>
            <a:endParaRPr lang="en-US" altLang="pl-PL" dirty="0"/>
          </a:p>
        </p:txBody>
      </p:sp>
    </p:spTree>
    <p:extLst>
      <p:ext uri="{BB962C8B-B14F-4D97-AF65-F5344CB8AC3E}">
        <p14:creationId xmlns:p14="http://schemas.microsoft.com/office/powerpoint/2010/main" val="222419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7643813" y="401638"/>
            <a:ext cx="2301875" cy="6403975"/>
          </a:xfrm>
          <a:prstGeom prst="rect">
            <a:avLst/>
          </a:prstGeo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35013" y="401638"/>
            <a:ext cx="6756400" cy="64039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B0FB49-5093-4438-9AC7-77FBD5F951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E08A50-FC62-406F-810D-9AAFA8F16087}" type="slidenum">
              <a:rPr lang="en-US" altLang="pl-PL"/>
              <a:pPr/>
              <a:t>‹#›</a:t>
            </a:fld>
            <a:endParaRPr lang="en-US" altLang="pl-PL" dirty="0"/>
          </a:p>
        </p:txBody>
      </p:sp>
    </p:spTree>
    <p:extLst>
      <p:ext uri="{BB962C8B-B14F-4D97-AF65-F5344CB8AC3E}">
        <p14:creationId xmlns:p14="http://schemas.microsoft.com/office/powerpoint/2010/main" val="406985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35013" y="2011363"/>
            <a:ext cx="9210675" cy="4794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E1ED36-EB40-4622-A665-A2510AF0C0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0553CF-03D4-4550-846E-FE39A37BEFAF}" type="slidenum">
              <a:rPr lang="en-US" altLang="pl-PL"/>
              <a:pPr/>
              <a:t>‹#›</a:t>
            </a:fld>
            <a:endParaRPr lang="en-US" altLang="pl-PL" dirty="0"/>
          </a:p>
        </p:txBody>
      </p:sp>
    </p:spTree>
    <p:extLst>
      <p:ext uri="{BB962C8B-B14F-4D97-AF65-F5344CB8AC3E}">
        <p14:creationId xmlns:p14="http://schemas.microsoft.com/office/powerpoint/2010/main" val="267548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8663" y="1884363"/>
            <a:ext cx="9212262" cy="31432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8663" y="5056188"/>
            <a:ext cx="9212262" cy="1654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8D00B5-2937-4550-8091-1E7F4AE060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6D7FCB-8A23-4DF9-95AC-DB8DF1325B88}" type="slidenum">
              <a:rPr lang="en-US" altLang="pl-PL"/>
              <a:pPr/>
              <a:t>‹#›</a:t>
            </a:fld>
            <a:endParaRPr lang="en-US" altLang="pl-PL" dirty="0"/>
          </a:p>
        </p:txBody>
      </p:sp>
    </p:spTree>
    <p:extLst>
      <p:ext uri="{BB962C8B-B14F-4D97-AF65-F5344CB8AC3E}">
        <p14:creationId xmlns:p14="http://schemas.microsoft.com/office/powerpoint/2010/main" val="282772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35013" y="2011363"/>
            <a:ext cx="4529137" cy="4794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416550" y="2011363"/>
            <a:ext cx="4529138" cy="4794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31412A-6A3E-4642-8690-9C885730F7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D1DC9E-9929-4B6F-BFC7-7392E6E83C2D}" type="slidenum">
              <a:rPr lang="en-US" altLang="pl-PL"/>
              <a:pPr/>
              <a:t>‹#›</a:t>
            </a:fld>
            <a:endParaRPr lang="en-US" altLang="pl-PL" dirty="0"/>
          </a:p>
        </p:txBody>
      </p:sp>
    </p:spTree>
    <p:extLst>
      <p:ext uri="{BB962C8B-B14F-4D97-AF65-F5344CB8AC3E}">
        <p14:creationId xmlns:p14="http://schemas.microsoft.com/office/powerpoint/2010/main" val="246974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35013" y="401638"/>
            <a:ext cx="9212262" cy="1460500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35013" y="1852613"/>
            <a:ext cx="4519612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735013" y="2760663"/>
            <a:ext cx="4519612" cy="405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5407025" y="1852613"/>
            <a:ext cx="4540250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5407025" y="2760663"/>
            <a:ext cx="4540250" cy="405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062CA42-F347-46C6-8DE2-2C03E4F562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EAC5A4-EC58-420D-B627-2C859B911A6F}" type="slidenum">
              <a:rPr lang="en-US" altLang="pl-PL"/>
              <a:pPr/>
              <a:t>‹#›</a:t>
            </a:fld>
            <a:endParaRPr lang="en-US" altLang="pl-PL" dirty="0"/>
          </a:p>
        </p:txBody>
      </p:sp>
    </p:spTree>
    <p:extLst>
      <p:ext uri="{BB962C8B-B14F-4D97-AF65-F5344CB8AC3E}">
        <p14:creationId xmlns:p14="http://schemas.microsoft.com/office/powerpoint/2010/main" val="232561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041453E-E487-4085-9549-0EE9462EB6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EEEEE9-91DE-4C92-8E0A-02074C4DEF9A}" type="slidenum">
              <a:rPr lang="en-US" altLang="pl-PL"/>
              <a:pPr/>
              <a:t>‹#›</a:t>
            </a:fld>
            <a:endParaRPr lang="en-US" altLang="pl-PL" dirty="0"/>
          </a:p>
        </p:txBody>
      </p:sp>
    </p:spTree>
    <p:extLst>
      <p:ext uri="{BB962C8B-B14F-4D97-AF65-F5344CB8AC3E}">
        <p14:creationId xmlns:p14="http://schemas.microsoft.com/office/powerpoint/2010/main" val="63996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43E2E1-C57A-46B4-96C0-F4D05DF336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CAFDAE-5E37-4211-93D3-3F6CC7606D77}" type="slidenum">
              <a:rPr lang="en-US" altLang="pl-PL"/>
              <a:pPr/>
              <a:t>‹#›</a:t>
            </a:fld>
            <a:endParaRPr lang="en-US" altLang="pl-PL" dirty="0"/>
          </a:p>
        </p:txBody>
      </p:sp>
    </p:spTree>
    <p:extLst>
      <p:ext uri="{BB962C8B-B14F-4D97-AF65-F5344CB8AC3E}">
        <p14:creationId xmlns:p14="http://schemas.microsoft.com/office/powerpoint/2010/main" val="170618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65E2F22-35D7-4EAE-AAED-1112D910F6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5C9A19-51A8-478F-81CE-788A107C1F64}" type="slidenum">
              <a:rPr lang="en-US" altLang="pl-PL"/>
              <a:pPr/>
              <a:t>‹#›</a:t>
            </a:fld>
            <a:endParaRPr lang="en-US" altLang="pl-PL" dirty="0"/>
          </a:p>
        </p:txBody>
      </p:sp>
    </p:spTree>
    <p:extLst>
      <p:ext uri="{BB962C8B-B14F-4D97-AF65-F5344CB8AC3E}">
        <p14:creationId xmlns:p14="http://schemas.microsoft.com/office/powerpoint/2010/main" val="269007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dirty="0">
              <a:sym typeface="Arial" panose="020B0604020202020204" pitchFamily="34" charset="0"/>
            </a:endParaRP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7C8F534-BEF8-415C-98F5-ABBD9E3198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3219B-CC9B-44B6-BD96-64A8EAF47638}" type="slidenum">
              <a:rPr lang="en-US" altLang="pl-PL"/>
              <a:pPr/>
              <a:t>‹#›</a:t>
            </a:fld>
            <a:endParaRPr lang="en-US" altLang="pl-PL" dirty="0"/>
          </a:p>
        </p:txBody>
      </p:sp>
    </p:spTree>
    <p:extLst>
      <p:ext uri="{BB962C8B-B14F-4D97-AF65-F5344CB8AC3E}">
        <p14:creationId xmlns:p14="http://schemas.microsoft.com/office/powerpoint/2010/main" val="329936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F6B61A0D-9E9E-4A13-84F2-BF951B7281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52144" tIns="52144" rIns="52144" bIns="52144" numCol="1" anchor="t" anchorCtr="0" compatLnSpc="1">
            <a:prstTxWarp prst="textNoShape">
              <a:avLst/>
            </a:prstTxWarp>
          </a:bodyPr>
          <a:lstStyle>
            <a:lvl1pPr algn="r" defTabSz="1042988" eaLnBrk="1">
              <a:defRPr sz="1600"/>
            </a:lvl1pPr>
          </a:lstStyle>
          <a:p>
            <a:fld id="{475A034D-E123-4590-800B-E4ABB30E0991}" type="slidenum">
              <a:rPr lang="en-US" altLang="pl-PL"/>
              <a:pPr/>
              <a:t>‹#›</a:t>
            </a:fld>
            <a:endParaRPr lang="en-US" altLang="pl-P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dt="0"/>
  <p:txStyles>
    <p:titleStyle>
      <a:lvl1pPr algn="ctr" defTabSz="1042988" rtl="0" eaLnBrk="0" fontAlgn="base" hangingPunct="0">
        <a:spcBef>
          <a:spcPct val="0"/>
        </a:spcBef>
        <a:spcAft>
          <a:spcPct val="0"/>
        </a:spcAft>
        <a:defRPr sz="5000" kern="1200">
          <a:solidFill>
            <a:srgbClr val="000000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defTabSz="1042988" rtl="0" eaLnBrk="0" fontAlgn="base" hangingPunct="0">
        <a:spcBef>
          <a:spcPct val="0"/>
        </a:spcBef>
        <a:spcAft>
          <a:spcPct val="0"/>
        </a:spcAft>
        <a:defRPr sz="5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defTabSz="1042988" rtl="0" eaLnBrk="0" fontAlgn="base" hangingPunct="0">
        <a:spcBef>
          <a:spcPct val="0"/>
        </a:spcBef>
        <a:spcAft>
          <a:spcPct val="0"/>
        </a:spcAft>
        <a:defRPr sz="5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defTabSz="1042988" rtl="0" eaLnBrk="0" fontAlgn="base" hangingPunct="0">
        <a:spcBef>
          <a:spcPct val="0"/>
        </a:spcBef>
        <a:spcAft>
          <a:spcPct val="0"/>
        </a:spcAft>
        <a:defRPr sz="5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defTabSz="1042988" rtl="0" eaLnBrk="0" fontAlgn="base" hangingPunct="0">
        <a:spcBef>
          <a:spcPct val="0"/>
        </a:spcBef>
        <a:spcAft>
          <a:spcPct val="0"/>
        </a:spcAft>
        <a:defRPr sz="5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defTabSz="1042988" rtl="0" fontAlgn="base" hangingPunct="0">
        <a:spcBef>
          <a:spcPct val="0"/>
        </a:spcBef>
        <a:spcAft>
          <a:spcPct val="0"/>
        </a:spcAft>
        <a:defRPr sz="5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defTabSz="1042988" rtl="0" fontAlgn="base" hangingPunct="0">
        <a:spcBef>
          <a:spcPct val="0"/>
        </a:spcBef>
        <a:spcAft>
          <a:spcPct val="0"/>
        </a:spcAft>
        <a:defRPr sz="5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defTabSz="1042988" rtl="0" fontAlgn="base" hangingPunct="0">
        <a:spcBef>
          <a:spcPct val="0"/>
        </a:spcBef>
        <a:spcAft>
          <a:spcPct val="0"/>
        </a:spcAft>
        <a:defRPr sz="5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defTabSz="1042988" rtl="0" fontAlgn="base" hangingPunct="0">
        <a:spcBef>
          <a:spcPct val="0"/>
        </a:spcBef>
        <a:spcAft>
          <a:spcPct val="0"/>
        </a:spcAft>
        <a:defRPr sz="5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90525" indent="-390525" algn="l" defTabSz="1042988" rtl="0" eaLnBrk="0" fontAlgn="base" hangingPunct="0">
        <a:spcBef>
          <a:spcPts val="800"/>
        </a:spcBef>
        <a:spcAft>
          <a:spcPct val="0"/>
        </a:spcAft>
        <a:buSzPct val="100000"/>
        <a:buChar char="»"/>
        <a:defRPr sz="3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1254125" indent="-733425" algn="l" defTabSz="1042988" rtl="0" eaLnBrk="0" fontAlgn="base" hangingPunct="0">
        <a:spcBef>
          <a:spcPts val="800"/>
        </a:spcBef>
        <a:spcAft>
          <a:spcPct val="0"/>
        </a:spcAft>
        <a:buSzPct val="100000"/>
        <a:buChar char="–"/>
        <a:defRPr sz="3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735138" indent="-692150" algn="l" defTabSz="1042988" rtl="0" eaLnBrk="0" fontAlgn="base" hangingPunct="0">
        <a:spcBef>
          <a:spcPts val="800"/>
        </a:spcBef>
        <a:spcAft>
          <a:spcPct val="0"/>
        </a:spcAft>
        <a:buSzPct val="100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2382838" indent="-819150" algn="l" defTabSz="1042988" rtl="0" eaLnBrk="0" fontAlgn="base" hangingPunct="0">
        <a:spcBef>
          <a:spcPts val="800"/>
        </a:spcBef>
        <a:spcAft>
          <a:spcPct val="0"/>
        </a:spcAft>
        <a:buSzPct val="100000"/>
        <a:buChar char="–"/>
        <a:defRPr sz="3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3127375" indent="-1041400" algn="l" defTabSz="1042988" rtl="0" eaLnBrk="0" fontAlgn="base" hangingPunct="0">
        <a:spcBef>
          <a:spcPts val="800"/>
        </a:spcBef>
        <a:spcAft>
          <a:spcPct val="0"/>
        </a:spcAft>
        <a:buSzPct val="100000"/>
        <a:buChar char="»"/>
        <a:defRPr sz="3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A16E2572-E845-4516-8F59-3AD95117403F}"/>
              </a:ext>
            </a:extLst>
          </p:cNvPr>
          <p:cNvSpPr>
            <a:spLocks/>
          </p:cNvSpPr>
          <p:nvPr/>
        </p:nvSpPr>
        <p:spPr bwMode="auto">
          <a:xfrm>
            <a:off x="2438400" y="1676400"/>
            <a:ext cx="399573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pl-PL" altLang="pl-PL" sz="3200" dirty="0"/>
              <a:t>Symulacja ruchu samochodów na I Obwodnicy Krakowa</a:t>
            </a:r>
            <a:endParaRPr lang="en-US" altLang="pl-PL" sz="3200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D5DD004C-C518-4296-B618-41B79DEC41C8}"/>
              </a:ext>
            </a:extLst>
          </p:cNvPr>
          <p:cNvSpPr txBox="1"/>
          <p:nvPr/>
        </p:nvSpPr>
        <p:spPr>
          <a:xfrm>
            <a:off x="3198112" y="7152928"/>
            <a:ext cx="428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/>
              <a:t>Mateusz Więcławek, Damian Jurkiewicz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937BA91-1B23-456C-8713-44BB5C4B2218}"/>
              </a:ext>
            </a:extLst>
          </p:cNvPr>
          <p:cNvSpPr txBox="1"/>
          <p:nvPr/>
        </p:nvSpPr>
        <p:spPr>
          <a:xfrm>
            <a:off x="5556374" y="4310441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Opis problemu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8E2732-5C14-457B-9B86-514C59CA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EBEE772-0296-4ADB-B167-BD6F38B8FB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800" dirty="0"/>
              <a:t>Celem projektu jest symulacja ruchu samochodowego z wykorzystaniem modelu Nagela-Schreckenberga (Na-Sch) ale i z uwzględnieniem specyfiki ruchu miejskiego.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A3960E-2EE7-457E-9733-947A8CD44E3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141" y="2011363"/>
            <a:ext cx="3371955" cy="479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81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8D07E8-C9CC-405E-9657-28909E10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 Obwodnica Krakowa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64E535-113F-44FD-9A56-AC18F4DC2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Pierwszą obwodnicą nazywamy ulice otaczające Stare Miasto, z tego też względu ruch na niej jest mocno ograniczony. Zasadniczo wjazd mają tylko mieszkańcy oraz zaopatrzenie. Wzdłuż większości ulic poprowadzone są linie tramwajowe oraz autobusowe.</a:t>
            </a:r>
          </a:p>
        </p:txBody>
      </p:sp>
    </p:spTree>
    <p:extLst>
      <p:ext uri="{BB962C8B-B14F-4D97-AF65-F5344CB8AC3E}">
        <p14:creationId xmlns:p14="http://schemas.microsoft.com/office/powerpoint/2010/main" val="32658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C9E160-9193-4820-A6FE-07964B19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 Obwodnica Krakowa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6776D73-A18A-46CA-B898-57DC356C1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000" dirty="0"/>
              <a:t>Wykaz ulic:</a:t>
            </a:r>
          </a:p>
          <a:p>
            <a:r>
              <a:rPr lang="pl-PL" sz="2000" dirty="0"/>
              <a:t>ul. św. Idziego,</a:t>
            </a:r>
          </a:p>
          <a:p>
            <a:r>
              <a:rPr lang="pl-PL" sz="2000" dirty="0"/>
              <a:t>ul. Podzamcze,</a:t>
            </a:r>
          </a:p>
          <a:p>
            <a:r>
              <a:rPr lang="pl-PL" sz="2000" dirty="0"/>
              <a:t>ul. F. Straszewskiego (ruch jednokierunkowy na odcinku ulicy)</a:t>
            </a:r>
          </a:p>
          <a:p>
            <a:r>
              <a:rPr lang="pl-PL" sz="2000" dirty="0"/>
              <a:t>ul. Podwale (ograniczenie ruchu na odcinku ulicy i ruch jednokierunkowy na całości)</a:t>
            </a:r>
          </a:p>
          <a:p>
            <a:r>
              <a:rPr lang="pl-PL" sz="2000" dirty="0"/>
              <a:t>ul. J. Dunajewskiego (ograniczenie ruchu i ruch jednokierunkowy)</a:t>
            </a:r>
          </a:p>
          <a:p>
            <a:r>
              <a:rPr lang="pl-PL" sz="2000" dirty="0"/>
              <a:t>ul. Basztowa (ograniczenie ruchu na odcinku i ruch jednokierunkowy na całej ulicy)</a:t>
            </a:r>
          </a:p>
          <a:p>
            <a:r>
              <a:rPr lang="pl-PL" sz="2000" dirty="0"/>
              <a:t>ul. Westerplatte</a:t>
            </a:r>
          </a:p>
          <a:p>
            <a:r>
              <a:rPr lang="pl-PL" sz="2000" dirty="0"/>
              <a:t>ul. św. Gertrudy</a:t>
            </a:r>
          </a:p>
        </p:txBody>
      </p:sp>
    </p:spTree>
    <p:extLst>
      <p:ext uri="{BB962C8B-B14F-4D97-AF65-F5344CB8AC3E}">
        <p14:creationId xmlns:p14="http://schemas.microsoft.com/office/powerpoint/2010/main" val="115349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8F774F-723B-4DE4-90CF-0902215A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Nagela- </a:t>
            </a:r>
            <a:br>
              <a:rPr lang="pl-PL" dirty="0"/>
            </a:br>
            <a:r>
              <a:rPr lang="pl-PL" dirty="0"/>
              <a:t>Schreckenberga</a:t>
            </a:r>
          </a:p>
        </p:txBody>
      </p:sp>
      <p:pic>
        <p:nvPicPr>
          <p:cNvPr id="4" name="Symbol zastępczy zawartości 3" descr="Obraz zawierający rysunek, klawiatura, zegar&#10;&#10;Opis wygenerowany automatycznie">
            <a:extLst>
              <a:ext uri="{FF2B5EF4-FFF2-40B4-BE49-F238E27FC236}">
                <a16:creationId xmlns:a16="http://schemas.microsoft.com/office/drawing/2014/main" id="{CC57513E-0062-47B1-ABF8-5FBCE1AA58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35012" y="2011363"/>
            <a:ext cx="4529137" cy="22929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Symbol zastępczy zawartości 4">
                <a:extLst>
                  <a:ext uri="{FF2B5EF4-FFF2-40B4-BE49-F238E27FC236}">
                    <a16:creationId xmlns:a16="http://schemas.microsoft.com/office/drawing/2014/main" id="{A6FCBBEF-83FF-4836-8AC8-8E31C2EF5FA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124326" y="2011363"/>
                <a:ext cx="4821362" cy="47942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l-PL" sz="2400" dirty="0"/>
                  <a:t>Model jest opisywany przez następujące reguły:</a:t>
                </a:r>
              </a:p>
              <a:p>
                <a:r>
                  <a:rPr lang="pl-PL" sz="2400" dirty="0"/>
                  <a:t>Przyspieszenie </a:t>
                </a:r>
                <a:br>
                  <a:rPr lang="pl-PL" sz="24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pl-PL" sz="2400" i="1" dirty="0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pl-PL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l-PL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l-PL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400" b="0" i="1" dirty="0" smtClean="0">
                        <a:latin typeface="Cambria Math" panose="02040503050406030204" pitchFamily="18" charset="0"/>
                      </a:rPr>
                      <m:t>𝑚𝑖</m:t>
                    </m:r>
                    <m:func>
                      <m:funcPr>
                        <m:ctrlPr>
                          <a:rPr lang="pl-PL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l-PL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fName>
                      <m:e>
                        <m:d>
                          <m:dPr>
                            <m:ctrlPr>
                              <a:rPr lang="pl-PL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40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pl-PL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l-PL" sz="24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pl-PL" sz="2400" i="1" dirty="0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pl-PL" sz="24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pl-PL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l-PL" sz="2400" b="0" i="1" dirty="0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pl-PL" sz="2400" b="0" dirty="0"/>
              </a:p>
              <a:p>
                <a:r>
                  <a:rPr lang="pl-PL" sz="2400" dirty="0"/>
                  <a:t>Hamowanie </a:t>
                </a:r>
                <a:br>
                  <a:rPr lang="pl-PL" sz="24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pl-PL" sz="2400" i="1" dirty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pl-PL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l-PL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l-PL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pl-PL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400" i="1" dirty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pl-PL" sz="2400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pl-PL" sz="2400" i="1" dirty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pl-PL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l-PL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sz="24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l-PL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l-PL" sz="2400" b="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pl-PL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l-PL" sz="2400" dirty="0"/>
              </a:p>
              <a:p>
                <a:r>
                  <a:rPr lang="pl-PL" sz="2400" dirty="0">
                    <a:latin typeface="Arial (Tekst podstawowy)"/>
                  </a:rPr>
                  <a:t>Przypadki losowe </a:t>
                </a:r>
                <a:br>
                  <a:rPr lang="pl-PL" sz="24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pl-PL" sz="2400" b="0" i="1" dirty="0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pt-BR" sz="24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l-PL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l-PL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400" b="0" i="1" dirty="0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⁡( 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pt-B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sz="2400" i="1" dirty="0">
                        <a:latin typeface="Cambria Math" panose="02040503050406030204" pitchFamily="18" charset="0"/>
                      </a:rPr>
                      <m:t>− 1, 0 )</m:t>
                    </m:r>
                  </m:oMath>
                </a14:m>
                <a:endParaRPr lang="pl-PL" sz="2400" dirty="0">
                  <a:latin typeface="Arial (Tekst podstawowy)"/>
                </a:endParaRPr>
              </a:p>
              <a:p>
                <a:r>
                  <a:rPr lang="pl-PL" sz="2400" dirty="0">
                    <a:latin typeface="Arial (Tekst podstawowy)"/>
                  </a:rPr>
                  <a:t>Ruch samochodu</a:t>
                </a:r>
                <a:br>
                  <a:rPr lang="pl-PL" sz="2400" dirty="0">
                    <a:latin typeface="Arial (Tekst podstawowy)"/>
                  </a:rPr>
                </a:b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l-PL" sz="2400" dirty="0">
                  <a:latin typeface="Arial (Tekst podstawowy)"/>
                </a:endParaRPr>
              </a:p>
              <a:p>
                <a:endParaRPr lang="pl-PL" sz="2400" dirty="0"/>
              </a:p>
              <a:p>
                <a:endParaRPr lang="pl-PL" sz="2400" dirty="0"/>
              </a:p>
            </p:txBody>
          </p:sp>
        </mc:Choice>
        <mc:Fallback xmlns="">
          <p:sp>
            <p:nvSpPr>
              <p:cNvPr id="5" name="Symbol zastępczy zawartości 4">
                <a:extLst>
                  <a:ext uri="{FF2B5EF4-FFF2-40B4-BE49-F238E27FC236}">
                    <a16:creationId xmlns:a16="http://schemas.microsoft.com/office/drawing/2014/main" id="{A6FCBBEF-83FF-4836-8AC8-8E31C2EF5F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24326" y="2011363"/>
                <a:ext cx="4821362" cy="4794250"/>
              </a:xfrm>
              <a:blipFill>
                <a:blip r:embed="rId4"/>
                <a:stretch>
                  <a:fillRect l="-2023" t="-89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ymbol zastępczy zawartości 4">
            <a:extLst>
              <a:ext uri="{FF2B5EF4-FFF2-40B4-BE49-F238E27FC236}">
                <a16:creationId xmlns:a16="http://schemas.microsoft.com/office/drawing/2014/main" id="{34C358FB-81A8-4299-B3FA-E8595518B2E8}"/>
              </a:ext>
            </a:extLst>
          </p:cNvPr>
          <p:cNvSpPr txBox="1">
            <a:spLocks/>
          </p:cNvSpPr>
          <p:nvPr/>
        </p:nvSpPr>
        <p:spPr>
          <a:xfrm>
            <a:off x="735010" y="4714354"/>
            <a:ext cx="4605339" cy="2440508"/>
          </a:xfrm>
          <a:prstGeom prst="rect">
            <a:avLst/>
          </a:prstGeom>
        </p:spPr>
        <p:txBody>
          <a:bodyPr/>
          <a:lstStyle>
            <a:lvl1pPr marL="390525" indent="-390525" algn="l" defTabSz="1042988" rtl="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Char char="»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1254125" indent="-733425" algn="l" defTabSz="1042988" rtl="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Char char="–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735138" indent="-692150" algn="l" defTabSz="1042988" rtl="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2382838" indent="-819150" algn="l" defTabSz="1042988" rtl="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Char char="–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3127375" indent="-1041400" algn="l" defTabSz="1042988" rtl="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Char char="»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76548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1F994E-DCBF-466B-9B11-4276D6CB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Sieć drogowa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243C77-F80D-4181-929B-CB053E179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Sieć drogowa może być przedstawiona za pomocą grafu skierowanego, w którym wierzchołki reprezentują skrzyżowania, a krawędzie jednokierunkowe odcinki drogi.</a:t>
            </a:r>
          </a:p>
          <a:p>
            <a:r>
              <a:rPr lang="pl-PL" dirty="0"/>
              <a:t>Ruch na skrzyżowaniu nie jest modelowany, a jedynie definiowane są wejścia i wyjścia.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7185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2F1B34-A5AA-482B-A134-803C0F9D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Nasze założenia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2C3206-E982-42F8-AE9E-1B514245C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pl-PL" dirty="0"/>
              <a:t>Na żadnym odcinku nie występuje więcej niż jeden pas ruchu dla samochodów,</a:t>
            </a:r>
          </a:p>
          <a:p>
            <a:r>
              <a:rPr lang="pl-PL" dirty="0"/>
              <a:t>W zwykłych sytuacjach nie występuję ruch kierowany,</a:t>
            </a:r>
          </a:p>
          <a:p>
            <a:r>
              <a:rPr lang="pl-PL" dirty="0"/>
              <a:t>Brak rond,</a:t>
            </a:r>
          </a:p>
          <a:p>
            <a:r>
              <a:rPr lang="pl-PL" dirty="0"/>
              <a:t>Ruch tramwajowy raczej nie koliduje z ruchem samochodów,</a:t>
            </a:r>
          </a:p>
          <a:p>
            <a:r>
              <a:rPr lang="pl-PL" dirty="0"/>
              <a:t>Technologia Java (Swing).</a:t>
            </a:r>
          </a:p>
        </p:txBody>
      </p:sp>
    </p:spTree>
    <p:extLst>
      <p:ext uri="{BB962C8B-B14F-4D97-AF65-F5344CB8AC3E}">
        <p14:creationId xmlns:p14="http://schemas.microsoft.com/office/powerpoint/2010/main" val="382254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5E7167-B071-4E8D-8373-9EE3010E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pracy</a:t>
            </a:r>
          </a:p>
        </p:txBody>
      </p:sp>
      <p:pic>
        <p:nvPicPr>
          <p:cNvPr id="1026" name="Picture 2" descr="gitflow">
            <a:extLst>
              <a:ext uri="{FF2B5EF4-FFF2-40B4-BE49-F238E27FC236}">
                <a16:creationId xmlns:a16="http://schemas.microsoft.com/office/drawing/2014/main" id="{D31EA841-9AB8-427D-9365-87A767C464C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5013" y="2873869"/>
            <a:ext cx="4529137" cy="306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5C9C339-1264-4A32-AA71-46C04918FC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sz="2800" dirty="0"/>
              <a:t>Wykorzystamy model pracy- </a:t>
            </a:r>
            <a:r>
              <a:rPr lang="pl-PL" sz="2800" dirty="0" err="1"/>
              <a:t>Gitflow</a:t>
            </a:r>
            <a:r>
              <a:rPr lang="pl-PL" sz="2800" dirty="0"/>
              <a:t> </a:t>
            </a:r>
            <a:r>
              <a:rPr lang="pl-PL" sz="2800" dirty="0" err="1"/>
              <a:t>Workflow</a:t>
            </a:r>
            <a:endParaRPr lang="pl-PL" sz="2800" dirty="0"/>
          </a:p>
          <a:p>
            <a:r>
              <a:rPr lang="pl-PL" sz="2800" dirty="0"/>
              <a:t>Wykorzystamy tablice </a:t>
            </a:r>
            <a:r>
              <a:rPr lang="pl-PL" sz="2800" dirty="0" err="1"/>
              <a:t>Kanban</a:t>
            </a:r>
            <a:r>
              <a:rPr lang="pl-PL" sz="2800" dirty="0"/>
              <a:t>, gdzie na bieżąco będziemy planować sprinty</a:t>
            </a:r>
          </a:p>
        </p:txBody>
      </p:sp>
    </p:spTree>
    <p:extLst>
      <p:ext uri="{BB962C8B-B14F-4D97-AF65-F5344CB8AC3E}">
        <p14:creationId xmlns:p14="http://schemas.microsoft.com/office/powerpoint/2010/main" val="4030922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534211-A5E2-4778-BFA8-B25B46A61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D53D96D-9B19-4CAB-8F1E-32ECD0E2D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pl-PL" sz="2400" dirty="0"/>
              <a:t>Jarosław Wąs, Rafał Bieliński, Bartłomiej Gajewski, Patryk Orzechowski. Problematyka modelowania ruchu miejskiego z wykorzystaniem automatów komórkowych. Automatyka, 2009, Tom 13, Zeszyt 3.</a:t>
            </a:r>
          </a:p>
          <a:p>
            <a:r>
              <a:rPr lang="pl-PL" sz="2400" dirty="0"/>
              <a:t>Tomasz Lewowski, Ruch drogowy Model Nagela-Schreckenberga. Politechnika Wrocławska, wykład 23  stycznia 2017.</a:t>
            </a:r>
          </a:p>
          <a:p>
            <a:r>
              <a:rPr lang="pl-PL" sz="2400" dirty="0"/>
              <a:t>Marek Dorobek, Symulacja Ruchu Drogowego.</a:t>
            </a:r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75653025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 - Default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Blank Presentation - Defaul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altLang="pl-PL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cs typeface="Arial" panose="020B0604020202020204" pitchFamily="34" charset="0"/>
            <a:sym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altLang="pl-PL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cs typeface="Arial" panose="020B0604020202020204" pitchFamily="34" charset="0"/>
            <a:sym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520</Words>
  <Application>Microsoft Office PowerPoint</Application>
  <PresentationFormat>Niestandardowy</PresentationFormat>
  <Paragraphs>49</Paragraphs>
  <Slides>9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4" baseType="lpstr">
      <vt:lpstr>Arial</vt:lpstr>
      <vt:lpstr>Arial (Tekst podstawowy)</vt:lpstr>
      <vt:lpstr>Cambria Math</vt:lpstr>
      <vt:lpstr>Helvetica Neue</vt:lpstr>
      <vt:lpstr>Blank Presentation - Default</vt:lpstr>
      <vt:lpstr>Prezentacja programu PowerPoint</vt:lpstr>
      <vt:lpstr>Problem</vt:lpstr>
      <vt:lpstr>I Obwodnica Krakowa</vt:lpstr>
      <vt:lpstr>I Obwodnica Krakowa</vt:lpstr>
      <vt:lpstr>Model Nagela-  Schreckenberga</vt:lpstr>
      <vt:lpstr>Sieć drogowa</vt:lpstr>
      <vt:lpstr>Nasze założenia</vt:lpstr>
      <vt:lpstr>Plan pracy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Maciek</dc:creator>
  <cp:lastModifiedBy>Mateusz Więcławek</cp:lastModifiedBy>
  <cp:revision>49</cp:revision>
  <dcterms:modified xsi:type="dcterms:W3CDTF">2020-04-07T20:23:28Z</dcterms:modified>
</cp:coreProperties>
</file>