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1E738-D88D-4F22-82D9-6C3C8A5B7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Unified Webcomic Subscriber</a:t>
            </a:r>
          </a:p>
        </p:txBody>
      </p:sp>
    </p:spTree>
    <p:extLst>
      <p:ext uri="{BB962C8B-B14F-4D97-AF65-F5344CB8AC3E}">
        <p14:creationId xmlns:p14="http://schemas.microsoft.com/office/powerpoint/2010/main" val="33838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3B827F-C72F-41D7-B57D-737B6D3B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Implementovan</a:t>
            </a:r>
            <a:r>
              <a:rPr lang="sk-SK" dirty="0"/>
              <a:t>é</a:t>
            </a:r>
            <a:r>
              <a:rPr lang="en-US" dirty="0"/>
              <a:t> features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115615-3E12-4DF8-93F7-6EA7121B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Napojenie na databázu</a:t>
            </a:r>
          </a:p>
          <a:p>
            <a:r>
              <a:rPr lang="sk-SK" dirty="0"/>
              <a:t>Registrácia prihlasovanie </a:t>
            </a:r>
            <a:r>
              <a:rPr lang="sk-SK" dirty="0" err="1"/>
              <a:t>atp</a:t>
            </a:r>
            <a:r>
              <a:rPr lang="sk-SK" dirty="0"/>
              <a:t>.</a:t>
            </a:r>
            <a:endParaRPr lang="en-US" dirty="0"/>
          </a:p>
          <a:p>
            <a:r>
              <a:rPr lang="en-US" dirty="0"/>
              <a:t>U</a:t>
            </a:r>
            <a:r>
              <a:rPr lang="sk-SK" dirty="0" err="1"/>
              <a:t>žívateľské</a:t>
            </a:r>
            <a:r>
              <a:rPr lang="sk-SK" dirty="0"/>
              <a:t> nastavenia</a:t>
            </a:r>
          </a:p>
          <a:p>
            <a:r>
              <a:rPr lang="en-US" dirty="0" err="1"/>
              <a:t>Sourcy</a:t>
            </a:r>
            <a:r>
              <a:rPr lang="en-US" dirty="0"/>
              <a:t> </a:t>
            </a:r>
            <a:r>
              <a:rPr lang="en-US" dirty="0" err="1"/>
              <a:t>okrem</a:t>
            </a:r>
            <a:r>
              <a:rPr lang="en-US" dirty="0"/>
              <a:t> </a:t>
            </a:r>
            <a:r>
              <a:rPr lang="en-US" dirty="0" err="1"/>
              <a:t>atrib</a:t>
            </a:r>
            <a:r>
              <a:rPr lang="sk-SK" dirty="0"/>
              <a:t>ú</a:t>
            </a:r>
            <a:r>
              <a:rPr lang="en-US" dirty="0"/>
              <a:t>tov</a:t>
            </a:r>
          </a:p>
          <a:p>
            <a:r>
              <a:rPr lang="en-US" dirty="0" err="1"/>
              <a:t>Grupy</a:t>
            </a:r>
            <a:endParaRPr lang="en-US" dirty="0"/>
          </a:p>
          <a:p>
            <a:r>
              <a:rPr lang="en-US" dirty="0" err="1"/>
              <a:t>Jednoduch</a:t>
            </a:r>
            <a:r>
              <a:rPr lang="sk-SK" dirty="0"/>
              <a:t>ý</a:t>
            </a:r>
            <a:r>
              <a:rPr lang="en-US" dirty="0"/>
              <a:t> polling</a:t>
            </a:r>
          </a:p>
          <a:p>
            <a:r>
              <a:rPr lang="en-US" dirty="0" err="1"/>
              <a:t>Denn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maily</a:t>
            </a:r>
            <a:endParaRPr lang="en-US" dirty="0"/>
          </a:p>
          <a:p>
            <a:r>
              <a:rPr lang="en-US" dirty="0"/>
              <a:t>Frontend pre to, </a:t>
            </a:r>
            <a:r>
              <a:rPr lang="sk-SK" dirty="0"/>
              <a:t>č</a:t>
            </a:r>
            <a:r>
              <a:rPr lang="en-US" dirty="0"/>
              <a:t>o je v </a:t>
            </a:r>
            <a:r>
              <a:rPr lang="en-US" dirty="0" err="1"/>
              <a:t>backende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1E60E-5411-4893-9338-224EAAA3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Chýbajúce </a:t>
            </a:r>
            <a:r>
              <a:rPr lang="sk-SK" dirty="0" err="1"/>
              <a:t>features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56CF6B-9259-46D1-AB34-2E859A84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 dirty="0" err="1"/>
              <a:t>atrib</a:t>
            </a:r>
            <a:r>
              <a:rPr lang="sk-SK" dirty="0"/>
              <a:t>ú</a:t>
            </a:r>
            <a:r>
              <a:rPr lang="en-US" dirty="0"/>
              <a:t>ty</a:t>
            </a:r>
          </a:p>
          <a:p>
            <a:r>
              <a:rPr lang="en-US" dirty="0"/>
              <a:t>T</a:t>
            </a:r>
            <a:r>
              <a:rPr lang="sk-SK" dirty="0" err="1"/>
              <a:t>ýž</a:t>
            </a:r>
            <a:r>
              <a:rPr lang="en-US" dirty="0" err="1"/>
              <a:t>denn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maily</a:t>
            </a:r>
            <a:endParaRPr lang="en-US" dirty="0"/>
          </a:p>
          <a:p>
            <a:r>
              <a:rPr lang="en-US" dirty="0"/>
              <a:t>Mod post a poll</a:t>
            </a:r>
          </a:p>
          <a:p>
            <a:r>
              <a:rPr lang="en-US" dirty="0"/>
              <a:t>Subscribe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moder</a:t>
            </a:r>
            <a:r>
              <a:rPr lang="sk-SK" dirty="0"/>
              <a:t>á</a:t>
            </a:r>
            <a:r>
              <a:rPr lang="en-US" dirty="0" err="1"/>
              <a:t>torov</a:t>
            </a:r>
            <a:endParaRPr lang="en-US" dirty="0"/>
          </a:p>
          <a:p>
            <a:r>
              <a:rPr lang="en-US" dirty="0" err="1"/>
              <a:t>Ude</a:t>
            </a:r>
            <a:r>
              <a:rPr lang="sk-SK" dirty="0"/>
              <a:t>ľ</a:t>
            </a:r>
            <a:r>
              <a:rPr lang="en-US" dirty="0" err="1"/>
              <a:t>ovanie</a:t>
            </a:r>
            <a:r>
              <a:rPr lang="en-US" dirty="0"/>
              <a:t> mod</a:t>
            </a:r>
            <a:r>
              <a:rPr lang="sk-SK" dirty="0" err="1"/>
              <a:t>erátora</a:t>
            </a:r>
            <a:r>
              <a:rPr lang="en-US" dirty="0"/>
              <a:t>, admin</a:t>
            </a:r>
            <a:r>
              <a:rPr lang="sk-SK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855EA-FF3B-44C0-9115-82A03AA0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Cloc</a:t>
            </a:r>
            <a:endParaRPr lang="en-US" dirty="0"/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982D98CF-F26A-42B6-BDB4-2D19378AE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9067"/>
              </p:ext>
            </p:extLst>
          </p:nvPr>
        </p:nvGraphicFramePr>
        <p:xfrm>
          <a:off x="1658374" y="1477941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91658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88913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70978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39178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860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5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5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4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2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5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r>
                        <a:rPr lang="sk-SK" dirty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7D8C0-B6DC-4916-B224-7F73FF65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sk-SK" dirty="0"/>
              <a:t>žité knižnice a podobne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EBA792-F37E-44A9-8D56-60606B5F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521108"/>
          </a:xfrm>
        </p:spPr>
        <p:txBody>
          <a:bodyPr/>
          <a:lstStyle/>
          <a:p>
            <a:r>
              <a:rPr lang="sk-SK" dirty="0" err="1"/>
              <a:t>Spring</a:t>
            </a:r>
            <a:r>
              <a:rPr lang="sk-SK" dirty="0"/>
              <a:t>, </a:t>
            </a:r>
            <a:r>
              <a:rPr lang="sk-SK" dirty="0" err="1"/>
              <a:t>Spring</a:t>
            </a:r>
            <a:r>
              <a:rPr lang="sk-SK" dirty="0"/>
              <a:t> </a:t>
            </a:r>
            <a:r>
              <a:rPr lang="sk-SK" dirty="0" err="1"/>
              <a:t>Boot</a:t>
            </a:r>
            <a:r>
              <a:rPr lang="sk-SK" dirty="0"/>
              <a:t>, </a:t>
            </a:r>
            <a:r>
              <a:rPr lang="sk-SK" dirty="0" err="1"/>
              <a:t>Spring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– </a:t>
            </a:r>
            <a:r>
              <a:rPr lang="sk-SK" dirty="0" err="1"/>
              <a:t>Základny</a:t>
            </a:r>
            <a:r>
              <a:rPr lang="sk-SK" dirty="0"/>
              <a:t> </a:t>
            </a:r>
            <a:r>
              <a:rPr lang="sk-SK" dirty="0" err="1"/>
              <a:t>framework</a:t>
            </a:r>
            <a:r>
              <a:rPr lang="sk-SK" dirty="0"/>
              <a:t> pre všetko</a:t>
            </a:r>
          </a:p>
          <a:p>
            <a:r>
              <a:rPr lang="sk-SK" dirty="0" err="1"/>
              <a:t>Hibernate</a:t>
            </a:r>
            <a:r>
              <a:rPr lang="sk-SK" dirty="0"/>
              <a:t>, H2 – ORM, In-</a:t>
            </a:r>
            <a:r>
              <a:rPr lang="sk-SK" dirty="0" err="1"/>
              <a:t>memory</a:t>
            </a:r>
            <a:r>
              <a:rPr lang="sk-SK" dirty="0"/>
              <a:t> DB</a:t>
            </a:r>
          </a:p>
          <a:p>
            <a:r>
              <a:rPr lang="sk-SK" dirty="0" err="1"/>
              <a:t>React</a:t>
            </a:r>
            <a:r>
              <a:rPr lang="sk-SK" dirty="0"/>
              <a:t> – </a:t>
            </a:r>
            <a:r>
              <a:rPr lang="sk-SK" dirty="0" err="1"/>
              <a:t>frontend</a:t>
            </a:r>
            <a:endParaRPr lang="sk-SK" dirty="0"/>
          </a:p>
          <a:p>
            <a:r>
              <a:rPr lang="sk-SK" dirty="0" err="1"/>
              <a:t>Javax</a:t>
            </a:r>
            <a:r>
              <a:rPr lang="sk-SK" dirty="0"/>
              <a:t> Mail – posielanie mailov</a:t>
            </a:r>
          </a:p>
          <a:p>
            <a:r>
              <a:rPr lang="sk-SK" dirty="0" err="1"/>
              <a:t>Jsoup</a:t>
            </a:r>
            <a:r>
              <a:rPr lang="sk-SK" dirty="0"/>
              <a:t> – </a:t>
            </a:r>
            <a:r>
              <a:rPr lang="sk-SK" dirty="0" err="1"/>
              <a:t>parsovanie</a:t>
            </a:r>
            <a:r>
              <a:rPr lang="sk-SK" dirty="0"/>
              <a:t> pri </a:t>
            </a:r>
            <a:r>
              <a:rPr lang="sk-SK" dirty="0" err="1"/>
              <a:t>pollovani</a:t>
            </a:r>
            <a:r>
              <a:rPr lang="sk-SK" dirty="0"/>
              <a:t>, budovanie pri </a:t>
            </a:r>
            <a:r>
              <a:rPr lang="sk-SK" dirty="0" err="1"/>
              <a:t>posielani</a:t>
            </a:r>
            <a:r>
              <a:rPr lang="sk-SK" dirty="0"/>
              <a:t> mailov</a:t>
            </a:r>
          </a:p>
          <a:p>
            <a:r>
              <a:rPr lang="sk-SK" dirty="0" err="1"/>
              <a:t>Thymeleaf</a:t>
            </a:r>
            <a:r>
              <a:rPr lang="sk-SK" dirty="0"/>
              <a:t> – trochu </a:t>
            </a:r>
            <a:r>
              <a:rPr lang="sk-SK" dirty="0" err="1"/>
              <a:t>templatov</a:t>
            </a:r>
            <a:endParaRPr lang="sk-SK" dirty="0"/>
          </a:p>
          <a:p>
            <a:r>
              <a:rPr lang="sk-SK" dirty="0" err="1"/>
              <a:t>JpaCloner</a:t>
            </a:r>
            <a:r>
              <a:rPr lang="sk-SK" dirty="0"/>
              <a:t> – vyberanie </a:t>
            </a:r>
            <a:r>
              <a:rPr lang="sk-SK" dirty="0" err="1"/>
              <a:t>podgrafu</a:t>
            </a:r>
            <a:r>
              <a:rPr lang="sk-SK" dirty="0"/>
              <a:t> z entít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19A47-AC70-4082-A0F2-93D5CCB5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</a:t>
            </a:r>
            <a:r>
              <a:rPr lang="en-US" dirty="0"/>
              <a:t>/</a:t>
            </a:r>
            <a:r>
              <a:rPr lang="sk-SK" dirty="0"/>
              <a:t>sklamania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3E1FEA-023D-43C4-8B50-105B5E22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</a:t>
            </a:r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TypeScriptu</a:t>
            </a:r>
            <a:endParaRPr lang="sk-SK" dirty="0"/>
          </a:p>
          <a:p>
            <a:r>
              <a:rPr lang="sk-SK" dirty="0"/>
              <a:t>čerstvé: </a:t>
            </a:r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testu nad 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0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D8B6F-E084-4A17-BE8B-CE8311EA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18</TotalTime>
  <Words>194</Words>
  <Application>Microsoft Office PowerPoint</Application>
  <PresentationFormat>Širokouhlá</PresentationFormat>
  <Paragraphs>90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Galéria</vt:lpstr>
      <vt:lpstr>Unified Webcomic Subscriber</vt:lpstr>
      <vt:lpstr>Implementované features</vt:lpstr>
      <vt:lpstr>Chýbajúce features</vt:lpstr>
      <vt:lpstr>Cloc</vt:lpstr>
      <vt:lpstr>Použité knižnice a podobne</vt:lpstr>
      <vt:lpstr>Problémy/sklamania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Webcomic Subscriber</dc:title>
  <dc:creator>Patrik Grman</dc:creator>
  <cp:lastModifiedBy>Patrik Grman</cp:lastModifiedBy>
  <cp:revision>12</cp:revision>
  <dcterms:created xsi:type="dcterms:W3CDTF">2022-04-10T19:05:36Z</dcterms:created>
  <dcterms:modified xsi:type="dcterms:W3CDTF">2022-04-10T19:26:39Z</dcterms:modified>
</cp:coreProperties>
</file>