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91E738-D88D-4F22-82D9-6C3C8A5B7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Unified Webcomic Subscriber</a:t>
            </a:r>
          </a:p>
        </p:txBody>
      </p:sp>
    </p:spTree>
    <p:extLst>
      <p:ext uri="{BB962C8B-B14F-4D97-AF65-F5344CB8AC3E}">
        <p14:creationId xmlns:p14="http://schemas.microsoft.com/office/powerpoint/2010/main" val="338385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3B827F-C72F-41D7-B57D-737B6D3B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Implementovan</a:t>
            </a:r>
            <a:r>
              <a:rPr lang="sk-SK" dirty="0"/>
              <a:t>é</a:t>
            </a:r>
            <a:r>
              <a:rPr lang="en-US" dirty="0"/>
              <a:t> features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7115615-3E12-4DF8-93F7-6EA7121B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err="1"/>
              <a:t>Napojenie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DB</a:t>
            </a:r>
          </a:p>
          <a:p>
            <a:r>
              <a:rPr lang="en-US" dirty="0"/>
              <a:t>Register, login, logout</a:t>
            </a:r>
          </a:p>
          <a:p>
            <a:r>
              <a:rPr lang="en-US" dirty="0"/>
              <a:t>User settings</a:t>
            </a:r>
          </a:p>
          <a:p>
            <a:r>
              <a:rPr lang="en-US" dirty="0" err="1"/>
              <a:t>Sourcy</a:t>
            </a:r>
            <a:endParaRPr lang="en-US" dirty="0"/>
          </a:p>
          <a:p>
            <a:r>
              <a:rPr lang="en-US" dirty="0"/>
              <a:t>Source </a:t>
            </a:r>
            <a:r>
              <a:rPr lang="en-US" dirty="0" err="1"/>
              <a:t>atrib</a:t>
            </a:r>
            <a:r>
              <a:rPr lang="sk-SK" dirty="0"/>
              <a:t>ú</a:t>
            </a:r>
            <a:r>
              <a:rPr lang="en-US" dirty="0"/>
              <a:t>ty</a:t>
            </a:r>
          </a:p>
          <a:p>
            <a:r>
              <a:rPr lang="en-US" dirty="0" err="1"/>
              <a:t>Grupy</a:t>
            </a:r>
            <a:endParaRPr lang="en-US" dirty="0"/>
          </a:p>
          <a:p>
            <a:r>
              <a:rPr lang="en-US" dirty="0" err="1"/>
              <a:t>Jednoduch</a:t>
            </a:r>
            <a:r>
              <a:rPr lang="sk-SK" dirty="0"/>
              <a:t>ý</a:t>
            </a:r>
            <a:r>
              <a:rPr lang="en-US" dirty="0"/>
              <a:t> polling</a:t>
            </a:r>
          </a:p>
          <a:p>
            <a:r>
              <a:rPr lang="en-US" dirty="0"/>
              <a:t>Subscribe </a:t>
            </a:r>
            <a:r>
              <a:rPr lang="en-US" dirty="0" err="1"/>
              <a:t>na</a:t>
            </a:r>
            <a:r>
              <a:rPr lang="en-US" dirty="0"/>
              <a:t> v</a:t>
            </a:r>
            <a:r>
              <a:rPr lang="sk-SK" dirty="0"/>
              <a:t>š</a:t>
            </a:r>
            <a:r>
              <a:rPr lang="en-US" dirty="0" err="1"/>
              <a:t>etko</a:t>
            </a:r>
            <a:r>
              <a:rPr lang="en-US" dirty="0"/>
              <a:t> </a:t>
            </a:r>
            <a:r>
              <a:rPr lang="en-US" dirty="0" err="1"/>
              <a:t>relevantn</a:t>
            </a:r>
            <a:r>
              <a:rPr lang="sk-SK" dirty="0"/>
              <a:t>é</a:t>
            </a:r>
            <a:endParaRPr lang="en-US" dirty="0"/>
          </a:p>
          <a:p>
            <a:r>
              <a:rPr lang="en-US" dirty="0" err="1"/>
              <a:t>Denn</a:t>
            </a:r>
            <a:r>
              <a:rPr lang="sk-SK" dirty="0"/>
              <a:t>é</a:t>
            </a:r>
            <a:r>
              <a:rPr lang="en-US" dirty="0"/>
              <a:t> </a:t>
            </a:r>
            <a:r>
              <a:rPr lang="en-US" dirty="0" err="1"/>
              <a:t>maily</a:t>
            </a:r>
            <a:endParaRPr lang="en-US" dirty="0"/>
          </a:p>
          <a:p>
            <a:r>
              <a:rPr lang="en-US" dirty="0"/>
              <a:t>T</a:t>
            </a:r>
            <a:r>
              <a:rPr lang="sk-SK" dirty="0" err="1"/>
              <a:t>ýž</a:t>
            </a:r>
            <a:r>
              <a:rPr lang="en-US" dirty="0" err="1"/>
              <a:t>denn</a:t>
            </a:r>
            <a:r>
              <a:rPr lang="sk-SK" dirty="0"/>
              <a:t>é</a:t>
            </a:r>
            <a:r>
              <a:rPr lang="en-US" dirty="0"/>
              <a:t> </a:t>
            </a:r>
            <a:r>
              <a:rPr lang="en-US" dirty="0" err="1"/>
              <a:t>maily</a:t>
            </a:r>
            <a:endParaRPr lang="en-US" dirty="0"/>
          </a:p>
          <a:p>
            <a:r>
              <a:rPr lang="en-US" dirty="0"/>
              <a:t>Mod post a poll</a:t>
            </a:r>
          </a:p>
          <a:p>
            <a:r>
              <a:rPr lang="en-US" dirty="0" err="1"/>
              <a:t>Hlasovanie</a:t>
            </a:r>
            <a:r>
              <a:rPr lang="en-US" dirty="0"/>
              <a:t> v </a:t>
            </a:r>
            <a:r>
              <a:rPr lang="en-US" dirty="0" err="1"/>
              <a:t>polloch</a:t>
            </a:r>
            <a:endParaRPr lang="en-US" dirty="0"/>
          </a:p>
          <a:p>
            <a:r>
              <a:rPr lang="en-US" dirty="0" err="1"/>
              <a:t>Ude</a:t>
            </a:r>
            <a:r>
              <a:rPr lang="sk-SK" dirty="0"/>
              <a:t>ľ</a:t>
            </a:r>
            <a:r>
              <a:rPr lang="en-US" dirty="0" err="1"/>
              <a:t>ovanie</a:t>
            </a:r>
            <a:r>
              <a:rPr lang="en-US" dirty="0"/>
              <a:t> mod, admin at</a:t>
            </a:r>
            <a:r>
              <a:rPr lang="sk-SK" dirty="0"/>
              <a:t>ď</a:t>
            </a:r>
            <a:r>
              <a:rPr lang="en-US" dirty="0"/>
              <a:t>.</a:t>
            </a:r>
          </a:p>
          <a:p>
            <a:r>
              <a:rPr lang="en-US" dirty="0"/>
              <a:t>Frontend pre to, </a:t>
            </a:r>
            <a:r>
              <a:rPr lang="sk-SK" dirty="0"/>
              <a:t>č</a:t>
            </a:r>
            <a:r>
              <a:rPr lang="en-US" dirty="0"/>
              <a:t>o je v </a:t>
            </a:r>
            <a:r>
              <a:rPr lang="en-US" dirty="0" err="1"/>
              <a:t>backende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4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01E60E-5411-4893-9338-224EAAA3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Chýbajúce </a:t>
            </a:r>
            <a:r>
              <a:rPr lang="sk-SK" dirty="0" err="1"/>
              <a:t>features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C56CF6B-9259-46D1-AB34-2E859A84F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Koment</a:t>
            </a:r>
            <a:r>
              <a:rPr lang="sk-SK" dirty="0"/>
              <a:t>á</a:t>
            </a:r>
            <a:r>
              <a:rPr lang="en-US" dirty="0"/>
              <a:t>re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7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20476C-A571-A5CB-8E37-F387D86C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Čas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985FBB2-7C24-2619-09B9-F9283C12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asi</a:t>
            </a:r>
            <a:r>
              <a:rPr lang="en-US" dirty="0"/>
              <a:t> 130-155 hod</a:t>
            </a:r>
            <a:r>
              <a:rPr lang="sk-SK" dirty="0"/>
              <a:t>í</a:t>
            </a:r>
            <a:r>
              <a:rPr lang="en-US" dirty="0"/>
              <a:t>n</a:t>
            </a:r>
            <a:endParaRPr lang="sk-SK" dirty="0"/>
          </a:p>
          <a:p>
            <a:r>
              <a:rPr lang="sk-SK" dirty="0"/>
              <a:t>prvá aplikácia na zelenej lúke</a:t>
            </a:r>
          </a:p>
          <a:p>
            <a:r>
              <a:rPr lang="sk-SK" dirty="0"/>
              <a:t>pre mňa nové technológie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6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1855EA-FF3B-44C0-9115-82A03AA0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Cloc</a:t>
            </a:r>
            <a:endParaRPr lang="en-US" dirty="0"/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982D98CF-F26A-42B6-BDB4-2D19378AE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87399"/>
              </p:ext>
            </p:extLst>
          </p:nvPr>
        </p:nvGraphicFramePr>
        <p:xfrm>
          <a:off x="1658374" y="1477941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491658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88913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970978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39178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58608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blank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8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35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62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5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14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2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95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5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00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  <a:r>
                        <a:rPr lang="sk-SK" dirty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97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72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D7D8C0-B6DC-4916-B224-7F73FF65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by som robil inak, s čím som spokojný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EBA792-F37E-44A9-8D56-60606B5F7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521108"/>
          </a:xfrm>
        </p:spPr>
        <p:txBody>
          <a:bodyPr/>
          <a:lstStyle/>
          <a:p>
            <a:r>
              <a:rPr lang="sk-SK" dirty="0"/>
              <a:t>Chcelo by to samostatného </a:t>
            </a:r>
            <a:r>
              <a:rPr lang="sk-SK" dirty="0" err="1"/>
              <a:t>frontend</a:t>
            </a:r>
            <a:r>
              <a:rPr lang="sk-SK" dirty="0"/>
              <a:t> človeka</a:t>
            </a:r>
          </a:p>
          <a:p>
            <a:r>
              <a:rPr lang="sk-SK" dirty="0"/>
              <a:t>Spokojný som s </a:t>
            </a:r>
            <a:r>
              <a:rPr lang="sk-SK" dirty="0" err="1"/>
              <a:t>backendom</a:t>
            </a:r>
            <a:endParaRPr lang="sk-SK" dirty="0"/>
          </a:p>
          <a:p>
            <a:r>
              <a:rPr lang="sk-SK" dirty="0" err="1"/>
              <a:t>Deploy</a:t>
            </a:r>
            <a:r>
              <a:rPr lang="sk-SK" dirty="0"/>
              <a:t> na </a:t>
            </a:r>
            <a:r>
              <a:rPr lang="sk-SK" dirty="0" err="1"/>
              <a:t>Heroku</a:t>
            </a:r>
            <a:r>
              <a:rPr lang="sk-SK" dirty="0"/>
              <a:t> bol fajn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5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019A47-AC70-4082-A0F2-93D5CCB5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Problémy</a:t>
            </a:r>
            <a:r>
              <a:rPr lang="en-US" dirty="0"/>
              <a:t>/</a:t>
            </a:r>
            <a:r>
              <a:rPr lang="sk-SK" dirty="0"/>
              <a:t>sklamania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3E1FEA-023D-43C4-8B50-105B5E223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Ja, moje UX</a:t>
            </a:r>
            <a:r>
              <a:rPr lang="en-US" dirty="0"/>
              <a:t>/</a:t>
            </a:r>
            <a:r>
              <a:rPr lang="sk-SK" dirty="0"/>
              <a:t>UI</a:t>
            </a:r>
          </a:p>
          <a:p>
            <a:r>
              <a:rPr lang="sk-SK" dirty="0" err="1"/>
              <a:t>setup</a:t>
            </a:r>
            <a:r>
              <a:rPr lang="sk-SK" dirty="0"/>
              <a:t> </a:t>
            </a:r>
            <a:r>
              <a:rPr lang="sk-SK" dirty="0" err="1"/>
              <a:t>TypeScriptu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6890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6D8B6F-E084-4A17-BE8B-CE8311EA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Otázky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0590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33</TotalTime>
  <Words>186</Words>
  <Application>Microsoft Office PowerPoint</Application>
  <PresentationFormat>Širokouhlá</PresentationFormat>
  <Paragraphs>91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Galéria</vt:lpstr>
      <vt:lpstr>Unified Webcomic Subscriber</vt:lpstr>
      <vt:lpstr>Implementované features</vt:lpstr>
      <vt:lpstr>Chýbajúce features</vt:lpstr>
      <vt:lpstr>Čas</vt:lpstr>
      <vt:lpstr>Cloc</vt:lpstr>
      <vt:lpstr>Čo by som robil inak, s čím som spokojný</vt:lpstr>
      <vt:lpstr>Problémy/sklamania</vt:lpstr>
      <vt:lpstr>Otázky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Webcomic Subscriber</dc:title>
  <dc:creator>Patrik Grman</dc:creator>
  <cp:lastModifiedBy>Patrik Grman</cp:lastModifiedBy>
  <cp:revision>21</cp:revision>
  <dcterms:created xsi:type="dcterms:W3CDTF">2022-04-10T19:05:36Z</dcterms:created>
  <dcterms:modified xsi:type="dcterms:W3CDTF">2022-05-08T18:52:46Z</dcterms:modified>
</cp:coreProperties>
</file>