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7" r:id="rId2"/>
    <p:sldId id="314" r:id="rId3"/>
    <p:sldId id="268" r:id="rId4"/>
    <p:sldId id="290" r:id="rId5"/>
    <p:sldId id="315" r:id="rId6"/>
    <p:sldId id="260" r:id="rId7"/>
    <p:sldId id="256" r:id="rId8"/>
    <p:sldId id="261" r:id="rId9"/>
    <p:sldId id="316" r:id="rId10"/>
    <p:sldId id="262" r:id="rId11"/>
    <p:sldId id="325" r:id="rId12"/>
    <p:sldId id="313" r:id="rId13"/>
    <p:sldId id="328" r:id="rId14"/>
    <p:sldId id="329" r:id="rId15"/>
    <p:sldId id="330" r:id="rId16"/>
    <p:sldId id="332" r:id="rId17"/>
    <p:sldId id="333" r:id="rId18"/>
    <p:sldId id="334" r:id="rId19"/>
    <p:sldId id="335" r:id="rId20"/>
    <p:sldId id="336" r:id="rId21"/>
    <p:sldId id="337" r:id="rId22"/>
    <p:sldId id="338" r:id="rId23"/>
    <p:sldId id="339" r:id="rId24"/>
    <p:sldId id="326" r:id="rId25"/>
    <p:sldId id="2146449603" r:id="rId26"/>
    <p:sldId id="327" r:id="rId27"/>
    <p:sldId id="2146449546" r:id="rId28"/>
    <p:sldId id="2146449547" r:id="rId29"/>
    <p:sldId id="2146449548" r:id="rId30"/>
    <p:sldId id="2146449549" r:id="rId31"/>
    <p:sldId id="2146449550" r:id="rId32"/>
    <p:sldId id="2146449551" r:id="rId33"/>
    <p:sldId id="2146449552" r:id="rId34"/>
    <p:sldId id="2146449554" r:id="rId35"/>
    <p:sldId id="2146449602" r:id="rId36"/>
    <p:sldId id="2146449605" r:id="rId37"/>
    <p:sldId id="2146449553" r:id="rId38"/>
    <p:sldId id="2146449555" r:id="rId39"/>
    <p:sldId id="2146449556" r:id="rId40"/>
    <p:sldId id="2146449606" r:id="rId41"/>
    <p:sldId id="2146449557" r:id="rId42"/>
    <p:sldId id="2146449558" r:id="rId43"/>
    <p:sldId id="2146449559" r:id="rId44"/>
    <p:sldId id="2146449560" r:id="rId45"/>
    <p:sldId id="2146449561" r:id="rId46"/>
    <p:sldId id="2146449562" r:id="rId47"/>
    <p:sldId id="2146449563" r:id="rId48"/>
    <p:sldId id="2146449564" r:id="rId49"/>
    <p:sldId id="2146449565" r:id="rId50"/>
    <p:sldId id="2146449566" r:id="rId51"/>
    <p:sldId id="2146449567" r:id="rId52"/>
    <p:sldId id="2146449568" r:id="rId53"/>
    <p:sldId id="2146449569" r:id="rId54"/>
    <p:sldId id="2146449570" r:id="rId55"/>
    <p:sldId id="2146449571" r:id="rId56"/>
    <p:sldId id="2146449572" r:id="rId57"/>
    <p:sldId id="2146449573" r:id="rId58"/>
    <p:sldId id="2146449574" r:id="rId59"/>
    <p:sldId id="2146449575" r:id="rId60"/>
    <p:sldId id="2146449576" r:id="rId61"/>
    <p:sldId id="2146449577" r:id="rId62"/>
    <p:sldId id="2146449607" r:id="rId63"/>
    <p:sldId id="2146449578" r:id="rId64"/>
    <p:sldId id="2146449579" r:id="rId65"/>
    <p:sldId id="2146449580" r:id="rId66"/>
    <p:sldId id="2146449581" r:id="rId67"/>
    <p:sldId id="2146449582" r:id="rId68"/>
    <p:sldId id="2146449583" r:id="rId69"/>
    <p:sldId id="2146449584" r:id="rId70"/>
    <p:sldId id="2146449585" r:id="rId71"/>
    <p:sldId id="2146449586" r:id="rId72"/>
    <p:sldId id="2146449587" r:id="rId73"/>
    <p:sldId id="2146449588" r:id="rId74"/>
    <p:sldId id="2146449589" r:id="rId75"/>
    <p:sldId id="2146449590" r:id="rId76"/>
    <p:sldId id="2146449591" r:id="rId77"/>
    <p:sldId id="2146449592" r:id="rId78"/>
    <p:sldId id="2146449593" r:id="rId79"/>
    <p:sldId id="2146449594" r:id="rId80"/>
    <p:sldId id="2146449595" r:id="rId81"/>
    <p:sldId id="2146449596" r:id="rId82"/>
    <p:sldId id="2146449597" r:id="rId83"/>
    <p:sldId id="2146449598" r:id="rId84"/>
    <p:sldId id="2146449599" r:id="rId85"/>
    <p:sldId id="2146449600" r:id="rId86"/>
    <p:sldId id="2146449601" r:id="rId87"/>
    <p:sldId id="312" r:id="rId88"/>
    <p:sldId id="319" r:id="rId89"/>
    <p:sldId id="320" r:id="rId90"/>
    <p:sldId id="321" r:id="rId91"/>
    <p:sldId id="324" r:id="rId92"/>
    <p:sldId id="318" r:id="rId93"/>
    <p:sldId id="311" r:id="rId94"/>
    <p:sldId id="323" r:id="rId95"/>
    <p:sldId id="292"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44598" autoAdjust="0"/>
  </p:normalViewPr>
  <p:slideViewPr>
    <p:cSldViewPr snapToGrid="0">
      <p:cViewPr varScale="1">
        <p:scale>
          <a:sx n="38" d="100"/>
          <a:sy n="38" d="100"/>
        </p:scale>
        <p:origin x="1963"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D9F817D0-BE2D-4D3E-B50F-D44E8283B7B0}"/>
    <pc:docChg chg="undo custSel addSld delSld modSld sldOrd">
      <pc:chgData name="Pico, Sandra" userId="cc8376c2-a3b5-4a4f-8a94-916433d842ab" providerId="ADAL" clId="{D9F817D0-BE2D-4D3E-B50F-D44E8283B7B0}" dt="2023-10-30T14:55:43.116" v="12868" actId="5793"/>
      <pc:docMkLst>
        <pc:docMk/>
      </pc:docMkLst>
      <pc:sldChg chg="delSp del mod">
        <pc:chgData name="Pico, Sandra" userId="cc8376c2-a3b5-4a4f-8a94-916433d842ab" providerId="ADAL" clId="{D9F817D0-BE2D-4D3E-B50F-D44E8283B7B0}" dt="2023-10-13T05:24:33.678" v="101" actId="47"/>
        <pc:sldMkLst>
          <pc:docMk/>
          <pc:sldMk cId="3627027867" sldId="256"/>
        </pc:sldMkLst>
        <pc:spChg chg="del">
          <ac:chgData name="Pico, Sandra" userId="cc8376c2-a3b5-4a4f-8a94-916433d842ab" providerId="ADAL" clId="{D9F817D0-BE2D-4D3E-B50F-D44E8283B7B0}" dt="2023-10-12T15:17:59.505" v="97" actId="478"/>
          <ac:spMkLst>
            <pc:docMk/>
            <pc:sldMk cId="3627027867" sldId="256"/>
            <ac:spMk id="8" creationId="{7FCFEED9-DBF2-7615-CAF8-BF4512750F42}"/>
          </ac:spMkLst>
        </pc:spChg>
        <pc:spChg chg="del">
          <ac:chgData name="Pico, Sandra" userId="cc8376c2-a3b5-4a4f-8a94-916433d842ab" providerId="ADAL" clId="{D9F817D0-BE2D-4D3E-B50F-D44E8283B7B0}" dt="2023-10-12T15:17:58.590" v="96" actId="478"/>
          <ac:spMkLst>
            <pc:docMk/>
            <pc:sldMk cId="3627027867" sldId="256"/>
            <ac:spMk id="9" creationId="{22CDACA1-2AD5-63C2-E843-55F30336EAE6}"/>
          </ac:spMkLst>
        </pc:spChg>
      </pc:sldChg>
      <pc:sldChg chg="modSp mod">
        <pc:chgData name="Pico, Sandra" userId="cc8376c2-a3b5-4a4f-8a94-916433d842ab" providerId="ADAL" clId="{D9F817D0-BE2D-4D3E-B50F-D44E8283B7B0}" dt="2023-10-12T15:17:27.532" v="85" actId="20577"/>
        <pc:sldMkLst>
          <pc:docMk/>
          <pc:sldMk cId="1611878402" sldId="257"/>
        </pc:sldMkLst>
        <pc:spChg chg="mod">
          <ac:chgData name="Pico, Sandra" userId="cc8376c2-a3b5-4a4f-8a94-916433d842ab" providerId="ADAL" clId="{D9F817D0-BE2D-4D3E-B50F-D44E8283B7B0}" dt="2023-10-12T15:17:27.532" v="85" actId="20577"/>
          <ac:spMkLst>
            <pc:docMk/>
            <pc:sldMk cId="1611878402" sldId="257"/>
            <ac:spMk id="2" creationId="{546CC3EF-1BB5-C6C4-81C5-47DC938FB30C}"/>
          </ac:spMkLst>
        </pc:spChg>
        <pc:spChg chg="mod">
          <ac:chgData name="Pico, Sandra" userId="cc8376c2-a3b5-4a4f-8a94-916433d842ab" providerId="ADAL" clId="{D9F817D0-BE2D-4D3E-B50F-D44E8283B7B0}" dt="2023-10-12T15:17:10.963" v="44" actId="20577"/>
          <ac:spMkLst>
            <pc:docMk/>
            <pc:sldMk cId="1611878402" sldId="257"/>
            <ac:spMk id="6" creationId="{0ADDA317-4E59-1008-E7B7-DADEF36D51E8}"/>
          </ac:spMkLst>
        </pc:spChg>
      </pc:sldChg>
      <pc:sldChg chg="addSp delSp modSp del mod ord">
        <pc:chgData name="Pico, Sandra" userId="cc8376c2-a3b5-4a4f-8a94-916433d842ab" providerId="ADAL" clId="{D9F817D0-BE2D-4D3E-B50F-D44E8283B7B0}" dt="2023-10-22T16:22:35.199" v="6725" actId="47"/>
        <pc:sldMkLst>
          <pc:docMk/>
          <pc:sldMk cId="129772882" sldId="260"/>
        </pc:sldMkLst>
        <pc:spChg chg="add del mod">
          <ac:chgData name="Pico, Sandra" userId="cc8376c2-a3b5-4a4f-8a94-916433d842ab" providerId="ADAL" clId="{D9F817D0-BE2D-4D3E-B50F-D44E8283B7B0}" dt="2023-10-22T16:22:22.841" v="6720" actId="478"/>
          <ac:spMkLst>
            <pc:docMk/>
            <pc:sldMk cId="129772882" sldId="260"/>
            <ac:spMk id="2" creationId="{FBEDE961-C424-2D86-02E9-25E9E6124620}"/>
          </ac:spMkLst>
        </pc:spChg>
        <pc:spChg chg="del">
          <ac:chgData name="Pico, Sandra" userId="cc8376c2-a3b5-4a4f-8a94-916433d842ab" providerId="ADAL" clId="{D9F817D0-BE2D-4D3E-B50F-D44E8283B7B0}" dt="2023-10-12T15:17:49.233" v="95" actId="478"/>
          <ac:spMkLst>
            <pc:docMk/>
            <pc:sldMk cId="129772882" sldId="260"/>
            <ac:spMk id="3" creationId="{1AFC0762-F4AA-DE8A-E3F5-4763F425B133}"/>
          </ac:spMkLst>
        </pc:spChg>
        <pc:spChg chg="add mod">
          <ac:chgData name="Pico, Sandra" userId="cc8376c2-a3b5-4a4f-8a94-916433d842ab" providerId="ADAL" clId="{D9F817D0-BE2D-4D3E-B50F-D44E8283B7B0}" dt="2023-10-13T08:07:26.968" v="1034"/>
          <ac:spMkLst>
            <pc:docMk/>
            <pc:sldMk cId="129772882" sldId="260"/>
            <ac:spMk id="3" creationId="{56D48B30-D919-DE96-C825-EB0B994B0346}"/>
          </ac:spMkLst>
        </pc:spChg>
        <pc:spChg chg="del">
          <ac:chgData name="Pico, Sandra" userId="cc8376c2-a3b5-4a4f-8a94-916433d842ab" providerId="ADAL" clId="{D9F817D0-BE2D-4D3E-B50F-D44E8283B7B0}" dt="2023-10-12T15:17:47.892" v="94" actId="478"/>
          <ac:spMkLst>
            <pc:docMk/>
            <pc:sldMk cId="129772882" sldId="260"/>
            <ac:spMk id="6" creationId="{0ADDA317-4E59-1008-E7B7-DADEF36D51E8}"/>
          </ac:spMkLst>
        </pc:spChg>
        <pc:spChg chg="del">
          <ac:chgData name="Pico, Sandra" userId="cc8376c2-a3b5-4a4f-8a94-916433d842ab" providerId="ADAL" clId="{D9F817D0-BE2D-4D3E-B50F-D44E8283B7B0}" dt="2023-10-13T05:24:32.527" v="100" actId="478"/>
          <ac:spMkLst>
            <pc:docMk/>
            <pc:sldMk cId="129772882" sldId="260"/>
            <ac:spMk id="8" creationId="{2B8BE26B-1E17-CDAA-67D6-CEC862442EC4}"/>
          </ac:spMkLst>
        </pc:spChg>
      </pc:sldChg>
      <pc:sldChg chg="delSp del mod">
        <pc:chgData name="Pico, Sandra" userId="cc8376c2-a3b5-4a4f-8a94-916433d842ab" providerId="ADAL" clId="{D9F817D0-BE2D-4D3E-B50F-D44E8283B7B0}" dt="2023-10-13T05:24:34.447" v="102" actId="47"/>
        <pc:sldMkLst>
          <pc:docMk/>
          <pc:sldMk cId="3403887784" sldId="261"/>
        </pc:sldMkLst>
        <pc:spChg chg="del">
          <ac:chgData name="Pico, Sandra" userId="cc8376c2-a3b5-4a4f-8a94-916433d842ab" providerId="ADAL" clId="{D9F817D0-BE2D-4D3E-B50F-D44E8283B7B0}" dt="2023-10-12T15:18:03.296" v="98" actId="478"/>
          <ac:spMkLst>
            <pc:docMk/>
            <pc:sldMk cId="3403887784" sldId="261"/>
            <ac:spMk id="5" creationId="{C44B80F8-35A7-DEA9-62D3-2B123AD6EBFD}"/>
          </ac:spMkLst>
        </pc:spChg>
      </pc:sldChg>
      <pc:sldChg chg="delSp del mod">
        <pc:chgData name="Pico, Sandra" userId="cc8376c2-a3b5-4a4f-8a94-916433d842ab" providerId="ADAL" clId="{D9F817D0-BE2D-4D3E-B50F-D44E8283B7B0}" dt="2023-10-13T05:24:35.187" v="103" actId="47"/>
        <pc:sldMkLst>
          <pc:docMk/>
          <pc:sldMk cId="847051149" sldId="262"/>
        </pc:sldMkLst>
        <pc:spChg chg="del">
          <ac:chgData name="Pico, Sandra" userId="cc8376c2-a3b5-4a4f-8a94-916433d842ab" providerId="ADAL" clId="{D9F817D0-BE2D-4D3E-B50F-D44E8283B7B0}" dt="2023-10-12T15:18:05.615" v="99" actId="478"/>
          <ac:spMkLst>
            <pc:docMk/>
            <pc:sldMk cId="847051149" sldId="262"/>
            <ac:spMk id="5" creationId="{C44B80F8-35A7-DEA9-62D3-2B123AD6EBFD}"/>
          </ac:spMkLst>
        </pc:spChg>
      </pc:sldChg>
      <pc:sldChg chg="addSp delSp modSp mod">
        <pc:chgData name="Pico, Sandra" userId="cc8376c2-a3b5-4a4f-8a94-916433d842ab" providerId="ADAL" clId="{D9F817D0-BE2D-4D3E-B50F-D44E8283B7B0}" dt="2023-10-23T09:43:14.481" v="11734" actId="20577"/>
        <pc:sldMkLst>
          <pc:docMk/>
          <pc:sldMk cId="1720546681" sldId="263"/>
        </pc:sldMkLst>
        <pc:spChg chg="add mod">
          <ac:chgData name="Pico, Sandra" userId="cc8376c2-a3b5-4a4f-8a94-916433d842ab" providerId="ADAL" clId="{D9F817D0-BE2D-4D3E-B50F-D44E8283B7B0}" dt="2023-10-23T09:43:14.481" v="11734" actId="20577"/>
          <ac:spMkLst>
            <pc:docMk/>
            <pc:sldMk cId="1720546681" sldId="263"/>
            <ac:spMk id="2" creationId="{8D990E00-A8C8-FA1B-DF0A-A9989CFF418D}"/>
          </ac:spMkLst>
        </pc:spChg>
        <pc:spChg chg="del">
          <ac:chgData name="Pico, Sandra" userId="cc8376c2-a3b5-4a4f-8a94-916433d842ab" providerId="ADAL" clId="{D9F817D0-BE2D-4D3E-B50F-D44E8283B7B0}" dt="2023-10-12T15:17:41.865" v="92" actId="478"/>
          <ac:spMkLst>
            <pc:docMk/>
            <pc:sldMk cId="1720546681" sldId="263"/>
            <ac:spMk id="2" creationId="{E856C3C3-8A9C-BD61-DFE1-D961F6CFBBB2}"/>
          </ac:spMkLst>
        </pc:spChg>
        <pc:spChg chg="mod">
          <ac:chgData name="Pico, Sandra" userId="cc8376c2-a3b5-4a4f-8a94-916433d842ab" providerId="ADAL" clId="{D9F817D0-BE2D-4D3E-B50F-D44E8283B7B0}" dt="2023-10-12T15:17:37.004" v="91" actId="20577"/>
          <ac:spMkLst>
            <pc:docMk/>
            <pc:sldMk cId="1720546681" sldId="263"/>
            <ac:spMk id="6" creationId="{0ADDA317-4E59-1008-E7B7-DADEF36D51E8}"/>
          </ac:spMkLst>
        </pc:spChg>
        <pc:spChg chg="del">
          <ac:chgData name="Pico, Sandra" userId="cc8376c2-a3b5-4a4f-8a94-916433d842ab" providerId="ADAL" clId="{D9F817D0-BE2D-4D3E-B50F-D44E8283B7B0}" dt="2023-10-12T15:17:41.865" v="92" actId="478"/>
          <ac:spMkLst>
            <pc:docMk/>
            <pc:sldMk cId="1720546681" sldId="263"/>
            <ac:spMk id="7" creationId="{3D4F53CF-7ECC-A4B6-9E9D-10E25B97DFCA}"/>
          </ac:spMkLst>
        </pc:spChg>
        <pc:spChg chg="del">
          <ac:chgData name="Pico, Sandra" userId="cc8376c2-a3b5-4a4f-8a94-916433d842ab" providerId="ADAL" clId="{D9F817D0-BE2D-4D3E-B50F-D44E8283B7B0}" dt="2023-10-12T15:17:41.865" v="92" actId="478"/>
          <ac:spMkLst>
            <pc:docMk/>
            <pc:sldMk cId="1720546681" sldId="263"/>
            <ac:spMk id="8" creationId="{2B8BE26B-1E17-CDAA-67D6-CEC862442EC4}"/>
          </ac:spMkLst>
        </pc:spChg>
        <pc:spChg chg="del">
          <ac:chgData name="Pico, Sandra" userId="cc8376c2-a3b5-4a4f-8a94-916433d842ab" providerId="ADAL" clId="{D9F817D0-BE2D-4D3E-B50F-D44E8283B7B0}" dt="2023-10-12T15:17:42.980" v="93" actId="478"/>
          <ac:spMkLst>
            <pc:docMk/>
            <pc:sldMk cId="1720546681" sldId="263"/>
            <ac:spMk id="9" creationId="{659796CA-6B60-6703-EE52-42A1E755548A}"/>
          </ac:spMkLst>
        </pc:spChg>
      </pc:sldChg>
      <pc:sldChg chg="addSp modSp add mod">
        <pc:chgData name="Pico, Sandra" userId="cc8376c2-a3b5-4a4f-8a94-916433d842ab" providerId="ADAL" clId="{D9F817D0-BE2D-4D3E-B50F-D44E8283B7B0}" dt="2023-10-13T08:09:26.420" v="1213" actId="20577"/>
        <pc:sldMkLst>
          <pc:docMk/>
          <pc:sldMk cId="3657261673" sldId="265"/>
        </pc:sldMkLst>
        <pc:spChg chg="add mod">
          <ac:chgData name="Pico, Sandra" userId="cc8376c2-a3b5-4a4f-8a94-916433d842ab" providerId="ADAL" clId="{D9F817D0-BE2D-4D3E-B50F-D44E8283B7B0}" dt="2023-10-13T08:09:26.420" v="1213" actId="20577"/>
          <ac:spMkLst>
            <pc:docMk/>
            <pc:sldMk cId="3657261673" sldId="265"/>
            <ac:spMk id="2" creationId="{F28A2350-BBA6-978F-516B-B8A829AC9F4E}"/>
          </ac:spMkLst>
        </pc:spChg>
      </pc:sldChg>
      <pc:sldChg chg="addSp modSp add mod">
        <pc:chgData name="Pico, Sandra" userId="cc8376c2-a3b5-4a4f-8a94-916433d842ab" providerId="ADAL" clId="{D9F817D0-BE2D-4D3E-B50F-D44E8283B7B0}" dt="2023-10-13T08:09:31.562" v="1222" actId="20577"/>
        <pc:sldMkLst>
          <pc:docMk/>
          <pc:sldMk cId="1436281379" sldId="266"/>
        </pc:sldMkLst>
        <pc:spChg chg="add mod">
          <ac:chgData name="Pico, Sandra" userId="cc8376c2-a3b5-4a4f-8a94-916433d842ab" providerId="ADAL" clId="{D9F817D0-BE2D-4D3E-B50F-D44E8283B7B0}" dt="2023-10-13T08:09:31.562" v="1222" actId="20577"/>
          <ac:spMkLst>
            <pc:docMk/>
            <pc:sldMk cId="1436281379" sldId="266"/>
            <ac:spMk id="2" creationId="{0F045C12-15B9-B711-5DB7-925355371479}"/>
          </ac:spMkLst>
        </pc:spChg>
      </pc:sldChg>
      <pc:sldChg chg="addSp modSp add mod">
        <pc:chgData name="Pico, Sandra" userId="cc8376c2-a3b5-4a4f-8a94-916433d842ab" providerId="ADAL" clId="{D9F817D0-BE2D-4D3E-B50F-D44E8283B7B0}" dt="2023-10-13T08:09:57.421" v="1252" actId="20577"/>
        <pc:sldMkLst>
          <pc:docMk/>
          <pc:sldMk cId="2693795224" sldId="267"/>
        </pc:sldMkLst>
        <pc:spChg chg="add mod">
          <ac:chgData name="Pico, Sandra" userId="cc8376c2-a3b5-4a4f-8a94-916433d842ab" providerId="ADAL" clId="{D9F817D0-BE2D-4D3E-B50F-D44E8283B7B0}" dt="2023-10-13T08:09:57.421" v="1252" actId="20577"/>
          <ac:spMkLst>
            <pc:docMk/>
            <pc:sldMk cId="2693795224" sldId="267"/>
            <ac:spMk id="2" creationId="{9C059953-B32A-FB01-6492-90912EF57783}"/>
          </ac:spMkLst>
        </pc:spChg>
      </pc:sldChg>
      <pc:sldChg chg="addSp delSp modSp add mod">
        <pc:chgData name="Pico, Sandra" userId="cc8376c2-a3b5-4a4f-8a94-916433d842ab" providerId="ADAL" clId="{D9F817D0-BE2D-4D3E-B50F-D44E8283B7B0}" dt="2023-10-23T09:44:31.624" v="11815" actId="207"/>
        <pc:sldMkLst>
          <pc:docMk/>
          <pc:sldMk cId="2828369159" sldId="268"/>
        </pc:sldMkLst>
        <pc:spChg chg="add del mod">
          <ac:chgData name="Pico, Sandra" userId="cc8376c2-a3b5-4a4f-8a94-916433d842ab" providerId="ADAL" clId="{D9F817D0-BE2D-4D3E-B50F-D44E8283B7B0}" dt="2023-10-13T08:51:58.723" v="2479"/>
          <ac:spMkLst>
            <pc:docMk/>
            <pc:sldMk cId="2828369159" sldId="268"/>
            <ac:spMk id="3" creationId="{D2595323-0BEE-F4C0-0E9C-57D7DF14AE5D}"/>
          </ac:spMkLst>
        </pc:spChg>
        <pc:spChg chg="mod">
          <ac:chgData name="Pico, Sandra" userId="cc8376c2-a3b5-4a4f-8a94-916433d842ab" providerId="ADAL" clId="{D9F817D0-BE2D-4D3E-B50F-D44E8283B7B0}" dt="2023-10-23T09:44:31.624" v="11815" actId="207"/>
          <ac:spMkLst>
            <pc:docMk/>
            <pc:sldMk cId="2828369159" sldId="268"/>
            <ac:spMk id="6" creationId="{0ADDA317-4E59-1008-E7B7-DADEF36D51E8}"/>
          </ac:spMkLst>
        </pc:spChg>
      </pc:sldChg>
      <pc:sldChg chg="modSp add mod ord">
        <pc:chgData name="Pico, Sandra" userId="cc8376c2-a3b5-4a4f-8a94-916433d842ab" providerId="ADAL" clId="{D9F817D0-BE2D-4D3E-B50F-D44E8283B7B0}" dt="2023-10-13T08:08:02.374" v="1071" actId="20577"/>
        <pc:sldMkLst>
          <pc:docMk/>
          <pc:sldMk cId="3516474895" sldId="269"/>
        </pc:sldMkLst>
        <pc:spChg chg="mod">
          <ac:chgData name="Pico, Sandra" userId="cc8376c2-a3b5-4a4f-8a94-916433d842ab" providerId="ADAL" clId="{D9F817D0-BE2D-4D3E-B50F-D44E8283B7B0}" dt="2023-10-13T08:08:02.374" v="1071" actId="20577"/>
          <ac:spMkLst>
            <pc:docMk/>
            <pc:sldMk cId="3516474895" sldId="269"/>
            <ac:spMk id="6" creationId="{0ADDA317-4E59-1008-E7B7-DADEF36D51E8}"/>
          </ac:spMkLst>
        </pc:spChg>
      </pc:sldChg>
      <pc:sldChg chg="addSp delSp modSp add del mod ord">
        <pc:chgData name="Pico, Sandra" userId="cc8376c2-a3b5-4a4f-8a94-916433d842ab" providerId="ADAL" clId="{D9F817D0-BE2D-4D3E-B50F-D44E8283B7B0}" dt="2023-10-22T16:16:33.975" v="6476" actId="47"/>
        <pc:sldMkLst>
          <pc:docMk/>
          <pc:sldMk cId="3656149967" sldId="270"/>
        </pc:sldMkLst>
        <pc:spChg chg="del">
          <ac:chgData name="Pico, Sandra" userId="cc8376c2-a3b5-4a4f-8a94-916433d842ab" providerId="ADAL" clId="{D9F817D0-BE2D-4D3E-B50F-D44E8283B7B0}" dt="2023-10-13T08:08:34.302" v="1110" actId="478"/>
          <ac:spMkLst>
            <pc:docMk/>
            <pc:sldMk cId="3656149967" sldId="270"/>
            <ac:spMk id="2" creationId="{FBEDE961-C424-2D86-02E9-25E9E6124620}"/>
          </ac:spMkLst>
        </pc:spChg>
        <pc:spChg chg="mod">
          <ac:chgData name="Pico, Sandra" userId="cc8376c2-a3b5-4a4f-8a94-916433d842ab" providerId="ADAL" clId="{D9F817D0-BE2D-4D3E-B50F-D44E8283B7B0}" dt="2023-10-13T08:08:32.334" v="1109" actId="14100"/>
          <ac:spMkLst>
            <pc:docMk/>
            <pc:sldMk cId="3656149967" sldId="270"/>
            <ac:spMk id="3" creationId="{56D48B30-D919-DE96-C825-EB0B994B0346}"/>
          </ac:spMkLst>
        </pc:spChg>
        <pc:spChg chg="add mod">
          <ac:chgData name="Pico, Sandra" userId="cc8376c2-a3b5-4a4f-8a94-916433d842ab" providerId="ADAL" clId="{D9F817D0-BE2D-4D3E-B50F-D44E8283B7B0}" dt="2023-10-22T16:16:23.738" v="6475" actId="20577"/>
          <ac:spMkLst>
            <pc:docMk/>
            <pc:sldMk cId="3656149967" sldId="270"/>
            <ac:spMk id="6" creationId="{EC326D6A-139E-D38D-FB5D-3F36B4B7B160}"/>
          </ac:spMkLst>
        </pc:spChg>
      </pc:sldChg>
      <pc:sldChg chg="addSp modSp add mod ord modNotesTx">
        <pc:chgData name="Pico, Sandra" userId="cc8376c2-a3b5-4a4f-8a94-916433d842ab" providerId="ADAL" clId="{D9F817D0-BE2D-4D3E-B50F-D44E8283B7B0}" dt="2023-10-22T16:18:13.721" v="6570" actId="13926"/>
        <pc:sldMkLst>
          <pc:docMk/>
          <pc:sldMk cId="4230268431" sldId="271"/>
        </pc:sldMkLst>
        <pc:spChg chg="add mod">
          <ac:chgData name="Pico, Sandra" userId="cc8376c2-a3b5-4a4f-8a94-916433d842ab" providerId="ADAL" clId="{D9F817D0-BE2D-4D3E-B50F-D44E8283B7B0}" dt="2023-10-22T16:18:10.430" v="6568" actId="13926"/>
          <ac:spMkLst>
            <pc:docMk/>
            <pc:sldMk cId="4230268431" sldId="271"/>
            <ac:spMk id="2" creationId="{5E4EE1C1-C75A-D666-4BAD-E506FF237163}"/>
          </ac:spMkLst>
        </pc:spChg>
        <pc:spChg chg="mod">
          <ac:chgData name="Pico, Sandra" userId="cc8376c2-a3b5-4a4f-8a94-916433d842ab" providerId="ADAL" clId="{D9F817D0-BE2D-4D3E-B50F-D44E8283B7B0}" dt="2023-10-13T08:08:45.144" v="1147" actId="20577"/>
          <ac:spMkLst>
            <pc:docMk/>
            <pc:sldMk cId="4230268431" sldId="271"/>
            <ac:spMk id="3" creationId="{56D48B30-D919-DE96-C825-EB0B994B0346}"/>
          </ac:spMkLst>
        </pc:spChg>
        <pc:spChg chg="add mod">
          <ac:chgData name="Pico, Sandra" userId="cc8376c2-a3b5-4a4f-8a94-916433d842ab" providerId="ADAL" clId="{D9F817D0-BE2D-4D3E-B50F-D44E8283B7B0}" dt="2023-10-22T16:18:13.721" v="6570" actId="13926"/>
          <ac:spMkLst>
            <pc:docMk/>
            <pc:sldMk cId="4230268431" sldId="271"/>
            <ac:spMk id="6" creationId="{2FD9D799-FC6E-EC57-B2F0-8B172D561DD7}"/>
          </ac:spMkLst>
        </pc:spChg>
      </pc:sldChg>
      <pc:sldChg chg="addSp delSp modSp add mod modNotesTx">
        <pc:chgData name="Pico, Sandra" userId="cc8376c2-a3b5-4a4f-8a94-916433d842ab" providerId="ADAL" clId="{D9F817D0-BE2D-4D3E-B50F-D44E8283B7B0}" dt="2023-10-22T16:31:11.296" v="7628" actId="1076"/>
        <pc:sldMkLst>
          <pc:docMk/>
          <pc:sldMk cId="1346759155" sldId="272"/>
        </pc:sldMkLst>
        <pc:spChg chg="add del mod">
          <ac:chgData name="Pico, Sandra" userId="cc8376c2-a3b5-4a4f-8a94-916433d842ab" providerId="ADAL" clId="{D9F817D0-BE2D-4D3E-B50F-D44E8283B7B0}" dt="2023-10-22T16:21:58.935" v="6679" actId="478"/>
          <ac:spMkLst>
            <pc:docMk/>
            <pc:sldMk cId="1346759155" sldId="272"/>
            <ac:spMk id="2" creationId="{556FB6E1-5129-AFE8-3614-5EF6EAD3139D}"/>
          </ac:spMkLst>
        </pc:spChg>
        <pc:spChg chg="mod">
          <ac:chgData name="Pico, Sandra" userId="cc8376c2-a3b5-4a4f-8a94-916433d842ab" providerId="ADAL" clId="{D9F817D0-BE2D-4D3E-B50F-D44E8283B7B0}" dt="2023-10-13T08:08:55.618" v="1159" actId="20577"/>
          <ac:spMkLst>
            <pc:docMk/>
            <pc:sldMk cId="1346759155" sldId="272"/>
            <ac:spMk id="3" creationId="{56D48B30-D919-DE96-C825-EB0B994B0346}"/>
          </ac:spMkLst>
        </pc:spChg>
        <pc:spChg chg="add mod">
          <ac:chgData name="Pico, Sandra" userId="cc8376c2-a3b5-4a4f-8a94-916433d842ab" providerId="ADAL" clId="{D9F817D0-BE2D-4D3E-B50F-D44E8283B7B0}" dt="2023-10-13T08:41:03.556" v="2441" actId="1076"/>
          <ac:spMkLst>
            <pc:docMk/>
            <pc:sldMk cId="1346759155" sldId="272"/>
            <ac:spMk id="6" creationId="{0C760836-7ACC-8766-61D8-FB70639FC0A7}"/>
          </ac:spMkLst>
        </pc:spChg>
        <pc:spChg chg="add mod">
          <ac:chgData name="Pico, Sandra" userId="cc8376c2-a3b5-4a4f-8a94-916433d842ab" providerId="ADAL" clId="{D9F817D0-BE2D-4D3E-B50F-D44E8283B7B0}" dt="2023-10-22T16:31:11.296" v="7628" actId="1076"/>
          <ac:spMkLst>
            <pc:docMk/>
            <pc:sldMk cId="1346759155" sldId="272"/>
            <ac:spMk id="7" creationId="{1F00AD4D-FF75-8F2C-D2B7-751AA09D05F0}"/>
          </ac:spMkLst>
        </pc:spChg>
        <pc:spChg chg="add mod">
          <ac:chgData name="Pico, Sandra" userId="cc8376c2-a3b5-4a4f-8a94-916433d842ab" providerId="ADAL" clId="{D9F817D0-BE2D-4D3E-B50F-D44E8283B7B0}" dt="2023-10-22T16:18:32.072" v="6571" actId="1076"/>
          <ac:spMkLst>
            <pc:docMk/>
            <pc:sldMk cId="1346759155" sldId="272"/>
            <ac:spMk id="8" creationId="{578E7FFB-19F0-1B36-8B46-53FBB31BE9FA}"/>
          </ac:spMkLst>
        </pc:spChg>
      </pc:sldChg>
      <pc:sldChg chg="addSp modSp add mod ord modNotesTx">
        <pc:chgData name="Pico, Sandra" userId="cc8376c2-a3b5-4a4f-8a94-916433d842ab" providerId="ADAL" clId="{D9F817D0-BE2D-4D3E-B50F-D44E8283B7B0}" dt="2023-10-23T09:26:09.401" v="9179" actId="207"/>
        <pc:sldMkLst>
          <pc:docMk/>
          <pc:sldMk cId="1031366611" sldId="273"/>
        </pc:sldMkLst>
        <pc:spChg chg="add mod">
          <ac:chgData name="Pico, Sandra" userId="cc8376c2-a3b5-4a4f-8a94-916433d842ab" providerId="ADAL" clId="{D9F817D0-BE2D-4D3E-B50F-D44E8283B7B0}" dt="2023-10-22T16:25:47.195" v="7121" actId="20577"/>
          <ac:spMkLst>
            <pc:docMk/>
            <pc:sldMk cId="1031366611" sldId="273"/>
            <ac:spMk id="2" creationId="{09B544AA-6CBE-C860-FF07-F633A953C0D8}"/>
          </ac:spMkLst>
        </pc:spChg>
        <pc:spChg chg="mod">
          <ac:chgData name="Pico, Sandra" userId="cc8376c2-a3b5-4a4f-8a94-916433d842ab" providerId="ADAL" clId="{D9F817D0-BE2D-4D3E-B50F-D44E8283B7B0}" dt="2023-10-13T08:10:16.777" v="1278" actId="20577"/>
          <ac:spMkLst>
            <pc:docMk/>
            <pc:sldMk cId="1031366611" sldId="273"/>
            <ac:spMk id="3" creationId="{56D48B30-D919-DE96-C825-EB0B994B0346}"/>
          </ac:spMkLst>
        </pc:spChg>
        <pc:spChg chg="add mod">
          <ac:chgData name="Pico, Sandra" userId="cc8376c2-a3b5-4a4f-8a94-916433d842ab" providerId="ADAL" clId="{D9F817D0-BE2D-4D3E-B50F-D44E8283B7B0}" dt="2023-10-23T09:26:09.401" v="9179" actId="207"/>
          <ac:spMkLst>
            <pc:docMk/>
            <pc:sldMk cId="1031366611" sldId="273"/>
            <ac:spMk id="6" creationId="{27A1545F-68FF-402E-016D-8A9555735775}"/>
          </ac:spMkLst>
        </pc:spChg>
      </pc:sldChg>
      <pc:sldChg chg="modSp add mod">
        <pc:chgData name="Pico, Sandra" userId="cc8376c2-a3b5-4a4f-8a94-916433d842ab" providerId="ADAL" clId="{D9F817D0-BE2D-4D3E-B50F-D44E8283B7B0}" dt="2023-10-13T08:09:45.055" v="1237" actId="20577"/>
        <pc:sldMkLst>
          <pc:docMk/>
          <pc:sldMk cId="1724352960" sldId="274"/>
        </pc:sldMkLst>
        <pc:spChg chg="mod">
          <ac:chgData name="Pico, Sandra" userId="cc8376c2-a3b5-4a4f-8a94-916433d842ab" providerId="ADAL" clId="{D9F817D0-BE2D-4D3E-B50F-D44E8283B7B0}" dt="2023-10-13T08:09:45.055" v="1237" actId="20577"/>
          <ac:spMkLst>
            <pc:docMk/>
            <pc:sldMk cId="1724352960" sldId="274"/>
            <ac:spMk id="6" creationId="{0ADDA317-4E59-1008-E7B7-DADEF36D51E8}"/>
          </ac:spMkLst>
        </pc:spChg>
      </pc:sldChg>
      <pc:sldChg chg="new del">
        <pc:chgData name="Pico, Sandra" userId="cc8376c2-a3b5-4a4f-8a94-916433d842ab" providerId="ADAL" clId="{D9F817D0-BE2D-4D3E-B50F-D44E8283B7B0}" dt="2023-10-13T08:29:00.765" v="2067" actId="47"/>
        <pc:sldMkLst>
          <pc:docMk/>
          <pc:sldMk cId="248482356" sldId="275"/>
        </pc:sldMkLst>
      </pc:sldChg>
      <pc:sldChg chg="addSp delSp modSp add mod ord modNotesTx">
        <pc:chgData name="Pico, Sandra" userId="cc8376c2-a3b5-4a4f-8a94-916433d842ab" providerId="ADAL" clId="{D9F817D0-BE2D-4D3E-B50F-D44E8283B7B0}" dt="2023-10-22T14:49:40.844" v="4098" actId="113"/>
        <pc:sldMkLst>
          <pc:docMk/>
          <pc:sldMk cId="2475199509" sldId="275"/>
        </pc:sldMkLst>
        <pc:spChg chg="add mod">
          <ac:chgData name="Pico, Sandra" userId="cc8376c2-a3b5-4a4f-8a94-916433d842ab" providerId="ADAL" clId="{D9F817D0-BE2D-4D3E-B50F-D44E8283B7B0}" dt="2023-10-13T08:31:16.766" v="2221" actId="1076"/>
          <ac:spMkLst>
            <pc:docMk/>
            <pc:sldMk cId="2475199509" sldId="275"/>
            <ac:spMk id="2" creationId="{67F10986-EEA4-CF58-3290-4BBDC03EE314}"/>
          </ac:spMkLst>
        </pc:spChg>
        <pc:spChg chg="mod">
          <ac:chgData name="Pico, Sandra" userId="cc8376c2-a3b5-4a4f-8a94-916433d842ab" providerId="ADAL" clId="{D9F817D0-BE2D-4D3E-B50F-D44E8283B7B0}" dt="2023-10-13T08:30:52.541" v="2216" actId="1076"/>
          <ac:spMkLst>
            <pc:docMk/>
            <pc:sldMk cId="2475199509" sldId="275"/>
            <ac:spMk id="3" creationId="{56D48B30-D919-DE96-C825-EB0B994B0346}"/>
          </ac:spMkLst>
        </pc:spChg>
        <pc:spChg chg="mod">
          <ac:chgData name="Pico, Sandra" userId="cc8376c2-a3b5-4a4f-8a94-916433d842ab" providerId="ADAL" clId="{D9F817D0-BE2D-4D3E-B50F-D44E8283B7B0}" dt="2023-10-13T08:30:52.099" v="2215" actId="1076"/>
          <ac:spMkLst>
            <pc:docMk/>
            <pc:sldMk cId="2475199509" sldId="275"/>
            <ac:spMk id="5" creationId="{E5402F2E-F96F-CA5B-C601-4CD90809AFF5}"/>
          </ac:spMkLst>
        </pc:spChg>
        <pc:spChg chg="add mod ord">
          <ac:chgData name="Pico, Sandra" userId="cc8376c2-a3b5-4a4f-8a94-916433d842ab" providerId="ADAL" clId="{D9F817D0-BE2D-4D3E-B50F-D44E8283B7B0}" dt="2023-10-13T08:31:09.761" v="2220" actId="207"/>
          <ac:spMkLst>
            <pc:docMk/>
            <pc:sldMk cId="2475199509" sldId="275"/>
            <ac:spMk id="6" creationId="{A638B2C2-7552-D04F-F336-961D31B583D2}"/>
          </ac:spMkLst>
        </pc:spChg>
        <pc:spChg chg="add del mod">
          <ac:chgData name="Pico, Sandra" userId="cc8376c2-a3b5-4a4f-8a94-916433d842ab" providerId="ADAL" clId="{D9F817D0-BE2D-4D3E-B50F-D44E8283B7B0}" dt="2023-10-22T14:35:23.006" v="2531"/>
          <ac:spMkLst>
            <pc:docMk/>
            <pc:sldMk cId="2475199509" sldId="275"/>
            <ac:spMk id="7" creationId="{C03FEA01-D4F7-2FB9-2150-1517440FD74E}"/>
          </ac:spMkLst>
        </pc:spChg>
        <pc:spChg chg="add del mod">
          <ac:chgData name="Pico, Sandra" userId="cc8376c2-a3b5-4a4f-8a94-916433d842ab" providerId="ADAL" clId="{D9F817D0-BE2D-4D3E-B50F-D44E8283B7B0}" dt="2023-10-22T14:36:12.417" v="2534"/>
          <ac:spMkLst>
            <pc:docMk/>
            <pc:sldMk cId="2475199509" sldId="275"/>
            <ac:spMk id="8" creationId="{C57A0CEB-8FB2-8330-428D-26DBA74E814E}"/>
          </ac:spMkLst>
        </pc:spChg>
        <pc:spChg chg="add del mod">
          <ac:chgData name="Pico, Sandra" userId="cc8376c2-a3b5-4a4f-8a94-916433d842ab" providerId="ADAL" clId="{D9F817D0-BE2D-4D3E-B50F-D44E8283B7B0}" dt="2023-10-22T14:48:55.213" v="4090" actId="478"/>
          <ac:spMkLst>
            <pc:docMk/>
            <pc:sldMk cId="2475199509" sldId="275"/>
            <ac:spMk id="9" creationId="{DFFD50E3-E83D-912F-CA29-5F207A374BE6}"/>
          </ac:spMkLst>
        </pc:spChg>
        <pc:spChg chg="add mod">
          <ac:chgData name="Pico, Sandra" userId="cc8376c2-a3b5-4a4f-8a94-916433d842ab" providerId="ADAL" clId="{D9F817D0-BE2D-4D3E-B50F-D44E8283B7B0}" dt="2023-10-22T14:45:28.565" v="3800" actId="1076"/>
          <ac:spMkLst>
            <pc:docMk/>
            <pc:sldMk cId="2475199509" sldId="275"/>
            <ac:spMk id="10" creationId="{B9EF4578-BE68-3E7B-073D-AB6551091CDA}"/>
          </ac:spMkLst>
        </pc:spChg>
        <pc:spChg chg="add mod">
          <ac:chgData name="Pico, Sandra" userId="cc8376c2-a3b5-4a4f-8a94-916433d842ab" providerId="ADAL" clId="{D9F817D0-BE2D-4D3E-B50F-D44E8283B7B0}" dt="2023-10-22T14:45:50.916" v="3808" actId="14100"/>
          <ac:spMkLst>
            <pc:docMk/>
            <pc:sldMk cId="2475199509" sldId="275"/>
            <ac:spMk id="11" creationId="{5D8DE714-CEFD-C43C-EE78-45067DABFCB1}"/>
          </ac:spMkLst>
        </pc:spChg>
        <pc:spChg chg="add mod">
          <ac:chgData name="Pico, Sandra" userId="cc8376c2-a3b5-4a4f-8a94-916433d842ab" providerId="ADAL" clId="{D9F817D0-BE2D-4D3E-B50F-D44E8283B7B0}" dt="2023-10-22T14:46:08.834" v="3815" actId="1076"/>
          <ac:spMkLst>
            <pc:docMk/>
            <pc:sldMk cId="2475199509" sldId="275"/>
            <ac:spMk id="12" creationId="{45629C78-1168-D89A-AEAC-F592BD7FF821}"/>
          </ac:spMkLst>
        </pc:spChg>
        <pc:spChg chg="add mod">
          <ac:chgData name="Pico, Sandra" userId="cc8376c2-a3b5-4a4f-8a94-916433d842ab" providerId="ADAL" clId="{D9F817D0-BE2D-4D3E-B50F-D44E8283B7B0}" dt="2023-10-22T14:46:35.028" v="3849" actId="1076"/>
          <ac:spMkLst>
            <pc:docMk/>
            <pc:sldMk cId="2475199509" sldId="275"/>
            <ac:spMk id="13" creationId="{B764C7D6-0429-9548-C6CF-A262A1E05038}"/>
          </ac:spMkLst>
        </pc:spChg>
        <pc:spChg chg="add mod">
          <ac:chgData name="Pico, Sandra" userId="cc8376c2-a3b5-4a4f-8a94-916433d842ab" providerId="ADAL" clId="{D9F817D0-BE2D-4D3E-B50F-D44E8283B7B0}" dt="2023-10-22T14:49:18.207" v="4096" actId="207"/>
          <ac:spMkLst>
            <pc:docMk/>
            <pc:sldMk cId="2475199509" sldId="275"/>
            <ac:spMk id="14" creationId="{8EF14D21-4B3F-D017-7267-7C28E9DF2956}"/>
          </ac:spMkLst>
        </pc:spChg>
        <pc:spChg chg="add mod">
          <ac:chgData name="Pico, Sandra" userId="cc8376c2-a3b5-4a4f-8a94-916433d842ab" providerId="ADAL" clId="{D9F817D0-BE2D-4D3E-B50F-D44E8283B7B0}" dt="2023-10-22T14:47:05.871" v="3887" actId="1076"/>
          <ac:spMkLst>
            <pc:docMk/>
            <pc:sldMk cId="2475199509" sldId="275"/>
            <ac:spMk id="15" creationId="{12562F12-DDBE-B812-B295-D2D1A84AA8F2}"/>
          </ac:spMkLst>
        </pc:spChg>
        <pc:spChg chg="add mod">
          <ac:chgData name="Pico, Sandra" userId="cc8376c2-a3b5-4a4f-8a94-916433d842ab" providerId="ADAL" clId="{D9F817D0-BE2D-4D3E-B50F-D44E8283B7B0}" dt="2023-10-22T14:49:40.844" v="4098" actId="113"/>
          <ac:spMkLst>
            <pc:docMk/>
            <pc:sldMk cId="2475199509" sldId="275"/>
            <ac:spMk id="17" creationId="{F21B0EDB-8282-1909-51AF-E4DB4C8A6595}"/>
          </ac:spMkLst>
        </pc:spChg>
      </pc:sldChg>
      <pc:sldChg chg="add del">
        <pc:chgData name="Pico, Sandra" userId="cc8376c2-a3b5-4a4f-8a94-916433d842ab" providerId="ADAL" clId="{D9F817D0-BE2D-4D3E-B50F-D44E8283B7B0}" dt="2023-10-13T08:09:51.793" v="1239"/>
        <pc:sldMkLst>
          <pc:docMk/>
          <pc:sldMk cId="2921863659" sldId="275"/>
        </pc:sldMkLst>
      </pc:sldChg>
      <pc:sldChg chg="addSp delSp modSp add mod">
        <pc:chgData name="Pico, Sandra" userId="cc8376c2-a3b5-4a4f-8a94-916433d842ab" providerId="ADAL" clId="{D9F817D0-BE2D-4D3E-B50F-D44E8283B7B0}" dt="2023-10-23T13:44:22.934" v="12396" actId="14100"/>
        <pc:sldMkLst>
          <pc:docMk/>
          <pc:sldMk cId="3129683734" sldId="276"/>
        </pc:sldMkLst>
        <pc:spChg chg="mod">
          <ac:chgData name="Pico, Sandra" userId="cc8376c2-a3b5-4a4f-8a94-916433d842ab" providerId="ADAL" clId="{D9F817D0-BE2D-4D3E-B50F-D44E8283B7B0}" dt="2023-10-22T14:50:57.084" v="4241" actId="20577"/>
          <ac:spMkLst>
            <pc:docMk/>
            <pc:sldMk cId="3129683734" sldId="276"/>
            <ac:spMk id="2" creationId="{67F10986-EEA4-CF58-3290-4BBDC03EE314}"/>
          </ac:spMkLst>
        </pc:spChg>
        <pc:spChg chg="add del mod">
          <ac:chgData name="Pico, Sandra" userId="cc8376c2-a3b5-4a4f-8a94-916433d842ab" providerId="ADAL" clId="{D9F817D0-BE2D-4D3E-B50F-D44E8283B7B0}" dt="2023-10-23T09:31:36.369" v="9347" actId="478"/>
          <ac:spMkLst>
            <pc:docMk/>
            <pc:sldMk cId="3129683734" sldId="276"/>
            <ac:spMk id="7" creationId="{87E5195D-EC6C-21FE-45C6-B551C2C3DB98}"/>
          </ac:spMkLst>
        </pc:spChg>
        <pc:spChg chg="add mod">
          <ac:chgData name="Pico, Sandra" userId="cc8376c2-a3b5-4a4f-8a94-916433d842ab" providerId="ADAL" clId="{D9F817D0-BE2D-4D3E-B50F-D44E8283B7B0}" dt="2023-10-23T13:44:22.934" v="12396" actId="14100"/>
          <ac:spMkLst>
            <pc:docMk/>
            <pc:sldMk cId="3129683734" sldId="276"/>
            <ac:spMk id="8" creationId="{79DADF93-B6A5-E98B-3E13-F38603826CAB}"/>
          </ac:spMkLst>
        </pc:spChg>
      </pc:sldChg>
      <pc:sldChg chg="addSp delSp modSp add mod modNotesTx">
        <pc:chgData name="Pico, Sandra" userId="cc8376c2-a3b5-4a4f-8a94-916433d842ab" providerId="ADAL" clId="{D9F817D0-BE2D-4D3E-B50F-D44E8283B7B0}" dt="2023-10-23T13:42:03.224" v="12395"/>
        <pc:sldMkLst>
          <pc:docMk/>
          <pc:sldMk cId="1079148702" sldId="277"/>
        </pc:sldMkLst>
        <pc:spChg chg="mod">
          <ac:chgData name="Pico, Sandra" userId="cc8376c2-a3b5-4a4f-8a94-916433d842ab" providerId="ADAL" clId="{D9F817D0-BE2D-4D3E-B50F-D44E8283B7B0}" dt="2023-10-13T08:33:16.615" v="2320" actId="20577"/>
          <ac:spMkLst>
            <pc:docMk/>
            <pc:sldMk cId="1079148702" sldId="277"/>
            <ac:spMk id="2" creationId="{67F10986-EEA4-CF58-3290-4BBDC03EE314}"/>
          </ac:spMkLst>
        </pc:spChg>
        <pc:spChg chg="add del mod">
          <ac:chgData name="Pico, Sandra" userId="cc8376c2-a3b5-4a4f-8a94-916433d842ab" providerId="ADAL" clId="{D9F817D0-BE2D-4D3E-B50F-D44E8283B7B0}" dt="2023-10-23T13:41:32.179" v="12390" actId="478"/>
          <ac:spMkLst>
            <pc:docMk/>
            <pc:sldMk cId="1079148702" sldId="277"/>
            <ac:spMk id="7" creationId="{E6003F7E-9E9D-09F3-09C0-D8C0DDE26406}"/>
          </ac:spMkLst>
        </pc:spChg>
        <pc:spChg chg="add del mod">
          <ac:chgData name="Pico, Sandra" userId="cc8376c2-a3b5-4a4f-8a94-916433d842ab" providerId="ADAL" clId="{D9F817D0-BE2D-4D3E-B50F-D44E8283B7B0}" dt="2023-10-23T13:41:32.179" v="12390" actId="478"/>
          <ac:spMkLst>
            <pc:docMk/>
            <pc:sldMk cId="1079148702" sldId="277"/>
            <ac:spMk id="8" creationId="{2C17B15D-F751-D12F-2A3B-CB3A52B5F865}"/>
          </ac:spMkLst>
        </pc:spChg>
        <pc:spChg chg="add del mod">
          <ac:chgData name="Pico, Sandra" userId="cc8376c2-a3b5-4a4f-8a94-916433d842ab" providerId="ADAL" clId="{D9F817D0-BE2D-4D3E-B50F-D44E8283B7B0}" dt="2023-10-22T15:05:36.596" v="5762" actId="478"/>
          <ac:spMkLst>
            <pc:docMk/>
            <pc:sldMk cId="1079148702" sldId="277"/>
            <ac:spMk id="9" creationId="{43A42D3B-23BC-B89E-7ADF-D4389CE5821E}"/>
          </ac:spMkLst>
        </pc:spChg>
        <pc:spChg chg="add mod">
          <ac:chgData name="Pico, Sandra" userId="cc8376c2-a3b5-4a4f-8a94-916433d842ab" providerId="ADAL" clId="{D9F817D0-BE2D-4D3E-B50F-D44E8283B7B0}" dt="2023-10-23T13:29:51.489" v="12388" actId="207"/>
          <ac:spMkLst>
            <pc:docMk/>
            <pc:sldMk cId="1079148702" sldId="277"/>
            <ac:spMk id="10" creationId="{9DA49739-0AF1-6A4A-F4A5-03ABB752C0A4}"/>
          </ac:spMkLst>
        </pc:spChg>
        <pc:spChg chg="add del mod">
          <ac:chgData name="Pico, Sandra" userId="cc8376c2-a3b5-4a4f-8a94-916433d842ab" providerId="ADAL" clId="{D9F817D0-BE2D-4D3E-B50F-D44E8283B7B0}" dt="2023-10-22T15:06:33.409" v="5775" actId="478"/>
          <ac:spMkLst>
            <pc:docMk/>
            <pc:sldMk cId="1079148702" sldId="277"/>
            <ac:spMk id="10" creationId="{B4A23EA2-0756-2F4B-E941-F8290218D008}"/>
          </ac:spMkLst>
        </pc:spChg>
        <pc:spChg chg="add del mod">
          <ac:chgData name="Pico, Sandra" userId="cc8376c2-a3b5-4a4f-8a94-916433d842ab" providerId="ADAL" clId="{D9F817D0-BE2D-4D3E-B50F-D44E8283B7B0}" dt="2023-10-22T15:06:47.510" v="5782" actId="478"/>
          <ac:spMkLst>
            <pc:docMk/>
            <pc:sldMk cId="1079148702" sldId="277"/>
            <ac:spMk id="11" creationId="{5F8A43B2-1D99-7FDF-24A4-9579DBBCD1D2}"/>
          </ac:spMkLst>
        </pc:spChg>
        <pc:spChg chg="add mod">
          <ac:chgData name="Pico, Sandra" userId="cc8376c2-a3b5-4a4f-8a94-916433d842ab" providerId="ADAL" clId="{D9F817D0-BE2D-4D3E-B50F-D44E8283B7B0}" dt="2023-10-23T13:26:15.316" v="12358"/>
          <ac:spMkLst>
            <pc:docMk/>
            <pc:sldMk cId="1079148702" sldId="277"/>
            <ac:spMk id="11" creationId="{E35B1529-05AC-305C-C336-8548A271752D}"/>
          </ac:spMkLst>
        </pc:spChg>
        <pc:spChg chg="add del mod">
          <ac:chgData name="Pico, Sandra" userId="cc8376c2-a3b5-4a4f-8a94-916433d842ab" providerId="ADAL" clId="{D9F817D0-BE2D-4D3E-B50F-D44E8283B7B0}" dt="2023-10-22T15:07:45.325" v="5802" actId="478"/>
          <ac:spMkLst>
            <pc:docMk/>
            <pc:sldMk cId="1079148702" sldId="277"/>
            <ac:spMk id="12" creationId="{321E4614-1393-304B-B901-531B92543BB8}"/>
          </ac:spMkLst>
        </pc:spChg>
        <pc:spChg chg="add mod">
          <ac:chgData name="Pico, Sandra" userId="cc8376c2-a3b5-4a4f-8a94-916433d842ab" providerId="ADAL" clId="{D9F817D0-BE2D-4D3E-B50F-D44E8283B7B0}" dt="2023-10-23T13:26:15.316" v="12358"/>
          <ac:spMkLst>
            <pc:docMk/>
            <pc:sldMk cId="1079148702" sldId="277"/>
            <ac:spMk id="12" creationId="{55871999-AE4A-F8BC-C82B-D65A6134A97B}"/>
          </ac:spMkLst>
        </pc:spChg>
        <pc:spChg chg="add mod">
          <ac:chgData name="Pico, Sandra" userId="cc8376c2-a3b5-4a4f-8a94-916433d842ab" providerId="ADAL" clId="{D9F817D0-BE2D-4D3E-B50F-D44E8283B7B0}" dt="2023-10-23T13:26:15.316" v="12358"/>
          <ac:spMkLst>
            <pc:docMk/>
            <pc:sldMk cId="1079148702" sldId="277"/>
            <ac:spMk id="13" creationId="{460EA5CF-6F09-138C-8F91-0E124948F3A8}"/>
          </ac:spMkLst>
        </pc:spChg>
        <pc:spChg chg="add del mod">
          <ac:chgData name="Pico, Sandra" userId="cc8376c2-a3b5-4a4f-8a94-916433d842ab" providerId="ADAL" clId="{D9F817D0-BE2D-4D3E-B50F-D44E8283B7B0}" dt="2023-10-22T15:07:03.388" v="5790" actId="478"/>
          <ac:spMkLst>
            <pc:docMk/>
            <pc:sldMk cId="1079148702" sldId="277"/>
            <ac:spMk id="13" creationId="{6C7398BD-D25C-DFAE-CC08-6E07A7ADF280}"/>
          </ac:spMkLst>
        </pc:spChg>
        <pc:spChg chg="add del mod">
          <ac:chgData name="Pico, Sandra" userId="cc8376c2-a3b5-4a4f-8a94-916433d842ab" providerId="ADAL" clId="{D9F817D0-BE2D-4D3E-B50F-D44E8283B7B0}" dt="2023-10-22T15:08:00.425" v="5809" actId="478"/>
          <ac:spMkLst>
            <pc:docMk/>
            <pc:sldMk cId="1079148702" sldId="277"/>
            <ac:spMk id="14" creationId="{06A5FF3C-A014-C84E-D462-6E8ADE86AA4D}"/>
          </ac:spMkLst>
        </pc:spChg>
        <pc:spChg chg="add mod">
          <ac:chgData name="Pico, Sandra" userId="cc8376c2-a3b5-4a4f-8a94-916433d842ab" providerId="ADAL" clId="{D9F817D0-BE2D-4D3E-B50F-D44E8283B7B0}" dt="2023-10-23T13:26:15.316" v="12358"/>
          <ac:spMkLst>
            <pc:docMk/>
            <pc:sldMk cId="1079148702" sldId="277"/>
            <ac:spMk id="14" creationId="{F62CFE90-DB64-AEEA-3C7D-806E91043DBE}"/>
          </ac:spMkLst>
        </pc:spChg>
        <pc:spChg chg="add mod">
          <ac:chgData name="Pico, Sandra" userId="cc8376c2-a3b5-4a4f-8a94-916433d842ab" providerId="ADAL" clId="{D9F817D0-BE2D-4D3E-B50F-D44E8283B7B0}" dt="2023-10-23T13:26:15.316" v="12358"/>
          <ac:spMkLst>
            <pc:docMk/>
            <pc:sldMk cId="1079148702" sldId="277"/>
            <ac:spMk id="15" creationId="{15600031-92DC-8BA8-1E57-A3C3D1DA37A3}"/>
          </ac:spMkLst>
        </pc:spChg>
        <pc:spChg chg="add del mod">
          <ac:chgData name="Pico, Sandra" userId="cc8376c2-a3b5-4a4f-8a94-916433d842ab" providerId="ADAL" clId="{D9F817D0-BE2D-4D3E-B50F-D44E8283B7B0}" dt="2023-10-22T15:08:26.859" v="5830" actId="478"/>
          <ac:spMkLst>
            <pc:docMk/>
            <pc:sldMk cId="1079148702" sldId="277"/>
            <ac:spMk id="15" creationId="{CD70752F-1022-8819-9BF7-2125174EFC28}"/>
          </ac:spMkLst>
        </pc:spChg>
        <pc:spChg chg="add del mod">
          <ac:chgData name="Pico, Sandra" userId="cc8376c2-a3b5-4a4f-8a94-916433d842ab" providerId="ADAL" clId="{D9F817D0-BE2D-4D3E-B50F-D44E8283B7B0}" dt="2023-10-23T13:41:32.179" v="12390" actId="478"/>
          <ac:spMkLst>
            <pc:docMk/>
            <pc:sldMk cId="1079148702" sldId="277"/>
            <ac:spMk id="16" creationId="{6B4DB424-2903-E001-A1B2-6DD76463720A}"/>
          </ac:spMkLst>
        </pc:spChg>
        <pc:spChg chg="add del mod">
          <ac:chgData name="Pico, Sandra" userId="cc8376c2-a3b5-4a4f-8a94-916433d842ab" providerId="ADAL" clId="{D9F817D0-BE2D-4D3E-B50F-D44E8283B7B0}" dt="2023-10-23T13:41:32.179" v="12390" actId="478"/>
          <ac:spMkLst>
            <pc:docMk/>
            <pc:sldMk cId="1079148702" sldId="277"/>
            <ac:spMk id="17" creationId="{03A12119-D2BA-065E-DAC8-6E1AC6EACF7C}"/>
          </ac:spMkLst>
        </pc:spChg>
        <pc:spChg chg="add del mod">
          <ac:chgData name="Pico, Sandra" userId="cc8376c2-a3b5-4a4f-8a94-916433d842ab" providerId="ADAL" clId="{D9F817D0-BE2D-4D3E-B50F-D44E8283B7B0}" dt="2023-10-23T13:41:32.179" v="12390" actId="478"/>
          <ac:spMkLst>
            <pc:docMk/>
            <pc:sldMk cId="1079148702" sldId="277"/>
            <ac:spMk id="18" creationId="{43FD5304-468D-1B06-2240-0AF5A92A5155}"/>
          </ac:spMkLst>
        </pc:spChg>
        <pc:spChg chg="add del mod">
          <ac:chgData name="Pico, Sandra" userId="cc8376c2-a3b5-4a4f-8a94-916433d842ab" providerId="ADAL" clId="{D9F817D0-BE2D-4D3E-B50F-D44E8283B7B0}" dt="2023-10-23T13:41:32.179" v="12390" actId="478"/>
          <ac:spMkLst>
            <pc:docMk/>
            <pc:sldMk cId="1079148702" sldId="277"/>
            <ac:spMk id="19" creationId="{810F2B1D-191A-6F36-C040-1F0CF38DCD5D}"/>
          </ac:spMkLst>
        </pc:spChg>
        <pc:spChg chg="add del mod">
          <ac:chgData name="Pico, Sandra" userId="cc8376c2-a3b5-4a4f-8a94-916433d842ab" providerId="ADAL" clId="{D9F817D0-BE2D-4D3E-B50F-D44E8283B7B0}" dt="2023-10-23T13:41:32.179" v="12390" actId="478"/>
          <ac:spMkLst>
            <pc:docMk/>
            <pc:sldMk cId="1079148702" sldId="277"/>
            <ac:spMk id="20" creationId="{7D1608FA-ED61-1C76-6C46-DE4CC48409FA}"/>
          </ac:spMkLst>
        </pc:spChg>
        <pc:spChg chg="add del mod">
          <ac:chgData name="Pico, Sandra" userId="cc8376c2-a3b5-4a4f-8a94-916433d842ab" providerId="ADAL" clId="{D9F817D0-BE2D-4D3E-B50F-D44E8283B7B0}" dt="2023-10-23T13:41:32.179" v="12390" actId="478"/>
          <ac:spMkLst>
            <pc:docMk/>
            <pc:sldMk cId="1079148702" sldId="277"/>
            <ac:spMk id="21" creationId="{DE0B61D4-2EA2-BB46-6058-FE1CF92A2E1F}"/>
          </ac:spMkLst>
        </pc:spChg>
        <pc:spChg chg="add del mod">
          <ac:chgData name="Pico, Sandra" userId="cc8376c2-a3b5-4a4f-8a94-916433d842ab" providerId="ADAL" clId="{D9F817D0-BE2D-4D3E-B50F-D44E8283B7B0}" dt="2023-10-23T13:41:32.179" v="12390" actId="478"/>
          <ac:spMkLst>
            <pc:docMk/>
            <pc:sldMk cId="1079148702" sldId="277"/>
            <ac:spMk id="22" creationId="{1CBD087C-6AB0-E501-E08B-369785F5884C}"/>
          </ac:spMkLst>
        </pc:spChg>
        <pc:spChg chg="add del mod">
          <ac:chgData name="Pico, Sandra" userId="cc8376c2-a3b5-4a4f-8a94-916433d842ab" providerId="ADAL" clId="{D9F817D0-BE2D-4D3E-B50F-D44E8283B7B0}" dt="2023-10-23T13:41:32.179" v="12390" actId="478"/>
          <ac:spMkLst>
            <pc:docMk/>
            <pc:sldMk cId="1079148702" sldId="277"/>
            <ac:spMk id="23" creationId="{DA58C48D-0249-7779-328D-0E7009020D88}"/>
          </ac:spMkLst>
        </pc:spChg>
        <pc:spChg chg="add del mod">
          <ac:chgData name="Pico, Sandra" userId="cc8376c2-a3b5-4a4f-8a94-916433d842ab" providerId="ADAL" clId="{D9F817D0-BE2D-4D3E-B50F-D44E8283B7B0}" dt="2023-10-23T13:41:34.422" v="12391" actId="478"/>
          <ac:spMkLst>
            <pc:docMk/>
            <pc:sldMk cId="1079148702" sldId="277"/>
            <ac:spMk id="24" creationId="{C747651C-0876-4EEB-3A37-0389DE2D3E56}"/>
          </ac:spMkLst>
        </pc:spChg>
        <pc:spChg chg="add del mod">
          <ac:chgData name="Pico, Sandra" userId="cc8376c2-a3b5-4a4f-8a94-916433d842ab" providerId="ADAL" clId="{D9F817D0-BE2D-4D3E-B50F-D44E8283B7B0}" dt="2023-10-23T13:41:32.179" v="12390" actId="478"/>
          <ac:spMkLst>
            <pc:docMk/>
            <pc:sldMk cId="1079148702" sldId="277"/>
            <ac:spMk id="25" creationId="{93D8D820-E2B1-4B08-ECD1-04117941378F}"/>
          </ac:spMkLst>
        </pc:spChg>
        <pc:spChg chg="add del mod">
          <ac:chgData name="Pico, Sandra" userId="cc8376c2-a3b5-4a4f-8a94-916433d842ab" providerId="ADAL" clId="{D9F817D0-BE2D-4D3E-B50F-D44E8283B7B0}" dt="2023-10-23T13:41:34.893" v="12392" actId="478"/>
          <ac:spMkLst>
            <pc:docMk/>
            <pc:sldMk cId="1079148702" sldId="277"/>
            <ac:spMk id="26" creationId="{597AB08C-7B6C-1402-0911-1398F11674DE}"/>
          </ac:spMkLst>
        </pc:spChg>
        <pc:spChg chg="add del mod">
          <ac:chgData name="Pico, Sandra" userId="cc8376c2-a3b5-4a4f-8a94-916433d842ab" providerId="ADAL" clId="{D9F817D0-BE2D-4D3E-B50F-D44E8283B7B0}" dt="2023-10-23T13:41:32.179" v="12390" actId="478"/>
          <ac:spMkLst>
            <pc:docMk/>
            <pc:sldMk cId="1079148702" sldId="277"/>
            <ac:spMk id="27" creationId="{FD317AC3-76B1-784F-862F-81C0F7A5C651}"/>
          </ac:spMkLst>
        </pc:spChg>
        <pc:spChg chg="add del mod">
          <ac:chgData name="Pico, Sandra" userId="cc8376c2-a3b5-4a4f-8a94-916433d842ab" providerId="ADAL" clId="{D9F817D0-BE2D-4D3E-B50F-D44E8283B7B0}" dt="2023-10-23T13:41:32.179" v="12390" actId="478"/>
          <ac:spMkLst>
            <pc:docMk/>
            <pc:sldMk cId="1079148702" sldId="277"/>
            <ac:spMk id="28" creationId="{2FCA6401-765C-26D9-9232-7D319FB6BA99}"/>
          </ac:spMkLst>
        </pc:spChg>
        <pc:spChg chg="add del mod">
          <ac:chgData name="Pico, Sandra" userId="cc8376c2-a3b5-4a4f-8a94-916433d842ab" providerId="ADAL" clId="{D9F817D0-BE2D-4D3E-B50F-D44E8283B7B0}" dt="2023-10-23T13:41:32.179" v="12390" actId="478"/>
          <ac:spMkLst>
            <pc:docMk/>
            <pc:sldMk cId="1079148702" sldId="277"/>
            <ac:spMk id="29" creationId="{EFB8E817-91AE-A63F-ADB9-6D7CDE58BE64}"/>
          </ac:spMkLst>
        </pc:spChg>
        <pc:spChg chg="add del mod">
          <ac:chgData name="Pico, Sandra" userId="cc8376c2-a3b5-4a4f-8a94-916433d842ab" providerId="ADAL" clId="{D9F817D0-BE2D-4D3E-B50F-D44E8283B7B0}" dt="2023-10-23T13:41:32.179" v="12390" actId="478"/>
          <ac:spMkLst>
            <pc:docMk/>
            <pc:sldMk cId="1079148702" sldId="277"/>
            <ac:spMk id="30" creationId="{FD995135-4A1D-88DC-5D10-0D65085C1754}"/>
          </ac:spMkLst>
        </pc:spChg>
        <pc:spChg chg="add del mod">
          <ac:chgData name="Pico, Sandra" userId="cc8376c2-a3b5-4a4f-8a94-916433d842ab" providerId="ADAL" clId="{D9F817D0-BE2D-4D3E-B50F-D44E8283B7B0}" dt="2023-10-23T13:41:32.179" v="12390" actId="478"/>
          <ac:spMkLst>
            <pc:docMk/>
            <pc:sldMk cId="1079148702" sldId="277"/>
            <ac:spMk id="31" creationId="{1EA03F4B-AF3D-6F33-8D26-21B07C94C054}"/>
          </ac:spMkLst>
        </pc:spChg>
        <pc:spChg chg="add del mod">
          <ac:chgData name="Pico, Sandra" userId="cc8376c2-a3b5-4a4f-8a94-916433d842ab" providerId="ADAL" clId="{D9F817D0-BE2D-4D3E-B50F-D44E8283B7B0}" dt="2023-10-23T13:41:32.179" v="12390" actId="478"/>
          <ac:spMkLst>
            <pc:docMk/>
            <pc:sldMk cId="1079148702" sldId="277"/>
            <ac:spMk id="32" creationId="{4B2AAC4F-F2CA-F29F-19B3-0873B508987B}"/>
          </ac:spMkLst>
        </pc:spChg>
        <pc:spChg chg="add del mod">
          <ac:chgData name="Pico, Sandra" userId="cc8376c2-a3b5-4a4f-8a94-916433d842ab" providerId="ADAL" clId="{D9F817D0-BE2D-4D3E-B50F-D44E8283B7B0}" dt="2023-10-23T13:41:32.179" v="12390" actId="478"/>
          <ac:spMkLst>
            <pc:docMk/>
            <pc:sldMk cId="1079148702" sldId="277"/>
            <ac:spMk id="33" creationId="{A3E9F03C-BC22-2220-E67C-47F5054F2EED}"/>
          </ac:spMkLst>
        </pc:spChg>
        <pc:spChg chg="add del mod">
          <ac:chgData name="Pico, Sandra" userId="cc8376c2-a3b5-4a4f-8a94-916433d842ab" providerId="ADAL" clId="{D9F817D0-BE2D-4D3E-B50F-D44E8283B7B0}" dt="2023-10-22T15:09:38.905" v="5852" actId="478"/>
          <ac:spMkLst>
            <pc:docMk/>
            <pc:sldMk cId="1079148702" sldId="277"/>
            <ac:spMk id="34" creationId="{23B17C1D-0588-1F0B-0763-DDD6CC840213}"/>
          </ac:spMkLst>
        </pc:spChg>
        <pc:spChg chg="add mod">
          <ac:chgData name="Pico, Sandra" userId="cc8376c2-a3b5-4a4f-8a94-916433d842ab" providerId="ADAL" clId="{D9F817D0-BE2D-4D3E-B50F-D44E8283B7B0}" dt="2023-10-23T13:26:15.316" v="12358"/>
          <ac:spMkLst>
            <pc:docMk/>
            <pc:sldMk cId="1079148702" sldId="277"/>
            <ac:spMk id="34" creationId="{CFD29FB6-798D-6A49-90D7-762BDAF23645}"/>
          </ac:spMkLst>
        </pc:spChg>
        <pc:spChg chg="add del mod">
          <ac:chgData name="Pico, Sandra" userId="cc8376c2-a3b5-4a4f-8a94-916433d842ab" providerId="ADAL" clId="{D9F817D0-BE2D-4D3E-B50F-D44E8283B7B0}" dt="2023-10-23T13:41:32.179" v="12390" actId="478"/>
          <ac:spMkLst>
            <pc:docMk/>
            <pc:sldMk cId="1079148702" sldId="277"/>
            <ac:spMk id="35" creationId="{D607EBAF-60D8-817D-ED45-CEBCABA291BA}"/>
          </ac:spMkLst>
        </pc:spChg>
        <pc:spChg chg="add del mod">
          <ac:chgData name="Pico, Sandra" userId="cc8376c2-a3b5-4a4f-8a94-916433d842ab" providerId="ADAL" clId="{D9F817D0-BE2D-4D3E-B50F-D44E8283B7B0}" dt="2023-10-23T13:41:32.179" v="12390" actId="478"/>
          <ac:spMkLst>
            <pc:docMk/>
            <pc:sldMk cId="1079148702" sldId="277"/>
            <ac:spMk id="36" creationId="{80A95E66-4C94-BA14-9024-C7D91F926418}"/>
          </ac:spMkLst>
        </pc:spChg>
        <pc:spChg chg="add del mod">
          <ac:chgData name="Pico, Sandra" userId="cc8376c2-a3b5-4a4f-8a94-916433d842ab" providerId="ADAL" clId="{D9F817D0-BE2D-4D3E-B50F-D44E8283B7B0}" dt="2023-10-23T13:41:32.179" v="12390" actId="478"/>
          <ac:spMkLst>
            <pc:docMk/>
            <pc:sldMk cId="1079148702" sldId="277"/>
            <ac:spMk id="37" creationId="{4DD41278-4C57-EC14-85A9-0C71A6FED783}"/>
          </ac:spMkLst>
        </pc:spChg>
        <pc:spChg chg="add del mod">
          <ac:chgData name="Pico, Sandra" userId="cc8376c2-a3b5-4a4f-8a94-916433d842ab" providerId="ADAL" clId="{D9F817D0-BE2D-4D3E-B50F-D44E8283B7B0}" dt="2023-10-23T13:41:32.179" v="12390" actId="478"/>
          <ac:spMkLst>
            <pc:docMk/>
            <pc:sldMk cId="1079148702" sldId="277"/>
            <ac:spMk id="38" creationId="{3C68AA7D-1F4F-36B0-03D5-CE9ACBAEF7CF}"/>
          </ac:spMkLst>
        </pc:spChg>
        <pc:spChg chg="add del mod">
          <ac:chgData name="Pico, Sandra" userId="cc8376c2-a3b5-4a4f-8a94-916433d842ab" providerId="ADAL" clId="{D9F817D0-BE2D-4D3E-B50F-D44E8283B7B0}" dt="2023-10-23T13:41:32.179" v="12390" actId="478"/>
          <ac:spMkLst>
            <pc:docMk/>
            <pc:sldMk cId="1079148702" sldId="277"/>
            <ac:spMk id="39" creationId="{039D6B69-13EE-1A0E-C9C5-22A5E9074E92}"/>
          </ac:spMkLst>
        </pc:spChg>
        <pc:spChg chg="add del mod">
          <ac:chgData name="Pico, Sandra" userId="cc8376c2-a3b5-4a4f-8a94-916433d842ab" providerId="ADAL" clId="{D9F817D0-BE2D-4D3E-B50F-D44E8283B7B0}" dt="2023-10-23T13:41:32.179" v="12390" actId="478"/>
          <ac:spMkLst>
            <pc:docMk/>
            <pc:sldMk cId="1079148702" sldId="277"/>
            <ac:spMk id="40" creationId="{354BFD5B-8CC2-A81C-B169-439B6696087A}"/>
          </ac:spMkLst>
        </pc:spChg>
        <pc:spChg chg="add mod">
          <ac:chgData name="Pico, Sandra" userId="cc8376c2-a3b5-4a4f-8a94-916433d842ab" providerId="ADAL" clId="{D9F817D0-BE2D-4D3E-B50F-D44E8283B7B0}" dt="2023-10-23T13:26:15.316" v="12358"/>
          <ac:spMkLst>
            <pc:docMk/>
            <pc:sldMk cId="1079148702" sldId="277"/>
            <ac:spMk id="41" creationId="{47511338-3CEF-AEEC-5406-C4D7F201BAB2}"/>
          </ac:spMkLst>
        </pc:spChg>
        <pc:spChg chg="add mod">
          <ac:chgData name="Pico, Sandra" userId="cc8376c2-a3b5-4a4f-8a94-916433d842ab" providerId="ADAL" clId="{D9F817D0-BE2D-4D3E-B50F-D44E8283B7B0}" dt="2023-10-23T13:26:15.316" v="12358"/>
          <ac:spMkLst>
            <pc:docMk/>
            <pc:sldMk cId="1079148702" sldId="277"/>
            <ac:spMk id="42" creationId="{2A6C1CCA-DC95-475F-202E-1ED6144DB3AB}"/>
          </ac:spMkLst>
        </pc:spChg>
        <pc:spChg chg="add mod">
          <ac:chgData name="Pico, Sandra" userId="cc8376c2-a3b5-4a4f-8a94-916433d842ab" providerId="ADAL" clId="{D9F817D0-BE2D-4D3E-B50F-D44E8283B7B0}" dt="2023-10-23T13:26:15.316" v="12358"/>
          <ac:spMkLst>
            <pc:docMk/>
            <pc:sldMk cId="1079148702" sldId="277"/>
            <ac:spMk id="43" creationId="{6171B597-EB2E-712F-4AA7-75EF326C8D3D}"/>
          </ac:spMkLst>
        </pc:spChg>
        <pc:spChg chg="add mod">
          <ac:chgData name="Pico, Sandra" userId="cc8376c2-a3b5-4a4f-8a94-916433d842ab" providerId="ADAL" clId="{D9F817D0-BE2D-4D3E-B50F-D44E8283B7B0}" dt="2023-10-23T13:26:15.316" v="12358"/>
          <ac:spMkLst>
            <pc:docMk/>
            <pc:sldMk cId="1079148702" sldId="277"/>
            <ac:spMk id="44" creationId="{F43A646A-092A-8B47-84F8-BF716F93E61D}"/>
          </ac:spMkLst>
        </pc:spChg>
        <pc:spChg chg="add mod">
          <ac:chgData name="Pico, Sandra" userId="cc8376c2-a3b5-4a4f-8a94-916433d842ab" providerId="ADAL" clId="{D9F817D0-BE2D-4D3E-B50F-D44E8283B7B0}" dt="2023-10-23T13:26:15.316" v="12358"/>
          <ac:spMkLst>
            <pc:docMk/>
            <pc:sldMk cId="1079148702" sldId="277"/>
            <ac:spMk id="45" creationId="{2F8BE538-A162-F182-5BC1-DE1AC53125A6}"/>
          </ac:spMkLst>
        </pc:spChg>
        <pc:spChg chg="add del mod">
          <ac:chgData name="Pico, Sandra" userId="cc8376c2-a3b5-4a4f-8a94-916433d842ab" providerId="ADAL" clId="{D9F817D0-BE2D-4D3E-B50F-D44E8283B7B0}" dt="2023-10-23T13:41:50.520" v="12394"/>
          <ac:spMkLst>
            <pc:docMk/>
            <pc:sldMk cId="1079148702" sldId="277"/>
            <ac:spMk id="46" creationId="{9D59C7DD-8F35-EC61-28C5-F391C255C9A6}"/>
          </ac:spMkLst>
        </pc:spChg>
        <pc:spChg chg="add del mod">
          <ac:chgData name="Pico, Sandra" userId="cc8376c2-a3b5-4a4f-8a94-916433d842ab" providerId="ADAL" clId="{D9F817D0-BE2D-4D3E-B50F-D44E8283B7B0}" dt="2023-10-23T13:41:50.520" v="12394"/>
          <ac:spMkLst>
            <pc:docMk/>
            <pc:sldMk cId="1079148702" sldId="277"/>
            <ac:spMk id="47" creationId="{62519924-B2FC-C1F9-E066-7020C4CD733F}"/>
          </ac:spMkLst>
        </pc:spChg>
        <pc:spChg chg="add del mod">
          <ac:chgData name="Pico, Sandra" userId="cc8376c2-a3b5-4a4f-8a94-916433d842ab" providerId="ADAL" clId="{D9F817D0-BE2D-4D3E-B50F-D44E8283B7B0}" dt="2023-10-23T13:41:50.520" v="12394"/>
          <ac:spMkLst>
            <pc:docMk/>
            <pc:sldMk cId="1079148702" sldId="277"/>
            <ac:spMk id="48" creationId="{2C285C1E-F6B1-B396-3A29-14C3AED6F025}"/>
          </ac:spMkLst>
        </pc:spChg>
        <pc:spChg chg="add del mod">
          <ac:chgData name="Pico, Sandra" userId="cc8376c2-a3b5-4a4f-8a94-916433d842ab" providerId="ADAL" clId="{D9F817D0-BE2D-4D3E-B50F-D44E8283B7B0}" dt="2023-10-23T13:41:50.520" v="12394"/>
          <ac:spMkLst>
            <pc:docMk/>
            <pc:sldMk cId="1079148702" sldId="277"/>
            <ac:spMk id="49" creationId="{C035D130-017D-D201-18BC-FD5837BD26E9}"/>
          </ac:spMkLst>
        </pc:spChg>
        <pc:spChg chg="add del mod">
          <ac:chgData name="Pico, Sandra" userId="cc8376c2-a3b5-4a4f-8a94-916433d842ab" providerId="ADAL" clId="{D9F817D0-BE2D-4D3E-B50F-D44E8283B7B0}" dt="2023-10-23T13:41:50.520" v="12394"/>
          <ac:spMkLst>
            <pc:docMk/>
            <pc:sldMk cId="1079148702" sldId="277"/>
            <ac:spMk id="50" creationId="{13E3CDC5-0F2A-78E5-5938-5C237600F18F}"/>
          </ac:spMkLst>
        </pc:spChg>
        <pc:spChg chg="add del mod">
          <ac:chgData name="Pico, Sandra" userId="cc8376c2-a3b5-4a4f-8a94-916433d842ab" providerId="ADAL" clId="{D9F817D0-BE2D-4D3E-B50F-D44E8283B7B0}" dt="2023-10-23T13:41:50.520" v="12394"/>
          <ac:spMkLst>
            <pc:docMk/>
            <pc:sldMk cId="1079148702" sldId="277"/>
            <ac:spMk id="51" creationId="{2490A5EB-6908-F767-B58E-AB0539F9DABC}"/>
          </ac:spMkLst>
        </pc:spChg>
        <pc:spChg chg="add del mod">
          <ac:chgData name="Pico, Sandra" userId="cc8376c2-a3b5-4a4f-8a94-916433d842ab" providerId="ADAL" clId="{D9F817D0-BE2D-4D3E-B50F-D44E8283B7B0}" dt="2023-10-23T13:41:50.520" v="12394"/>
          <ac:spMkLst>
            <pc:docMk/>
            <pc:sldMk cId="1079148702" sldId="277"/>
            <ac:spMk id="52" creationId="{8D925ACD-BAFB-6A1F-7497-EF75A5800887}"/>
          </ac:spMkLst>
        </pc:spChg>
        <pc:spChg chg="add del mod">
          <ac:chgData name="Pico, Sandra" userId="cc8376c2-a3b5-4a4f-8a94-916433d842ab" providerId="ADAL" clId="{D9F817D0-BE2D-4D3E-B50F-D44E8283B7B0}" dt="2023-10-23T13:41:50.520" v="12394"/>
          <ac:spMkLst>
            <pc:docMk/>
            <pc:sldMk cId="1079148702" sldId="277"/>
            <ac:spMk id="53" creationId="{2B083F8B-67AC-4BE4-9E51-9175B35E3027}"/>
          </ac:spMkLst>
        </pc:spChg>
        <pc:spChg chg="add del mod">
          <ac:chgData name="Pico, Sandra" userId="cc8376c2-a3b5-4a4f-8a94-916433d842ab" providerId="ADAL" clId="{D9F817D0-BE2D-4D3E-B50F-D44E8283B7B0}" dt="2023-10-23T13:41:50.520" v="12394"/>
          <ac:spMkLst>
            <pc:docMk/>
            <pc:sldMk cId="1079148702" sldId="277"/>
            <ac:spMk id="54" creationId="{90AB0E14-71AA-9E49-2EB3-FCE1C43FAF8C}"/>
          </ac:spMkLst>
        </pc:spChg>
        <pc:spChg chg="add del mod">
          <ac:chgData name="Pico, Sandra" userId="cc8376c2-a3b5-4a4f-8a94-916433d842ab" providerId="ADAL" clId="{D9F817D0-BE2D-4D3E-B50F-D44E8283B7B0}" dt="2023-10-23T13:41:50.520" v="12394"/>
          <ac:spMkLst>
            <pc:docMk/>
            <pc:sldMk cId="1079148702" sldId="277"/>
            <ac:spMk id="55" creationId="{A72BA841-3D08-61C1-8C50-0048331494FD}"/>
          </ac:spMkLst>
        </pc:spChg>
        <pc:spChg chg="add del mod">
          <ac:chgData name="Pico, Sandra" userId="cc8376c2-a3b5-4a4f-8a94-916433d842ab" providerId="ADAL" clId="{D9F817D0-BE2D-4D3E-B50F-D44E8283B7B0}" dt="2023-10-23T13:41:50.520" v="12394"/>
          <ac:spMkLst>
            <pc:docMk/>
            <pc:sldMk cId="1079148702" sldId="277"/>
            <ac:spMk id="56" creationId="{B55C3A07-E622-FF59-B851-AB76927E4E13}"/>
          </ac:spMkLst>
        </pc:spChg>
        <pc:spChg chg="add del mod">
          <ac:chgData name="Pico, Sandra" userId="cc8376c2-a3b5-4a4f-8a94-916433d842ab" providerId="ADAL" clId="{D9F817D0-BE2D-4D3E-B50F-D44E8283B7B0}" dt="2023-10-23T13:41:50.520" v="12394"/>
          <ac:spMkLst>
            <pc:docMk/>
            <pc:sldMk cId="1079148702" sldId="277"/>
            <ac:spMk id="57" creationId="{FC5F21D6-DF29-0AB7-5006-76C2BA156E00}"/>
          </ac:spMkLst>
        </pc:spChg>
        <pc:spChg chg="add del mod">
          <ac:chgData name="Pico, Sandra" userId="cc8376c2-a3b5-4a4f-8a94-916433d842ab" providerId="ADAL" clId="{D9F817D0-BE2D-4D3E-B50F-D44E8283B7B0}" dt="2023-10-23T13:41:50.520" v="12394"/>
          <ac:spMkLst>
            <pc:docMk/>
            <pc:sldMk cId="1079148702" sldId="277"/>
            <ac:spMk id="58" creationId="{7DD8D482-47D0-364F-0864-F3174DEB3B6F}"/>
          </ac:spMkLst>
        </pc:spChg>
        <pc:spChg chg="add del mod">
          <ac:chgData name="Pico, Sandra" userId="cc8376c2-a3b5-4a4f-8a94-916433d842ab" providerId="ADAL" clId="{D9F817D0-BE2D-4D3E-B50F-D44E8283B7B0}" dt="2023-10-23T13:41:50.520" v="12394"/>
          <ac:spMkLst>
            <pc:docMk/>
            <pc:sldMk cId="1079148702" sldId="277"/>
            <ac:spMk id="59" creationId="{81E3B2D1-B541-DF0D-FEE9-8FACD189A811}"/>
          </ac:spMkLst>
        </pc:spChg>
        <pc:spChg chg="add del mod">
          <ac:chgData name="Pico, Sandra" userId="cc8376c2-a3b5-4a4f-8a94-916433d842ab" providerId="ADAL" clId="{D9F817D0-BE2D-4D3E-B50F-D44E8283B7B0}" dt="2023-10-23T13:41:50.520" v="12394"/>
          <ac:spMkLst>
            <pc:docMk/>
            <pc:sldMk cId="1079148702" sldId="277"/>
            <ac:spMk id="60" creationId="{95B6C04C-23A8-3F37-DC62-509EEB9FD47B}"/>
          </ac:spMkLst>
        </pc:spChg>
        <pc:spChg chg="add del mod">
          <ac:chgData name="Pico, Sandra" userId="cc8376c2-a3b5-4a4f-8a94-916433d842ab" providerId="ADAL" clId="{D9F817D0-BE2D-4D3E-B50F-D44E8283B7B0}" dt="2023-10-23T13:41:50.520" v="12394"/>
          <ac:spMkLst>
            <pc:docMk/>
            <pc:sldMk cId="1079148702" sldId="277"/>
            <ac:spMk id="61" creationId="{1B31F69E-9DFC-F190-4FF8-1CF0598A9DFC}"/>
          </ac:spMkLst>
        </pc:spChg>
        <pc:spChg chg="add del mod">
          <ac:chgData name="Pico, Sandra" userId="cc8376c2-a3b5-4a4f-8a94-916433d842ab" providerId="ADAL" clId="{D9F817D0-BE2D-4D3E-B50F-D44E8283B7B0}" dt="2023-10-23T13:41:50.520" v="12394"/>
          <ac:spMkLst>
            <pc:docMk/>
            <pc:sldMk cId="1079148702" sldId="277"/>
            <ac:spMk id="62" creationId="{F6466CE4-9746-E911-7EA7-74B39A303B45}"/>
          </ac:spMkLst>
        </pc:spChg>
        <pc:spChg chg="add del mod">
          <ac:chgData name="Pico, Sandra" userId="cc8376c2-a3b5-4a4f-8a94-916433d842ab" providerId="ADAL" clId="{D9F817D0-BE2D-4D3E-B50F-D44E8283B7B0}" dt="2023-10-23T13:41:50.520" v="12394"/>
          <ac:spMkLst>
            <pc:docMk/>
            <pc:sldMk cId="1079148702" sldId="277"/>
            <ac:spMk id="63" creationId="{9F412BCB-EF6A-68EB-FF76-890AF4FB06D4}"/>
          </ac:spMkLst>
        </pc:spChg>
        <pc:spChg chg="add del mod">
          <ac:chgData name="Pico, Sandra" userId="cc8376c2-a3b5-4a4f-8a94-916433d842ab" providerId="ADAL" clId="{D9F817D0-BE2D-4D3E-B50F-D44E8283B7B0}" dt="2023-10-23T13:41:50.520" v="12394"/>
          <ac:spMkLst>
            <pc:docMk/>
            <pc:sldMk cId="1079148702" sldId="277"/>
            <ac:spMk id="64" creationId="{D6699FE6-288A-D3A1-9F3A-81C4A4D887EC}"/>
          </ac:spMkLst>
        </pc:spChg>
        <pc:spChg chg="add del mod">
          <ac:chgData name="Pico, Sandra" userId="cc8376c2-a3b5-4a4f-8a94-916433d842ab" providerId="ADAL" clId="{D9F817D0-BE2D-4D3E-B50F-D44E8283B7B0}" dt="2023-10-23T13:41:50.520" v="12394"/>
          <ac:spMkLst>
            <pc:docMk/>
            <pc:sldMk cId="1079148702" sldId="277"/>
            <ac:spMk id="65" creationId="{02CCBE82-0D82-B68D-044D-6B6D930B3FF5}"/>
          </ac:spMkLst>
        </pc:spChg>
        <pc:spChg chg="add mod">
          <ac:chgData name="Pico, Sandra" userId="cc8376c2-a3b5-4a4f-8a94-916433d842ab" providerId="ADAL" clId="{D9F817D0-BE2D-4D3E-B50F-D44E8283B7B0}" dt="2023-10-23T13:42:03.224" v="12395"/>
          <ac:spMkLst>
            <pc:docMk/>
            <pc:sldMk cId="1079148702" sldId="277"/>
            <ac:spMk id="66" creationId="{E73CC7DC-7D10-BE7D-680F-EF52F5C9C928}"/>
          </ac:spMkLst>
        </pc:spChg>
        <pc:spChg chg="add mod">
          <ac:chgData name="Pico, Sandra" userId="cc8376c2-a3b5-4a4f-8a94-916433d842ab" providerId="ADAL" clId="{D9F817D0-BE2D-4D3E-B50F-D44E8283B7B0}" dt="2023-10-23T13:42:03.224" v="12395"/>
          <ac:spMkLst>
            <pc:docMk/>
            <pc:sldMk cId="1079148702" sldId="277"/>
            <ac:spMk id="67" creationId="{C06FC436-855E-FC9E-22AB-5F3D954A4AFB}"/>
          </ac:spMkLst>
        </pc:spChg>
        <pc:spChg chg="add mod">
          <ac:chgData name="Pico, Sandra" userId="cc8376c2-a3b5-4a4f-8a94-916433d842ab" providerId="ADAL" clId="{D9F817D0-BE2D-4D3E-B50F-D44E8283B7B0}" dt="2023-10-23T13:42:03.224" v="12395"/>
          <ac:spMkLst>
            <pc:docMk/>
            <pc:sldMk cId="1079148702" sldId="277"/>
            <ac:spMk id="68" creationId="{BB1453CA-D70F-B4CD-36C1-1822F430D7DC}"/>
          </ac:spMkLst>
        </pc:spChg>
        <pc:spChg chg="add mod">
          <ac:chgData name="Pico, Sandra" userId="cc8376c2-a3b5-4a4f-8a94-916433d842ab" providerId="ADAL" clId="{D9F817D0-BE2D-4D3E-B50F-D44E8283B7B0}" dt="2023-10-23T13:42:03.224" v="12395"/>
          <ac:spMkLst>
            <pc:docMk/>
            <pc:sldMk cId="1079148702" sldId="277"/>
            <ac:spMk id="69" creationId="{14D96DCD-F42D-E4E6-538B-4B63FA9BA3D6}"/>
          </ac:spMkLst>
        </pc:spChg>
        <pc:spChg chg="add mod">
          <ac:chgData name="Pico, Sandra" userId="cc8376c2-a3b5-4a4f-8a94-916433d842ab" providerId="ADAL" clId="{D9F817D0-BE2D-4D3E-B50F-D44E8283B7B0}" dt="2023-10-23T13:42:03.224" v="12395"/>
          <ac:spMkLst>
            <pc:docMk/>
            <pc:sldMk cId="1079148702" sldId="277"/>
            <ac:spMk id="70" creationId="{97EDE3B1-7560-017E-060B-B32B6D1A0E3B}"/>
          </ac:spMkLst>
        </pc:spChg>
        <pc:spChg chg="add mod">
          <ac:chgData name="Pico, Sandra" userId="cc8376c2-a3b5-4a4f-8a94-916433d842ab" providerId="ADAL" clId="{D9F817D0-BE2D-4D3E-B50F-D44E8283B7B0}" dt="2023-10-23T13:42:03.224" v="12395"/>
          <ac:spMkLst>
            <pc:docMk/>
            <pc:sldMk cId="1079148702" sldId="277"/>
            <ac:spMk id="71" creationId="{0C6A9BE9-90D2-BA1B-3BE1-E11A36A70E8F}"/>
          </ac:spMkLst>
        </pc:spChg>
        <pc:spChg chg="add mod">
          <ac:chgData name="Pico, Sandra" userId="cc8376c2-a3b5-4a4f-8a94-916433d842ab" providerId="ADAL" clId="{D9F817D0-BE2D-4D3E-B50F-D44E8283B7B0}" dt="2023-10-23T13:42:03.224" v="12395"/>
          <ac:spMkLst>
            <pc:docMk/>
            <pc:sldMk cId="1079148702" sldId="277"/>
            <ac:spMk id="72" creationId="{6C023F1C-24DE-0364-F8F1-CB3CB8FF3F24}"/>
          </ac:spMkLst>
        </pc:spChg>
        <pc:spChg chg="add mod">
          <ac:chgData name="Pico, Sandra" userId="cc8376c2-a3b5-4a4f-8a94-916433d842ab" providerId="ADAL" clId="{D9F817D0-BE2D-4D3E-B50F-D44E8283B7B0}" dt="2023-10-23T13:42:03.224" v="12395"/>
          <ac:spMkLst>
            <pc:docMk/>
            <pc:sldMk cId="1079148702" sldId="277"/>
            <ac:spMk id="73" creationId="{42B35903-86FF-F292-5780-63FA27059F52}"/>
          </ac:spMkLst>
        </pc:spChg>
        <pc:spChg chg="add mod">
          <ac:chgData name="Pico, Sandra" userId="cc8376c2-a3b5-4a4f-8a94-916433d842ab" providerId="ADAL" clId="{D9F817D0-BE2D-4D3E-B50F-D44E8283B7B0}" dt="2023-10-23T13:42:03.224" v="12395"/>
          <ac:spMkLst>
            <pc:docMk/>
            <pc:sldMk cId="1079148702" sldId="277"/>
            <ac:spMk id="74" creationId="{7E95EB55-7BC3-4C5F-3628-9982790F7721}"/>
          </ac:spMkLst>
        </pc:spChg>
        <pc:spChg chg="add mod">
          <ac:chgData name="Pico, Sandra" userId="cc8376c2-a3b5-4a4f-8a94-916433d842ab" providerId="ADAL" clId="{D9F817D0-BE2D-4D3E-B50F-D44E8283B7B0}" dt="2023-10-23T13:42:03.224" v="12395"/>
          <ac:spMkLst>
            <pc:docMk/>
            <pc:sldMk cId="1079148702" sldId="277"/>
            <ac:spMk id="75" creationId="{56F64A97-457A-EDD2-A37F-E1CC5A9F92F2}"/>
          </ac:spMkLst>
        </pc:spChg>
        <pc:spChg chg="add mod">
          <ac:chgData name="Pico, Sandra" userId="cc8376c2-a3b5-4a4f-8a94-916433d842ab" providerId="ADAL" clId="{D9F817D0-BE2D-4D3E-B50F-D44E8283B7B0}" dt="2023-10-23T13:42:03.224" v="12395"/>
          <ac:spMkLst>
            <pc:docMk/>
            <pc:sldMk cId="1079148702" sldId="277"/>
            <ac:spMk id="76" creationId="{4A069AA9-BE42-B9BE-D275-C7283796C453}"/>
          </ac:spMkLst>
        </pc:spChg>
        <pc:spChg chg="add mod">
          <ac:chgData name="Pico, Sandra" userId="cc8376c2-a3b5-4a4f-8a94-916433d842ab" providerId="ADAL" clId="{D9F817D0-BE2D-4D3E-B50F-D44E8283B7B0}" dt="2023-10-23T13:42:03.224" v="12395"/>
          <ac:spMkLst>
            <pc:docMk/>
            <pc:sldMk cId="1079148702" sldId="277"/>
            <ac:spMk id="77" creationId="{37C42B7D-13C6-D783-B587-37A2604725B0}"/>
          </ac:spMkLst>
        </pc:spChg>
        <pc:spChg chg="add mod">
          <ac:chgData name="Pico, Sandra" userId="cc8376c2-a3b5-4a4f-8a94-916433d842ab" providerId="ADAL" clId="{D9F817D0-BE2D-4D3E-B50F-D44E8283B7B0}" dt="2023-10-23T13:42:03.224" v="12395"/>
          <ac:spMkLst>
            <pc:docMk/>
            <pc:sldMk cId="1079148702" sldId="277"/>
            <ac:spMk id="78" creationId="{A865752F-DFB7-F873-A906-71A28FD08B9E}"/>
          </ac:spMkLst>
        </pc:spChg>
        <pc:spChg chg="add mod">
          <ac:chgData name="Pico, Sandra" userId="cc8376c2-a3b5-4a4f-8a94-916433d842ab" providerId="ADAL" clId="{D9F817D0-BE2D-4D3E-B50F-D44E8283B7B0}" dt="2023-10-23T13:42:03.224" v="12395"/>
          <ac:spMkLst>
            <pc:docMk/>
            <pc:sldMk cId="1079148702" sldId="277"/>
            <ac:spMk id="79" creationId="{6D25FAFB-DDB5-5FF8-121F-EFFAAC9F6FED}"/>
          </ac:spMkLst>
        </pc:spChg>
        <pc:spChg chg="add mod">
          <ac:chgData name="Pico, Sandra" userId="cc8376c2-a3b5-4a4f-8a94-916433d842ab" providerId="ADAL" clId="{D9F817D0-BE2D-4D3E-B50F-D44E8283B7B0}" dt="2023-10-23T13:42:03.224" v="12395"/>
          <ac:spMkLst>
            <pc:docMk/>
            <pc:sldMk cId="1079148702" sldId="277"/>
            <ac:spMk id="80" creationId="{AE4CEA1D-53A6-AF1E-34D4-D4A47C2E800F}"/>
          </ac:spMkLst>
        </pc:spChg>
        <pc:spChg chg="add mod">
          <ac:chgData name="Pico, Sandra" userId="cc8376c2-a3b5-4a4f-8a94-916433d842ab" providerId="ADAL" clId="{D9F817D0-BE2D-4D3E-B50F-D44E8283B7B0}" dt="2023-10-23T13:42:03.224" v="12395"/>
          <ac:spMkLst>
            <pc:docMk/>
            <pc:sldMk cId="1079148702" sldId="277"/>
            <ac:spMk id="81" creationId="{DD8BB4D2-359F-AFCC-E64A-2B1C66E92B85}"/>
          </ac:spMkLst>
        </pc:spChg>
        <pc:spChg chg="add mod">
          <ac:chgData name="Pico, Sandra" userId="cc8376c2-a3b5-4a4f-8a94-916433d842ab" providerId="ADAL" clId="{D9F817D0-BE2D-4D3E-B50F-D44E8283B7B0}" dt="2023-10-23T13:42:03.224" v="12395"/>
          <ac:spMkLst>
            <pc:docMk/>
            <pc:sldMk cId="1079148702" sldId="277"/>
            <ac:spMk id="82" creationId="{5152F97D-F127-B6D9-3E2D-AE2009AFF940}"/>
          </ac:spMkLst>
        </pc:spChg>
        <pc:spChg chg="add mod">
          <ac:chgData name="Pico, Sandra" userId="cc8376c2-a3b5-4a4f-8a94-916433d842ab" providerId="ADAL" clId="{D9F817D0-BE2D-4D3E-B50F-D44E8283B7B0}" dt="2023-10-23T13:42:03.224" v="12395"/>
          <ac:spMkLst>
            <pc:docMk/>
            <pc:sldMk cId="1079148702" sldId="277"/>
            <ac:spMk id="83" creationId="{A94B08E3-04BC-1D6C-6374-785CB7781702}"/>
          </ac:spMkLst>
        </pc:spChg>
        <pc:spChg chg="add mod">
          <ac:chgData name="Pico, Sandra" userId="cc8376c2-a3b5-4a4f-8a94-916433d842ab" providerId="ADAL" clId="{D9F817D0-BE2D-4D3E-B50F-D44E8283B7B0}" dt="2023-10-23T13:42:03.224" v="12395"/>
          <ac:spMkLst>
            <pc:docMk/>
            <pc:sldMk cId="1079148702" sldId="277"/>
            <ac:spMk id="84" creationId="{BA097AD7-D5D1-9A57-B12E-1EC9219F7C85}"/>
          </ac:spMkLst>
        </pc:spChg>
        <pc:spChg chg="add mod">
          <ac:chgData name="Pico, Sandra" userId="cc8376c2-a3b5-4a4f-8a94-916433d842ab" providerId="ADAL" clId="{D9F817D0-BE2D-4D3E-B50F-D44E8283B7B0}" dt="2023-10-23T13:42:03.224" v="12395"/>
          <ac:spMkLst>
            <pc:docMk/>
            <pc:sldMk cId="1079148702" sldId="277"/>
            <ac:spMk id="85" creationId="{287D368E-8F3D-13EE-89A2-FCE6EA30A61E}"/>
          </ac:spMkLst>
        </pc:spChg>
        <pc:spChg chg="add mod">
          <ac:chgData name="Pico, Sandra" userId="cc8376c2-a3b5-4a4f-8a94-916433d842ab" providerId="ADAL" clId="{D9F817D0-BE2D-4D3E-B50F-D44E8283B7B0}" dt="2023-10-23T13:42:03.224" v="12395"/>
          <ac:spMkLst>
            <pc:docMk/>
            <pc:sldMk cId="1079148702" sldId="277"/>
            <ac:spMk id="86" creationId="{7253C6F7-72F2-9E39-D2D7-E3971A56D67F}"/>
          </ac:spMkLst>
        </pc:spChg>
        <pc:spChg chg="add mod">
          <ac:chgData name="Pico, Sandra" userId="cc8376c2-a3b5-4a4f-8a94-916433d842ab" providerId="ADAL" clId="{D9F817D0-BE2D-4D3E-B50F-D44E8283B7B0}" dt="2023-10-23T13:42:03.224" v="12395"/>
          <ac:spMkLst>
            <pc:docMk/>
            <pc:sldMk cId="1079148702" sldId="277"/>
            <ac:spMk id="87" creationId="{B59BD5BA-8496-B38A-9A6B-D2E636C87E2F}"/>
          </ac:spMkLst>
        </pc:spChg>
        <pc:spChg chg="add mod">
          <ac:chgData name="Pico, Sandra" userId="cc8376c2-a3b5-4a4f-8a94-916433d842ab" providerId="ADAL" clId="{D9F817D0-BE2D-4D3E-B50F-D44E8283B7B0}" dt="2023-10-23T13:42:03.224" v="12395"/>
          <ac:spMkLst>
            <pc:docMk/>
            <pc:sldMk cId="1079148702" sldId="277"/>
            <ac:spMk id="88" creationId="{E22A0FCC-B1D5-5971-A553-9962A3B594E4}"/>
          </ac:spMkLst>
        </pc:spChg>
        <pc:spChg chg="add mod">
          <ac:chgData name="Pico, Sandra" userId="cc8376c2-a3b5-4a4f-8a94-916433d842ab" providerId="ADAL" clId="{D9F817D0-BE2D-4D3E-B50F-D44E8283B7B0}" dt="2023-10-23T13:42:03.224" v="12395"/>
          <ac:spMkLst>
            <pc:docMk/>
            <pc:sldMk cId="1079148702" sldId="277"/>
            <ac:spMk id="89" creationId="{84616F79-EB6F-277C-757D-785A4978115B}"/>
          </ac:spMkLst>
        </pc:spChg>
        <pc:spChg chg="add mod">
          <ac:chgData name="Pico, Sandra" userId="cc8376c2-a3b5-4a4f-8a94-916433d842ab" providerId="ADAL" clId="{D9F817D0-BE2D-4D3E-B50F-D44E8283B7B0}" dt="2023-10-23T13:42:03.224" v="12395"/>
          <ac:spMkLst>
            <pc:docMk/>
            <pc:sldMk cId="1079148702" sldId="277"/>
            <ac:spMk id="90" creationId="{80377F50-8288-A2C5-3C86-F5ECE971F24E}"/>
          </ac:spMkLst>
        </pc:spChg>
        <pc:spChg chg="add mod">
          <ac:chgData name="Pico, Sandra" userId="cc8376c2-a3b5-4a4f-8a94-916433d842ab" providerId="ADAL" clId="{D9F817D0-BE2D-4D3E-B50F-D44E8283B7B0}" dt="2023-10-23T13:42:03.224" v="12395"/>
          <ac:spMkLst>
            <pc:docMk/>
            <pc:sldMk cId="1079148702" sldId="277"/>
            <ac:spMk id="91" creationId="{C7D9FBCB-4A7A-BC9F-01F4-EE5536CCFD68}"/>
          </ac:spMkLst>
        </pc:spChg>
        <pc:picChg chg="add del mod">
          <ac:chgData name="Pico, Sandra" userId="cc8376c2-a3b5-4a4f-8a94-916433d842ab" providerId="ADAL" clId="{D9F817D0-BE2D-4D3E-B50F-D44E8283B7B0}" dt="2023-10-22T15:06:54.925" v="5786" actId="478"/>
          <ac:picMkLst>
            <pc:docMk/>
            <pc:sldMk cId="1079148702" sldId="277"/>
            <ac:picMk id="1026" creationId="{32292F65-0125-0FFC-1ABE-93D5DD99A544}"/>
          </ac:picMkLst>
        </pc:picChg>
      </pc:sldChg>
      <pc:sldChg chg="addSp modSp add del mod modNotesTx">
        <pc:chgData name="Pico, Sandra" userId="cc8376c2-a3b5-4a4f-8a94-916433d842ab" providerId="ADAL" clId="{D9F817D0-BE2D-4D3E-B50F-D44E8283B7B0}" dt="2023-10-22T16:17:10.642" v="6564" actId="47"/>
        <pc:sldMkLst>
          <pc:docMk/>
          <pc:sldMk cId="1434539386" sldId="278"/>
        </pc:sldMkLst>
        <pc:spChg chg="mod">
          <ac:chgData name="Pico, Sandra" userId="cc8376c2-a3b5-4a4f-8a94-916433d842ab" providerId="ADAL" clId="{D9F817D0-BE2D-4D3E-B50F-D44E8283B7B0}" dt="2023-10-13T08:33:54.404" v="2435" actId="20577"/>
          <ac:spMkLst>
            <pc:docMk/>
            <pc:sldMk cId="1434539386" sldId="278"/>
            <ac:spMk id="2" creationId="{67F10986-EEA4-CF58-3290-4BBDC03EE314}"/>
          </ac:spMkLst>
        </pc:spChg>
        <pc:spChg chg="add mod">
          <ac:chgData name="Pico, Sandra" userId="cc8376c2-a3b5-4a4f-8a94-916433d842ab" providerId="ADAL" clId="{D9F817D0-BE2D-4D3E-B50F-D44E8283B7B0}" dt="2023-10-22T16:16:04.733" v="6468"/>
          <ac:spMkLst>
            <pc:docMk/>
            <pc:sldMk cId="1434539386" sldId="278"/>
            <ac:spMk id="7" creationId="{B84F6BFD-3E33-30DA-F454-15B8204C0B54}"/>
          </ac:spMkLst>
        </pc:spChg>
      </pc:sldChg>
      <pc:sldChg chg="addSp modSp add mod modNotesTx">
        <pc:chgData name="Pico, Sandra" userId="cc8376c2-a3b5-4a4f-8a94-916433d842ab" providerId="ADAL" clId="{D9F817D0-BE2D-4D3E-B50F-D44E8283B7B0}" dt="2023-10-23T09:30:41.562" v="9346" actId="1076"/>
        <pc:sldMkLst>
          <pc:docMk/>
          <pc:sldMk cId="1180671569" sldId="279"/>
        </pc:sldMkLst>
        <pc:spChg chg="mod">
          <ac:chgData name="Pico, Sandra" userId="cc8376c2-a3b5-4a4f-8a94-916433d842ab" providerId="ADAL" clId="{D9F817D0-BE2D-4D3E-B50F-D44E8283B7B0}" dt="2023-10-22T14:49:57.803" v="4139" actId="20577"/>
          <ac:spMkLst>
            <pc:docMk/>
            <pc:sldMk cId="1180671569" sldId="279"/>
            <ac:spMk id="2" creationId="{67F10986-EEA4-CF58-3290-4BBDC03EE314}"/>
          </ac:spMkLst>
        </pc:spChg>
        <pc:spChg chg="add mod">
          <ac:chgData name="Pico, Sandra" userId="cc8376c2-a3b5-4a4f-8a94-916433d842ab" providerId="ADAL" clId="{D9F817D0-BE2D-4D3E-B50F-D44E8283B7B0}" dt="2023-10-23T09:30:41.562" v="9346" actId="1076"/>
          <ac:spMkLst>
            <pc:docMk/>
            <pc:sldMk cId="1180671569" sldId="279"/>
            <ac:spMk id="7" creationId="{C9ACC429-531A-8593-5327-80A9A5E10B97}"/>
          </ac:spMkLst>
        </pc:spChg>
      </pc:sldChg>
      <pc:sldChg chg="new del">
        <pc:chgData name="Pico, Sandra" userId="cc8376c2-a3b5-4a4f-8a94-916433d842ab" providerId="ADAL" clId="{D9F817D0-BE2D-4D3E-B50F-D44E8283B7B0}" dt="2023-10-13T08:52:30.274" v="2515" actId="47"/>
        <pc:sldMkLst>
          <pc:docMk/>
          <pc:sldMk cId="1952317941" sldId="279"/>
        </pc:sldMkLst>
      </pc:sldChg>
      <pc:sldChg chg="addSp delSp modSp add mod modNotesTx">
        <pc:chgData name="Pico, Sandra" userId="cc8376c2-a3b5-4a4f-8a94-916433d842ab" providerId="ADAL" clId="{D9F817D0-BE2D-4D3E-B50F-D44E8283B7B0}" dt="2023-10-23T13:29:54.947" v="12389" actId="207"/>
        <pc:sldMkLst>
          <pc:docMk/>
          <pc:sldMk cId="4106693434" sldId="280"/>
        </pc:sldMkLst>
        <pc:spChg chg="mod">
          <ac:chgData name="Pico, Sandra" userId="cc8376c2-a3b5-4a4f-8a94-916433d842ab" providerId="ADAL" clId="{D9F817D0-BE2D-4D3E-B50F-D44E8283B7B0}" dt="2023-10-23T13:28:42.183" v="12385" actId="1076"/>
          <ac:spMkLst>
            <pc:docMk/>
            <pc:sldMk cId="4106693434" sldId="280"/>
            <ac:spMk id="7" creationId="{E6003F7E-9E9D-09F3-09C0-D8C0DDE26406}"/>
          </ac:spMkLst>
        </pc:spChg>
        <pc:spChg chg="mod">
          <ac:chgData name="Pico, Sandra" userId="cc8376c2-a3b5-4a4f-8a94-916433d842ab" providerId="ADAL" clId="{D9F817D0-BE2D-4D3E-B50F-D44E8283B7B0}" dt="2023-10-23T13:28:42.183" v="12385" actId="1076"/>
          <ac:spMkLst>
            <pc:docMk/>
            <pc:sldMk cId="4106693434" sldId="280"/>
            <ac:spMk id="8" creationId="{2C17B15D-F751-D12F-2A3B-CB3A52B5F865}"/>
          </ac:spMkLst>
        </pc:spChg>
        <pc:spChg chg="add del mod">
          <ac:chgData name="Pico, Sandra" userId="cc8376c2-a3b5-4a4f-8a94-916433d842ab" providerId="ADAL" clId="{D9F817D0-BE2D-4D3E-B50F-D44E8283B7B0}" dt="2023-10-23T13:27:19.268" v="12362"/>
          <ac:spMkLst>
            <pc:docMk/>
            <pc:sldMk cId="4106693434" sldId="280"/>
            <ac:spMk id="9" creationId="{626AA86C-5F74-0C61-236F-04345B01A013}"/>
          </ac:spMkLst>
        </pc:spChg>
        <pc:spChg chg="add del mod">
          <ac:chgData name="Pico, Sandra" userId="cc8376c2-a3b5-4a4f-8a94-916433d842ab" providerId="ADAL" clId="{D9F817D0-BE2D-4D3E-B50F-D44E8283B7B0}" dt="2023-10-23T13:27:19.268" v="12362"/>
          <ac:spMkLst>
            <pc:docMk/>
            <pc:sldMk cId="4106693434" sldId="280"/>
            <ac:spMk id="10" creationId="{BA69D116-885A-96FB-A100-1D6F4558717B}"/>
          </ac:spMkLst>
        </pc:spChg>
        <pc:spChg chg="add del mod">
          <ac:chgData name="Pico, Sandra" userId="cc8376c2-a3b5-4a4f-8a94-916433d842ab" providerId="ADAL" clId="{D9F817D0-BE2D-4D3E-B50F-D44E8283B7B0}" dt="2023-10-23T13:27:19.268" v="12362"/>
          <ac:spMkLst>
            <pc:docMk/>
            <pc:sldMk cId="4106693434" sldId="280"/>
            <ac:spMk id="11" creationId="{97A5A4FA-1C27-8B94-DF8C-5739A8AE0FEB}"/>
          </ac:spMkLst>
        </pc:spChg>
        <pc:spChg chg="add del mod">
          <ac:chgData name="Pico, Sandra" userId="cc8376c2-a3b5-4a4f-8a94-916433d842ab" providerId="ADAL" clId="{D9F817D0-BE2D-4D3E-B50F-D44E8283B7B0}" dt="2023-10-23T13:27:19.268" v="12362"/>
          <ac:spMkLst>
            <pc:docMk/>
            <pc:sldMk cId="4106693434" sldId="280"/>
            <ac:spMk id="12" creationId="{CEE00B89-28C9-8D49-D17F-58A128ED20E0}"/>
          </ac:spMkLst>
        </pc:spChg>
        <pc:spChg chg="add mod">
          <ac:chgData name="Pico, Sandra" userId="cc8376c2-a3b5-4a4f-8a94-916433d842ab" providerId="ADAL" clId="{D9F817D0-BE2D-4D3E-B50F-D44E8283B7B0}" dt="2023-10-23T13:28:42.183" v="12385" actId="1076"/>
          <ac:spMkLst>
            <pc:docMk/>
            <pc:sldMk cId="4106693434" sldId="280"/>
            <ac:spMk id="13" creationId="{080A1F65-E555-D2AC-B4A5-544A7BBBCF66}"/>
          </ac:spMkLst>
        </pc:spChg>
        <pc:spChg chg="add mod">
          <ac:chgData name="Pico, Sandra" userId="cc8376c2-a3b5-4a4f-8a94-916433d842ab" providerId="ADAL" clId="{D9F817D0-BE2D-4D3E-B50F-D44E8283B7B0}" dt="2023-10-23T13:28:42.183" v="12385" actId="1076"/>
          <ac:spMkLst>
            <pc:docMk/>
            <pc:sldMk cId="4106693434" sldId="280"/>
            <ac:spMk id="14" creationId="{5C0CFA47-9CEF-8C91-0514-7DCAD193F8A0}"/>
          </ac:spMkLst>
        </pc:spChg>
        <pc:spChg chg="add mod">
          <ac:chgData name="Pico, Sandra" userId="cc8376c2-a3b5-4a4f-8a94-916433d842ab" providerId="ADAL" clId="{D9F817D0-BE2D-4D3E-B50F-D44E8283B7B0}" dt="2023-10-23T13:28:42.183" v="12385" actId="1076"/>
          <ac:spMkLst>
            <pc:docMk/>
            <pc:sldMk cId="4106693434" sldId="280"/>
            <ac:spMk id="15" creationId="{A5D81F80-2FE3-4C67-11AF-B05F13CD7140}"/>
          </ac:spMkLst>
        </pc:spChg>
        <pc:spChg chg="mod">
          <ac:chgData name="Pico, Sandra" userId="cc8376c2-a3b5-4a4f-8a94-916433d842ab" providerId="ADAL" clId="{D9F817D0-BE2D-4D3E-B50F-D44E8283B7B0}" dt="2023-10-23T13:28:42.183" v="12385" actId="1076"/>
          <ac:spMkLst>
            <pc:docMk/>
            <pc:sldMk cId="4106693434" sldId="280"/>
            <ac:spMk id="16" creationId="{6B4DB424-2903-E001-A1B2-6DD76463720A}"/>
          </ac:spMkLst>
        </pc:spChg>
        <pc:spChg chg="mod">
          <ac:chgData name="Pico, Sandra" userId="cc8376c2-a3b5-4a4f-8a94-916433d842ab" providerId="ADAL" clId="{D9F817D0-BE2D-4D3E-B50F-D44E8283B7B0}" dt="2023-10-23T13:28:42.183" v="12385" actId="1076"/>
          <ac:spMkLst>
            <pc:docMk/>
            <pc:sldMk cId="4106693434" sldId="280"/>
            <ac:spMk id="17" creationId="{03A12119-D2BA-065E-DAC8-6E1AC6EACF7C}"/>
          </ac:spMkLst>
        </pc:spChg>
        <pc:spChg chg="mod">
          <ac:chgData name="Pico, Sandra" userId="cc8376c2-a3b5-4a4f-8a94-916433d842ab" providerId="ADAL" clId="{D9F817D0-BE2D-4D3E-B50F-D44E8283B7B0}" dt="2023-10-23T13:28:42.183" v="12385" actId="1076"/>
          <ac:spMkLst>
            <pc:docMk/>
            <pc:sldMk cId="4106693434" sldId="280"/>
            <ac:spMk id="18" creationId="{43FD5304-468D-1B06-2240-0AF5A92A5155}"/>
          </ac:spMkLst>
        </pc:spChg>
        <pc:spChg chg="mod">
          <ac:chgData name="Pico, Sandra" userId="cc8376c2-a3b5-4a4f-8a94-916433d842ab" providerId="ADAL" clId="{D9F817D0-BE2D-4D3E-B50F-D44E8283B7B0}" dt="2023-10-23T13:28:42.183" v="12385" actId="1076"/>
          <ac:spMkLst>
            <pc:docMk/>
            <pc:sldMk cId="4106693434" sldId="280"/>
            <ac:spMk id="19" creationId="{810F2B1D-191A-6F36-C040-1F0CF38DCD5D}"/>
          </ac:spMkLst>
        </pc:spChg>
        <pc:spChg chg="mod">
          <ac:chgData name="Pico, Sandra" userId="cc8376c2-a3b5-4a4f-8a94-916433d842ab" providerId="ADAL" clId="{D9F817D0-BE2D-4D3E-B50F-D44E8283B7B0}" dt="2023-10-23T13:28:42.183" v="12385" actId="1076"/>
          <ac:spMkLst>
            <pc:docMk/>
            <pc:sldMk cId="4106693434" sldId="280"/>
            <ac:spMk id="20" creationId="{7D1608FA-ED61-1C76-6C46-DE4CC48409FA}"/>
          </ac:spMkLst>
        </pc:spChg>
        <pc:spChg chg="mod">
          <ac:chgData name="Pico, Sandra" userId="cc8376c2-a3b5-4a4f-8a94-916433d842ab" providerId="ADAL" clId="{D9F817D0-BE2D-4D3E-B50F-D44E8283B7B0}" dt="2023-10-23T13:28:42.183" v="12385" actId="1076"/>
          <ac:spMkLst>
            <pc:docMk/>
            <pc:sldMk cId="4106693434" sldId="280"/>
            <ac:spMk id="21" creationId="{DE0B61D4-2EA2-BB46-6058-FE1CF92A2E1F}"/>
          </ac:spMkLst>
        </pc:spChg>
        <pc:spChg chg="mod">
          <ac:chgData name="Pico, Sandra" userId="cc8376c2-a3b5-4a4f-8a94-916433d842ab" providerId="ADAL" clId="{D9F817D0-BE2D-4D3E-B50F-D44E8283B7B0}" dt="2023-10-23T13:28:42.183" v="12385" actId="1076"/>
          <ac:spMkLst>
            <pc:docMk/>
            <pc:sldMk cId="4106693434" sldId="280"/>
            <ac:spMk id="22" creationId="{1CBD087C-6AB0-E501-E08B-369785F5884C}"/>
          </ac:spMkLst>
        </pc:spChg>
        <pc:spChg chg="mod">
          <ac:chgData name="Pico, Sandra" userId="cc8376c2-a3b5-4a4f-8a94-916433d842ab" providerId="ADAL" clId="{D9F817D0-BE2D-4D3E-B50F-D44E8283B7B0}" dt="2023-10-23T13:28:42.183" v="12385" actId="1076"/>
          <ac:spMkLst>
            <pc:docMk/>
            <pc:sldMk cId="4106693434" sldId="280"/>
            <ac:spMk id="23" creationId="{DA58C48D-0249-7779-328D-0E7009020D88}"/>
          </ac:spMkLst>
        </pc:spChg>
        <pc:spChg chg="mod">
          <ac:chgData name="Pico, Sandra" userId="cc8376c2-a3b5-4a4f-8a94-916433d842ab" providerId="ADAL" clId="{D9F817D0-BE2D-4D3E-B50F-D44E8283B7B0}" dt="2023-10-23T13:28:42.183" v="12385" actId="1076"/>
          <ac:spMkLst>
            <pc:docMk/>
            <pc:sldMk cId="4106693434" sldId="280"/>
            <ac:spMk id="24" creationId="{C747651C-0876-4EEB-3A37-0389DE2D3E56}"/>
          </ac:spMkLst>
        </pc:spChg>
        <pc:spChg chg="mod">
          <ac:chgData name="Pico, Sandra" userId="cc8376c2-a3b5-4a4f-8a94-916433d842ab" providerId="ADAL" clId="{D9F817D0-BE2D-4D3E-B50F-D44E8283B7B0}" dt="2023-10-23T13:28:42.183" v="12385" actId="1076"/>
          <ac:spMkLst>
            <pc:docMk/>
            <pc:sldMk cId="4106693434" sldId="280"/>
            <ac:spMk id="25" creationId="{93D8D820-E2B1-4B08-ECD1-04117941378F}"/>
          </ac:spMkLst>
        </pc:spChg>
        <pc:spChg chg="mod">
          <ac:chgData name="Pico, Sandra" userId="cc8376c2-a3b5-4a4f-8a94-916433d842ab" providerId="ADAL" clId="{D9F817D0-BE2D-4D3E-B50F-D44E8283B7B0}" dt="2023-10-23T13:28:42.183" v="12385" actId="1076"/>
          <ac:spMkLst>
            <pc:docMk/>
            <pc:sldMk cId="4106693434" sldId="280"/>
            <ac:spMk id="26" creationId="{597AB08C-7B6C-1402-0911-1398F11674DE}"/>
          </ac:spMkLst>
        </pc:spChg>
        <pc:spChg chg="mod">
          <ac:chgData name="Pico, Sandra" userId="cc8376c2-a3b5-4a4f-8a94-916433d842ab" providerId="ADAL" clId="{D9F817D0-BE2D-4D3E-B50F-D44E8283B7B0}" dt="2023-10-23T13:28:42.183" v="12385" actId="1076"/>
          <ac:spMkLst>
            <pc:docMk/>
            <pc:sldMk cId="4106693434" sldId="280"/>
            <ac:spMk id="27" creationId="{FD317AC3-76B1-784F-862F-81C0F7A5C651}"/>
          </ac:spMkLst>
        </pc:spChg>
        <pc:spChg chg="mod">
          <ac:chgData name="Pico, Sandra" userId="cc8376c2-a3b5-4a4f-8a94-916433d842ab" providerId="ADAL" clId="{D9F817D0-BE2D-4D3E-B50F-D44E8283B7B0}" dt="2023-10-23T13:28:42.183" v="12385" actId="1076"/>
          <ac:spMkLst>
            <pc:docMk/>
            <pc:sldMk cId="4106693434" sldId="280"/>
            <ac:spMk id="28" creationId="{2FCA6401-765C-26D9-9232-7D319FB6BA99}"/>
          </ac:spMkLst>
        </pc:spChg>
        <pc:spChg chg="mod">
          <ac:chgData name="Pico, Sandra" userId="cc8376c2-a3b5-4a4f-8a94-916433d842ab" providerId="ADAL" clId="{D9F817D0-BE2D-4D3E-B50F-D44E8283B7B0}" dt="2023-10-23T13:28:42.183" v="12385" actId="1076"/>
          <ac:spMkLst>
            <pc:docMk/>
            <pc:sldMk cId="4106693434" sldId="280"/>
            <ac:spMk id="29" creationId="{EFB8E817-91AE-A63F-ADB9-6D7CDE58BE64}"/>
          </ac:spMkLst>
        </pc:spChg>
        <pc:spChg chg="mod">
          <ac:chgData name="Pico, Sandra" userId="cc8376c2-a3b5-4a4f-8a94-916433d842ab" providerId="ADAL" clId="{D9F817D0-BE2D-4D3E-B50F-D44E8283B7B0}" dt="2023-10-23T13:28:42.183" v="12385" actId="1076"/>
          <ac:spMkLst>
            <pc:docMk/>
            <pc:sldMk cId="4106693434" sldId="280"/>
            <ac:spMk id="30" creationId="{FD995135-4A1D-88DC-5D10-0D65085C1754}"/>
          </ac:spMkLst>
        </pc:spChg>
        <pc:spChg chg="mod">
          <ac:chgData name="Pico, Sandra" userId="cc8376c2-a3b5-4a4f-8a94-916433d842ab" providerId="ADAL" clId="{D9F817D0-BE2D-4D3E-B50F-D44E8283B7B0}" dt="2023-10-23T13:28:42.183" v="12385" actId="1076"/>
          <ac:spMkLst>
            <pc:docMk/>
            <pc:sldMk cId="4106693434" sldId="280"/>
            <ac:spMk id="31" creationId="{1EA03F4B-AF3D-6F33-8D26-21B07C94C054}"/>
          </ac:spMkLst>
        </pc:spChg>
        <pc:spChg chg="mod">
          <ac:chgData name="Pico, Sandra" userId="cc8376c2-a3b5-4a4f-8a94-916433d842ab" providerId="ADAL" clId="{D9F817D0-BE2D-4D3E-B50F-D44E8283B7B0}" dt="2023-10-23T13:28:42.183" v="12385" actId="1076"/>
          <ac:spMkLst>
            <pc:docMk/>
            <pc:sldMk cId="4106693434" sldId="280"/>
            <ac:spMk id="32" creationId="{4B2AAC4F-F2CA-F29F-19B3-0873B508987B}"/>
          </ac:spMkLst>
        </pc:spChg>
        <pc:spChg chg="mod">
          <ac:chgData name="Pico, Sandra" userId="cc8376c2-a3b5-4a4f-8a94-916433d842ab" providerId="ADAL" clId="{D9F817D0-BE2D-4D3E-B50F-D44E8283B7B0}" dt="2023-10-23T13:28:42.183" v="12385" actId="1076"/>
          <ac:spMkLst>
            <pc:docMk/>
            <pc:sldMk cId="4106693434" sldId="280"/>
            <ac:spMk id="33" creationId="{A3E9F03C-BC22-2220-E67C-47F5054F2EED}"/>
          </ac:spMkLst>
        </pc:spChg>
        <pc:spChg chg="add mod">
          <ac:chgData name="Pico, Sandra" userId="cc8376c2-a3b5-4a4f-8a94-916433d842ab" providerId="ADAL" clId="{D9F817D0-BE2D-4D3E-B50F-D44E8283B7B0}" dt="2023-10-23T13:28:42.183" v="12385" actId="1076"/>
          <ac:spMkLst>
            <pc:docMk/>
            <pc:sldMk cId="4106693434" sldId="280"/>
            <ac:spMk id="34" creationId="{437E021B-2FFC-A816-799C-2F33527ED787}"/>
          </ac:spMkLst>
        </pc:spChg>
        <pc:spChg chg="mod">
          <ac:chgData name="Pico, Sandra" userId="cc8376c2-a3b5-4a4f-8a94-916433d842ab" providerId="ADAL" clId="{D9F817D0-BE2D-4D3E-B50F-D44E8283B7B0}" dt="2023-10-23T13:28:42.183" v="12385" actId="1076"/>
          <ac:spMkLst>
            <pc:docMk/>
            <pc:sldMk cId="4106693434" sldId="280"/>
            <ac:spMk id="35" creationId="{D607EBAF-60D8-817D-ED45-CEBCABA291BA}"/>
          </ac:spMkLst>
        </pc:spChg>
        <pc:spChg chg="mod">
          <ac:chgData name="Pico, Sandra" userId="cc8376c2-a3b5-4a4f-8a94-916433d842ab" providerId="ADAL" clId="{D9F817D0-BE2D-4D3E-B50F-D44E8283B7B0}" dt="2023-10-23T13:28:42.183" v="12385" actId="1076"/>
          <ac:spMkLst>
            <pc:docMk/>
            <pc:sldMk cId="4106693434" sldId="280"/>
            <ac:spMk id="36" creationId="{80A95E66-4C94-BA14-9024-C7D91F926418}"/>
          </ac:spMkLst>
        </pc:spChg>
        <pc:spChg chg="mod">
          <ac:chgData name="Pico, Sandra" userId="cc8376c2-a3b5-4a4f-8a94-916433d842ab" providerId="ADAL" clId="{D9F817D0-BE2D-4D3E-B50F-D44E8283B7B0}" dt="2023-10-23T13:28:42.183" v="12385" actId="1076"/>
          <ac:spMkLst>
            <pc:docMk/>
            <pc:sldMk cId="4106693434" sldId="280"/>
            <ac:spMk id="37" creationId="{4DD41278-4C57-EC14-85A9-0C71A6FED783}"/>
          </ac:spMkLst>
        </pc:spChg>
        <pc:spChg chg="mod">
          <ac:chgData name="Pico, Sandra" userId="cc8376c2-a3b5-4a4f-8a94-916433d842ab" providerId="ADAL" clId="{D9F817D0-BE2D-4D3E-B50F-D44E8283B7B0}" dt="2023-10-23T13:28:42.183" v="12385" actId="1076"/>
          <ac:spMkLst>
            <pc:docMk/>
            <pc:sldMk cId="4106693434" sldId="280"/>
            <ac:spMk id="38" creationId="{3C68AA7D-1F4F-36B0-03D5-CE9ACBAEF7CF}"/>
          </ac:spMkLst>
        </pc:spChg>
        <pc:spChg chg="mod">
          <ac:chgData name="Pico, Sandra" userId="cc8376c2-a3b5-4a4f-8a94-916433d842ab" providerId="ADAL" clId="{D9F817D0-BE2D-4D3E-B50F-D44E8283B7B0}" dt="2023-10-23T13:28:42.183" v="12385" actId="1076"/>
          <ac:spMkLst>
            <pc:docMk/>
            <pc:sldMk cId="4106693434" sldId="280"/>
            <ac:spMk id="39" creationId="{039D6B69-13EE-1A0E-C9C5-22A5E9074E92}"/>
          </ac:spMkLst>
        </pc:spChg>
        <pc:spChg chg="mod">
          <ac:chgData name="Pico, Sandra" userId="cc8376c2-a3b5-4a4f-8a94-916433d842ab" providerId="ADAL" clId="{D9F817D0-BE2D-4D3E-B50F-D44E8283B7B0}" dt="2023-10-23T13:28:42.183" v="12385" actId="1076"/>
          <ac:spMkLst>
            <pc:docMk/>
            <pc:sldMk cId="4106693434" sldId="280"/>
            <ac:spMk id="40" creationId="{354BFD5B-8CC2-A81C-B169-439B6696087A}"/>
          </ac:spMkLst>
        </pc:spChg>
        <pc:spChg chg="add mod">
          <ac:chgData name="Pico, Sandra" userId="cc8376c2-a3b5-4a4f-8a94-916433d842ab" providerId="ADAL" clId="{D9F817D0-BE2D-4D3E-B50F-D44E8283B7B0}" dt="2023-10-23T13:28:42.183" v="12385" actId="1076"/>
          <ac:spMkLst>
            <pc:docMk/>
            <pc:sldMk cId="4106693434" sldId="280"/>
            <ac:spMk id="41" creationId="{D7DF6A2C-3779-1238-B448-322E067AA5C1}"/>
          </ac:spMkLst>
        </pc:spChg>
        <pc:spChg chg="add mod">
          <ac:chgData name="Pico, Sandra" userId="cc8376c2-a3b5-4a4f-8a94-916433d842ab" providerId="ADAL" clId="{D9F817D0-BE2D-4D3E-B50F-D44E8283B7B0}" dt="2023-10-23T13:28:42.183" v="12385" actId="1076"/>
          <ac:spMkLst>
            <pc:docMk/>
            <pc:sldMk cId="4106693434" sldId="280"/>
            <ac:spMk id="42" creationId="{BE74B29D-0D35-D298-5DA2-6A02B2D4C03F}"/>
          </ac:spMkLst>
        </pc:spChg>
        <pc:spChg chg="add mod">
          <ac:chgData name="Pico, Sandra" userId="cc8376c2-a3b5-4a4f-8a94-916433d842ab" providerId="ADAL" clId="{D9F817D0-BE2D-4D3E-B50F-D44E8283B7B0}" dt="2023-10-23T13:28:42.183" v="12385" actId="1076"/>
          <ac:spMkLst>
            <pc:docMk/>
            <pc:sldMk cId="4106693434" sldId="280"/>
            <ac:spMk id="43" creationId="{91B715E4-E975-0A2B-79B2-5BEBE48C320B}"/>
          </ac:spMkLst>
        </pc:spChg>
        <pc:spChg chg="add mod">
          <ac:chgData name="Pico, Sandra" userId="cc8376c2-a3b5-4a4f-8a94-916433d842ab" providerId="ADAL" clId="{D9F817D0-BE2D-4D3E-B50F-D44E8283B7B0}" dt="2023-10-23T13:28:42.183" v="12385" actId="1076"/>
          <ac:spMkLst>
            <pc:docMk/>
            <pc:sldMk cId="4106693434" sldId="280"/>
            <ac:spMk id="44" creationId="{AF5CB888-10B1-CED3-A856-8D24C81610F1}"/>
          </ac:spMkLst>
        </pc:spChg>
        <pc:spChg chg="add mod">
          <ac:chgData name="Pico, Sandra" userId="cc8376c2-a3b5-4a4f-8a94-916433d842ab" providerId="ADAL" clId="{D9F817D0-BE2D-4D3E-B50F-D44E8283B7B0}" dt="2023-10-23T13:28:42.183" v="12385" actId="1076"/>
          <ac:spMkLst>
            <pc:docMk/>
            <pc:sldMk cId="4106693434" sldId="280"/>
            <ac:spMk id="45" creationId="{21EDA01C-56B5-CEC6-35C2-7DD36885BDBC}"/>
          </ac:spMkLst>
        </pc:spChg>
        <pc:spChg chg="add mod">
          <ac:chgData name="Pico, Sandra" userId="cc8376c2-a3b5-4a4f-8a94-916433d842ab" providerId="ADAL" clId="{D9F817D0-BE2D-4D3E-B50F-D44E8283B7B0}" dt="2023-10-23T13:28:42.183" v="12385" actId="1076"/>
          <ac:spMkLst>
            <pc:docMk/>
            <pc:sldMk cId="4106693434" sldId="280"/>
            <ac:spMk id="46" creationId="{3D09DE7E-7B99-D605-F0FB-BF1FCAD16FA3}"/>
          </ac:spMkLst>
        </pc:spChg>
        <pc:spChg chg="add del mod">
          <ac:chgData name="Pico, Sandra" userId="cc8376c2-a3b5-4a4f-8a94-916433d842ab" providerId="ADAL" clId="{D9F817D0-BE2D-4D3E-B50F-D44E8283B7B0}" dt="2023-10-23T13:27:19.268" v="12362"/>
          <ac:spMkLst>
            <pc:docMk/>
            <pc:sldMk cId="4106693434" sldId="280"/>
            <ac:spMk id="47" creationId="{2B3A0D32-D280-965E-3448-0A9F6DDA9528}"/>
          </ac:spMkLst>
        </pc:spChg>
        <pc:spChg chg="add del mod">
          <ac:chgData name="Pico, Sandra" userId="cc8376c2-a3b5-4a4f-8a94-916433d842ab" providerId="ADAL" clId="{D9F817D0-BE2D-4D3E-B50F-D44E8283B7B0}" dt="2023-10-23T13:27:19.268" v="12362"/>
          <ac:spMkLst>
            <pc:docMk/>
            <pc:sldMk cId="4106693434" sldId="280"/>
            <ac:spMk id="48" creationId="{0632337A-03F5-5791-9161-05DA9037D1E7}"/>
          </ac:spMkLst>
        </pc:spChg>
        <pc:spChg chg="add del mod">
          <ac:chgData name="Pico, Sandra" userId="cc8376c2-a3b5-4a4f-8a94-916433d842ab" providerId="ADAL" clId="{D9F817D0-BE2D-4D3E-B50F-D44E8283B7B0}" dt="2023-10-23T13:27:19.268" v="12362"/>
          <ac:spMkLst>
            <pc:docMk/>
            <pc:sldMk cId="4106693434" sldId="280"/>
            <ac:spMk id="49" creationId="{FF6291E3-D904-896E-2942-13B4F799C5C4}"/>
          </ac:spMkLst>
        </pc:spChg>
        <pc:spChg chg="add del mod">
          <ac:chgData name="Pico, Sandra" userId="cc8376c2-a3b5-4a4f-8a94-916433d842ab" providerId="ADAL" clId="{D9F817D0-BE2D-4D3E-B50F-D44E8283B7B0}" dt="2023-10-23T13:27:19.268" v="12362"/>
          <ac:spMkLst>
            <pc:docMk/>
            <pc:sldMk cId="4106693434" sldId="280"/>
            <ac:spMk id="50" creationId="{B5681BF7-4C8E-F481-E240-BD62B9F881A3}"/>
          </ac:spMkLst>
        </pc:spChg>
        <pc:spChg chg="add del mod">
          <ac:chgData name="Pico, Sandra" userId="cc8376c2-a3b5-4a4f-8a94-916433d842ab" providerId="ADAL" clId="{D9F817D0-BE2D-4D3E-B50F-D44E8283B7B0}" dt="2023-10-23T13:27:19.268" v="12362"/>
          <ac:spMkLst>
            <pc:docMk/>
            <pc:sldMk cId="4106693434" sldId="280"/>
            <ac:spMk id="51" creationId="{D3C5939A-4D88-70EC-127C-B0B958894EF5}"/>
          </ac:spMkLst>
        </pc:spChg>
        <pc:spChg chg="add del mod">
          <ac:chgData name="Pico, Sandra" userId="cc8376c2-a3b5-4a4f-8a94-916433d842ab" providerId="ADAL" clId="{D9F817D0-BE2D-4D3E-B50F-D44E8283B7B0}" dt="2023-10-23T13:27:19.268" v="12362"/>
          <ac:spMkLst>
            <pc:docMk/>
            <pc:sldMk cId="4106693434" sldId="280"/>
            <ac:spMk id="52" creationId="{64861612-F387-3B5F-6F8A-FD87C1D9EBD2}"/>
          </ac:spMkLst>
        </pc:spChg>
        <pc:spChg chg="add del mod">
          <ac:chgData name="Pico, Sandra" userId="cc8376c2-a3b5-4a4f-8a94-916433d842ab" providerId="ADAL" clId="{D9F817D0-BE2D-4D3E-B50F-D44E8283B7B0}" dt="2023-10-23T13:27:19.268" v="12362"/>
          <ac:spMkLst>
            <pc:docMk/>
            <pc:sldMk cId="4106693434" sldId="280"/>
            <ac:spMk id="53" creationId="{1F7F370B-6326-0711-D2B5-15AE0D081A30}"/>
          </ac:spMkLst>
        </pc:spChg>
        <pc:spChg chg="add del mod">
          <ac:chgData name="Pico, Sandra" userId="cc8376c2-a3b5-4a4f-8a94-916433d842ab" providerId="ADAL" clId="{D9F817D0-BE2D-4D3E-B50F-D44E8283B7B0}" dt="2023-10-23T13:27:19.268" v="12362"/>
          <ac:spMkLst>
            <pc:docMk/>
            <pc:sldMk cId="4106693434" sldId="280"/>
            <ac:spMk id="54" creationId="{444642C5-DAC2-734E-BEEA-DC97410C765F}"/>
          </ac:spMkLst>
        </pc:spChg>
        <pc:spChg chg="add mod">
          <ac:chgData name="Pico, Sandra" userId="cc8376c2-a3b5-4a4f-8a94-916433d842ab" providerId="ADAL" clId="{D9F817D0-BE2D-4D3E-B50F-D44E8283B7B0}" dt="2023-10-23T13:29:54.947" v="12389" actId="207"/>
          <ac:spMkLst>
            <pc:docMk/>
            <pc:sldMk cId="4106693434" sldId="280"/>
            <ac:spMk id="55" creationId="{43174C45-C746-06F0-0320-F281B54CE643}"/>
          </ac:spMkLst>
        </pc:spChg>
        <pc:spChg chg="add mod">
          <ac:chgData name="Pico, Sandra" userId="cc8376c2-a3b5-4a4f-8a94-916433d842ab" providerId="ADAL" clId="{D9F817D0-BE2D-4D3E-B50F-D44E8283B7B0}" dt="2023-10-23T13:28:55.062" v="12386"/>
          <ac:spMkLst>
            <pc:docMk/>
            <pc:sldMk cId="4106693434" sldId="280"/>
            <ac:spMk id="56" creationId="{EB55FB5D-E1F6-4022-3FBD-C65128C622E5}"/>
          </ac:spMkLst>
        </pc:spChg>
        <pc:spChg chg="add mod">
          <ac:chgData name="Pico, Sandra" userId="cc8376c2-a3b5-4a4f-8a94-916433d842ab" providerId="ADAL" clId="{D9F817D0-BE2D-4D3E-B50F-D44E8283B7B0}" dt="2023-10-23T13:28:55.062" v="12386"/>
          <ac:spMkLst>
            <pc:docMk/>
            <pc:sldMk cId="4106693434" sldId="280"/>
            <ac:spMk id="57" creationId="{6D926522-4E77-5FB3-5CD8-BEE568A12BF1}"/>
          </ac:spMkLst>
        </pc:spChg>
        <pc:spChg chg="add mod">
          <ac:chgData name="Pico, Sandra" userId="cc8376c2-a3b5-4a4f-8a94-916433d842ab" providerId="ADAL" clId="{D9F817D0-BE2D-4D3E-B50F-D44E8283B7B0}" dt="2023-10-23T13:28:55.062" v="12386"/>
          <ac:spMkLst>
            <pc:docMk/>
            <pc:sldMk cId="4106693434" sldId="280"/>
            <ac:spMk id="58" creationId="{9A01FF3B-C037-CEBE-F2B2-A5B9C485D52B}"/>
          </ac:spMkLst>
        </pc:spChg>
        <pc:spChg chg="add mod">
          <ac:chgData name="Pico, Sandra" userId="cc8376c2-a3b5-4a4f-8a94-916433d842ab" providerId="ADAL" clId="{D9F817D0-BE2D-4D3E-B50F-D44E8283B7B0}" dt="2023-10-23T13:28:55.062" v="12386"/>
          <ac:spMkLst>
            <pc:docMk/>
            <pc:sldMk cId="4106693434" sldId="280"/>
            <ac:spMk id="59" creationId="{53766718-7441-15F1-36FC-4293ADC725FA}"/>
          </ac:spMkLst>
        </pc:spChg>
        <pc:spChg chg="add mod">
          <ac:chgData name="Pico, Sandra" userId="cc8376c2-a3b5-4a4f-8a94-916433d842ab" providerId="ADAL" clId="{D9F817D0-BE2D-4D3E-B50F-D44E8283B7B0}" dt="2023-10-23T13:28:55.062" v="12386"/>
          <ac:spMkLst>
            <pc:docMk/>
            <pc:sldMk cId="4106693434" sldId="280"/>
            <ac:spMk id="60" creationId="{C045E914-F1D4-814B-86EE-D36349E624AD}"/>
          </ac:spMkLst>
        </pc:spChg>
        <pc:spChg chg="add mod">
          <ac:chgData name="Pico, Sandra" userId="cc8376c2-a3b5-4a4f-8a94-916433d842ab" providerId="ADAL" clId="{D9F817D0-BE2D-4D3E-B50F-D44E8283B7B0}" dt="2023-10-23T13:28:55.062" v="12386"/>
          <ac:spMkLst>
            <pc:docMk/>
            <pc:sldMk cId="4106693434" sldId="280"/>
            <ac:spMk id="61" creationId="{CBD0F3D0-9563-1BC6-F4D3-5D4C29361491}"/>
          </ac:spMkLst>
        </pc:spChg>
        <pc:spChg chg="add mod">
          <ac:chgData name="Pico, Sandra" userId="cc8376c2-a3b5-4a4f-8a94-916433d842ab" providerId="ADAL" clId="{D9F817D0-BE2D-4D3E-B50F-D44E8283B7B0}" dt="2023-10-23T13:28:55.062" v="12386"/>
          <ac:spMkLst>
            <pc:docMk/>
            <pc:sldMk cId="4106693434" sldId="280"/>
            <ac:spMk id="62" creationId="{9C658811-3254-F8DB-345A-9E0E842E5BD5}"/>
          </ac:spMkLst>
        </pc:spChg>
        <pc:spChg chg="add mod">
          <ac:chgData name="Pico, Sandra" userId="cc8376c2-a3b5-4a4f-8a94-916433d842ab" providerId="ADAL" clId="{D9F817D0-BE2D-4D3E-B50F-D44E8283B7B0}" dt="2023-10-23T13:28:55.062" v="12386"/>
          <ac:spMkLst>
            <pc:docMk/>
            <pc:sldMk cId="4106693434" sldId="280"/>
            <ac:spMk id="63" creationId="{86F418A2-8CF0-F1F3-8502-0B5CFEB500B9}"/>
          </ac:spMkLst>
        </pc:spChg>
        <pc:spChg chg="add mod">
          <ac:chgData name="Pico, Sandra" userId="cc8376c2-a3b5-4a4f-8a94-916433d842ab" providerId="ADAL" clId="{D9F817D0-BE2D-4D3E-B50F-D44E8283B7B0}" dt="2023-10-23T13:28:55.062" v="12386"/>
          <ac:spMkLst>
            <pc:docMk/>
            <pc:sldMk cId="4106693434" sldId="280"/>
            <ac:spMk id="64" creationId="{6A5F4697-4031-6504-BE62-916A7F8EC16F}"/>
          </ac:spMkLst>
        </pc:spChg>
        <pc:spChg chg="add mod">
          <ac:chgData name="Pico, Sandra" userId="cc8376c2-a3b5-4a4f-8a94-916433d842ab" providerId="ADAL" clId="{D9F817D0-BE2D-4D3E-B50F-D44E8283B7B0}" dt="2023-10-23T13:28:55.062" v="12386"/>
          <ac:spMkLst>
            <pc:docMk/>
            <pc:sldMk cId="4106693434" sldId="280"/>
            <ac:spMk id="65" creationId="{65E3B144-A2DD-EB8F-FBE6-1E91E91232E5}"/>
          </ac:spMkLst>
        </pc:spChg>
        <pc:spChg chg="add mod">
          <ac:chgData name="Pico, Sandra" userId="cc8376c2-a3b5-4a4f-8a94-916433d842ab" providerId="ADAL" clId="{D9F817D0-BE2D-4D3E-B50F-D44E8283B7B0}" dt="2023-10-23T13:28:55.062" v="12386"/>
          <ac:spMkLst>
            <pc:docMk/>
            <pc:sldMk cId="4106693434" sldId="280"/>
            <ac:spMk id="66" creationId="{4D708D0D-5AF1-C256-8602-27328BA443D6}"/>
          </ac:spMkLst>
        </pc:spChg>
        <pc:picChg chg="add del mod">
          <ac:chgData name="Pico, Sandra" userId="cc8376c2-a3b5-4a4f-8a94-916433d842ab" providerId="ADAL" clId="{D9F817D0-BE2D-4D3E-B50F-D44E8283B7B0}" dt="2023-10-22T15:13:13.709" v="6113" actId="478"/>
          <ac:picMkLst>
            <pc:docMk/>
            <pc:sldMk cId="4106693434" sldId="280"/>
            <ac:picMk id="10" creationId="{270CE6D8-A3C2-CADC-459B-220F780ABE30}"/>
          </ac:picMkLst>
        </pc:picChg>
        <pc:picChg chg="add del mod">
          <ac:chgData name="Pico, Sandra" userId="cc8376c2-a3b5-4a4f-8a94-916433d842ab" providerId="ADAL" clId="{D9F817D0-BE2D-4D3E-B50F-D44E8283B7B0}" dt="2023-10-22T15:12:41.646" v="6106" actId="478"/>
          <ac:picMkLst>
            <pc:docMk/>
            <pc:sldMk cId="4106693434" sldId="280"/>
            <ac:picMk id="12" creationId="{6C2A25B0-B6B8-4639-9A05-83048B983CAC}"/>
          </ac:picMkLst>
        </pc:picChg>
      </pc:sldChg>
      <pc:sldChg chg="addSp delSp modSp add del mod ord modNotesTx">
        <pc:chgData name="Pico, Sandra" userId="cc8376c2-a3b5-4a4f-8a94-916433d842ab" providerId="ADAL" clId="{D9F817D0-BE2D-4D3E-B50F-D44E8283B7B0}" dt="2023-10-23T09:26:30.859" v="9180" actId="47"/>
        <pc:sldMkLst>
          <pc:docMk/>
          <pc:sldMk cId="1057811320" sldId="281"/>
        </pc:sldMkLst>
        <pc:spChg chg="del">
          <ac:chgData name="Pico, Sandra" userId="cc8376c2-a3b5-4a4f-8a94-916433d842ab" providerId="ADAL" clId="{D9F817D0-BE2D-4D3E-B50F-D44E8283B7B0}" dt="2023-10-22T16:35:19.838" v="7634" actId="478"/>
          <ac:spMkLst>
            <pc:docMk/>
            <pc:sldMk cId="1057811320" sldId="281"/>
            <ac:spMk id="2" creationId="{5E4EE1C1-C75A-D666-4BAD-E506FF237163}"/>
          </ac:spMkLst>
        </pc:spChg>
        <pc:spChg chg="del">
          <ac:chgData name="Pico, Sandra" userId="cc8376c2-a3b5-4a4f-8a94-916433d842ab" providerId="ADAL" clId="{D9F817D0-BE2D-4D3E-B50F-D44E8283B7B0}" dt="2023-10-22T16:35:21.052" v="7635" actId="478"/>
          <ac:spMkLst>
            <pc:docMk/>
            <pc:sldMk cId="1057811320" sldId="281"/>
            <ac:spMk id="6" creationId="{2FD9D799-FC6E-EC57-B2F0-8B172D561DD7}"/>
          </ac:spMkLst>
        </pc:spChg>
        <pc:spChg chg="add mod">
          <ac:chgData name="Pico, Sandra" userId="cc8376c2-a3b5-4a4f-8a94-916433d842ab" providerId="ADAL" clId="{D9F817D0-BE2D-4D3E-B50F-D44E8283B7B0}" dt="2023-10-23T09:09:27.966" v="8679" actId="20577"/>
          <ac:spMkLst>
            <pc:docMk/>
            <pc:sldMk cId="1057811320" sldId="281"/>
            <ac:spMk id="7" creationId="{F6F8E4DC-F2FE-E52E-21F6-3AE8E0F065E8}"/>
          </ac:spMkLst>
        </pc:spChg>
        <pc:spChg chg="add mod">
          <ac:chgData name="Pico, Sandra" userId="cc8376c2-a3b5-4a4f-8a94-916433d842ab" providerId="ADAL" clId="{D9F817D0-BE2D-4D3E-B50F-D44E8283B7B0}" dt="2023-10-23T09:11:51.973" v="8736" actId="1076"/>
          <ac:spMkLst>
            <pc:docMk/>
            <pc:sldMk cId="1057811320" sldId="281"/>
            <ac:spMk id="10" creationId="{9AD63CEE-DC30-D060-DF0B-F1D76F30A69C}"/>
          </ac:spMkLst>
        </pc:spChg>
        <pc:spChg chg="add mod">
          <ac:chgData name="Pico, Sandra" userId="cc8376c2-a3b5-4a4f-8a94-916433d842ab" providerId="ADAL" clId="{D9F817D0-BE2D-4D3E-B50F-D44E8283B7B0}" dt="2023-10-23T09:12:34.065" v="8760" actId="1076"/>
          <ac:spMkLst>
            <pc:docMk/>
            <pc:sldMk cId="1057811320" sldId="281"/>
            <ac:spMk id="11" creationId="{437E7B22-689C-0497-6CE8-3D89E38897D3}"/>
          </ac:spMkLst>
        </pc:spChg>
        <pc:spChg chg="add mod">
          <ac:chgData name="Pico, Sandra" userId="cc8376c2-a3b5-4a4f-8a94-916433d842ab" providerId="ADAL" clId="{D9F817D0-BE2D-4D3E-B50F-D44E8283B7B0}" dt="2023-10-23T09:13:42.018" v="8835" actId="1076"/>
          <ac:spMkLst>
            <pc:docMk/>
            <pc:sldMk cId="1057811320" sldId="281"/>
            <ac:spMk id="12" creationId="{DE8D00B4-246B-E89F-4FC6-2A71EAF2ADCE}"/>
          </ac:spMkLst>
        </pc:spChg>
        <pc:spChg chg="add mod">
          <ac:chgData name="Pico, Sandra" userId="cc8376c2-a3b5-4a4f-8a94-916433d842ab" providerId="ADAL" clId="{D9F817D0-BE2D-4D3E-B50F-D44E8283B7B0}" dt="2023-10-23T09:13:42.018" v="8835" actId="1076"/>
          <ac:spMkLst>
            <pc:docMk/>
            <pc:sldMk cId="1057811320" sldId="281"/>
            <ac:spMk id="13" creationId="{AB869762-BA31-A43B-D268-F4CC2F3EF4C1}"/>
          </ac:spMkLst>
        </pc:spChg>
        <pc:spChg chg="add mod">
          <ac:chgData name="Pico, Sandra" userId="cc8376c2-a3b5-4a4f-8a94-916433d842ab" providerId="ADAL" clId="{D9F817D0-BE2D-4D3E-B50F-D44E8283B7B0}" dt="2023-10-23T09:13:44.446" v="8836" actId="1076"/>
          <ac:spMkLst>
            <pc:docMk/>
            <pc:sldMk cId="1057811320" sldId="281"/>
            <ac:spMk id="14" creationId="{FE81BDAB-18BA-92F8-3CB6-F3C668475C8A}"/>
          </ac:spMkLst>
        </pc:spChg>
        <pc:spChg chg="add mod">
          <ac:chgData name="Pico, Sandra" userId="cc8376c2-a3b5-4a4f-8a94-916433d842ab" providerId="ADAL" clId="{D9F817D0-BE2D-4D3E-B50F-D44E8283B7B0}" dt="2023-10-23T09:13:44.446" v="8836" actId="1076"/>
          <ac:spMkLst>
            <pc:docMk/>
            <pc:sldMk cId="1057811320" sldId="281"/>
            <ac:spMk id="15" creationId="{E9CD2C7C-F418-2E3D-7544-FF1A61B0541D}"/>
          </ac:spMkLst>
        </pc:spChg>
        <pc:spChg chg="add mod">
          <ac:chgData name="Pico, Sandra" userId="cc8376c2-a3b5-4a4f-8a94-916433d842ab" providerId="ADAL" clId="{D9F817D0-BE2D-4D3E-B50F-D44E8283B7B0}" dt="2023-10-23T09:13:55.229" v="8842" actId="1076"/>
          <ac:spMkLst>
            <pc:docMk/>
            <pc:sldMk cId="1057811320" sldId="281"/>
            <ac:spMk id="16" creationId="{C1B911A4-C69C-9EA1-F271-1156395626C1}"/>
          </ac:spMkLst>
        </pc:spChg>
        <pc:spChg chg="add mod">
          <ac:chgData name="Pico, Sandra" userId="cc8376c2-a3b5-4a4f-8a94-916433d842ab" providerId="ADAL" clId="{D9F817D0-BE2D-4D3E-B50F-D44E8283B7B0}" dt="2023-10-23T09:14:05.025" v="8862" actId="1076"/>
          <ac:spMkLst>
            <pc:docMk/>
            <pc:sldMk cId="1057811320" sldId="281"/>
            <ac:spMk id="17" creationId="{E93C47C2-4317-5A6E-FEA5-E413318600C6}"/>
          </ac:spMkLst>
        </pc:spChg>
        <pc:spChg chg="add del mod">
          <ac:chgData name="Pico, Sandra" userId="cc8376c2-a3b5-4a4f-8a94-916433d842ab" providerId="ADAL" clId="{D9F817D0-BE2D-4D3E-B50F-D44E8283B7B0}" dt="2023-10-23T09:14:13.435" v="8865" actId="478"/>
          <ac:spMkLst>
            <pc:docMk/>
            <pc:sldMk cId="1057811320" sldId="281"/>
            <ac:spMk id="18" creationId="{B31BF188-E72E-EEB9-E20C-5C468036CADD}"/>
          </ac:spMkLst>
        </pc:spChg>
        <pc:spChg chg="add mod">
          <ac:chgData name="Pico, Sandra" userId="cc8376c2-a3b5-4a4f-8a94-916433d842ab" providerId="ADAL" clId="{D9F817D0-BE2D-4D3E-B50F-D44E8283B7B0}" dt="2023-10-23T09:14:38.433" v="8892" actId="14100"/>
          <ac:spMkLst>
            <pc:docMk/>
            <pc:sldMk cId="1057811320" sldId="281"/>
            <ac:spMk id="19" creationId="{5091EC6E-9584-A127-E14D-AC14D22E7181}"/>
          </ac:spMkLst>
        </pc:spChg>
        <pc:spChg chg="add mod">
          <ac:chgData name="Pico, Sandra" userId="cc8376c2-a3b5-4a4f-8a94-916433d842ab" providerId="ADAL" clId="{D9F817D0-BE2D-4D3E-B50F-D44E8283B7B0}" dt="2023-10-23T09:14:48.512" v="8913" actId="1076"/>
          <ac:spMkLst>
            <pc:docMk/>
            <pc:sldMk cId="1057811320" sldId="281"/>
            <ac:spMk id="20" creationId="{BDC23A61-8B70-8016-2DB2-FC4D910006CE}"/>
          </ac:spMkLst>
        </pc:spChg>
        <pc:spChg chg="add del mod">
          <ac:chgData name="Pico, Sandra" userId="cc8376c2-a3b5-4a4f-8a94-916433d842ab" providerId="ADAL" clId="{D9F817D0-BE2D-4D3E-B50F-D44E8283B7B0}" dt="2023-10-23T09:15:01.383" v="8918"/>
          <ac:spMkLst>
            <pc:docMk/>
            <pc:sldMk cId="1057811320" sldId="281"/>
            <ac:spMk id="21" creationId="{069C8502-3EC3-2529-DA39-19A56A5B5551}"/>
          </ac:spMkLst>
        </pc:spChg>
        <pc:spChg chg="add mod">
          <ac:chgData name="Pico, Sandra" userId="cc8376c2-a3b5-4a4f-8a94-916433d842ab" providerId="ADAL" clId="{D9F817D0-BE2D-4D3E-B50F-D44E8283B7B0}" dt="2023-10-23T09:15:56.774" v="9008" actId="114"/>
          <ac:spMkLst>
            <pc:docMk/>
            <pc:sldMk cId="1057811320" sldId="281"/>
            <ac:spMk id="22" creationId="{7CBE2A75-BB37-DB2F-576C-D42839D10E31}"/>
          </ac:spMkLst>
        </pc:spChg>
        <pc:picChg chg="add mod">
          <ac:chgData name="Pico, Sandra" userId="cc8376c2-a3b5-4a4f-8a94-916433d842ab" providerId="ADAL" clId="{D9F817D0-BE2D-4D3E-B50F-D44E8283B7B0}" dt="2023-10-23T09:13:02.721" v="8823" actId="1076"/>
          <ac:picMkLst>
            <pc:docMk/>
            <pc:sldMk cId="1057811320" sldId="281"/>
            <ac:picMk id="6" creationId="{8B79A02A-0938-DC6B-C408-A2F0FC23543C}"/>
          </ac:picMkLst>
        </pc:picChg>
        <pc:picChg chg="add mod">
          <ac:chgData name="Pico, Sandra" userId="cc8376c2-a3b5-4a4f-8a94-916433d842ab" providerId="ADAL" clId="{D9F817D0-BE2D-4D3E-B50F-D44E8283B7B0}" dt="2023-10-23T09:10:58.513" v="8688" actId="1076"/>
          <ac:picMkLst>
            <pc:docMk/>
            <pc:sldMk cId="1057811320" sldId="281"/>
            <ac:picMk id="9" creationId="{11ED3DD4-FE00-A781-68AC-8C994E83A184}"/>
          </ac:picMkLst>
        </pc:picChg>
        <pc:cxnChg chg="add">
          <ac:chgData name="Pico, Sandra" userId="cc8376c2-a3b5-4a4f-8a94-916433d842ab" providerId="ADAL" clId="{D9F817D0-BE2D-4D3E-B50F-D44E8283B7B0}" dt="2023-10-23T09:16:08.077" v="9009" actId="11529"/>
          <ac:cxnSpMkLst>
            <pc:docMk/>
            <pc:sldMk cId="1057811320" sldId="281"/>
            <ac:cxnSpMk id="24" creationId="{B1E62344-E185-EC79-D967-40C8294E0896}"/>
          </ac:cxnSpMkLst>
        </pc:cxnChg>
      </pc:sldChg>
      <pc:sldChg chg="new del">
        <pc:chgData name="Pico, Sandra" userId="cc8376c2-a3b5-4a4f-8a94-916433d842ab" providerId="ADAL" clId="{D9F817D0-BE2D-4D3E-B50F-D44E8283B7B0}" dt="2023-10-22T16:35:15.209" v="7630" actId="47"/>
        <pc:sldMkLst>
          <pc:docMk/>
          <pc:sldMk cId="1184669392" sldId="281"/>
        </pc:sldMkLst>
      </pc:sldChg>
      <pc:sldChg chg="addSp delSp modSp add mod ord modNotesTx">
        <pc:chgData name="Pico, Sandra" userId="cc8376c2-a3b5-4a4f-8a94-916433d842ab" providerId="ADAL" clId="{D9F817D0-BE2D-4D3E-B50F-D44E8283B7B0}" dt="2023-10-23T09:29:56.907" v="9345" actId="114"/>
        <pc:sldMkLst>
          <pc:docMk/>
          <pc:sldMk cId="2085046901" sldId="282"/>
        </pc:sldMkLst>
        <pc:spChg chg="del">
          <ac:chgData name="Pico, Sandra" userId="cc8376c2-a3b5-4a4f-8a94-916433d842ab" providerId="ADAL" clId="{D9F817D0-BE2D-4D3E-B50F-D44E8283B7B0}" dt="2023-10-23T09:16:22.924" v="9013" actId="478"/>
          <ac:spMkLst>
            <pc:docMk/>
            <pc:sldMk cId="2085046901" sldId="282"/>
            <ac:spMk id="2" creationId="{5E4EE1C1-C75A-D666-4BAD-E506FF237163}"/>
          </ac:spMkLst>
        </pc:spChg>
        <pc:spChg chg="del">
          <ac:chgData name="Pico, Sandra" userId="cc8376c2-a3b5-4a4f-8a94-916433d842ab" providerId="ADAL" clId="{D9F817D0-BE2D-4D3E-B50F-D44E8283B7B0}" dt="2023-10-23T09:16:23.855" v="9014" actId="478"/>
          <ac:spMkLst>
            <pc:docMk/>
            <pc:sldMk cId="2085046901" sldId="282"/>
            <ac:spMk id="6" creationId="{2FD9D799-FC6E-EC57-B2F0-8B172D561DD7}"/>
          </ac:spMkLst>
        </pc:spChg>
        <pc:spChg chg="add mod">
          <ac:chgData name="Pico, Sandra" userId="cc8376c2-a3b5-4a4f-8a94-916433d842ab" providerId="ADAL" clId="{D9F817D0-BE2D-4D3E-B50F-D44E8283B7B0}" dt="2023-10-23T09:29:56.907" v="9345" actId="114"/>
          <ac:spMkLst>
            <pc:docMk/>
            <pc:sldMk cId="2085046901" sldId="282"/>
            <ac:spMk id="9" creationId="{2627B984-B04B-FD3B-2B4A-5E7C37A75E0C}"/>
          </ac:spMkLst>
        </pc:spChg>
        <pc:picChg chg="add mod">
          <ac:chgData name="Pico, Sandra" userId="cc8376c2-a3b5-4a4f-8a94-916433d842ab" providerId="ADAL" clId="{D9F817D0-BE2D-4D3E-B50F-D44E8283B7B0}" dt="2023-10-23T09:29:22.965" v="9232" actId="1076"/>
          <ac:picMkLst>
            <pc:docMk/>
            <pc:sldMk cId="2085046901" sldId="282"/>
            <ac:picMk id="8" creationId="{C27A2ABB-FDD8-CAA8-7355-0BCAB90B1BA0}"/>
          </ac:picMkLst>
        </pc:picChg>
      </pc:sldChg>
      <pc:sldChg chg="addSp modSp add mod">
        <pc:chgData name="Pico, Sandra" userId="cc8376c2-a3b5-4a4f-8a94-916433d842ab" providerId="ADAL" clId="{D9F817D0-BE2D-4D3E-B50F-D44E8283B7B0}" dt="2023-10-23T09:29:02.522" v="9227" actId="113"/>
        <pc:sldMkLst>
          <pc:docMk/>
          <pc:sldMk cId="2226504327" sldId="283"/>
        </pc:sldMkLst>
        <pc:spChg chg="add mod">
          <ac:chgData name="Pico, Sandra" userId="cc8376c2-a3b5-4a4f-8a94-916433d842ab" providerId="ADAL" clId="{D9F817D0-BE2D-4D3E-B50F-D44E8283B7B0}" dt="2023-10-23T09:21:31.529" v="9178" actId="1076"/>
          <ac:spMkLst>
            <pc:docMk/>
            <pc:sldMk cId="2226504327" sldId="283"/>
            <ac:spMk id="2" creationId="{7A001093-15D3-B9F5-D0C8-E3489139E2C2}"/>
          </ac:spMkLst>
        </pc:spChg>
        <pc:spChg chg="mod">
          <ac:chgData name="Pico, Sandra" userId="cc8376c2-a3b5-4a4f-8a94-916433d842ab" providerId="ADAL" clId="{D9F817D0-BE2D-4D3E-B50F-D44E8283B7B0}" dt="2023-10-23T09:29:02.522" v="9227" actId="113"/>
          <ac:spMkLst>
            <pc:docMk/>
            <pc:sldMk cId="2226504327" sldId="283"/>
            <ac:spMk id="7" creationId="{F6F8E4DC-F2FE-E52E-21F6-3AE8E0F065E8}"/>
          </ac:spMkLst>
        </pc:spChg>
        <pc:spChg chg="add mod">
          <ac:chgData name="Pico, Sandra" userId="cc8376c2-a3b5-4a4f-8a94-916433d842ab" providerId="ADAL" clId="{D9F817D0-BE2D-4D3E-B50F-D44E8283B7B0}" dt="2023-10-23T09:21:21.372" v="9175" actId="1076"/>
          <ac:spMkLst>
            <pc:docMk/>
            <pc:sldMk cId="2226504327" sldId="283"/>
            <ac:spMk id="8" creationId="{EAE9291F-CE0F-3CC7-C463-0703326A49F2}"/>
          </ac:spMkLst>
        </pc:spChg>
        <pc:spChg chg="add mod ord">
          <ac:chgData name="Pico, Sandra" userId="cc8376c2-a3b5-4a4f-8a94-916433d842ab" providerId="ADAL" clId="{D9F817D0-BE2D-4D3E-B50F-D44E8283B7B0}" dt="2023-10-23T09:21:26.689" v="9176" actId="207"/>
          <ac:spMkLst>
            <pc:docMk/>
            <pc:sldMk cId="2226504327" sldId="283"/>
            <ac:spMk id="18" creationId="{9091B0F6-299A-2262-17B2-369C9938127A}"/>
          </ac:spMkLst>
        </pc:spChg>
      </pc:sldChg>
      <pc:sldChg chg="addSp modSp add mod">
        <pc:chgData name="Pico, Sandra" userId="cc8376c2-a3b5-4a4f-8a94-916433d842ab" providerId="ADAL" clId="{D9F817D0-BE2D-4D3E-B50F-D44E8283B7B0}" dt="2023-10-23T09:43:57.892" v="11777" actId="207"/>
        <pc:sldMkLst>
          <pc:docMk/>
          <pc:sldMk cId="374380646" sldId="284"/>
        </pc:sldMkLst>
        <pc:spChg chg="add mod">
          <ac:chgData name="Pico, Sandra" userId="cc8376c2-a3b5-4a4f-8a94-916433d842ab" providerId="ADAL" clId="{D9F817D0-BE2D-4D3E-B50F-D44E8283B7B0}" dt="2023-10-23T09:43:51.011" v="11776" actId="1076"/>
          <ac:spMkLst>
            <pc:docMk/>
            <pc:sldMk cId="374380646" sldId="284"/>
            <ac:spMk id="2" creationId="{99CFBB65-D97D-90B0-6ED1-FD6E027CD8B6}"/>
          </ac:spMkLst>
        </pc:spChg>
        <pc:spChg chg="mod">
          <ac:chgData name="Pico, Sandra" userId="cc8376c2-a3b5-4a4f-8a94-916433d842ab" providerId="ADAL" clId="{D9F817D0-BE2D-4D3E-B50F-D44E8283B7B0}" dt="2023-10-23T09:43:57.892" v="11777" actId="207"/>
          <ac:spMkLst>
            <pc:docMk/>
            <pc:sldMk cId="374380646" sldId="284"/>
            <ac:spMk id="6" creationId="{0ADDA317-4E59-1008-E7B7-DADEF36D51E8}"/>
          </ac:spMkLst>
        </pc:spChg>
      </pc:sldChg>
      <pc:sldChg chg="delSp modSp add del mod">
        <pc:chgData name="Pico, Sandra" userId="cc8376c2-a3b5-4a4f-8a94-916433d842ab" providerId="ADAL" clId="{D9F817D0-BE2D-4D3E-B50F-D44E8283B7B0}" dt="2023-10-23T09:41:51.595" v="11732" actId="47"/>
        <pc:sldMkLst>
          <pc:docMk/>
          <pc:sldMk cId="1987246795" sldId="284"/>
        </pc:sldMkLst>
        <pc:spChg chg="del mod">
          <ac:chgData name="Pico, Sandra" userId="cc8376c2-a3b5-4a4f-8a94-916433d842ab" providerId="ADAL" clId="{D9F817D0-BE2D-4D3E-B50F-D44E8283B7B0}" dt="2023-10-23T09:41:50.595" v="11731"/>
          <ac:spMkLst>
            <pc:docMk/>
            <pc:sldMk cId="1987246795" sldId="284"/>
            <ac:spMk id="8" creationId="{79DADF93-B6A5-E98B-3E13-F38603826CAB}"/>
          </ac:spMkLst>
        </pc:spChg>
      </pc:sldChg>
      <pc:sldChg chg="modSp add mod ord">
        <pc:chgData name="Pico, Sandra" userId="cc8376c2-a3b5-4a4f-8a94-916433d842ab" providerId="ADAL" clId="{D9F817D0-BE2D-4D3E-B50F-D44E8283B7B0}" dt="2023-10-23T09:44:23.387" v="11814" actId="313"/>
        <pc:sldMkLst>
          <pc:docMk/>
          <pc:sldMk cId="4201314525" sldId="285"/>
        </pc:sldMkLst>
        <pc:spChg chg="mod">
          <ac:chgData name="Pico, Sandra" userId="cc8376c2-a3b5-4a4f-8a94-916433d842ab" providerId="ADAL" clId="{D9F817D0-BE2D-4D3E-B50F-D44E8283B7B0}" dt="2023-10-23T09:44:23.387" v="11814" actId="313"/>
          <ac:spMkLst>
            <pc:docMk/>
            <pc:sldMk cId="4201314525" sldId="285"/>
            <ac:spMk id="2" creationId="{99CFBB65-D97D-90B0-6ED1-FD6E027CD8B6}"/>
          </ac:spMkLst>
        </pc:spChg>
      </pc:sldChg>
      <pc:sldChg chg="modSp add mod ord">
        <pc:chgData name="Pico, Sandra" userId="cc8376c2-a3b5-4a4f-8a94-916433d842ab" providerId="ADAL" clId="{D9F817D0-BE2D-4D3E-B50F-D44E8283B7B0}" dt="2023-10-23T09:44:51.261" v="11853" actId="20577"/>
        <pc:sldMkLst>
          <pc:docMk/>
          <pc:sldMk cId="4009448266" sldId="286"/>
        </pc:sldMkLst>
        <pc:spChg chg="mod">
          <ac:chgData name="Pico, Sandra" userId="cc8376c2-a3b5-4a4f-8a94-916433d842ab" providerId="ADAL" clId="{D9F817D0-BE2D-4D3E-B50F-D44E8283B7B0}" dt="2023-10-23T09:44:51.261" v="11853" actId="20577"/>
          <ac:spMkLst>
            <pc:docMk/>
            <pc:sldMk cId="4009448266" sldId="286"/>
            <ac:spMk id="2" creationId="{99CFBB65-D97D-90B0-6ED1-FD6E027CD8B6}"/>
          </ac:spMkLst>
        </pc:spChg>
      </pc:sldChg>
      <pc:sldChg chg="addSp delSp modSp add mod ord">
        <pc:chgData name="Pico, Sandra" userId="cc8376c2-a3b5-4a4f-8a94-916433d842ab" providerId="ADAL" clId="{D9F817D0-BE2D-4D3E-B50F-D44E8283B7B0}" dt="2023-10-23T13:29:48.004" v="12387" actId="207"/>
        <pc:sldMkLst>
          <pc:docMk/>
          <pc:sldMk cId="2120081538" sldId="287"/>
        </pc:sldMkLst>
        <pc:spChg chg="del">
          <ac:chgData name="Pico, Sandra" userId="cc8376c2-a3b5-4a4f-8a94-916433d842ab" providerId="ADAL" clId="{D9F817D0-BE2D-4D3E-B50F-D44E8283B7B0}" dt="2023-10-23T09:45:19.807" v="11857" actId="478"/>
          <ac:spMkLst>
            <pc:docMk/>
            <pc:sldMk cId="2120081538" sldId="287"/>
            <ac:spMk id="7" creationId="{E6003F7E-9E9D-09F3-09C0-D8C0DDE26406}"/>
          </ac:spMkLst>
        </pc:spChg>
        <pc:spChg chg="del">
          <ac:chgData name="Pico, Sandra" userId="cc8376c2-a3b5-4a4f-8a94-916433d842ab" providerId="ADAL" clId="{D9F817D0-BE2D-4D3E-B50F-D44E8283B7B0}" dt="2023-10-23T09:45:19.807" v="11857" actId="478"/>
          <ac:spMkLst>
            <pc:docMk/>
            <pc:sldMk cId="2120081538" sldId="287"/>
            <ac:spMk id="8" creationId="{2C17B15D-F751-D12F-2A3B-CB3A52B5F865}"/>
          </ac:spMkLst>
        </pc:spChg>
        <pc:spChg chg="add mod">
          <ac:chgData name="Pico, Sandra" userId="cc8376c2-a3b5-4a4f-8a94-916433d842ab" providerId="ADAL" clId="{D9F817D0-BE2D-4D3E-B50F-D44E8283B7B0}" dt="2023-10-23T13:29:48.004" v="12387" actId="207"/>
          <ac:spMkLst>
            <pc:docMk/>
            <pc:sldMk cId="2120081538" sldId="287"/>
            <ac:spMk id="9" creationId="{634ABBB1-8477-1850-D71F-EAD94DA74CC2}"/>
          </ac:spMkLst>
        </pc:spChg>
        <pc:spChg chg="add mod">
          <ac:chgData name="Pico, Sandra" userId="cc8376c2-a3b5-4a4f-8a94-916433d842ab" providerId="ADAL" clId="{D9F817D0-BE2D-4D3E-B50F-D44E8283B7B0}" dt="2023-10-23T13:15:22.785" v="12024" actId="1076"/>
          <ac:spMkLst>
            <pc:docMk/>
            <pc:sldMk cId="2120081538" sldId="287"/>
            <ac:spMk id="10" creationId="{34A967FE-433B-D3BA-BF2E-3C2705D17057}"/>
          </ac:spMkLst>
        </pc:spChg>
        <pc:spChg chg="add mod">
          <ac:chgData name="Pico, Sandra" userId="cc8376c2-a3b5-4a4f-8a94-916433d842ab" providerId="ADAL" clId="{D9F817D0-BE2D-4D3E-B50F-D44E8283B7B0}" dt="2023-10-23T13:15:22.785" v="12024" actId="1076"/>
          <ac:spMkLst>
            <pc:docMk/>
            <pc:sldMk cId="2120081538" sldId="287"/>
            <ac:spMk id="11" creationId="{0353A7C0-0082-3C2A-44EF-BF8681DD35EA}"/>
          </ac:spMkLst>
        </pc:spChg>
        <pc:spChg chg="add mod">
          <ac:chgData name="Pico, Sandra" userId="cc8376c2-a3b5-4a4f-8a94-916433d842ab" providerId="ADAL" clId="{D9F817D0-BE2D-4D3E-B50F-D44E8283B7B0}" dt="2023-10-23T13:15:22.785" v="12024" actId="1076"/>
          <ac:spMkLst>
            <pc:docMk/>
            <pc:sldMk cId="2120081538" sldId="287"/>
            <ac:spMk id="12" creationId="{85F50183-3023-E24F-984B-620059BC6E7B}"/>
          </ac:spMkLst>
        </pc:spChg>
        <pc:spChg chg="add mod">
          <ac:chgData name="Pico, Sandra" userId="cc8376c2-a3b5-4a4f-8a94-916433d842ab" providerId="ADAL" clId="{D9F817D0-BE2D-4D3E-B50F-D44E8283B7B0}" dt="2023-10-23T13:15:22.785" v="12024" actId="1076"/>
          <ac:spMkLst>
            <pc:docMk/>
            <pc:sldMk cId="2120081538" sldId="287"/>
            <ac:spMk id="13" creationId="{7E7DCC2F-EECC-D372-A311-AD3B800B4427}"/>
          </ac:spMkLst>
        </pc:spChg>
        <pc:spChg chg="add mod">
          <ac:chgData name="Pico, Sandra" userId="cc8376c2-a3b5-4a4f-8a94-916433d842ab" providerId="ADAL" clId="{D9F817D0-BE2D-4D3E-B50F-D44E8283B7B0}" dt="2023-10-23T13:24:41.320" v="12285" actId="1076"/>
          <ac:spMkLst>
            <pc:docMk/>
            <pc:sldMk cId="2120081538" sldId="287"/>
            <ac:spMk id="14" creationId="{961AB277-E3FF-A5F8-4CAE-A7633853F329}"/>
          </ac:spMkLst>
        </pc:spChg>
        <pc:spChg chg="add del mod">
          <ac:chgData name="Pico, Sandra" userId="cc8376c2-a3b5-4a4f-8a94-916433d842ab" providerId="ADAL" clId="{D9F817D0-BE2D-4D3E-B50F-D44E8283B7B0}" dt="2023-10-23T12:36:00.312" v="11925" actId="478"/>
          <ac:spMkLst>
            <pc:docMk/>
            <pc:sldMk cId="2120081538" sldId="287"/>
            <ac:spMk id="15" creationId="{AF3C735C-6E63-A5F3-6159-3B9B6FAB7178}"/>
          </ac:spMkLst>
        </pc:spChg>
        <pc:spChg chg="del">
          <ac:chgData name="Pico, Sandra" userId="cc8376c2-a3b5-4a4f-8a94-916433d842ab" providerId="ADAL" clId="{D9F817D0-BE2D-4D3E-B50F-D44E8283B7B0}" dt="2023-10-23T09:45:19.807" v="11857" actId="478"/>
          <ac:spMkLst>
            <pc:docMk/>
            <pc:sldMk cId="2120081538" sldId="287"/>
            <ac:spMk id="16" creationId="{6B4DB424-2903-E001-A1B2-6DD76463720A}"/>
          </ac:spMkLst>
        </pc:spChg>
        <pc:spChg chg="del">
          <ac:chgData name="Pico, Sandra" userId="cc8376c2-a3b5-4a4f-8a94-916433d842ab" providerId="ADAL" clId="{D9F817D0-BE2D-4D3E-B50F-D44E8283B7B0}" dt="2023-10-23T09:45:19.807" v="11857" actId="478"/>
          <ac:spMkLst>
            <pc:docMk/>
            <pc:sldMk cId="2120081538" sldId="287"/>
            <ac:spMk id="17" creationId="{03A12119-D2BA-065E-DAC8-6E1AC6EACF7C}"/>
          </ac:spMkLst>
        </pc:spChg>
        <pc:spChg chg="del">
          <ac:chgData name="Pico, Sandra" userId="cc8376c2-a3b5-4a4f-8a94-916433d842ab" providerId="ADAL" clId="{D9F817D0-BE2D-4D3E-B50F-D44E8283B7B0}" dt="2023-10-23T09:45:19.807" v="11857" actId="478"/>
          <ac:spMkLst>
            <pc:docMk/>
            <pc:sldMk cId="2120081538" sldId="287"/>
            <ac:spMk id="18" creationId="{43FD5304-468D-1B06-2240-0AF5A92A5155}"/>
          </ac:spMkLst>
        </pc:spChg>
        <pc:spChg chg="del">
          <ac:chgData name="Pico, Sandra" userId="cc8376c2-a3b5-4a4f-8a94-916433d842ab" providerId="ADAL" clId="{D9F817D0-BE2D-4D3E-B50F-D44E8283B7B0}" dt="2023-10-23T09:45:19.807" v="11857" actId="478"/>
          <ac:spMkLst>
            <pc:docMk/>
            <pc:sldMk cId="2120081538" sldId="287"/>
            <ac:spMk id="19" creationId="{810F2B1D-191A-6F36-C040-1F0CF38DCD5D}"/>
          </ac:spMkLst>
        </pc:spChg>
        <pc:spChg chg="del">
          <ac:chgData name="Pico, Sandra" userId="cc8376c2-a3b5-4a4f-8a94-916433d842ab" providerId="ADAL" clId="{D9F817D0-BE2D-4D3E-B50F-D44E8283B7B0}" dt="2023-10-23T09:45:19.807" v="11857" actId="478"/>
          <ac:spMkLst>
            <pc:docMk/>
            <pc:sldMk cId="2120081538" sldId="287"/>
            <ac:spMk id="20" creationId="{7D1608FA-ED61-1C76-6C46-DE4CC48409FA}"/>
          </ac:spMkLst>
        </pc:spChg>
        <pc:spChg chg="del">
          <ac:chgData name="Pico, Sandra" userId="cc8376c2-a3b5-4a4f-8a94-916433d842ab" providerId="ADAL" clId="{D9F817D0-BE2D-4D3E-B50F-D44E8283B7B0}" dt="2023-10-23T09:45:19.807" v="11857" actId="478"/>
          <ac:spMkLst>
            <pc:docMk/>
            <pc:sldMk cId="2120081538" sldId="287"/>
            <ac:spMk id="21" creationId="{DE0B61D4-2EA2-BB46-6058-FE1CF92A2E1F}"/>
          </ac:spMkLst>
        </pc:spChg>
        <pc:spChg chg="del">
          <ac:chgData name="Pico, Sandra" userId="cc8376c2-a3b5-4a4f-8a94-916433d842ab" providerId="ADAL" clId="{D9F817D0-BE2D-4D3E-B50F-D44E8283B7B0}" dt="2023-10-23T09:45:19.807" v="11857" actId="478"/>
          <ac:spMkLst>
            <pc:docMk/>
            <pc:sldMk cId="2120081538" sldId="287"/>
            <ac:spMk id="22" creationId="{1CBD087C-6AB0-E501-E08B-369785F5884C}"/>
          </ac:spMkLst>
        </pc:spChg>
        <pc:spChg chg="del">
          <ac:chgData name="Pico, Sandra" userId="cc8376c2-a3b5-4a4f-8a94-916433d842ab" providerId="ADAL" clId="{D9F817D0-BE2D-4D3E-B50F-D44E8283B7B0}" dt="2023-10-23T09:45:19.807" v="11857" actId="478"/>
          <ac:spMkLst>
            <pc:docMk/>
            <pc:sldMk cId="2120081538" sldId="287"/>
            <ac:spMk id="23" creationId="{DA58C48D-0249-7779-328D-0E7009020D88}"/>
          </ac:spMkLst>
        </pc:spChg>
        <pc:spChg chg="del">
          <ac:chgData name="Pico, Sandra" userId="cc8376c2-a3b5-4a4f-8a94-916433d842ab" providerId="ADAL" clId="{D9F817D0-BE2D-4D3E-B50F-D44E8283B7B0}" dt="2023-10-23T09:45:19.807" v="11857" actId="478"/>
          <ac:spMkLst>
            <pc:docMk/>
            <pc:sldMk cId="2120081538" sldId="287"/>
            <ac:spMk id="24" creationId="{C747651C-0876-4EEB-3A37-0389DE2D3E56}"/>
          </ac:spMkLst>
        </pc:spChg>
        <pc:spChg chg="del">
          <ac:chgData name="Pico, Sandra" userId="cc8376c2-a3b5-4a4f-8a94-916433d842ab" providerId="ADAL" clId="{D9F817D0-BE2D-4D3E-B50F-D44E8283B7B0}" dt="2023-10-23T09:45:19.807" v="11857" actId="478"/>
          <ac:spMkLst>
            <pc:docMk/>
            <pc:sldMk cId="2120081538" sldId="287"/>
            <ac:spMk id="25" creationId="{93D8D820-E2B1-4B08-ECD1-04117941378F}"/>
          </ac:spMkLst>
        </pc:spChg>
        <pc:spChg chg="del">
          <ac:chgData name="Pico, Sandra" userId="cc8376c2-a3b5-4a4f-8a94-916433d842ab" providerId="ADAL" clId="{D9F817D0-BE2D-4D3E-B50F-D44E8283B7B0}" dt="2023-10-23T09:45:19.807" v="11857" actId="478"/>
          <ac:spMkLst>
            <pc:docMk/>
            <pc:sldMk cId="2120081538" sldId="287"/>
            <ac:spMk id="26" creationId="{597AB08C-7B6C-1402-0911-1398F11674DE}"/>
          </ac:spMkLst>
        </pc:spChg>
        <pc:spChg chg="del">
          <ac:chgData name="Pico, Sandra" userId="cc8376c2-a3b5-4a4f-8a94-916433d842ab" providerId="ADAL" clId="{D9F817D0-BE2D-4D3E-B50F-D44E8283B7B0}" dt="2023-10-23T09:45:19.807" v="11857" actId="478"/>
          <ac:spMkLst>
            <pc:docMk/>
            <pc:sldMk cId="2120081538" sldId="287"/>
            <ac:spMk id="27" creationId="{FD317AC3-76B1-784F-862F-81C0F7A5C651}"/>
          </ac:spMkLst>
        </pc:spChg>
        <pc:spChg chg="del">
          <ac:chgData name="Pico, Sandra" userId="cc8376c2-a3b5-4a4f-8a94-916433d842ab" providerId="ADAL" clId="{D9F817D0-BE2D-4D3E-B50F-D44E8283B7B0}" dt="2023-10-23T09:45:19.807" v="11857" actId="478"/>
          <ac:spMkLst>
            <pc:docMk/>
            <pc:sldMk cId="2120081538" sldId="287"/>
            <ac:spMk id="28" creationId="{2FCA6401-765C-26D9-9232-7D319FB6BA99}"/>
          </ac:spMkLst>
        </pc:spChg>
        <pc:spChg chg="del">
          <ac:chgData name="Pico, Sandra" userId="cc8376c2-a3b5-4a4f-8a94-916433d842ab" providerId="ADAL" clId="{D9F817D0-BE2D-4D3E-B50F-D44E8283B7B0}" dt="2023-10-23T09:45:19.807" v="11857" actId="478"/>
          <ac:spMkLst>
            <pc:docMk/>
            <pc:sldMk cId="2120081538" sldId="287"/>
            <ac:spMk id="29" creationId="{EFB8E817-91AE-A63F-ADB9-6D7CDE58BE64}"/>
          </ac:spMkLst>
        </pc:spChg>
        <pc:spChg chg="del">
          <ac:chgData name="Pico, Sandra" userId="cc8376c2-a3b5-4a4f-8a94-916433d842ab" providerId="ADAL" clId="{D9F817D0-BE2D-4D3E-B50F-D44E8283B7B0}" dt="2023-10-23T09:45:19.807" v="11857" actId="478"/>
          <ac:spMkLst>
            <pc:docMk/>
            <pc:sldMk cId="2120081538" sldId="287"/>
            <ac:spMk id="30" creationId="{FD995135-4A1D-88DC-5D10-0D65085C1754}"/>
          </ac:spMkLst>
        </pc:spChg>
        <pc:spChg chg="del">
          <ac:chgData name="Pico, Sandra" userId="cc8376c2-a3b5-4a4f-8a94-916433d842ab" providerId="ADAL" clId="{D9F817D0-BE2D-4D3E-B50F-D44E8283B7B0}" dt="2023-10-23T09:45:19.807" v="11857" actId="478"/>
          <ac:spMkLst>
            <pc:docMk/>
            <pc:sldMk cId="2120081538" sldId="287"/>
            <ac:spMk id="31" creationId="{1EA03F4B-AF3D-6F33-8D26-21B07C94C054}"/>
          </ac:spMkLst>
        </pc:spChg>
        <pc:spChg chg="del">
          <ac:chgData name="Pico, Sandra" userId="cc8376c2-a3b5-4a4f-8a94-916433d842ab" providerId="ADAL" clId="{D9F817D0-BE2D-4D3E-B50F-D44E8283B7B0}" dt="2023-10-23T09:45:19.807" v="11857" actId="478"/>
          <ac:spMkLst>
            <pc:docMk/>
            <pc:sldMk cId="2120081538" sldId="287"/>
            <ac:spMk id="32" creationId="{4B2AAC4F-F2CA-F29F-19B3-0873B508987B}"/>
          </ac:spMkLst>
        </pc:spChg>
        <pc:spChg chg="del">
          <ac:chgData name="Pico, Sandra" userId="cc8376c2-a3b5-4a4f-8a94-916433d842ab" providerId="ADAL" clId="{D9F817D0-BE2D-4D3E-B50F-D44E8283B7B0}" dt="2023-10-23T09:45:19.807" v="11857" actId="478"/>
          <ac:spMkLst>
            <pc:docMk/>
            <pc:sldMk cId="2120081538" sldId="287"/>
            <ac:spMk id="33" creationId="{A3E9F03C-BC22-2220-E67C-47F5054F2EED}"/>
          </ac:spMkLst>
        </pc:spChg>
        <pc:spChg chg="add mod">
          <ac:chgData name="Pico, Sandra" userId="cc8376c2-a3b5-4a4f-8a94-916433d842ab" providerId="ADAL" clId="{D9F817D0-BE2D-4D3E-B50F-D44E8283B7B0}" dt="2023-10-23T13:15:22.785" v="12024" actId="1076"/>
          <ac:spMkLst>
            <pc:docMk/>
            <pc:sldMk cId="2120081538" sldId="287"/>
            <ac:spMk id="34" creationId="{72C8B1D4-A928-47B0-0095-8B5CE97FA68A}"/>
          </ac:spMkLst>
        </pc:spChg>
        <pc:spChg chg="del">
          <ac:chgData name="Pico, Sandra" userId="cc8376c2-a3b5-4a4f-8a94-916433d842ab" providerId="ADAL" clId="{D9F817D0-BE2D-4D3E-B50F-D44E8283B7B0}" dt="2023-10-23T09:45:19.807" v="11857" actId="478"/>
          <ac:spMkLst>
            <pc:docMk/>
            <pc:sldMk cId="2120081538" sldId="287"/>
            <ac:spMk id="35" creationId="{D607EBAF-60D8-817D-ED45-CEBCABA291BA}"/>
          </ac:spMkLst>
        </pc:spChg>
        <pc:spChg chg="del">
          <ac:chgData name="Pico, Sandra" userId="cc8376c2-a3b5-4a4f-8a94-916433d842ab" providerId="ADAL" clId="{D9F817D0-BE2D-4D3E-B50F-D44E8283B7B0}" dt="2023-10-23T09:45:19.807" v="11857" actId="478"/>
          <ac:spMkLst>
            <pc:docMk/>
            <pc:sldMk cId="2120081538" sldId="287"/>
            <ac:spMk id="36" creationId="{80A95E66-4C94-BA14-9024-C7D91F926418}"/>
          </ac:spMkLst>
        </pc:spChg>
        <pc:spChg chg="del">
          <ac:chgData name="Pico, Sandra" userId="cc8376c2-a3b5-4a4f-8a94-916433d842ab" providerId="ADAL" clId="{D9F817D0-BE2D-4D3E-B50F-D44E8283B7B0}" dt="2023-10-23T09:45:19.807" v="11857" actId="478"/>
          <ac:spMkLst>
            <pc:docMk/>
            <pc:sldMk cId="2120081538" sldId="287"/>
            <ac:spMk id="37" creationId="{4DD41278-4C57-EC14-85A9-0C71A6FED783}"/>
          </ac:spMkLst>
        </pc:spChg>
        <pc:spChg chg="del">
          <ac:chgData name="Pico, Sandra" userId="cc8376c2-a3b5-4a4f-8a94-916433d842ab" providerId="ADAL" clId="{D9F817D0-BE2D-4D3E-B50F-D44E8283B7B0}" dt="2023-10-23T09:45:19.807" v="11857" actId="478"/>
          <ac:spMkLst>
            <pc:docMk/>
            <pc:sldMk cId="2120081538" sldId="287"/>
            <ac:spMk id="38" creationId="{3C68AA7D-1F4F-36B0-03D5-CE9ACBAEF7CF}"/>
          </ac:spMkLst>
        </pc:spChg>
        <pc:spChg chg="del">
          <ac:chgData name="Pico, Sandra" userId="cc8376c2-a3b5-4a4f-8a94-916433d842ab" providerId="ADAL" clId="{D9F817D0-BE2D-4D3E-B50F-D44E8283B7B0}" dt="2023-10-23T09:45:19.807" v="11857" actId="478"/>
          <ac:spMkLst>
            <pc:docMk/>
            <pc:sldMk cId="2120081538" sldId="287"/>
            <ac:spMk id="39" creationId="{039D6B69-13EE-1A0E-C9C5-22A5E9074E92}"/>
          </ac:spMkLst>
        </pc:spChg>
        <pc:spChg chg="del">
          <ac:chgData name="Pico, Sandra" userId="cc8376c2-a3b5-4a4f-8a94-916433d842ab" providerId="ADAL" clId="{D9F817D0-BE2D-4D3E-B50F-D44E8283B7B0}" dt="2023-10-23T09:45:19.807" v="11857" actId="478"/>
          <ac:spMkLst>
            <pc:docMk/>
            <pc:sldMk cId="2120081538" sldId="287"/>
            <ac:spMk id="40" creationId="{354BFD5B-8CC2-A81C-B169-439B6696087A}"/>
          </ac:spMkLst>
        </pc:spChg>
        <pc:spChg chg="add mod">
          <ac:chgData name="Pico, Sandra" userId="cc8376c2-a3b5-4a4f-8a94-916433d842ab" providerId="ADAL" clId="{D9F817D0-BE2D-4D3E-B50F-D44E8283B7B0}" dt="2023-10-23T13:24:39.230" v="12284" actId="1076"/>
          <ac:spMkLst>
            <pc:docMk/>
            <pc:sldMk cId="2120081538" sldId="287"/>
            <ac:spMk id="41" creationId="{F5C6642C-7B02-2FC0-68C9-16D0D7EBCFDA}"/>
          </ac:spMkLst>
        </pc:spChg>
        <pc:spChg chg="add mod">
          <ac:chgData name="Pico, Sandra" userId="cc8376c2-a3b5-4a4f-8a94-916433d842ab" providerId="ADAL" clId="{D9F817D0-BE2D-4D3E-B50F-D44E8283B7B0}" dt="2023-10-23T13:25:26.592" v="12288" actId="1076"/>
          <ac:spMkLst>
            <pc:docMk/>
            <pc:sldMk cId="2120081538" sldId="287"/>
            <ac:spMk id="42" creationId="{CBF02E6C-CC5E-6925-A851-B281B74C00C0}"/>
          </ac:spMkLst>
        </pc:spChg>
        <pc:spChg chg="add mod">
          <ac:chgData name="Pico, Sandra" userId="cc8376c2-a3b5-4a4f-8a94-916433d842ab" providerId="ADAL" clId="{D9F817D0-BE2D-4D3E-B50F-D44E8283B7B0}" dt="2023-10-23T13:22:24.103" v="12224" actId="1076"/>
          <ac:spMkLst>
            <pc:docMk/>
            <pc:sldMk cId="2120081538" sldId="287"/>
            <ac:spMk id="45" creationId="{02E3E688-2D12-5E2D-9012-D4CE5B89E40E}"/>
          </ac:spMkLst>
        </pc:spChg>
        <pc:spChg chg="add mod">
          <ac:chgData name="Pico, Sandra" userId="cc8376c2-a3b5-4a4f-8a94-916433d842ab" providerId="ADAL" clId="{D9F817D0-BE2D-4D3E-B50F-D44E8283B7B0}" dt="2023-10-23T13:22:39.079" v="12245" actId="1076"/>
          <ac:spMkLst>
            <pc:docMk/>
            <pc:sldMk cId="2120081538" sldId="287"/>
            <ac:spMk id="46" creationId="{F2847B3D-459A-FA8A-DBCB-BF5ACAD01277}"/>
          </ac:spMkLst>
        </pc:spChg>
        <pc:spChg chg="add mod">
          <ac:chgData name="Pico, Sandra" userId="cc8376c2-a3b5-4a4f-8a94-916433d842ab" providerId="ADAL" clId="{D9F817D0-BE2D-4D3E-B50F-D44E8283B7B0}" dt="2023-10-23T13:26:04.954" v="12357" actId="313"/>
          <ac:spMkLst>
            <pc:docMk/>
            <pc:sldMk cId="2120081538" sldId="287"/>
            <ac:spMk id="47" creationId="{0BAD0DD6-1DBB-CB52-6940-08D10FB3A846}"/>
          </ac:spMkLst>
        </pc:spChg>
      </pc:sldChg>
      <pc:sldChg chg="delSp modSp add mod">
        <pc:chgData name="Pico, Sandra" userId="cc8376c2-a3b5-4a4f-8a94-916433d842ab" providerId="ADAL" clId="{D9F817D0-BE2D-4D3E-B50F-D44E8283B7B0}" dt="2023-10-29T12:17:09.759" v="12402" actId="20577"/>
        <pc:sldMkLst>
          <pc:docMk/>
          <pc:sldMk cId="3671761428" sldId="288"/>
        </pc:sldMkLst>
        <pc:spChg chg="mod">
          <ac:chgData name="Pico, Sandra" userId="cc8376c2-a3b5-4a4f-8a94-916433d842ab" providerId="ADAL" clId="{D9F817D0-BE2D-4D3E-B50F-D44E8283B7B0}" dt="2023-10-29T12:17:09.759" v="12402" actId="20577"/>
          <ac:spMkLst>
            <pc:docMk/>
            <pc:sldMk cId="3671761428" sldId="288"/>
            <ac:spMk id="9" creationId="{2627B984-B04B-FD3B-2B4A-5E7C37A75E0C}"/>
          </ac:spMkLst>
        </pc:spChg>
        <pc:picChg chg="del">
          <ac:chgData name="Pico, Sandra" userId="cc8376c2-a3b5-4a4f-8a94-916433d842ab" providerId="ADAL" clId="{D9F817D0-BE2D-4D3E-B50F-D44E8283B7B0}" dt="2023-10-29T12:17:04.763" v="12398" actId="478"/>
          <ac:picMkLst>
            <pc:docMk/>
            <pc:sldMk cId="3671761428" sldId="288"/>
            <ac:picMk id="8" creationId="{C27A2ABB-FDD8-CAA8-7355-0BCAB90B1BA0}"/>
          </ac:picMkLst>
        </pc:picChg>
      </pc:sldChg>
      <pc:sldChg chg="delSp modSp new mod ord">
        <pc:chgData name="Pico, Sandra" userId="cc8376c2-a3b5-4a4f-8a94-916433d842ab" providerId="ADAL" clId="{D9F817D0-BE2D-4D3E-B50F-D44E8283B7B0}" dt="2023-10-30T14:55:43.116" v="12868" actId="5793"/>
        <pc:sldMkLst>
          <pc:docMk/>
          <pc:sldMk cId="2051949871" sldId="289"/>
        </pc:sldMkLst>
        <pc:spChg chg="mod">
          <ac:chgData name="Pico, Sandra" userId="cc8376c2-a3b5-4a4f-8a94-916433d842ab" providerId="ADAL" clId="{D9F817D0-BE2D-4D3E-B50F-D44E8283B7B0}" dt="2023-10-30T14:55:43.116" v="12868" actId="5793"/>
          <ac:spMkLst>
            <pc:docMk/>
            <pc:sldMk cId="2051949871" sldId="289"/>
            <ac:spMk id="2" creationId="{512DB20E-92C0-A52A-686D-78D5BBDAFF4D}"/>
          </ac:spMkLst>
        </pc:spChg>
        <pc:spChg chg="del">
          <ac:chgData name="Pico, Sandra" userId="cc8376c2-a3b5-4a4f-8a94-916433d842ab" providerId="ADAL" clId="{D9F817D0-BE2D-4D3E-B50F-D44E8283B7B0}" dt="2023-10-30T14:39:05.828" v="12420" actId="478"/>
          <ac:spMkLst>
            <pc:docMk/>
            <pc:sldMk cId="2051949871" sldId="289"/>
            <ac:spMk id="3" creationId="{B3815881-6A77-564F-7316-1007071F0537}"/>
          </ac:spMkLst>
        </pc:spChg>
      </pc:sldChg>
    </pc:docChg>
  </pc:docChgLst>
  <pc:docChgLst>
    <pc:chgData name="Pico, Sandra" userId="cc8376c2-a3b5-4a4f-8a94-916433d842ab" providerId="ADAL" clId="{9C73E9D6-542E-4BCF-AC05-AB16CDFABF2E}"/>
    <pc:docChg chg="custSel delSld modSld">
      <pc:chgData name="Pico, Sandra" userId="cc8376c2-a3b5-4a4f-8a94-916433d842ab" providerId="ADAL" clId="{9C73E9D6-542E-4BCF-AC05-AB16CDFABF2E}" dt="2023-11-10T11:58:15.524" v="65" actId="20577"/>
      <pc:docMkLst>
        <pc:docMk/>
      </pc:docMkLst>
      <pc:sldChg chg="modSp mod">
        <pc:chgData name="Pico, Sandra" userId="cc8376c2-a3b5-4a4f-8a94-916433d842ab" providerId="ADAL" clId="{9C73E9D6-542E-4BCF-AC05-AB16CDFABF2E}" dt="2023-11-10T11:57:22.985" v="11" actId="20577"/>
        <pc:sldMkLst>
          <pc:docMk/>
          <pc:sldMk cId="1611878402" sldId="257"/>
        </pc:sldMkLst>
        <pc:spChg chg="mod">
          <ac:chgData name="Pico, Sandra" userId="cc8376c2-a3b5-4a4f-8a94-916433d842ab" providerId="ADAL" clId="{9C73E9D6-542E-4BCF-AC05-AB16CDFABF2E}" dt="2023-11-10T11:57:20.758" v="9" actId="20577"/>
          <ac:spMkLst>
            <pc:docMk/>
            <pc:sldMk cId="1611878402" sldId="257"/>
            <ac:spMk id="6" creationId="{0ADDA317-4E59-1008-E7B7-DADEF36D51E8}"/>
          </ac:spMkLst>
        </pc:spChg>
        <pc:spChg chg="mod">
          <ac:chgData name="Pico, Sandra" userId="cc8376c2-a3b5-4a4f-8a94-916433d842ab" providerId="ADAL" clId="{9C73E9D6-542E-4BCF-AC05-AB16CDFABF2E}" dt="2023-11-10T11:57:22.985" v="11" actId="20577"/>
          <ac:spMkLst>
            <pc:docMk/>
            <pc:sldMk cId="1611878402" sldId="257"/>
            <ac:spMk id="8" creationId="{8C178A09-EFC0-9FB9-125F-0D279C2810B0}"/>
          </ac:spMkLst>
        </pc:spChg>
      </pc:sldChg>
      <pc:sldChg chg="modSp mod">
        <pc:chgData name="Pico, Sandra" userId="cc8376c2-a3b5-4a4f-8a94-916433d842ab" providerId="ADAL" clId="{9C73E9D6-542E-4BCF-AC05-AB16CDFABF2E}" dt="2023-11-10T11:58:15.524" v="65" actId="20577"/>
        <pc:sldMkLst>
          <pc:docMk/>
          <pc:sldMk cId="1720546681" sldId="263"/>
        </pc:sldMkLst>
        <pc:spChg chg="mod">
          <ac:chgData name="Pico, Sandra" userId="cc8376c2-a3b5-4a4f-8a94-916433d842ab" providerId="ADAL" clId="{9C73E9D6-542E-4BCF-AC05-AB16CDFABF2E}" dt="2023-11-10T11:58:15.524" v="65" actId="20577"/>
          <ac:spMkLst>
            <pc:docMk/>
            <pc:sldMk cId="1720546681" sldId="263"/>
            <ac:spMk id="2" creationId="{8D990E00-A8C8-FA1B-DF0A-A9989CFF418D}"/>
          </ac:spMkLst>
        </pc:spChg>
      </pc:sldChg>
      <pc:sldChg chg="del">
        <pc:chgData name="Pico, Sandra" userId="cc8376c2-a3b5-4a4f-8a94-916433d842ab" providerId="ADAL" clId="{9C73E9D6-542E-4BCF-AC05-AB16CDFABF2E}" dt="2023-11-10T11:58:08.528" v="60" actId="47"/>
        <pc:sldMkLst>
          <pc:docMk/>
          <pc:sldMk cId="2686398288" sldId="266"/>
        </pc:sldMkLst>
      </pc:sldChg>
      <pc:sldChg chg="del">
        <pc:chgData name="Pico, Sandra" userId="cc8376c2-a3b5-4a4f-8a94-916433d842ab" providerId="ADAL" clId="{9C73E9D6-542E-4BCF-AC05-AB16CDFABF2E}" dt="2023-11-10T11:58:02.026" v="51" actId="47"/>
        <pc:sldMkLst>
          <pc:docMk/>
          <pc:sldMk cId="1031366611" sldId="273"/>
        </pc:sldMkLst>
      </pc:sldChg>
      <pc:sldChg chg="del">
        <pc:chgData name="Pico, Sandra" userId="cc8376c2-a3b5-4a4f-8a94-916433d842ab" providerId="ADAL" clId="{9C73E9D6-542E-4BCF-AC05-AB16CDFABF2E}" dt="2023-11-10T11:58:03.245" v="52" actId="47"/>
        <pc:sldMkLst>
          <pc:docMk/>
          <pc:sldMk cId="3327353611" sldId="290"/>
        </pc:sldMkLst>
      </pc:sldChg>
      <pc:sldChg chg="del">
        <pc:chgData name="Pico, Sandra" userId="cc8376c2-a3b5-4a4f-8a94-916433d842ab" providerId="ADAL" clId="{9C73E9D6-542E-4BCF-AC05-AB16CDFABF2E}" dt="2023-11-10T11:58:05.994" v="56" actId="47"/>
        <pc:sldMkLst>
          <pc:docMk/>
          <pc:sldMk cId="866790978" sldId="291"/>
        </pc:sldMkLst>
      </pc:sldChg>
      <pc:sldChg chg="del">
        <pc:chgData name="Pico, Sandra" userId="cc8376c2-a3b5-4a4f-8a94-916433d842ab" providerId="ADAL" clId="{9C73E9D6-542E-4BCF-AC05-AB16CDFABF2E}" dt="2023-11-10T11:58:06.639" v="57" actId="47"/>
        <pc:sldMkLst>
          <pc:docMk/>
          <pc:sldMk cId="156979519" sldId="293"/>
        </pc:sldMkLst>
      </pc:sldChg>
      <pc:sldChg chg="del">
        <pc:chgData name="Pico, Sandra" userId="cc8376c2-a3b5-4a4f-8a94-916433d842ab" providerId="ADAL" clId="{9C73E9D6-542E-4BCF-AC05-AB16CDFABF2E}" dt="2023-11-10T11:58:07.863" v="59" actId="47"/>
        <pc:sldMkLst>
          <pc:docMk/>
          <pc:sldMk cId="2755416063" sldId="294"/>
        </pc:sldMkLst>
      </pc:sldChg>
      <pc:sldChg chg="del">
        <pc:chgData name="Pico, Sandra" userId="cc8376c2-a3b5-4a4f-8a94-916433d842ab" providerId="ADAL" clId="{9C73E9D6-542E-4BCF-AC05-AB16CDFABF2E}" dt="2023-11-10T11:58:09.808" v="61" actId="47"/>
        <pc:sldMkLst>
          <pc:docMk/>
          <pc:sldMk cId="2029809361" sldId="296"/>
        </pc:sldMkLst>
      </pc:sldChg>
      <pc:sldChg chg="del">
        <pc:chgData name="Pico, Sandra" userId="cc8376c2-a3b5-4a4f-8a94-916433d842ab" providerId="ADAL" clId="{9C73E9D6-542E-4BCF-AC05-AB16CDFABF2E}" dt="2023-11-10T11:58:10.417" v="62" actId="47"/>
        <pc:sldMkLst>
          <pc:docMk/>
          <pc:sldMk cId="1287706629" sldId="297"/>
        </pc:sldMkLst>
      </pc:sldChg>
      <pc:sldChg chg="del">
        <pc:chgData name="Pico, Sandra" userId="cc8376c2-a3b5-4a4f-8a94-916433d842ab" providerId="ADAL" clId="{9C73E9D6-542E-4BCF-AC05-AB16CDFABF2E}" dt="2023-11-10T11:58:07.240" v="58" actId="47"/>
        <pc:sldMkLst>
          <pc:docMk/>
          <pc:sldMk cId="1937315054" sldId="298"/>
        </pc:sldMkLst>
      </pc:sldChg>
      <pc:sldChg chg="del">
        <pc:chgData name="Pico, Sandra" userId="cc8376c2-a3b5-4a4f-8a94-916433d842ab" providerId="ADAL" clId="{9C73E9D6-542E-4BCF-AC05-AB16CDFABF2E}" dt="2023-11-10T11:58:11.048" v="63" actId="47"/>
        <pc:sldMkLst>
          <pc:docMk/>
          <pc:sldMk cId="1765150779" sldId="299"/>
        </pc:sldMkLst>
      </pc:sldChg>
      <pc:sldChg chg="del">
        <pc:chgData name="Pico, Sandra" userId="cc8376c2-a3b5-4a4f-8a94-916433d842ab" providerId="ADAL" clId="{9C73E9D6-542E-4BCF-AC05-AB16CDFABF2E}" dt="2023-11-10T11:58:05.365" v="55" actId="47"/>
        <pc:sldMkLst>
          <pc:docMk/>
          <pc:sldMk cId="2631582602" sldId="300"/>
        </pc:sldMkLst>
      </pc:sldChg>
      <pc:sldChg chg="del">
        <pc:chgData name="Pico, Sandra" userId="cc8376c2-a3b5-4a4f-8a94-916433d842ab" providerId="ADAL" clId="{9C73E9D6-542E-4BCF-AC05-AB16CDFABF2E}" dt="2023-11-10T11:58:01.071" v="50" actId="47"/>
        <pc:sldMkLst>
          <pc:docMk/>
          <pc:sldMk cId="4142943171" sldId="309"/>
        </pc:sldMkLst>
      </pc:sldChg>
      <pc:sldChg chg="del">
        <pc:chgData name="Pico, Sandra" userId="cc8376c2-a3b5-4a4f-8a94-916433d842ab" providerId="ADAL" clId="{9C73E9D6-542E-4BCF-AC05-AB16CDFABF2E}" dt="2023-11-10T11:58:04.010" v="53" actId="47"/>
        <pc:sldMkLst>
          <pc:docMk/>
          <pc:sldMk cId="2704573495" sldId="311"/>
        </pc:sldMkLst>
      </pc:sldChg>
      <pc:sldChg chg="del">
        <pc:chgData name="Pico, Sandra" userId="cc8376c2-a3b5-4a4f-8a94-916433d842ab" providerId="ADAL" clId="{9C73E9D6-542E-4BCF-AC05-AB16CDFABF2E}" dt="2023-11-10T11:58:04.680" v="54" actId="47"/>
        <pc:sldMkLst>
          <pc:docMk/>
          <pc:sldMk cId="365579096" sldId="312"/>
        </pc:sldMkLst>
      </pc:sldChg>
      <pc:sldChg chg="delSp modSp mod">
        <pc:chgData name="Pico, Sandra" userId="cc8376c2-a3b5-4a4f-8a94-916433d842ab" providerId="ADAL" clId="{9C73E9D6-542E-4BCF-AC05-AB16CDFABF2E}" dt="2023-11-10T11:57:51.617" v="47" actId="20577"/>
        <pc:sldMkLst>
          <pc:docMk/>
          <pc:sldMk cId="46685090" sldId="313"/>
        </pc:sldMkLst>
        <pc:spChg chg="mod">
          <ac:chgData name="Pico, Sandra" userId="cc8376c2-a3b5-4a4f-8a94-916433d842ab" providerId="ADAL" clId="{9C73E9D6-542E-4BCF-AC05-AB16CDFABF2E}" dt="2023-11-10T11:57:51.617" v="47" actId="20577"/>
          <ac:spMkLst>
            <pc:docMk/>
            <pc:sldMk cId="46685090" sldId="313"/>
            <ac:spMk id="3" creationId="{56D48B30-D919-DE96-C825-EB0B994B0346}"/>
          </ac:spMkLst>
        </pc:spChg>
        <pc:spChg chg="del">
          <ac:chgData name="Pico, Sandra" userId="cc8376c2-a3b5-4a4f-8a94-916433d842ab" providerId="ADAL" clId="{9C73E9D6-542E-4BCF-AC05-AB16CDFABF2E}" dt="2023-11-10T11:57:44.490" v="27" actId="478"/>
          <ac:spMkLst>
            <pc:docMk/>
            <pc:sldMk cId="46685090" sldId="313"/>
            <ac:spMk id="6" creationId="{E50E77FB-8E27-DDD5-5816-87DB55B576CB}"/>
          </ac:spMkLst>
        </pc:spChg>
        <pc:spChg chg="del">
          <ac:chgData name="Pico, Sandra" userId="cc8376c2-a3b5-4a4f-8a94-916433d842ab" providerId="ADAL" clId="{9C73E9D6-542E-4BCF-AC05-AB16CDFABF2E}" dt="2023-11-10T11:57:43.146" v="25" actId="478"/>
          <ac:spMkLst>
            <pc:docMk/>
            <pc:sldMk cId="46685090" sldId="313"/>
            <ac:spMk id="7" creationId="{FB458295-F96C-BA6F-6578-A81E2D3F0DA5}"/>
          </ac:spMkLst>
        </pc:spChg>
        <pc:spChg chg="del">
          <ac:chgData name="Pico, Sandra" userId="cc8376c2-a3b5-4a4f-8a94-916433d842ab" providerId="ADAL" clId="{9C73E9D6-542E-4BCF-AC05-AB16CDFABF2E}" dt="2023-11-10T11:57:46.805" v="31" actId="478"/>
          <ac:spMkLst>
            <pc:docMk/>
            <pc:sldMk cId="46685090" sldId="313"/>
            <ac:spMk id="8" creationId="{67138A8D-80B3-568F-EB54-B84605153A11}"/>
          </ac:spMkLst>
        </pc:spChg>
        <pc:spChg chg="del mod">
          <ac:chgData name="Pico, Sandra" userId="cc8376c2-a3b5-4a4f-8a94-916433d842ab" providerId="ADAL" clId="{9C73E9D6-542E-4BCF-AC05-AB16CDFABF2E}" dt="2023-11-10T11:57:48.291" v="34" actId="478"/>
          <ac:spMkLst>
            <pc:docMk/>
            <pc:sldMk cId="46685090" sldId="313"/>
            <ac:spMk id="9" creationId="{EF8848AC-290B-350E-18F7-9AACCF767BB5}"/>
          </ac:spMkLst>
        </pc:spChg>
        <pc:spChg chg="del mod">
          <ac:chgData name="Pico, Sandra" userId="cc8376c2-a3b5-4a4f-8a94-916433d842ab" providerId="ADAL" clId="{9C73E9D6-542E-4BCF-AC05-AB16CDFABF2E}" dt="2023-11-10T11:57:45.027" v="28" actId="478"/>
          <ac:spMkLst>
            <pc:docMk/>
            <pc:sldMk cId="46685090" sldId="313"/>
            <ac:spMk id="14" creationId="{990B5769-3E0E-7A08-15FE-63E3D5728462}"/>
          </ac:spMkLst>
        </pc:spChg>
        <pc:cxnChg chg="del mod">
          <ac:chgData name="Pico, Sandra" userId="cc8376c2-a3b5-4a4f-8a94-916433d842ab" providerId="ADAL" clId="{9C73E9D6-542E-4BCF-AC05-AB16CDFABF2E}" dt="2023-11-10T11:57:46.282" v="30" actId="478"/>
          <ac:cxnSpMkLst>
            <pc:docMk/>
            <pc:sldMk cId="46685090" sldId="313"/>
            <ac:cxnSpMk id="11" creationId="{375D2247-5E1B-3DCF-E92E-7191EA73F79C}"/>
          </ac:cxnSpMkLst>
        </pc:cxnChg>
        <pc:cxnChg chg="del mod">
          <ac:chgData name="Pico, Sandra" userId="cc8376c2-a3b5-4a4f-8a94-916433d842ab" providerId="ADAL" clId="{9C73E9D6-542E-4BCF-AC05-AB16CDFABF2E}" dt="2023-11-10T11:57:47.856" v="33" actId="478"/>
          <ac:cxnSpMkLst>
            <pc:docMk/>
            <pc:sldMk cId="46685090" sldId="313"/>
            <ac:cxnSpMk id="13" creationId="{9DD1696F-ECC2-48EB-8B4A-69BCA787728A}"/>
          </ac:cxnSpMkLst>
        </pc:cxnChg>
        <pc:cxnChg chg="del">
          <ac:chgData name="Pico, Sandra" userId="cc8376c2-a3b5-4a4f-8a94-916433d842ab" providerId="ADAL" clId="{9C73E9D6-542E-4BCF-AC05-AB16CDFABF2E}" dt="2023-11-10T11:57:45.582" v="29" actId="478"/>
          <ac:cxnSpMkLst>
            <pc:docMk/>
            <pc:sldMk cId="46685090" sldId="313"/>
            <ac:cxnSpMk id="18" creationId="{919AD224-10F6-E2D6-4AAD-BE460229340C}"/>
          </ac:cxnSpMkLst>
        </pc:cxnChg>
      </pc:sldChg>
      <pc:sldChg chg="del">
        <pc:chgData name="Pico, Sandra" userId="cc8376c2-a3b5-4a4f-8a94-916433d842ab" providerId="ADAL" clId="{9C73E9D6-542E-4BCF-AC05-AB16CDFABF2E}" dt="2023-11-10T11:57:55.171" v="49" actId="47"/>
        <pc:sldMkLst>
          <pc:docMk/>
          <pc:sldMk cId="1700031189" sldId="314"/>
        </pc:sldMkLst>
      </pc:sldChg>
      <pc:sldChg chg="del">
        <pc:chgData name="Pico, Sandra" userId="cc8376c2-a3b5-4a4f-8a94-916433d842ab" providerId="ADAL" clId="{9C73E9D6-542E-4BCF-AC05-AB16CDFABF2E}" dt="2023-11-10T11:57:53.841" v="48" actId="47"/>
        <pc:sldMkLst>
          <pc:docMk/>
          <pc:sldMk cId="2079305165" sldId="315"/>
        </pc:sldMkLst>
      </pc:sldChg>
    </pc:docChg>
  </pc:docChgLst>
  <pc:docChgLst>
    <pc:chgData name="Pico, Sandra" userId="cc8376c2-a3b5-4a4f-8a94-916433d842ab" providerId="ADAL" clId="{D382E265-3521-4276-8EE5-89BA3245E258}"/>
    <pc:docChg chg="undo custSel addSld delSld modSld sldOrd">
      <pc:chgData name="Pico, Sandra" userId="cc8376c2-a3b5-4a4f-8a94-916433d842ab" providerId="ADAL" clId="{D382E265-3521-4276-8EE5-89BA3245E258}" dt="2023-11-10T11:52:33.576" v="6231" actId="20577"/>
      <pc:docMkLst>
        <pc:docMk/>
      </pc:docMkLst>
      <pc:sldChg chg="addSp delSp modSp mod">
        <pc:chgData name="Pico, Sandra" userId="cc8376c2-a3b5-4a4f-8a94-916433d842ab" providerId="ADAL" clId="{D382E265-3521-4276-8EE5-89BA3245E258}" dt="2023-11-02T22:54:35.753" v="434" actId="20577"/>
        <pc:sldMkLst>
          <pc:docMk/>
          <pc:sldMk cId="1611878402" sldId="257"/>
        </pc:sldMkLst>
        <pc:spChg chg="del mod">
          <ac:chgData name="Pico, Sandra" userId="cc8376c2-a3b5-4a4f-8a94-916433d842ab" providerId="ADAL" clId="{D382E265-3521-4276-8EE5-89BA3245E258}" dt="2023-11-02T22:54:25.552" v="431" actId="478"/>
          <ac:spMkLst>
            <pc:docMk/>
            <pc:sldMk cId="1611878402" sldId="257"/>
            <ac:spMk id="2" creationId="{546CC3EF-1BB5-C6C4-81C5-47DC938FB30C}"/>
          </ac:spMkLst>
        </pc:spChg>
        <pc:spChg chg="add mod">
          <ac:chgData name="Pico, Sandra" userId="cc8376c2-a3b5-4a4f-8a94-916433d842ab" providerId="ADAL" clId="{D382E265-3521-4276-8EE5-89BA3245E258}" dt="2023-11-02T22:54:32.551" v="432"/>
          <ac:spMkLst>
            <pc:docMk/>
            <pc:sldMk cId="1611878402" sldId="257"/>
            <ac:spMk id="3" creationId="{BE5E5D70-950A-E320-1410-1EA7DB7D99F5}"/>
          </ac:spMkLst>
        </pc:spChg>
        <pc:spChg chg="mod">
          <ac:chgData name="Pico, Sandra" userId="cc8376c2-a3b5-4a4f-8a94-916433d842ab" providerId="ADAL" clId="{D382E265-3521-4276-8EE5-89BA3245E258}" dt="2023-11-02T22:54:01.298" v="416" actId="20577"/>
          <ac:spMkLst>
            <pc:docMk/>
            <pc:sldMk cId="1611878402" sldId="257"/>
            <ac:spMk id="6" creationId="{0ADDA317-4E59-1008-E7B7-DADEF36D51E8}"/>
          </ac:spMkLst>
        </pc:spChg>
        <pc:spChg chg="del">
          <ac:chgData name="Pico, Sandra" userId="cc8376c2-a3b5-4a4f-8a94-916433d842ab" providerId="ADAL" clId="{D382E265-3521-4276-8EE5-89BA3245E258}" dt="2023-11-02T22:54:24.418" v="430" actId="478"/>
          <ac:spMkLst>
            <pc:docMk/>
            <pc:sldMk cId="1611878402" sldId="257"/>
            <ac:spMk id="7" creationId="{EC72D3B2-112C-1280-A1DB-1C88D2D2F88C}"/>
          </ac:spMkLst>
        </pc:spChg>
        <pc:spChg chg="add mod">
          <ac:chgData name="Pico, Sandra" userId="cc8376c2-a3b5-4a4f-8a94-916433d842ab" providerId="ADAL" clId="{D382E265-3521-4276-8EE5-89BA3245E258}" dt="2023-11-02T22:54:35.753" v="434" actId="20577"/>
          <ac:spMkLst>
            <pc:docMk/>
            <pc:sldMk cId="1611878402" sldId="257"/>
            <ac:spMk id="8" creationId="{8C178A09-EFC0-9FB9-125F-0D279C2810B0}"/>
          </ac:spMkLst>
        </pc:spChg>
      </pc:sldChg>
      <pc:sldChg chg="add del">
        <pc:chgData name="Pico, Sandra" userId="cc8376c2-a3b5-4a4f-8a94-916433d842ab" providerId="ADAL" clId="{D382E265-3521-4276-8EE5-89BA3245E258}" dt="2023-11-02T23:12:33.760" v="2790" actId="47"/>
        <pc:sldMkLst>
          <pc:docMk/>
          <pc:sldMk cId="129772882" sldId="260"/>
        </pc:sldMkLst>
      </pc:sldChg>
      <pc:sldChg chg="add del">
        <pc:chgData name="Pico, Sandra" userId="cc8376c2-a3b5-4a4f-8a94-916433d842ab" providerId="ADAL" clId="{D382E265-3521-4276-8EE5-89BA3245E258}" dt="2023-11-02T23:12:40.766" v="2794" actId="47"/>
        <pc:sldMkLst>
          <pc:docMk/>
          <pc:sldMk cId="3403887784" sldId="261"/>
        </pc:sldMkLst>
      </pc:sldChg>
      <pc:sldChg chg="modSp add del mod">
        <pc:chgData name="Pico, Sandra" userId="cc8376c2-a3b5-4a4f-8a94-916433d842ab" providerId="ADAL" clId="{D382E265-3521-4276-8EE5-89BA3245E258}" dt="2023-11-04T11:18:32.547" v="4114" actId="14100"/>
        <pc:sldMkLst>
          <pc:docMk/>
          <pc:sldMk cId="1720546681" sldId="263"/>
        </pc:sldMkLst>
        <pc:spChg chg="mod">
          <ac:chgData name="Pico, Sandra" userId="cc8376c2-a3b5-4a4f-8a94-916433d842ab" providerId="ADAL" clId="{D382E265-3521-4276-8EE5-89BA3245E258}" dt="2023-11-04T11:18:32.547" v="4114" actId="14100"/>
          <ac:spMkLst>
            <pc:docMk/>
            <pc:sldMk cId="1720546681" sldId="263"/>
            <ac:spMk id="2" creationId="{8D990E00-A8C8-FA1B-DF0A-A9989CFF418D}"/>
          </ac:spMkLst>
        </pc:spChg>
      </pc:sldChg>
      <pc:sldChg chg="add del">
        <pc:chgData name="Pico, Sandra" userId="cc8376c2-a3b5-4a4f-8a94-916433d842ab" providerId="ADAL" clId="{D382E265-3521-4276-8EE5-89BA3245E258}" dt="2023-11-02T23:12:42.489" v="2795" actId="47"/>
        <pc:sldMkLst>
          <pc:docMk/>
          <pc:sldMk cId="630189007" sldId="264"/>
        </pc:sldMkLst>
      </pc:sldChg>
      <pc:sldChg chg="modSp new del mod ord">
        <pc:chgData name="Pico, Sandra" userId="cc8376c2-a3b5-4a4f-8a94-916433d842ab" providerId="ADAL" clId="{D382E265-3521-4276-8EE5-89BA3245E258}" dt="2023-11-04T11:24:20.447" v="4349" actId="47"/>
        <pc:sldMkLst>
          <pc:docMk/>
          <pc:sldMk cId="3126126213" sldId="265"/>
        </pc:sldMkLst>
        <pc:spChg chg="mod">
          <ac:chgData name="Pico, Sandra" userId="cc8376c2-a3b5-4a4f-8a94-916433d842ab" providerId="ADAL" clId="{D382E265-3521-4276-8EE5-89BA3245E258}" dt="2023-10-30T15:05:36.029" v="46" actId="20577"/>
          <ac:spMkLst>
            <pc:docMk/>
            <pc:sldMk cId="3126126213" sldId="265"/>
            <ac:spMk id="2" creationId="{A3DF5ADA-7AAC-E542-031D-D32E3B6197BC}"/>
          </ac:spMkLst>
        </pc:spChg>
        <pc:spChg chg="mod">
          <ac:chgData name="Pico, Sandra" userId="cc8376c2-a3b5-4a4f-8a94-916433d842ab" providerId="ADAL" clId="{D382E265-3521-4276-8EE5-89BA3245E258}" dt="2023-11-04T11:24:18.240" v="4348" actId="5793"/>
          <ac:spMkLst>
            <pc:docMk/>
            <pc:sldMk cId="3126126213" sldId="265"/>
            <ac:spMk id="3" creationId="{023F9CAD-524C-F349-DD88-DE6B9D0AB4ED}"/>
          </ac:spMkLst>
        </pc:spChg>
      </pc:sldChg>
      <pc:sldChg chg="del">
        <pc:chgData name="Pico, Sandra" userId="cc8376c2-a3b5-4a4f-8a94-916433d842ab" providerId="ADAL" clId="{D382E265-3521-4276-8EE5-89BA3245E258}" dt="2023-10-30T15:05:22.271" v="18" actId="47"/>
        <pc:sldMkLst>
          <pc:docMk/>
          <pc:sldMk cId="3657261673" sldId="265"/>
        </pc:sldMkLst>
      </pc:sldChg>
      <pc:sldChg chg="del">
        <pc:chgData name="Pico, Sandra" userId="cc8376c2-a3b5-4a4f-8a94-916433d842ab" providerId="ADAL" clId="{D382E265-3521-4276-8EE5-89BA3245E258}" dt="2023-10-30T15:05:22.824" v="19" actId="47"/>
        <pc:sldMkLst>
          <pc:docMk/>
          <pc:sldMk cId="1436281379" sldId="266"/>
        </pc:sldMkLst>
      </pc:sldChg>
      <pc:sldChg chg="addSp modSp add mod">
        <pc:chgData name="Pico, Sandra" userId="cc8376c2-a3b5-4a4f-8a94-916433d842ab" providerId="ADAL" clId="{D382E265-3521-4276-8EE5-89BA3245E258}" dt="2023-11-04T11:25:11.882" v="4350" actId="1076"/>
        <pc:sldMkLst>
          <pc:docMk/>
          <pc:sldMk cId="2686398288" sldId="266"/>
        </pc:sldMkLst>
        <pc:spChg chg="add mod">
          <ac:chgData name="Pico, Sandra" userId="cc8376c2-a3b5-4a4f-8a94-916433d842ab" providerId="ADAL" clId="{D382E265-3521-4276-8EE5-89BA3245E258}" dt="2023-11-02T23:04:32.840" v="1496"/>
          <ac:spMkLst>
            <pc:docMk/>
            <pc:sldMk cId="2686398288" sldId="266"/>
            <ac:spMk id="2" creationId="{1FEA03C0-EB6B-2679-71AB-6A454012562C}"/>
          </ac:spMkLst>
        </pc:spChg>
        <pc:spChg chg="mod">
          <ac:chgData name="Pico, Sandra" userId="cc8376c2-a3b5-4a4f-8a94-916433d842ab" providerId="ADAL" clId="{D382E265-3521-4276-8EE5-89BA3245E258}" dt="2023-11-04T11:25:11.882" v="4350" actId="1076"/>
          <ac:spMkLst>
            <pc:docMk/>
            <pc:sldMk cId="2686398288" sldId="266"/>
            <ac:spMk id="3" creationId="{56A655FE-43C4-D35D-63E8-0241C39C9A2A}"/>
          </ac:spMkLst>
        </pc:spChg>
        <pc:spChg chg="mod">
          <ac:chgData name="Pico, Sandra" userId="cc8376c2-a3b5-4a4f-8a94-916433d842ab" providerId="ADAL" clId="{D382E265-3521-4276-8EE5-89BA3245E258}" dt="2023-11-02T23:04:28.460" v="1495" actId="790"/>
          <ac:spMkLst>
            <pc:docMk/>
            <pc:sldMk cId="2686398288" sldId="266"/>
            <ac:spMk id="6" creationId="{0ADDA317-4E59-1008-E7B7-DADEF36D51E8}"/>
          </ac:spMkLst>
        </pc:spChg>
        <pc:spChg chg="add mod">
          <ac:chgData name="Pico, Sandra" userId="cc8376c2-a3b5-4a4f-8a94-916433d842ab" providerId="ADAL" clId="{D382E265-3521-4276-8EE5-89BA3245E258}" dt="2023-11-02T23:04:36.498" v="1510" actId="20577"/>
          <ac:spMkLst>
            <pc:docMk/>
            <pc:sldMk cId="2686398288" sldId="266"/>
            <ac:spMk id="7" creationId="{0ACCCC76-92D1-66AF-DEF2-1DB932193B04}"/>
          </ac:spMkLst>
        </pc:spChg>
      </pc:sldChg>
      <pc:sldChg chg="add del">
        <pc:chgData name="Pico, Sandra" userId="cc8376c2-a3b5-4a4f-8a94-916433d842ab" providerId="ADAL" clId="{D382E265-3521-4276-8EE5-89BA3245E258}" dt="2023-11-02T23:12:35.935" v="2791" actId="47"/>
        <pc:sldMkLst>
          <pc:docMk/>
          <pc:sldMk cId="1802850029" sldId="267"/>
        </pc:sldMkLst>
      </pc:sldChg>
      <pc:sldChg chg="del">
        <pc:chgData name="Pico, Sandra" userId="cc8376c2-a3b5-4a4f-8a94-916433d842ab" providerId="ADAL" clId="{D382E265-3521-4276-8EE5-89BA3245E258}" dt="2023-10-30T15:05:24.782" v="21" actId="47"/>
        <pc:sldMkLst>
          <pc:docMk/>
          <pc:sldMk cId="2693795224" sldId="267"/>
        </pc:sldMkLst>
      </pc:sldChg>
      <pc:sldChg chg="add del">
        <pc:chgData name="Pico, Sandra" userId="cc8376c2-a3b5-4a4f-8a94-916433d842ab" providerId="ADAL" clId="{D382E265-3521-4276-8EE5-89BA3245E258}" dt="2023-11-02T22:54:49.385" v="435"/>
        <pc:sldMkLst>
          <pc:docMk/>
          <pc:sldMk cId="2828369159" sldId="268"/>
        </pc:sldMkLst>
      </pc:sldChg>
      <pc:sldChg chg="add del">
        <pc:chgData name="Pico, Sandra" userId="cc8376c2-a3b5-4a4f-8a94-916433d842ab" providerId="ADAL" clId="{D382E265-3521-4276-8EE5-89BA3245E258}" dt="2023-11-02T23:12:38.290" v="2793" actId="47"/>
        <pc:sldMkLst>
          <pc:docMk/>
          <pc:sldMk cId="1438493259" sldId="269"/>
        </pc:sldMkLst>
      </pc:sldChg>
      <pc:sldChg chg="del">
        <pc:chgData name="Pico, Sandra" userId="cc8376c2-a3b5-4a4f-8a94-916433d842ab" providerId="ADAL" clId="{D382E265-3521-4276-8EE5-89BA3245E258}" dt="2023-10-30T15:05:21.833" v="17" actId="47"/>
        <pc:sldMkLst>
          <pc:docMk/>
          <pc:sldMk cId="3516474895" sldId="269"/>
        </pc:sldMkLst>
      </pc:sldChg>
      <pc:sldChg chg="del">
        <pc:chgData name="Pico, Sandra" userId="cc8376c2-a3b5-4a4f-8a94-916433d842ab" providerId="ADAL" clId="{D382E265-3521-4276-8EE5-89BA3245E258}" dt="2023-10-30T15:05:19.396" v="12" actId="47"/>
        <pc:sldMkLst>
          <pc:docMk/>
          <pc:sldMk cId="4230268431" sldId="271"/>
        </pc:sldMkLst>
      </pc:sldChg>
      <pc:sldChg chg="del">
        <pc:chgData name="Pico, Sandra" userId="cc8376c2-a3b5-4a4f-8a94-916433d842ab" providerId="ADAL" clId="{D382E265-3521-4276-8EE5-89BA3245E258}" dt="2023-10-30T15:05:20.293" v="14" actId="47"/>
        <pc:sldMkLst>
          <pc:docMk/>
          <pc:sldMk cId="1346759155" sldId="272"/>
        </pc:sldMkLst>
      </pc:sldChg>
      <pc:sldChg chg="delSp modSp add del mod">
        <pc:chgData name="Pico, Sandra" userId="cc8376c2-a3b5-4a4f-8a94-916433d842ab" providerId="ADAL" clId="{D382E265-3521-4276-8EE5-89BA3245E258}" dt="2023-11-04T11:39:05.374" v="5555" actId="207"/>
        <pc:sldMkLst>
          <pc:docMk/>
          <pc:sldMk cId="1031366611" sldId="273"/>
        </pc:sldMkLst>
        <pc:spChg chg="del">
          <ac:chgData name="Pico, Sandra" userId="cc8376c2-a3b5-4a4f-8a94-916433d842ab" providerId="ADAL" clId="{D382E265-3521-4276-8EE5-89BA3245E258}" dt="2023-11-04T11:10:14.624" v="3816" actId="478"/>
          <ac:spMkLst>
            <pc:docMk/>
            <pc:sldMk cId="1031366611" sldId="273"/>
            <ac:spMk id="6" creationId="{27A1545F-68FF-402E-016D-8A9555735775}"/>
          </ac:spMkLst>
        </pc:spChg>
        <pc:spChg chg="mod">
          <ac:chgData name="Pico, Sandra" userId="cc8376c2-a3b5-4a4f-8a94-916433d842ab" providerId="ADAL" clId="{D382E265-3521-4276-8EE5-89BA3245E258}" dt="2023-11-04T11:39:05.374" v="5555" actId="207"/>
          <ac:spMkLst>
            <pc:docMk/>
            <pc:sldMk cId="1031366611" sldId="273"/>
            <ac:spMk id="7" creationId="{FB458295-F96C-BA6F-6578-A81E2D3F0DA5}"/>
          </ac:spMkLst>
        </pc:spChg>
      </pc:sldChg>
      <pc:sldChg chg="del">
        <pc:chgData name="Pico, Sandra" userId="cc8376c2-a3b5-4a4f-8a94-916433d842ab" providerId="ADAL" clId="{D382E265-3521-4276-8EE5-89BA3245E258}" dt="2023-10-30T15:05:25.321" v="22" actId="47"/>
        <pc:sldMkLst>
          <pc:docMk/>
          <pc:sldMk cId="1724352960" sldId="274"/>
        </pc:sldMkLst>
      </pc:sldChg>
      <pc:sldChg chg="del">
        <pc:chgData name="Pico, Sandra" userId="cc8376c2-a3b5-4a4f-8a94-916433d842ab" providerId="ADAL" clId="{D382E265-3521-4276-8EE5-89BA3245E258}" dt="2023-10-30T15:05:15.124" v="2" actId="47"/>
        <pc:sldMkLst>
          <pc:docMk/>
          <pc:sldMk cId="2475199509" sldId="275"/>
        </pc:sldMkLst>
      </pc:sldChg>
      <pc:sldChg chg="del">
        <pc:chgData name="Pico, Sandra" userId="cc8376c2-a3b5-4a4f-8a94-916433d842ab" providerId="ADAL" clId="{D382E265-3521-4276-8EE5-89BA3245E258}" dt="2023-10-30T15:05:15.837" v="4" actId="47"/>
        <pc:sldMkLst>
          <pc:docMk/>
          <pc:sldMk cId="3129683734" sldId="276"/>
        </pc:sldMkLst>
      </pc:sldChg>
      <pc:sldChg chg="del">
        <pc:chgData name="Pico, Sandra" userId="cc8376c2-a3b5-4a4f-8a94-916433d842ab" providerId="ADAL" clId="{D382E265-3521-4276-8EE5-89BA3245E258}" dt="2023-10-30T15:05:17.138" v="7" actId="47"/>
        <pc:sldMkLst>
          <pc:docMk/>
          <pc:sldMk cId="1079148702" sldId="277"/>
        </pc:sldMkLst>
      </pc:sldChg>
      <pc:sldChg chg="del">
        <pc:chgData name="Pico, Sandra" userId="cc8376c2-a3b5-4a4f-8a94-916433d842ab" providerId="ADAL" clId="{D382E265-3521-4276-8EE5-89BA3245E258}" dt="2023-10-30T15:05:15.460" v="3" actId="47"/>
        <pc:sldMkLst>
          <pc:docMk/>
          <pc:sldMk cId="1180671569" sldId="279"/>
        </pc:sldMkLst>
      </pc:sldChg>
      <pc:sldChg chg="del">
        <pc:chgData name="Pico, Sandra" userId="cc8376c2-a3b5-4a4f-8a94-916433d842ab" providerId="ADAL" clId="{D382E265-3521-4276-8EE5-89BA3245E258}" dt="2023-10-30T15:05:17.881" v="8" actId="47"/>
        <pc:sldMkLst>
          <pc:docMk/>
          <pc:sldMk cId="4106693434" sldId="280"/>
        </pc:sldMkLst>
      </pc:sldChg>
      <pc:sldChg chg="del">
        <pc:chgData name="Pico, Sandra" userId="cc8376c2-a3b5-4a4f-8a94-916433d842ab" providerId="ADAL" clId="{D382E265-3521-4276-8EE5-89BA3245E258}" dt="2023-10-30T15:05:18.623" v="10" actId="47"/>
        <pc:sldMkLst>
          <pc:docMk/>
          <pc:sldMk cId="2085046901" sldId="282"/>
        </pc:sldMkLst>
      </pc:sldChg>
      <pc:sldChg chg="del">
        <pc:chgData name="Pico, Sandra" userId="cc8376c2-a3b5-4a4f-8a94-916433d842ab" providerId="ADAL" clId="{D382E265-3521-4276-8EE5-89BA3245E258}" dt="2023-10-30T15:05:18.245" v="9" actId="47"/>
        <pc:sldMkLst>
          <pc:docMk/>
          <pc:sldMk cId="2226504327" sldId="283"/>
        </pc:sldMkLst>
      </pc:sldChg>
      <pc:sldChg chg="del">
        <pc:chgData name="Pico, Sandra" userId="cc8376c2-a3b5-4a4f-8a94-916433d842ab" providerId="ADAL" clId="{D382E265-3521-4276-8EE5-89BA3245E258}" dt="2023-10-30T15:05:14.674" v="1" actId="47"/>
        <pc:sldMkLst>
          <pc:docMk/>
          <pc:sldMk cId="374380646" sldId="284"/>
        </pc:sldMkLst>
      </pc:sldChg>
      <pc:sldChg chg="del">
        <pc:chgData name="Pico, Sandra" userId="cc8376c2-a3b5-4a4f-8a94-916433d842ab" providerId="ADAL" clId="{D382E265-3521-4276-8EE5-89BA3245E258}" dt="2023-10-30T15:05:19.830" v="13" actId="47"/>
        <pc:sldMkLst>
          <pc:docMk/>
          <pc:sldMk cId="4201314525" sldId="285"/>
        </pc:sldMkLst>
      </pc:sldChg>
      <pc:sldChg chg="del">
        <pc:chgData name="Pico, Sandra" userId="cc8376c2-a3b5-4a4f-8a94-916433d842ab" providerId="ADAL" clId="{D382E265-3521-4276-8EE5-89BA3245E258}" dt="2023-10-30T15:05:20.784" v="15" actId="47"/>
        <pc:sldMkLst>
          <pc:docMk/>
          <pc:sldMk cId="4009448266" sldId="286"/>
        </pc:sldMkLst>
      </pc:sldChg>
      <pc:sldChg chg="del">
        <pc:chgData name="Pico, Sandra" userId="cc8376c2-a3b5-4a4f-8a94-916433d842ab" providerId="ADAL" clId="{D382E265-3521-4276-8EE5-89BA3245E258}" dt="2023-10-30T15:05:16.650" v="6" actId="47"/>
        <pc:sldMkLst>
          <pc:docMk/>
          <pc:sldMk cId="2120081538" sldId="287"/>
        </pc:sldMkLst>
      </pc:sldChg>
      <pc:sldChg chg="del">
        <pc:chgData name="Pico, Sandra" userId="cc8376c2-a3b5-4a4f-8a94-916433d842ab" providerId="ADAL" clId="{D382E265-3521-4276-8EE5-89BA3245E258}" dt="2023-10-30T15:05:19.006" v="11" actId="47"/>
        <pc:sldMkLst>
          <pc:docMk/>
          <pc:sldMk cId="3671761428" sldId="288"/>
        </pc:sldMkLst>
      </pc:sldChg>
      <pc:sldChg chg="del">
        <pc:chgData name="Pico, Sandra" userId="cc8376c2-a3b5-4a4f-8a94-916433d842ab" providerId="ADAL" clId="{D382E265-3521-4276-8EE5-89BA3245E258}" dt="2023-10-30T15:05:16.112" v="5" actId="47"/>
        <pc:sldMkLst>
          <pc:docMk/>
          <pc:sldMk cId="2051949871" sldId="289"/>
        </pc:sldMkLst>
      </pc:sldChg>
      <pc:sldChg chg="addSp delSp modSp add mod">
        <pc:chgData name="Pico, Sandra" userId="cc8376c2-a3b5-4a4f-8a94-916433d842ab" providerId="ADAL" clId="{D382E265-3521-4276-8EE5-89BA3245E258}" dt="2023-11-04T11:08:47.061" v="3637" actId="20577"/>
        <pc:sldMkLst>
          <pc:docMk/>
          <pc:sldMk cId="3327353611" sldId="290"/>
        </pc:sldMkLst>
        <pc:spChg chg="add del mod">
          <ac:chgData name="Pico, Sandra" userId="cc8376c2-a3b5-4a4f-8a94-916433d842ab" providerId="ADAL" clId="{D382E265-3521-4276-8EE5-89BA3245E258}" dt="2023-11-04T11:08:47.061" v="3637" actId="20577"/>
          <ac:spMkLst>
            <pc:docMk/>
            <pc:sldMk cId="3327353611" sldId="290"/>
            <ac:spMk id="2" creationId="{99CFBB65-D97D-90B0-6ED1-FD6E027CD8B6}"/>
          </ac:spMkLst>
        </pc:spChg>
      </pc:sldChg>
      <pc:sldChg chg="addSp delSp modSp add mod ord modNotesTx">
        <pc:chgData name="Pico, Sandra" userId="cc8376c2-a3b5-4a4f-8a94-916433d842ab" providerId="ADAL" clId="{D382E265-3521-4276-8EE5-89BA3245E258}" dt="2023-11-04T11:08:33.541" v="3612" actId="20578"/>
        <pc:sldMkLst>
          <pc:docMk/>
          <pc:sldMk cId="866790978" sldId="291"/>
        </pc:sldMkLst>
        <pc:spChg chg="mod">
          <ac:chgData name="Pico, Sandra" userId="cc8376c2-a3b5-4a4f-8a94-916433d842ab" providerId="ADAL" clId="{D382E265-3521-4276-8EE5-89BA3245E258}" dt="2023-11-04T11:01:25.768" v="3452" actId="20577"/>
          <ac:spMkLst>
            <pc:docMk/>
            <pc:sldMk cId="866790978" sldId="291"/>
            <ac:spMk id="2" creationId="{67F10986-EEA4-CF58-3290-4BBDC03EE314}"/>
          </ac:spMkLst>
        </pc:spChg>
        <pc:spChg chg="mod">
          <ac:chgData name="Pico, Sandra" userId="cc8376c2-a3b5-4a4f-8a94-916433d842ab" providerId="ADAL" clId="{D382E265-3521-4276-8EE5-89BA3245E258}" dt="2023-11-04T10:51:25.796" v="3011" actId="20577"/>
          <ac:spMkLst>
            <pc:docMk/>
            <pc:sldMk cId="866790978" sldId="291"/>
            <ac:spMk id="3" creationId="{56D48B30-D919-DE96-C825-EB0B994B0346}"/>
          </ac:spMkLst>
        </pc:spChg>
        <pc:spChg chg="add mod">
          <ac:chgData name="Pico, Sandra" userId="cc8376c2-a3b5-4a4f-8a94-916433d842ab" providerId="ADAL" clId="{D382E265-3521-4276-8EE5-89BA3245E258}" dt="2023-11-04T11:03:44.395" v="3571" actId="14100"/>
          <ac:spMkLst>
            <pc:docMk/>
            <pc:sldMk cId="866790978" sldId="291"/>
            <ac:spMk id="7" creationId="{540C4AE1-1942-502C-5559-3D82E4B09F26}"/>
          </ac:spMkLst>
        </pc:spChg>
        <pc:spChg chg="del">
          <ac:chgData name="Pico, Sandra" userId="cc8376c2-a3b5-4a4f-8a94-916433d842ab" providerId="ADAL" clId="{D382E265-3521-4276-8EE5-89BA3245E258}" dt="2023-11-02T22:57:10.975" v="708" actId="478"/>
          <ac:spMkLst>
            <pc:docMk/>
            <pc:sldMk cId="866790978" sldId="291"/>
            <ac:spMk id="10" creationId="{B9EF4578-BE68-3E7B-073D-AB6551091CDA}"/>
          </ac:spMkLst>
        </pc:spChg>
        <pc:spChg chg="del">
          <ac:chgData name="Pico, Sandra" userId="cc8376c2-a3b5-4a4f-8a94-916433d842ab" providerId="ADAL" clId="{D382E265-3521-4276-8EE5-89BA3245E258}" dt="2023-11-02T22:57:11.745" v="709" actId="478"/>
          <ac:spMkLst>
            <pc:docMk/>
            <pc:sldMk cId="866790978" sldId="291"/>
            <ac:spMk id="11" creationId="{5D8DE714-CEFD-C43C-EE78-45067DABFCB1}"/>
          </ac:spMkLst>
        </pc:spChg>
        <pc:spChg chg="del">
          <ac:chgData name="Pico, Sandra" userId="cc8376c2-a3b5-4a4f-8a94-916433d842ab" providerId="ADAL" clId="{D382E265-3521-4276-8EE5-89BA3245E258}" dt="2023-11-02T22:57:13.475" v="712" actId="478"/>
          <ac:spMkLst>
            <pc:docMk/>
            <pc:sldMk cId="866790978" sldId="291"/>
            <ac:spMk id="12" creationId="{45629C78-1168-D89A-AEAC-F592BD7FF821}"/>
          </ac:spMkLst>
        </pc:spChg>
        <pc:spChg chg="del mod">
          <ac:chgData name="Pico, Sandra" userId="cc8376c2-a3b5-4a4f-8a94-916433d842ab" providerId="ADAL" clId="{D382E265-3521-4276-8EE5-89BA3245E258}" dt="2023-11-02T22:57:13.070" v="711" actId="478"/>
          <ac:spMkLst>
            <pc:docMk/>
            <pc:sldMk cId="866790978" sldId="291"/>
            <ac:spMk id="14" creationId="{8EF14D21-4B3F-D017-7267-7C28E9DF2956}"/>
          </ac:spMkLst>
        </pc:spChg>
        <pc:spChg chg="del">
          <ac:chgData name="Pico, Sandra" userId="cc8376c2-a3b5-4a4f-8a94-916433d842ab" providerId="ADAL" clId="{D382E265-3521-4276-8EE5-89BA3245E258}" dt="2023-11-02T22:57:14.745" v="713" actId="478"/>
          <ac:spMkLst>
            <pc:docMk/>
            <pc:sldMk cId="866790978" sldId="291"/>
            <ac:spMk id="15" creationId="{12562F12-DDBE-B812-B295-D2D1A84AA8F2}"/>
          </ac:spMkLst>
        </pc:spChg>
        <pc:spChg chg="mod">
          <ac:chgData name="Pico, Sandra" userId="cc8376c2-a3b5-4a4f-8a94-916433d842ab" providerId="ADAL" clId="{D382E265-3521-4276-8EE5-89BA3245E258}" dt="2023-11-04T11:04:09.759" v="3574"/>
          <ac:spMkLst>
            <pc:docMk/>
            <pc:sldMk cId="866790978" sldId="291"/>
            <ac:spMk id="17" creationId="{F21B0EDB-8282-1909-51AF-E4DB4C8A6595}"/>
          </ac:spMkLst>
        </pc:spChg>
      </pc:sldChg>
      <pc:sldChg chg="add del">
        <pc:chgData name="Pico, Sandra" userId="cc8376c2-a3b5-4a4f-8a94-916433d842ab" providerId="ADAL" clId="{D382E265-3521-4276-8EE5-89BA3245E258}" dt="2023-11-02T22:55:05.008" v="437"/>
        <pc:sldMkLst>
          <pc:docMk/>
          <pc:sldMk cId="1876316418" sldId="292"/>
        </pc:sldMkLst>
      </pc:sldChg>
      <pc:sldChg chg="add">
        <pc:chgData name="Pico, Sandra" userId="cc8376c2-a3b5-4a4f-8a94-916433d842ab" providerId="ADAL" clId="{D382E265-3521-4276-8EE5-89BA3245E258}" dt="2023-11-02T22:55:09.265" v="438"/>
        <pc:sldMkLst>
          <pc:docMk/>
          <pc:sldMk cId="3798362967" sldId="292"/>
        </pc:sldMkLst>
      </pc:sldChg>
      <pc:sldChg chg="modSp add mod ord">
        <pc:chgData name="Pico, Sandra" userId="cc8376c2-a3b5-4a4f-8a94-916433d842ab" providerId="ADAL" clId="{D382E265-3521-4276-8EE5-89BA3245E258}" dt="2023-11-02T22:57:54.974" v="741"/>
        <pc:sldMkLst>
          <pc:docMk/>
          <pc:sldMk cId="156979519" sldId="293"/>
        </pc:sldMkLst>
        <pc:spChg chg="mod">
          <ac:chgData name="Pico, Sandra" userId="cc8376c2-a3b5-4a4f-8a94-916433d842ab" providerId="ADAL" clId="{D382E265-3521-4276-8EE5-89BA3245E258}" dt="2023-11-02T22:57:49.453" v="737" actId="20577"/>
          <ac:spMkLst>
            <pc:docMk/>
            <pc:sldMk cId="156979519" sldId="293"/>
            <ac:spMk id="6" creationId="{0ADDA317-4E59-1008-E7B7-DADEF36D51E8}"/>
          </ac:spMkLst>
        </pc:spChg>
      </pc:sldChg>
      <pc:sldChg chg="add del">
        <pc:chgData name="Pico, Sandra" userId="cc8376c2-a3b5-4a4f-8a94-916433d842ab" providerId="ADAL" clId="{D382E265-3521-4276-8EE5-89BA3245E258}" dt="2023-11-02T22:55:05.008" v="437"/>
        <pc:sldMkLst>
          <pc:docMk/>
          <pc:sldMk cId="2418827098" sldId="293"/>
        </pc:sldMkLst>
      </pc:sldChg>
      <pc:sldChg chg="add del">
        <pc:chgData name="Pico, Sandra" userId="cc8376c2-a3b5-4a4f-8a94-916433d842ab" providerId="ADAL" clId="{D382E265-3521-4276-8EE5-89BA3245E258}" dt="2023-11-02T22:55:05.008" v="437"/>
        <pc:sldMkLst>
          <pc:docMk/>
          <pc:sldMk cId="979257619" sldId="294"/>
        </pc:sldMkLst>
      </pc:sldChg>
      <pc:sldChg chg="addSp delSp modSp add mod">
        <pc:chgData name="Pico, Sandra" userId="cc8376c2-a3b5-4a4f-8a94-916433d842ab" providerId="ADAL" clId="{D382E265-3521-4276-8EE5-89BA3245E258}" dt="2023-11-02T23:04:09.158" v="1476" actId="20577"/>
        <pc:sldMkLst>
          <pc:docMk/>
          <pc:sldMk cId="2755416063" sldId="294"/>
        </pc:sldMkLst>
        <pc:spChg chg="add mod">
          <ac:chgData name="Pico, Sandra" userId="cc8376c2-a3b5-4a4f-8a94-916433d842ab" providerId="ADAL" clId="{D382E265-3521-4276-8EE5-89BA3245E258}" dt="2023-11-02T22:59:21.220" v="806"/>
          <ac:spMkLst>
            <pc:docMk/>
            <pc:sldMk cId="2755416063" sldId="294"/>
            <ac:spMk id="2" creationId="{33BD8954-1EA7-A9F2-E5B0-DE0D5CE8A44F}"/>
          </ac:spMkLst>
        </pc:spChg>
        <pc:spChg chg="add mod">
          <ac:chgData name="Pico, Sandra" userId="cc8376c2-a3b5-4a4f-8a94-916433d842ab" providerId="ADAL" clId="{D382E265-3521-4276-8EE5-89BA3245E258}" dt="2023-11-02T23:04:09.158" v="1476" actId="20577"/>
          <ac:spMkLst>
            <pc:docMk/>
            <pc:sldMk cId="2755416063" sldId="294"/>
            <ac:spMk id="3" creationId="{F086DC15-EF4B-FEF9-5E94-D761B478C68D}"/>
          </ac:spMkLst>
        </pc:spChg>
        <pc:spChg chg="mod">
          <ac:chgData name="Pico, Sandra" userId="cc8376c2-a3b5-4a4f-8a94-916433d842ab" providerId="ADAL" clId="{D382E265-3521-4276-8EE5-89BA3245E258}" dt="2023-11-02T22:58:41.747" v="794" actId="20577"/>
          <ac:spMkLst>
            <pc:docMk/>
            <pc:sldMk cId="2755416063" sldId="294"/>
            <ac:spMk id="6" creationId="{0ADDA317-4E59-1008-E7B7-DADEF36D51E8}"/>
          </ac:spMkLst>
        </pc:spChg>
        <pc:spChg chg="del mod">
          <ac:chgData name="Pico, Sandra" userId="cc8376c2-a3b5-4a4f-8a94-916433d842ab" providerId="ADAL" clId="{D382E265-3521-4276-8EE5-89BA3245E258}" dt="2023-11-02T23:03:46.048" v="1460" actId="478"/>
          <ac:spMkLst>
            <pc:docMk/>
            <pc:sldMk cId="2755416063" sldId="294"/>
            <ac:spMk id="8" creationId="{2B8BE26B-1E17-CDAA-67D6-CEC862442EC4}"/>
          </ac:spMkLst>
        </pc:spChg>
        <pc:spChg chg="add mod">
          <ac:chgData name="Pico, Sandra" userId="cc8376c2-a3b5-4a4f-8a94-916433d842ab" providerId="ADAL" clId="{D382E265-3521-4276-8EE5-89BA3245E258}" dt="2023-11-02T23:04:03.341" v="1466" actId="207"/>
          <ac:spMkLst>
            <pc:docMk/>
            <pc:sldMk cId="2755416063" sldId="294"/>
            <ac:spMk id="9" creationId="{3FB9716B-2C87-81D9-F73C-4C1E3E971F81}"/>
          </ac:spMkLst>
        </pc:spChg>
      </pc:sldChg>
      <pc:sldChg chg="add del">
        <pc:chgData name="Pico, Sandra" userId="cc8376c2-a3b5-4a4f-8a94-916433d842ab" providerId="ADAL" clId="{D382E265-3521-4276-8EE5-89BA3245E258}" dt="2023-11-02T22:55:05.008" v="437"/>
        <pc:sldMkLst>
          <pc:docMk/>
          <pc:sldMk cId="2472191815" sldId="295"/>
        </pc:sldMkLst>
      </pc:sldChg>
      <pc:sldChg chg="add del">
        <pc:chgData name="Pico, Sandra" userId="cc8376c2-a3b5-4a4f-8a94-916433d842ab" providerId="ADAL" clId="{D382E265-3521-4276-8EE5-89BA3245E258}" dt="2023-11-02T23:12:36.907" v="2792" actId="47"/>
        <pc:sldMkLst>
          <pc:docMk/>
          <pc:sldMk cId="3297028386" sldId="295"/>
        </pc:sldMkLst>
      </pc:sldChg>
      <pc:sldChg chg="modSp add mod">
        <pc:chgData name="Pico, Sandra" userId="cc8376c2-a3b5-4a4f-8a94-916433d842ab" providerId="ADAL" clId="{D382E265-3521-4276-8EE5-89BA3245E258}" dt="2023-11-02T23:12:23.853" v="2780" actId="20577"/>
        <pc:sldMkLst>
          <pc:docMk/>
          <pc:sldMk cId="2029809361" sldId="296"/>
        </pc:sldMkLst>
        <pc:spChg chg="mod">
          <ac:chgData name="Pico, Sandra" userId="cc8376c2-a3b5-4a4f-8a94-916433d842ab" providerId="ADAL" clId="{D382E265-3521-4276-8EE5-89BA3245E258}" dt="2023-11-02T23:12:05.806" v="2767" actId="207"/>
          <ac:spMkLst>
            <pc:docMk/>
            <pc:sldMk cId="2029809361" sldId="296"/>
            <ac:spMk id="3" creationId="{56A655FE-43C4-D35D-63E8-0241C39C9A2A}"/>
          </ac:spMkLst>
        </pc:spChg>
        <pc:spChg chg="mod">
          <ac:chgData name="Pico, Sandra" userId="cc8376c2-a3b5-4a4f-8a94-916433d842ab" providerId="ADAL" clId="{D382E265-3521-4276-8EE5-89BA3245E258}" dt="2023-11-02T23:12:23.853" v="2780" actId="20577"/>
          <ac:spMkLst>
            <pc:docMk/>
            <pc:sldMk cId="2029809361" sldId="296"/>
            <ac:spMk id="6" creationId="{0ADDA317-4E59-1008-E7B7-DADEF36D51E8}"/>
          </ac:spMkLst>
        </pc:spChg>
        <pc:spChg chg="mod">
          <ac:chgData name="Pico, Sandra" userId="cc8376c2-a3b5-4a4f-8a94-916433d842ab" providerId="ADAL" clId="{D382E265-3521-4276-8EE5-89BA3245E258}" dt="2023-11-02T23:12:08.505" v="2768" actId="207"/>
          <ac:spMkLst>
            <pc:docMk/>
            <pc:sldMk cId="2029809361" sldId="296"/>
            <ac:spMk id="7" creationId="{0ACCCC76-92D1-66AF-DEF2-1DB932193B04}"/>
          </ac:spMkLst>
        </pc:spChg>
      </pc:sldChg>
      <pc:sldChg chg="addSp delSp modSp add mod">
        <pc:chgData name="Pico, Sandra" userId="cc8376c2-a3b5-4a4f-8a94-916433d842ab" providerId="ADAL" clId="{D382E265-3521-4276-8EE5-89BA3245E258}" dt="2023-11-02T23:12:29.610" v="2789" actId="20577"/>
        <pc:sldMkLst>
          <pc:docMk/>
          <pc:sldMk cId="1287706629" sldId="297"/>
        </pc:sldMkLst>
        <pc:spChg chg="del">
          <ac:chgData name="Pico, Sandra" userId="cc8376c2-a3b5-4a4f-8a94-916433d842ab" providerId="ADAL" clId="{D382E265-3521-4276-8EE5-89BA3245E258}" dt="2023-11-02T23:12:14.293" v="2769" actId="478"/>
          <ac:spMkLst>
            <pc:docMk/>
            <pc:sldMk cId="1287706629" sldId="297"/>
            <ac:spMk id="3" creationId="{56A655FE-43C4-D35D-63E8-0241C39C9A2A}"/>
          </ac:spMkLst>
        </pc:spChg>
        <pc:spChg chg="mod">
          <ac:chgData name="Pico, Sandra" userId="cc8376c2-a3b5-4a4f-8a94-916433d842ab" providerId="ADAL" clId="{D382E265-3521-4276-8EE5-89BA3245E258}" dt="2023-11-02T23:12:29.610" v="2789" actId="20577"/>
          <ac:spMkLst>
            <pc:docMk/>
            <pc:sldMk cId="1287706629" sldId="297"/>
            <ac:spMk id="6" creationId="{0ADDA317-4E59-1008-E7B7-DADEF36D51E8}"/>
          </ac:spMkLst>
        </pc:spChg>
        <pc:spChg chg="mod">
          <ac:chgData name="Pico, Sandra" userId="cc8376c2-a3b5-4a4f-8a94-916433d842ab" providerId="ADAL" clId="{D382E265-3521-4276-8EE5-89BA3245E258}" dt="2023-11-02T23:12:17.648" v="2771" actId="207"/>
          <ac:spMkLst>
            <pc:docMk/>
            <pc:sldMk cId="1287706629" sldId="297"/>
            <ac:spMk id="7" creationId="{0ACCCC76-92D1-66AF-DEF2-1DB932193B04}"/>
          </ac:spMkLst>
        </pc:spChg>
        <pc:spChg chg="add mod">
          <ac:chgData name="Pico, Sandra" userId="cc8376c2-a3b5-4a4f-8a94-916433d842ab" providerId="ADAL" clId="{D382E265-3521-4276-8EE5-89BA3245E258}" dt="2023-11-02T23:12:14.694" v="2770"/>
          <ac:spMkLst>
            <pc:docMk/>
            <pc:sldMk cId="1287706629" sldId="297"/>
            <ac:spMk id="8" creationId="{6C3B46E6-02C2-97D1-4B1E-6ECA39A35ADC}"/>
          </ac:spMkLst>
        </pc:spChg>
      </pc:sldChg>
      <pc:sldChg chg="modSp add mod ord">
        <pc:chgData name="Pico, Sandra" userId="cc8376c2-a3b5-4a4f-8a94-916433d842ab" providerId="ADAL" clId="{D382E265-3521-4276-8EE5-89BA3245E258}" dt="2023-11-02T23:14:36.385" v="2884"/>
        <pc:sldMkLst>
          <pc:docMk/>
          <pc:sldMk cId="1937315054" sldId="298"/>
        </pc:sldMkLst>
        <pc:spChg chg="mod">
          <ac:chgData name="Pico, Sandra" userId="cc8376c2-a3b5-4a4f-8a94-916433d842ab" providerId="ADAL" clId="{D382E265-3521-4276-8EE5-89BA3245E258}" dt="2023-11-02T23:13:20.973" v="2837" actId="20577"/>
          <ac:spMkLst>
            <pc:docMk/>
            <pc:sldMk cId="1937315054" sldId="298"/>
            <ac:spMk id="2" creationId="{99CFBB65-D97D-90B0-6ED1-FD6E027CD8B6}"/>
          </ac:spMkLst>
        </pc:spChg>
      </pc:sldChg>
      <pc:sldChg chg="addSp modSp add mod ord">
        <pc:chgData name="Pico, Sandra" userId="cc8376c2-a3b5-4a4f-8a94-916433d842ab" providerId="ADAL" clId="{D382E265-3521-4276-8EE5-89BA3245E258}" dt="2023-11-02T23:14:28.980" v="2878"/>
        <pc:sldMkLst>
          <pc:docMk/>
          <pc:sldMk cId="1765150779" sldId="299"/>
        </pc:sldMkLst>
        <pc:spChg chg="mod">
          <ac:chgData name="Pico, Sandra" userId="cc8376c2-a3b5-4a4f-8a94-916433d842ab" providerId="ADAL" clId="{D382E265-3521-4276-8EE5-89BA3245E258}" dt="2023-11-02T23:13:30.584" v="2862" actId="20577"/>
          <ac:spMkLst>
            <pc:docMk/>
            <pc:sldMk cId="1765150779" sldId="299"/>
            <ac:spMk id="2" creationId="{99CFBB65-D97D-90B0-6ED1-FD6E027CD8B6}"/>
          </ac:spMkLst>
        </pc:spChg>
        <pc:picChg chg="add mod">
          <ac:chgData name="Pico, Sandra" userId="cc8376c2-a3b5-4a4f-8a94-916433d842ab" providerId="ADAL" clId="{D382E265-3521-4276-8EE5-89BA3245E258}" dt="2023-11-02T23:14:13.073" v="2868" actId="1076"/>
          <ac:picMkLst>
            <pc:docMk/>
            <pc:sldMk cId="1765150779" sldId="299"/>
            <ac:picMk id="6" creationId="{284E1AC3-DDA5-2B2A-36AD-7D75361E48D0}"/>
          </ac:picMkLst>
        </pc:picChg>
        <pc:picChg chg="add mod">
          <ac:chgData name="Pico, Sandra" userId="cc8376c2-a3b5-4a4f-8a94-916433d842ab" providerId="ADAL" clId="{D382E265-3521-4276-8EE5-89BA3245E258}" dt="2023-11-02T23:14:13.073" v="2868" actId="1076"/>
          <ac:picMkLst>
            <pc:docMk/>
            <pc:sldMk cId="1765150779" sldId="299"/>
            <ac:picMk id="8" creationId="{3CBB57DA-C5D2-ED36-2C97-EFB031AFC7E4}"/>
          </ac:picMkLst>
        </pc:picChg>
      </pc:sldChg>
      <pc:sldChg chg="modSp add del mod">
        <pc:chgData name="Pico, Sandra" userId="cc8376c2-a3b5-4a4f-8a94-916433d842ab" providerId="ADAL" clId="{D382E265-3521-4276-8EE5-89BA3245E258}" dt="2023-11-04T11:03:48.988" v="3572" actId="47"/>
        <pc:sldMkLst>
          <pc:docMk/>
          <pc:sldMk cId="722670768" sldId="300"/>
        </pc:sldMkLst>
        <pc:spChg chg="mod">
          <ac:chgData name="Pico, Sandra" userId="cc8376c2-a3b5-4a4f-8a94-916433d842ab" providerId="ADAL" clId="{D382E265-3521-4276-8EE5-89BA3245E258}" dt="2023-11-04T10:52:34.208" v="3178" actId="20577"/>
          <ac:spMkLst>
            <pc:docMk/>
            <pc:sldMk cId="722670768" sldId="300"/>
            <ac:spMk id="2" creationId="{67F10986-EEA4-CF58-3290-4BBDC03EE314}"/>
          </ac:spMkLst>
        </pc:spChg>
        <pc:spChg chg="mod">
          <ac:chgData name="Pico, Sandra" userId="cc8376c2-a3b5-4a4f-8a94-916433d842ab" providerId="ADAL" clId="{D382E265-3521-4276-8EE5-89BA3245E258}" dt="2023-11-04T10:53:02.208" v="3235" actId="20577"/>
          <ac:spMkLst>
            <pc:docMk/>
            <pc:sldMk cId="722670768" sldId="300"/>
            <ac:spMk id="17" creationId="{F21B0EDB-8282-1909-51AF-E4DB4C8A6595}"/>
          </ac:spMkLst>
        </pc:spChg>
      </pc:sldChg>
      <pc:sldChg chg="add">
        <pc:chgData name="Pico, Sandra" userId="cc8376c2-a3b5-4a4f-8a94-916433d842ab" providerId="ADAL" clId="{D382E265-3521-4276-8EE5-89BA3245E258}" dt="2023-11-04T11:08:30.994" v="3609"/>
        <pc:sldMkLst>
          <pc:docMk/>
          <pc:sldMk cId="2631582602" sldId="300"/>
        </pc:sldMkLst>
      </pc:sldChg>
      <pc:sldChg chg="add">
        <pc:chgData name="Pico, Sandra" userId="cc8376c2-a3b5-4a4f-8a94-916433d842ab" providerId="ADAL" clId="{D382E265-3521-4276-8EE5-89BA3245E258}" dt="2023-11-04T11:10:08.889" v="3815"/>
        <pc:sldMkLst>
          <pc:docMk/>
          <pc:sldMk cId="4142943171" sldId="309"/>
        </pc:sldMkLst>
      </pc:sldChg>
      <pc:sldChg chg="addSp delSp modSp add mod">
        <pc:chgData name="Pico, Sandra" userId="cc8376c2-a3b5-4a4f-8a94-916433d842ab" providerId="ADAL" clId="{D382E265-3521-4276-8EE5-89BA3245E258}" dt="2023-11-04T11:15:37.001" v="3970" actId="1076"/>
        <pc:sldMkLst>
          <pc:docMk/>
          <pc:sldMk cId="2704573495" sldId="311"/>
        </pc:sldMkLst>
        <pc:spChg chg="del mod">
          <ac:chgData name="Pico, Sandra" userId="cc8376c2-a3b5-4a4f-8a94-916433d842ab" providerId="ADAL" clId="{D382E265-3521-4276-8EE5-89BA3245E258}" dt="2023-11-04T11:09:17.811" v="3663" actId="478"/>
          <ac:spMkLst>
            <pc:docMk/>
            <pc:sldMk cId="2704573495" sldId="311"/>
            <ac:spMk id="2" creationId="{09B544AA-6CBE-C860-FF07-F633A953C0D8}"/>
          </ac:spMkLst>
        </pc:spChg>
        <pc:spChg chg="mod">
          <ac:chgData name="Pico, Sandra" userId="cc8376c2-a3b5-4a4f-8a94-916433d842ab" providerId="ADAL" clId="{D382E265-3521-4276-8EE5-89BA3245E258}" dt="2023-11-04T11:09:08.391" v="3658" actId="20577"/>
          <ac:spMkLst>
            <pc:docMk/>
            <pc:sldMk cId="2704573495" sldId="311"/>
            <ac:spMk id="3" creationId="{56D48B30-D919-DE96-C825-EB0B994B0346}"/>
          </ac:spMkLst>
        </pc:spChg>
        <pc:spChg chg="add del mod">
          <ac:chgData name="Pico, Sandra" userId="cc8376c2-a3b5-4a4f-8a94-916433d842ab" providerId="ADAL" clId="{D382E265-3521-4276-8EE5-89BA3245E258}" dt="2023-11-04T11:14:32.227" v="3924" actId="478"/>
          <ac:spMkLst>
            <pc:docMk/>
            <pc:sldMk cId="2704573495" sldId="311"/>
            <ac:spMk id="6" creationId="{E224EDF3-C236-928F-622B-61CF1C0E0479}"/>
          </ac:spMkLst>
        </pc:spChg>
        <pc:spChg chg="add mod">
          <ac:chgData name="Pico, Sandra" userId="cc8376c2-a3b5-4a4f-8a94-916433d842ab" providerId="ADAL" clId="{D382E265-3521-4276-8EE5-89BA3245E258}" dt="2023-11-04T11:14:17.277" v="3923" actId="20577"/>
          <ac:spMkLst>
            <pc:docMk/>
            <pc:sldMk cId="2704573495" sldId="311"/>
            <ac:spMk id="7" creationId="{93609FD6-7FB2-7852-1541-BD4605A8F550}"/>
          </ac:spMkLst>
        </pc:spChg>
        <pc:spChg chg="del">
          <ac:chgData name="Pico, Sandra" userId="cc8376c2-a3b5-4a4f-8a94-916433d842ab" providerId="ADAL" clId="{D382E265-3521-4276-8EE5-89BA3245E258}" dt="2023-11-04T11:09:11.224" v="3659" actId="478"/>
          <ac:spMkLst>
            <pc:docMk/>
            <pc:sldMk cId="2704573495" sldId="311"/>
            <ac:spMk id="9" creationId="{87487835-59C9-B997-AD9E-F711D66F5EE1}"/>
          </ac:spMkLst>
        </pc:spChg>
        <pc:spChg chg="del">
          <ac:chgData name="Pico, Sandra" userId="cc8376c2-a3b5-4a4f-8a94-916433d842ab" providerId="ADAL" clId="{D382E265-3521-4276-8EE5-89BA3245E258}" dt="2023-11-04T11:09:11.901" v="3660" actId="478"/>
          <ac:spMkLst>
            <pc:docMk/>
            <pc:sldMk cId="2704573495" sldId="311"/>
            <ac:spMk id="10" creationId="{DCE8FD1B-8023-A52A-2DD5-9A7BF28075AE}"/>
          </ac:spMkLst>
        </pc:spChg>
        <pc:spChg chg="del">
          <ac:chgData name="Pico, Sandra" userId="cc8376c2-a3b5-4a4f-8a94-916433d842ab" providerId="ADAL" clId="{D382E265-3521-4276-8EE5-89BA3245E258}" dt="2023-11-04T11:09:18.586" v="3664" actId="478"/>
          <ac:spMkLst>
            <pc:docMk/>
            <pc:sldMk cId="2704573495" sldId="311"/>
            <ac:spMk id="11" creationId="{3CD417F8-7938-FB8D-4538-FF057371A26D}"/>
          </ac:spMkLst>
        </pc:spChg>
        <pc:spChg chg="del">
          <ac:chgData name="Pico, Sandra" userId="cc8376c2-a3b5-4a4f-8a94-916433d842ab" providerId="ADAL" clId="{D382E265-3521-4276-8EE5-89BA3245E258}" dt="2023-11-04T11:09:20.308" v="3666" actId="478"/>
          <ac:spMkLst>
            <pc:docMk/>
            <pc:sldMk cId="2704573495" sldId="311"/>
            <ac:spMk id="12" creationId="{8D08478C-6CD6-4DD1-C260-BF30414D2871}"/>
          </ac:spMkLst>
        </pc:spChg>
        <pc:spChg chg="del">
          <ac:chgData name="Pico, Sandra" userId="cc8376c2-a3b5-4a4f-8a94-916433d842ab" providerId="ADAL" clId="{D382E265-3521-4276-8EE5-89BA3245E258}" dt="2023-11-04T11:09:19.959" v="3665" actId="478"/>
          <ac:spMkLst>
            <pc:docMk/>
            <pc:sldMk cId="2704573495" sldId="311"/>
            <ac:spMk id="13" creationId="{36520E0A-13F7-AAEF-28D2-CD37B3D6481C}"/>
          </ac:spMkLst>
        </pc:spChg>
        <pc:spChg chg="del">
          <ac:chgData name="Pico, Sandra" userId="cc8376c2-a3b5-4a4f-8a94-916433d842ab" providerId="ADAL" clId="{D382E265-3521-4276-8EE5-89BA3245E258}" dt="2023-11-04T11:09:20.828" v="3667" actId="478"/>
          <ac:spMkLst>
            <pc:docMk/>
            <pc:sldMk cId="2704573495" sldId="311"/>
            <ac:spMk id="14" creationId="{D97A55EA-7B16-DC89-5539-BB9DD4FDF07E}"/>
          </ac:spMkLst>
        </pc:spChg>
        <pc:spChg chg="add mod">
          <ac:chgData name="Pico, Sandra" userId="cc8376c2-a3b5-4a4f-8a94-916433d842ab" providerId="ADAL" clId="{D382E265-3521-4276-8EE5-89BA3245E258}" dt="2023-11-04T11:15:37.001" v="3970" actId="1076"/>
          <ac:spMkLst>
            <pc:docMk/>
            <pc:sldMk cId="2704573495" sldId="311"/>
            <ac:spMk id="16" creationId="{B276C682-2171-A638-D2B8-0A999D17A9AD}"/>
          </ac:spMkLst>
        </pc:spChg>
        <pc:spChg chg="add mod">
          <ac:chgData name="Pico, Sandra" userId="cc8376c2-a3b5-4a4f-8a94-916433d842ab" providerId="ADAL" clId="{D382E265-3521-4276-8EE5-89BA3245E258}" dt="2023-11-04T11:15:37.001" v="3970" actId="1076"/>
          <ac:spMkLst>
            <pc:docMk/>
            <pc:sldMk cId="2704573495" sldId="311"/>
            <ac:spMk id="17" creationId="{68A39FB2-72AB-1F47-8358-9A9F5E6B6F06}"/>
          </ac:spMkLst>
        </pc:spChg>
        <pc:spChg chg="add mod">
          <ac:chgData name="Pico, Sandra" userId="cc8376c2-a3b5-4a4f-8a94-916433d842ab" providerId="ADAL" clId="{D382E265-3521-4276-8EE5-89BA3245E258}" dt="2023-11-04T11:15:37.001" v="3970" actId="1076"/>
          <ac:spMkLst>
            <pc:docMk/>
            <pc:sldMk cId="2704573495" sldId="311"/>
            <ac:spMk id="18" creationId="{D7155441-EA69-6482-80C6-256B942E8302}"/>
          </ac:spMkLst>
        </pc:spChg>
        <pc:spChg chg="add mod">
          <ac:chgData name="Pico, Sandra" userId="cc8376c2-a3b5-4a4f-8a94-916433d842ab" providerId="ADAL" clId="{D382E265-3521-4276-8EE5-89BA3245E258}" dt="2023-11-04T11:15:37.001" v="3970" actId="1076"/>
          <ac:spMkLst>
            <pc:docMk/>
            <pc:sldMk cId="2704573495" sldId="311"/>
            <ac:spMk id="19" creationId="{9D71B333-DD1A-9207-D233-564BCFE12AC0}"/>
          </ac:spMkLst>
        </pc:spChg>
        <pc:spChg chg="add mod">
          <ac:chgData name="Pico, Sandra" userId="cc8376c2-a3b5-4a4f-8a94-916433d842ab" providerId="ADAL" clId="{D382E265-3521-4276-8EE5-89BA3245E258}" dt="2023-11-04T11:15:37.001" v="3970" actId="1076"/>
          <ac:spMkLst>
            <pc:docMk/>
            <pc:sldMk cId="2704573495" sldId="311"/>
            <ac:spMk id="20" creationId="{C49EDEA7-1977-FEA2-4398-8D91291CC336}"/>
          </ac:spMkLst>
        </pc:spChg>
        <pc:spChg chg="add mod">
          <ac:chgData name="Pico, Sandra" userId="cc8376c2-a3b5-4a4f-8a94-916433d842ab" providerId="ADAL" clId="{D382E265-3521-4276-8EE5-89BA3245E258}" dt="2023-11-04T11:15:37.001" v="3970" actId="1076"/>
          <ac:spMkLst>
            <pc:docMk/>
            <pc:sldMk cId="2704573495" sldId="311"/>
            <ac:spMk id="21" creationId="{B02B7D30-4684-B911-2A0C-B3799F9B0A4B}"/>
          </ac:spMkLst>
        </pc:spChg>
        <pc:spChg chg="add mod">
          <ac:chgData name="Pico, Sandra" userId="cc8376c2-a3b5-4a4f-8a94-916433d842ab" providerId="ADAL" clId="{D382E265-3521-4276-8EE5-89BA3245E258}" dt="2023-11-04T11:15:37.001" v="3970" actId="1076"/>
          <ac:spMkLst>
            <pc:docMk/>
            <pc:sldMk cId="2704573495" sldId="311"/>
            <ac:spMk id="22" creationId="{989FBDB8-97E0-3AAE-28CD-FB646FF8C291}"/>
          </ac:spMkLst>
        </pc:spChg>
        <pc:picChg chg="add mod">
          <ac:chgData name="Pico, Sandra" userId="cc8376c2-a3b5-4a4f-8a94-916433d842ab" providerId="ADAL" clId="{D382E265-3521-4276-8EE5-89BA3245E258}" dt="2023-11-04T11:15:30.373" v="3969" actId="1076"/>
          <ac:picMkLst>
            <pc:docMk/>
            <pc:sldMk cId="2704573495" sldId="311"/>
            <ac:picMk id="23" creationId="{6D1070FE-7D85-F1E8-3F74-21205687A942}"/>
          </ac:picMkLst>
        </pc:picChg>
        <pc:picChg chg="del">
          <ac:chgData name="Pico, Sandra" userId="cc8376c2-a3b5-4a4f-8a94-916433d842ab" providerId="ADAL" clId="{D382E265-3521-4276-8EE5-89BA3245E258}" dt="2023-11-04T11:09:21.492" v="3668" actId="478"/>
          <ac:picMkLst>
            <pc:docMk/>
            <pc:sldMk cId="2704573495" sldId="311"/>
            <ac:picMk id="1026" creationId="{9D0579F5-8C6C-A937-66E9-420949312569}"/>
          </ac:picMkLst>
        </pc:picChg>
        <pc:picChg chg="del">
          <ac:chgData name="Pico, Sandra" userId="cc8376c2-a3b5-4a4f-8a94-916433d842ab" providerId="ADAL" clId="{D382E265-3521-4276-8EE5-89BA3245E258}" dt="2023-11-04T11:09:22.347" v="3669" actId="478"/>
          <ac:picMkLst>
            <pc:docMk/>
            <pc:sldMk cId="2704573495" sldId="311"/>
            <ac:picMk id="1028" creationId="{9434F505-C57C-D12C-00B7-11FF0526B042}"/>
          </ac:picMkLst>
        </pc:picChg>
      </pc:sldChg>
      <pc:sldChg chg="addSp delSp modSp add mod">
        <pc:chgData name="Pico, Sandra" userId="cc8376c2-a3b5-4a4f-8a94-916433d842ab" providerId="ADAL" clId="{D382E265-3521-4276-8EE5-89BA3245E258}" dt="2023-11-04T11:23:19.734" v="4281" actId="20577"/>
        <pc:sldMkLst>
          <pc:docMk/>
          <pc:sldMk cId="365579096" sldId="312"/>
        </pc:sldMkLst>
        <pc:spChg chg="add mod">
          <ac:chgData name="Pico, Sandra" userId="cc8376c2-a3b5-4a4f-8a94-916433d842ab" providerId="ADAL" clId="{D382E265-3521-4276-8EE5-89BA3245E258}" dt="2023-11-04T11:23:19.734" v="4281" actId="20577"/>
          <ac:spMkLst>
            <pc:docMk/>
            <pc:sldMk cId="365579096" sldId="312"/>
            <ac:spMk id="2" creationId="{1E287F46-3CAC-A90D-CA62-2F36BF782CDE}"/>
          </ac:spMkLst>
        </pc:spChg>
        <pc:spChg chg="del">
          <ac:chgData name="Pico, Sandra" userId="cc8376c2-a3b5-4a4f-8a94-916433d842ab" providerId="ADAL" clId="{D382E265-3521-4276-8EE5-89BA3245E258}" dt="2023-11-04T11:15:48.184" v="3972" actId="478"/>
          <ac:spMkLst>
            <pc:docMk/>
            <pc:sldMk cId="365579096" sldId="312"/>
            <ac:spMk id="16" creationId="{B276C682-2171-A638-D2B8-0A999D17A9AD}"/>
          </ac:spMkLst>
        </pc:spChg>
        <pc:spChg chg="del">
          <ac:chgData name="Pico, Sandra" userId="cc8376c2-a3b5-4a4f-8a94-916433d842ab" providerId="ADAL" clId="{D382E265-3521-4276-8EE5-89BA3245E258}" dt="2023-11-04T11:15:49.502" v="3974" actId="478"/>
          <ac:spMkLst>
            <pc:docMk/>
            <pc:sldMk cId="365579096" sldId="312"/>
            <ac:spMk id="17" creationId="{68A39FB2-72AB-1F47-8358-9A9F5E6B6F06}"/>
          </ac:spMkLst>
        </pc:spChg>
        <pc:spChg chg="del">
          <ac:chgData name="Pico, Sandra" userId="cc8376c2-a3b5-4a4f-8a94-916433d842ab" providerId="ADAL" clId="{D382E265-3521-4276-8EE5-89BA3245E258}" dt="2023-11-04T11:15:50.426" v="3976" actId="478"/>
          <ac:spMkLst>
            <pc:docMk/>
            <pc:sldMk cId="365579096" sldId="312"/>
            <ac:spMk id="18" creationId="{D7155441-EA69-6482-80C6-256B942E8302}"/>
          </ac:spMkLst>
        </pc:spChg>
        <pc:spChg chg="del">
          <ac:chgData name="Pico, Sandra" userId="cc8376c2-a3b5-4a4f-8a94-916433d842ab" providerId="ADAL" clId="{D382E265-3521-4276-8EE5-89BA3245E258}" dt="2023-11-04T11:15:50.894" v="3977" actId="478"/>
          <ac:spMkLst>
            <pc:docMk/>
            <pc:sldMk cId="365579096" sldId="312"/>
            <ac:spMk id="19" creationId="{9D71B333-DD1A-9207-D233-564BCFE12AC0}"/>
          </ac:spMkLst>
        </pc:spChg>
        <pc:spChg chg="del">
          <ac:chgData name="Pico, Sandra" userId="cc8376c2-a3b5-4a4f-8a94-916433d842ab" providerId="ADAL" clId="{D382E265-3521-4276-8EE5-89BA3245E258}" dt="2023-11-04T11:15:51.347" v="3978" actId="478"/>
          <ac:spMkLst>
            <pc:docMk/>
            <pc:sldMk cId="365579096" sldId="312"/>
            <ac:spMk id="20" creationId="{C49EDEA7-1977-FEA2-4398-8D91291CC336}"/>
          </ac:spMkLst>
        </pc:spChg>
        <pc:spChg chg="del">
          <ac:chgData name="Pico, Sandra" userId="cc8376c2-a3b5-4a4f-8a94-916433d842ab" providerId="ADAL" clId="{D382E265-3521-4276-8EE5-89BA3245E258}" dt="2023-11-04T11:15:48.964" v="3973" actId="478"/>
          <ac:spMkLst>
            <pc:docMk/>
            <pc:sldMk cId="365579096" sldId="312"/>
            <ac:spMk id="21" creationId="{B02B7D30-4684-B911-2A0C-B3799F9B0A4B}"/>
          </ac:spMkLst>
        </pc:spChg>
        <pc:spChg chg="del">
          <ac:chgData name="Pico, Sandra" userId="cc8376c2-a3b5-4a4f-8a94-916433d842ab" providerId="ADAL" clId="{D382E265-3521-4276-8EE5-89BA3245E258}" dt="2023-11-04T11:15:49.982" v="3975" actId="478"/>
          <ac:spMkLst>
            <pc:docMk/>
            <pc:sldMk cId="365579096" sldId="312"/>
            <ac:spMk id="22" creationId="{989FBDB8-97E0-3AAE-28CD-FB646FF8C291}"/>
          </ac:spMkLst>
        </pc:spChg>
        <pc:picChg chg="del">
          <ac:chgData name="Pico, Sandra" userId="cc8376c2-a3b5-4a4f-8a94-916433d842ab" providerId="ADAL" clId="{D382E265-3521-4276-8EE5-89BA3245E258}" dt="2023-11-04T11:15:51.840" v="3979" actId="478"/>
          <ac:picMkLst>
            <pc:docMk/>
            <pc:sldMk cId="365579096" sldId="312"/>
            <ac:picMk id="23" creationId="{6D1070FE-7D85-F1E8-3F74-21205687A942}"/>
          </ac:picMkLst>
        </pc:picChg>
      </pc:sldChg>
      <pc:sldChg chg="addSp modSp add mod ord">
        <pc:chgData name="Pico, Sandra" userId="cc8376c2-a3b5-4a4f-8a94-916433d842ab" providerId="ADAL" clId="{D382E265-3521-4276-8EE5-89BA3245E258}" dt="2023-11-04T11:46:11.395" v="5768" actId="20577"/>
        <pc:sldMkLst>
          <pc:docMk/>
          <pc:sldMk cId="46685090" sldId="313"/>
        </pc:sldMkLst>
        <pc:spChg chg="mod">
          <ac:chgData name="Pico, Sandra" userId="cc8376c2-a3b5-4a4f-8a94-916433d842ab" providerId="ADAL" clId="{D382E265-3521-4276-8EE5-89BA3245E258}" dt="2023-11-04T11:24:09.079" v="4346" actId="1076"/>
          <ac:spMkLst>
            <pc:docMk/>
            <pc:sldMk cId="46685090" sldId="313"/>
            <ac:spMk id="3" creationId="{56D48B30-D919-DE96-C825-EB0B994B0346}"/>
          </ac:spMkLst>
        </pc:spChg>
        <pc:spChg chg="add mod">
          <ac:chgData name="Pico, Sandra" userId="cc8376c2-a3b5-4a4f-8a94-916433d842ab" providerId="ADAL" clId="{D382E265-3521-4276-8EE5-89BA3245E258}" dt="2023-11-04T11:45:56.540" v="5718" actId="20577"/>
          <ac:spMkLst>
            <pc:docMk/>
            <pc:sldMk cId="46685090" sldId="313"/>
            <ac:spMk id="6" creationId="{E50E77FB-8E27-DDD5-5816-87DB55B576CB}"/>
          </ac:spMkLst>
        </pc:spChg>
        <pc:spChg chg="mod">
          <ac:chgData name="Pico, Sandra" userId="cc8376c2-a3b5-4a4f-8a94-916433d842ab" providerId="ADAL" clId="{D382E265-3521-4276-8EE5-89BA3245E258}" dt="2023-11-04T11:44:14.448" v="5686" actId="20577"/>
          <ac:spMkLst>
            <pc:docMk/>
            <pc:sldMk cId="46685090" sldId="313"/>
            <ac:spMk id="7" creationId="{FB458295-F96C-BA6F-6578-A81E2D3F0DA5}"/>
          </ac:spMkLst>
        </pc:spChg>
        <pc:spChg chg="add mod">
          <ac:chgData name="Pico, Sandra" userId="cc8376c2-a3b5-4a4f-8a94-916433d842ab" providerId="ADAL" clId="{D382E265-3521-4276-8EE5-89BA3245E258}" dt="2023-11-04T11:46:02.710" v="5737" actId="20577"/>
          <ac:spMkLst>
            <pc:docMk/>
            <pc:sldMk cId="46685090" sldId="313"/>
            <ac:spMk id="8" creationId="{67138A8D-80B3-568F-EB54-B84605153A11}"/>
          </ac:spMkLst>
        </pc:spChg>
        <pc:spChg chg="add mod">
          <ac:chgData name="Pico, Sandra" userId="cc8376c2-a3b5-4a4f-8a94-916433d842ab" providerId="ADAL" clId="{D382E265-3521-4276-8EE5-89BA3245E258}" dt="2023-11-04T11:46:11.395" v="5768" actId="20577"/>
          <ac:spMkLst>
            <pc:docMk/>
            <pc:sldMk cId="46685090" sldId="313"/>
            <ac:spMk id="9" creationId="{EF8848AC-290B-350E-18F7-9AACCF767BB5}"/>
          </ac:spMkLst>
        </pc:spChg>
        <pc:spChg chg="add mod">
          <ac:chgData name="Pico, Sandra" userId="cc8376c2-a3b5-4a4f-8a94-916433d842ab" providerId="ADAL" clId="{D382E265-3521-4276-8EE5-89BA3245E258}" dt="2023-11-04T11:45:50.453" v="5704" actId="20577"/>
          <ac:spMkLst>
            <pc:docMk/>
            <pc:sldMk cId="46685090" sldId="313"/>
            <ac:spMk id="14" creationId="{990B5769-3E0E-7A08-15FE-63E3D5728462}"/>
          </ac:spMkLst>
        </pc:spChg>
        <pc:cxnChg chg="add mod">
          <ac:chgData name="Pico, Sandra" userId="cc8376c2-a3b5-4a4f-8a94-916433d842ab" providerId="ADAL" clId="{D382E265-3521-4276-8EE5-89BA3245E258}" dt="2023-11-04T11:45:40.749" v="5695" actId="14100"/>
          <ac:cxnSpMkLst>
            <pc:docMk/>
            <pc:sldMk cId="46685090" sldId="313"/>
            <ac:cxnSpMk id="11" creationId="{375D2247-5E1B-3DCF-E92E-7191EA73F79C}"/>
          </ac:cxnSpMkLst>
        </pc:cxnChg>
        <pc:cxnChg chg="add mod">
          <ac:chgData name="Pico, Sandra" userId="cc8376c2-a3b5-4a4f-8a94-916433d842ab" providerId="ADAL" clId="{D382E265-3521-4276-8EE5-89BA3245E258}" dt="2023-11-04T11:45:43.203" v="5696" actId="14100"/>
          <ac:cxnSpMkLst>
            <pc:docMk/>
            <pc:sldMk cId="46685090" sldId="313"/>
            <ac:cxnSpMk id="13" creationId="{9DD1696F-ECC2-48EB-8B4A-69BCA787728A}"/>
          </ac:cxnSpMkLst>
        </pc:cxnChg>
        <pc:cxnChg chg="add mod">
          <ac:chgData name="Pico, Sandra" userId="cc8376c2-a3b5-4a4f-8a94-916433d842ab" providerId="ADAL" clId="{D382E265-3521-4276-8EE5-89BA3245E258}" dt="2023-11-04T11:45:48.253" v="5698" actId="1076"/>
          <ac:cxnSpMkLst>
            <pc:docMk/>
            <pc:sldMk cId="46685090" sldId="313"/>
            <ac:cxnSpMk id="18" creationId="{919AD224-10F6-E2D6-4AAD-BE460229340C}"/>
          </ac:cxnSpMkLst>
        </pc:cxnChg>
      </pc:sldChg>
      <pc:sldChg chg="delSp modSp add mod">
        <pc:chgData name="Pico, Sandra" userId="cc8376c2-a3b5-4a4f-8a94-916433d842ab" providerId="ADAL" clId="{D382E265-3521-4276-8EE5-89BA3245E258}" dt="2023-11-10T11:52:33.576" v="6231" actId="20577"/>
        <pc:sldMkLst>
          <pc:docMk/>
          <pc:sldMk cId="1700031189" sldId="314"/>
        </pc:sldMkLst>
        <pc:spChg chg="mod">
          <ac:chgData name="Pico, Sandra" userId="cc8376c2-a3b5-4a4f-8a94-916433d842ab" providerId="ADAL" clId="{D382E265-3521-4276-8EE5-89BA3245E258}" dt="2023-11-04T11:36:47.260" v="5393" actId="20577"/>
          <ac:spMkLst>
            <pc:docMk/>
            <pc:sldMk cId="1700031189" sldId="314"/>
            <ac:spMk id="3" creationId="{56D48B30-D919-DE96-C825-EB0B994B0346}"/>
          </ac:spMkLst>
        </pc:spChg>
        <pc:spChg chg="del">
          <ac:chgData name="Pico, Sandra" userId="cc8376c2-a3b5-4a4f-8a94-916433d842ab" providerId="ADAL" clId="{D382E265-3521-4276-8EE5-89BA3245E258}" dt="2023-11-04T11:40:40.243" v="5556" actId="478"/>
          <ac:spMkLst>
            <pc:docMk/>
            <pc:sldMk cId="1700031189" sldId="314"/>
            <ac:spMk id="6" creationId="{E50E77FB-8E27-DDD5-5816-87DB55B576CB}"/>
          </ac:spMkLst>
        </pc:spChg>
        <pc:spChg chg="mod">
          <ac:chgData name="Pico, Sandra" userId="cc8376c2-a3b5-4a4f-8a94-916433d842ab" providerId="ADAL" clId="{D382E265-3521-4276-8EE5-89BA3245E258}" dt="2023-11-10T11:52:33.576" v="6231" actId="20577"/>
          <ac:spMkLst>
            <pc:docMk/>
            <pc:sldMk cId="1700031189" sldId="314"/>
            <ac:spMk id="7" creationId="{FB458295-F96C-BA6F-6578-A81E2D3F0DA5}"/>
          </ac:spMkLst>
        </pc:spChg>
        <pc:spChg chg="del mod">
          <ac:chgData name="Pico, Sandra" userId="cc8376c2-a3b5-4a4f-8a94-916433d842ab" providerId="ADAL" clId="{D382E265-3521-4276-8EE5-89BA3245E258}" dt="2023-11-04T11:40:42.416" v="5560" actId="478"/>
          <ac:spMkLst>
            <pc:docMk/>
            <pc:sldMk cId="1700031189" sldId="314"/>
            <ac:spMk id="8" creationId="{67138A8D-80B3-568F-EB54-B84605153A11}"/>
          </ac:spMkLst>
        </pc:spChg>
        <pc:spChg chg="del">
          <ac:chgData name="Pico, Sandra" userId="cc8376c2-a3b5-4a4f-8a94-916433d842ab" providerId="ADAL" clId="{D382E265-3521-4276-8EE5-89BA3245E258}" dt="2023-11-04T11:40:41.325" v="5558" actId="478"/>
          <ac:spMkLst>
            <pc:docMk/>
            <pc:sldMk cId="1700031189" sldId="314"/>
            <ac:spMk id="9" creationId="{EF8848AC-290B-350E-18F7-9AACCF767BB5}"/>
          </ac:spMkLst>
        </pc:spChg>
        <pc:cxnChg chg="del mod">
          <ac:chgData name="Pico, Sandra" userId="cc8376c2-a3b5-4a4f-8a94-916433d842ab" providerId="ADAL" clId="{D382E265-3521-4276-8EE5-89BA3245E258}" dt="2023-11-04T11:40:43.651" v="5562" actId="478"/>
          <ac:cxnSpMkLst>
            <pc:docMk/>
            <pc:sldMk cId="1700031189" sldId="314"/>
            <ac:cxnSpMk id="11" creationId="{375D2247-5E1B-3DCF-E92E-7191EA73F79C}"/>
          </ac:cxnSpMkLst>
        </pc:cxnChg>
        <pc:cxnChg chg="del mod">
          <ac:chgData name="Pico, Sandra" userId="cc8376c2-a3b5-4a4f-8a94-916433d842ab" providerId="ADAL" clId="{D382E265-3521-4276-8EE5-89BA3245E258}" dt="2023-11-04T11:40:42.996" v="5561" actId="478"/>
          <ac:cxnSpMkLst>
            <pc:docMk/>
            <pc:sldMk cId="1700031189" sldId="314"/>
            <ac:cxnSpMk id="13" creationId="{9DD1696F-ECC2-48EB-8B4A-69BCA787728A}"/>
          </ac:cxnSpMkLst>
        </pc:cxnChg>
      </pc:sldChg>
      <pc:sldChg chg="addSp modSp add mod modNotesTx">
        <pc:chgData name="Pico, Sandra" userId="cc8376c2-a3b5-4a4f-8a94-916433d842ab" providerId="ADAL" clId="{D382E265-3521-4276-8EE5-89BA3245E258}" dt="2023-11-04T12:44:40.031" v="6044" actId="1076"/>
        <pc:sldMkLst>
          <pc:docMk/>
          <pc:sldMk cId="2079305165" sldId="315"/>
        </pc:sldMkLst>
        <pc:spChg chg="mod">
          <ac:chgData name="Pico, Sandra" userId="cc8376c2-a3b5-4a4f-8a94-916433d842ab" providerId="ADAL" clId="{D382E265-3521-4276-8EE5-89BA3245E258}" dt="2023-11-04T12:44:12.966" v="6019" actId="207"/>
          <ac:spMkLst>
            <pc:docMk/>
            <pc:sldMk cId="2079305165" sldId="315"/>
            <ac:spMk id="8" creationId="{67138A8D-80B3-568F-EB54-B84605153A11}"/>
          </ac:spMkLst>
        </pc:spChg>
        <pc:spChg chg="mod">
          <ac:chgData name="Pico, Sandra" userId="cc8376c2-a3b5-4a4f-8a94-916433d842ab" providerId="ADAL" clId="{D382E265-3521-4276-8EE5-89BA3245E258}" dt="2023-11-04T12:44:12.966" v="6019" actId="207"/>
          <ac:spMkLst>
            <pc:docMk/>
            <pc:sldMk cId="2079305165" sldId="315"/>
            <ac:spMk id="9" creationId="{EF8848AC-290B-350E-18F7-9AACCF767BB5}"/>
          </ac:spMkLst>
        </pc:spChg>
        <pc:spChg chg="add mod">
          <ac:chgData name="Pico, Sandra" userId="cc8376c2-a3b5-4a4f-8a94-916433d842ab" providerId="ADAL" clId="{D382E265-3521-4276-8EE5-89BA3245E258}" dt="2023-11-04T12:44:40.031" v="6044" actId="1076"/>
          <ac:spMkLst>
            <pc:docMk/>
            <pc:sldMk cId="2079305165" sldId="315"/>
            <ac:spMk id="12" creationId="{4B07D7C3-9EF5-8A02-A3F0-76F73BDBC3CD}"/>
          </ac:spMkLst>
        </pc:spChg>
      </pc:sldChg>
    </pc:docChg>
  </pc:docChgLst>
  <pc:docChgLst>
    <pc:chgData name="Pico, Sandra" userId="cc8376c2-a3b5-4a4f-8a94-916433d842ab" providerId="ADAL" clId="{3866218D-F6A4-4A39-8D50-8653DFA469AC}"/>
    <pc:docChg chg="modSld">
      <pc:chgData name="Pico, Sandra" userId="cc8376c2-a3b5-4a4f-8a94-916433d842ab" providerId="ADAL" clId="{3866218D-F6A4-4A39-8D50-8653DFA469AC}" dt="2023-11-29T20:36:29.063" v="2" actId="20577"/>
      <pc:docMkLst>
        <pc:docMk/>
      </pc:docMkLst>
      <pc:sldChg chg="modNotesTx">
        <pc:chgData name="Pico, Sandra" userId="cc8376c2-a3b5-4a4f-8a94-916433d842ab" providerId="ADAL" clId="{3866218D-F6A4-4A39-8D50-8653DFA469AC}" dt="2023-11-29T20:36:13.424" v="0" actId="20577"/>
        <pc:sldMkLst>
          <pc:docMk/>
          <pc:sldMk cId="557054931" sldId="2146449546"/>
        </pc:sldMkLst>
      </pc:sldChg>
      <pc:sldChg chg="modNotesTx">
        <pc:chgData name="Pico, Sandra" userId="cc8376c2-a3b5-4a4f-8a94-916433d842ab" providerId="ADAL" clId="{3866218D-F6A4-4A39-8D50-8653DFA469AC}" dt="2023-11-29T20:36:23.214" v="1" actId="20577"/>
        <pc:sldMkLst>
          <pc:docMk/>
          <pc:sldMk cId="321783128" sldId="2146449602"/>
        </pc:sldMkLst>
      </pc:sldChg>
      <pc:sldChg chg="modNotesTx">
        <pc:chgData name="Pico, Sandra" userId="cc8376c2-a3b5-4a4f-8a94-916433d842ab" providerId="ADAL" clId="{3866218D-F6A4-4A39-8D50-8653DFA469AC}" dt="2023-11-29T20:36:29.063" v="2" actId="20577"/>
        <pc:sldMkLst>
          <pc:docMk/>
          <pc:sldMk cId="2903773058" sldId="2146449605"/>
        </pc:sldMkLst>
      </pc:sldChg>
    </pc:docChg>
  </pc:docChgLst>
  <pc:docChgLst>
    <pc:chgData name="Pico, Sandra" userId="cc8376c2-a3b5-4a4f-8a94-916433d842ab" providerId="ADAL" clId="{611D4F72-CB57-4417-8E3C-507F573E97E6}"/>
    <pc:docChg chg="custSel addSld delSld modSld sldOrd">
      <pc:chgData name="Pico, Sandra" userId="cc8376c2-a3b5-4a4f-8a94-916433d842ab" providerId="ADAL" clId="{611D4F72-CB57-4417-8E3C-507F573E97E6}" dt="2023-10-12T15:16:03.957" v="3124" actId="1076"/>
      <pc:docMkLst>
        <pc:docMk/>
      </pc:docMkLst>
      <pc:sldChg chg="addSp delSp modSp mod">
        <pc:chgData name="Pico, Sandra" userId="cc8376c2-a3b5-4a4f-8a94-916433d842ab" providerId="ADAL" clId="{611D4F72-CB57-4417-8E3C-507F573E97E6}" dt="2023-10-12T14:59:05.307" v="1840" actId="1076"/>
        <pc:sldMkLst>
          <pc:docMk/>
          <pc:sldMk cId="3627027867" sldId="256"/>
        </pc:sldMkLst>
        <pc:spChg chg="add del mod">
          <ac:chgData name="Pico, Sandra" userId="cc8376c2-a3b5-4a4f-8a94-916433d842ab" providerId="ADAL" clId="{611D4F72-CB57-4417-8E3C-507F573E97E6}" dt="2023-10-12T14:43:40.541" v="456" actId="478"/>
          <ac:spMkLst>
            <pc:docMk/>
            <pc:sldMk cId="3627027867" sldId="256"/>
            <ac:spMk id="3" creationId="{85FDBF56-16A0-F2F3-F166-B33362205245}"/>
          </ac:spMkLst>
        </pc:spChg>
        <pc:spChg chg="mod">
          <ac:chgData name="Pico, Sandra" userId="cc8376c2-a3b5-4a4f-8a94-916433d842ab" providerId="ADAL" clId="{611D4F72-CB57-4417-8E3C-507F573E97E6}" dt="2023-10-12T14:59:02.906" v="1839" actId="1076"/>
          <ac:spMkLst>
            <pc:docMk/>
            <pc:sldMk cId="3627027867" sldId="256"/>
            <ac:spMk id="8" creationId="{7FCFEED9-DBF2-7615-CAF8-BF4512750F42}"/>
          </ac:spMkLst>
        </pc:spChg>
        <pc:spChg chg="add mod">
          <ac:chgData name="Pico, Sandra" userId="cc8376c2-a3b5-4a4f-8a94-916433d842ab" providerId="ADAL" clId="{611D4F72-CB57-4417-8E3C-507F573E97E6}" dt="2023-10-12T14:59:05.307" v="1840" actId="1076"/>
          <ac:spMkLst>
            <pc:docMk/>
            <pc:sldMk cId="3627027867" sldId="256"/>
            <ac:spMk id="9" creationId="{22CDACA1-2AD5-63C2-E843-55F30336EAE6}"/>
          </ac:spMkLst>
        </pc:spChg>
        <pc:picChg chg="add mod">
          <ac:chgData name="Pico, Sandra" userId="cc8376c2-a3b5-4a4f-8a94-916433d842ab" providerId="ADAL" clId="{611D4F72-CB57-4417-8E3C-507F573E97E6}" dt="2023-10-12T14:46:42.861" v="612"/>
          <ac:picMkLst>
            <pc:docMk/>
            <pc:sldMk cId="3627027867" sldId="256"/>
            <ac:picMk id="4" creationId="{63068629-54BB-7EE6-1137-014D9AC9848E}"/>
          </ac:picMkLst>
        </pc:picChg>
      </pc:sldChg>
      <pc:sldChg chg="addSp modSp mod">
        <pc:chgData name="Pico, Sandra" userId="cc8376c2-a3b5-4a4f-8a94-916433d842ab" providerId="ADAL" clId="{611D4F72-CB57-4417-8E3C-507F573E97E6}" dt="2023-10-12T14:46:25.037" v="611" actId="1076"/>
        <pc:sldMkLst>
          <pc:docMk/>
          <pc:sldMk cId="1611878402" sldId="257"/>
        </pc:sldMkLst>
        <pc:spChg chg="add mod">
          <ac:chgData name="Pico, Sandra" userId="cc8376c2-a3b5-4a4f-8a94-916433d842ab" providerId="ADAL" clId="{611D4F72-CB57-4417-8E3C-507F573E97E6}" dt="2023-10-12T14:46:23.217" v="610" actId="1076"/>
          <ac:spMkLst>
            <pc:docMk/>
            <pc:sldMk cId="1611878402" sldId="257"/>
            <ac:spMk id="2" creationId="{546CC3EF-1BB5-C6C4-81C5-47DC938FB30C}"/>
          </ac:spMkLst>
        </pc:spChg>
        <pc:spChg chg="mod">
          <ac:chgData name="Pico, Sandra" userId="cc8376c2-a3b5-4a4f-8a94-916433d842ab" providerId="ADAL" clId="{611D4F72-CB57-4417-8E3C-507F573E97E6}" dt="2023-10-12T14:46:23.217" v="610" actId="1076"/>
          <ac:spMkLst>
            <pc:docMk/>
            <pc:sldMk cId="1611878402" sldId="257"/>
            <ac:spMk id="6" creationId="{0ADDA317-4E59-1008-E7B7-DADEF36D51E8}"/>
          </ac:spMkLst>
        </pc:spChg>
        <pc:spChg chg="mod">
          <ac:chgData name="Pico, Sandra" userId="cc8376c2-a3b5-4a4f-8a94-916433d842ab" providerId="ADAL" clId="{611D4F72-CB57-4417-8E3C-507F573E97E6}" dt="2023-10-12T14:46:25.037" v="611" actId="1076"/>
          <ac:spMkLst>
            <pc:docMk/>
            <pc:sldMk cId="1611878402" sldId="257"/>
            <ac:spMk id="7" creationId="{EC72D3B2-112C-1280-A1DB-1C88D2D2F88C}"/>
          </ac:spMkLst>
        </pc:spChg>
      </pc:sldChg>
      <pc:sldChg chg="addSp delSp modSp del mod">
        <pc:chgData name="Pico, Sandra" userId="cc8376c2-a3b5-4a4f-8a94-916433d842ab" providerId="ADAL" clId="{611D4F72-CB57-4417-8E3C-507F573E97E6}" dt="2023-10-12T15:15:21.980" v="3107" actId="47"/>
        <pc:sldMkLst>
          <pc:docMk/>
          <pc:sldMk cId="1467521739" sldId="258"/>
        </pc:sldMkLst>
        <pc:spChg chg="del">
          <ac:chgData name="Pico, Sandra" userId="cc8376c2-a3b5-4a4f-8a94-916433d842ab" providerId="ADAL" clId="{611D4F72-CB57-4417-8E3C-507F573E97E6}" dt="2023-10-12T14:47:10.925" v="613" actId="478"/>
          <ac:spMkLst>
            <pc:docMk/>
            <pc:sldMk cId="1467521739" sldId="258"/>
            <ac:spMk id="2" creationId="{2CDC1967-56EC-FA7C-CF9C-83027962DE57}"/>
          </ac:spMkLst>
        </pc:spChg>
        <pc:spChg chg="del">
          <ac:chgData name="Pico, Sandra" userId="cc8376c2-a3b5-4a4f-8a94-916433d842ab" providerId="ADAL" clId="{611D4F72-CB57-4417-8E3C-507F573E97E6}" dt="2023-10-12T14:47:11.950" v="614" actId="478"/>
          <ac:spMkLst>
            <pc:docMk/>
            <pc:sldMk cId="1467521739" sldId="258"/>
            <ac:spMk id="3" creationId="{4A7D04E8-5E4B-A7F9-34A7-23B141B71A17}"/>
          </ac:spMkLst>
        </pc:spChg>
        <pc:spChg chg="add del mod">
          <ac:chgData name="Pico, Sandra" userId="cc8376c2-a3b5-4a4f-8a94-916433d842ab" providerId="ADAL" clId="{611D4F72-CB57-4417-8E3C-507F573E97E6}" dt="2023-10-12T15:07:27.316" v="2425" actId="478"/>
          <ac:spMkLst>
            <pc:docMk/>
            <pc:sldMk cId="1467521739" sldId="258"/>
            <ac:spMk id="4" creationId="{C55F313D-D38E-417D-9F19-D2E238592CA4}"/>
          </ac:spMkLst>
        </pc:spChg>
        <pc:spChg chg="add del mod">
          <ac:chgData name="Pico, Sandra" userId="cc8376c2-a3b5-4a4f-8a94-916433d842ab" providerId="ADAL" clId="{611D4F72-CB57-4417-8E3C-507F573E97E6}" dt="2023-10-12T15:07:23.607" v="2423" actId="478"/>
          <ac:spMkLst>
            <pc:docMk/>
            <pc:sldMk cId="1467521739" sldId="258"/>
            <ac:spMk id="6" creationId="{63248621-F59B-1590-28FA-383B291C47A2}"/>
          </ac:spMkLst>
        </pc:spChg>
        <pc:picChg chg="add del mod">
          <ac:chgData name="Pico, Sandra" userId="cc8376c2-a3b5-4a4f-8a94-916433d842ab" providerId="ADAL" clId="{611D4F72-CB57-4417-8E3C-507F573E97E6}" dt="2023-10-12T15:07:25.327" v="2424" actId="478"/>
          <ac:picMkLst>
            <pc:docMk/>
            <pc:sldMk cId="1467521739" sldId="258"/>
            <ac:picMk id="5" creationId="{BF8BC3F2-AAA7-3525-A1C8-F54B2E37ED80}"/>
          </ac:picMkLst>
        </pc:picChg>
      </pc:sldChg>
      <pc:sldChg chg="addSp modSp del mod">
        <pc:chgData name="Pico, Sandra" userId="cc8376c2-a3b5-4a4f-8a94-916433d842ab" providerId="ADAL" clId="{611D4F72-CB57-4417-8E3C-507F573E97E6}" dt="2023-10-12T15:05:23.872" v="2390" actId="47"/>
        <pc:sldMkLst>
          <pc:docMk/>
          <pc:sldMk cId="3188670149" sldId="259"/>
        </pc:sldMkLst>
        <pc:spChg chg="add mod">
          <ac:chgData name="Pico, Sandra" userId="cc8376c2-a3b5-4a4f-8a94-916433d842ab" providerId="ADAL" clId="{611D4F72-CB57-4417-8E3C-507F573E97E6}" dt="2023-10-12T15:00:26.598" v="1938" actId="1076"/>
          <ac:spMkLst>
            <pc:docMk/>
            <pc:sldMk cId="3188670149" sldId="259"/>
            <ac:spMk id="2" creationId="{E397DAFB-FD75-99A9-69E5-759ECB381676}"/>
          </ac:spMkLst>
        </pc:spChg>
      </pc:sldChg>
      <pc:sldChg chg="modSp mod">
        <pc:chgData name="Pico, Sandra" userId="cc8376c2-a3b5-4a4f-8a94-916433d842ab" providerId="ADAL" clId="{611D4F72-CB57-4417-8E3C-507F573E97E6}" dt="2023-10-12T14:39:08.448" v="29" actId="115"/>
        <pc:sldMkLst>
          <pc:docMk/>
          <pc:sldMk cId="129772882" sldId="260"/>
        </pc:sldMkLst>
        <pc:spChg chg="mod">
          <ac:chgData name="Pico, Sandra" userId="cc8376c2-a3b5-4a4f-8a94-916433d842ab" providerId="ADAL" clId="{611D4F72-CB57-4417-8E3C-507F573E97E6}" dt="2023-10-12T14:38:57.454" v="27" actId="1076"/>
          <ac:spMkLst>
            <pc:docMk/>
            <pc:sldMk cId="129772882" sldId="260"/>
            <ac:spMk id="3" creationId="{1AFC0762-F4AA-DE8A-E3F5-4763F425B133}"/>
          </ac:spMkLst>
        </pc:spChg>
        <pc:spChg chg="mod">
          <ac:chgData name="Pico, Sandra" userId="cc8376c2-a3b5-4a4f-8a94-916433d842ab" providerId="ADAL" clId="{611D4F72-CB57-4417-8E3C-507F573E97E6}" dt="2023-10-12T14:39:08.448" v="29" actId="115"/>
          <ac:spMkLst>
            <pc:docMk/>
            <pc:sldMk cId="129772882" sldId="260"/>
            <ac:spMk id="8" creationId="{2B8BE26B-1E17-CDAA-67D6-CEC862442EC4}"/>
          </ac:spMkLst>
        </pc:spChg>
      </pc:sldChg>
      <pc:sldChg chg="addSp delSp modSp add mod">
        <pc:chgData name="Pico, Sandra" userId="cc8376c2-a3b5-4a4f-8a94-916433d842ab" providerId="ADAL" clId="{611D4F72-CB57-4417-8E3C-507F573E97E6}" dt="2023-10-12T14:59:24.506" v="1844" actId="115"/>
        <pc:sldMkLst>
          <pc:docMk/>
          <pc:sldMk cId="3403887784" sldId="261"/>
        </pc:sldMkLst>
        <pc:spChg chg="add del mod">
          <ac:chgData name="Pico, Sandra" userId="cc8376c2-a3b5-4a4f-8a94-916433d842ab" providerId="ADAL" clId="{611D4F72-CB57-4417-8E3C-507F573E97E6}" dt="2023-10-12T14:54:15.929" v="994" actId="478"/>
          <ac:spMkLst>
            <pc:docMk/>
            <pc:sldMk cId="3403887784" sldId="261"/>
            <ac:spMk id="3" creationId="{F2CE9811-1C9C-A1CA-354C-635B10D384CD}"/>
          </ac:spMkLst>
        </pc:spChg>
        <pc:spChg chg="add mod">
          <ac:chgData name="Pico, Sandra" userId="cc8376c2-a3b5-4a4f-8a94-916433d842ab" providerId="ADAL" clId="{611D4F72-CB57-4417-8E3C-507F573E97E6}" dt="2023-10-12T14:59:24.506" v="1844" actId="115"/>
          <ac:spMkLst>
            <pc:docMk/>
            <pc:sldMk cId="3403887784" sldId="261"/>
            <ac:spMk id="5" creationId="{C44B80F8-35A7-DEA9-62D3-2B123AD6EBFD}"/>
          </ac:spMkLst>
        </pc:spChg>
        <pc:spChg chg="mod">
          <ac:chgData name="Pico, Sandra" userId="cc8376c2-a3b5-4a4f-8a94-916433d842ab" providerId="ADAL" clId="{611D4F72-CB57-4417-8E3C-507F573E97E6}" dt="2023-10-12T14:47:48.452" v="654" actId="20577"/>
          <ac:spMkLst>
            <pc:docMk/>
            <pc:sldMk cId="3403887784" sldId="261"/>
            <ac:spMk id="7" creationId="{1EDAA9BC-3F74-0FD8-5F30-1C710483E765}"/>
          </ac:spMkLst>
        </pc:spChg>
        <pc:spChg chg="del">
          <ac:chgData name="Pico, Sandra" userId="cc8376c2-a3b5-4a4f-8a94-916433d842ab" providerId="ADAL" clId="{611D4F72-CB57-4417-8E3C-507F573E97E6}" dt="2023-10-12T14:47:30.815" v="616" actId="478"/>
          <ac:spMkLst>
            <pc:docMk/>
            <pc:sldMk cId="3403887784" sldId="261"/>
            <ac:spMk id="8" creationId="{7FCFEED9-DBF2-7615-CAF8-BF4512750F42}"/>
          </ac:spMkLst>
        </pc:spChg>
      </pc:sldChg>
      <pc:sldChg chg="modSp add mod">
        <pc:chgData name="Pico, Sandra" userId="cc8376c2-a3b5-4a4f-8a94-916433d842ab" providerId="ADAL" clId="{611D4F72-CB57-4417-8E3C-507F573E97E6}" dt="2023-10-12T15:15:11.217" v="3103" actId="33524"/>
        <pc:sldMkLst>
          <pc:docMk/>
          <pc:sldMk cId="847051149" sldId="262"/>
        </pc:sldMkLst>
        <pc:spChg chg="mod">
          <ac:chgData name="Pico, Sandra" userId="cc8376c2-a3b5-4a4f-8a94-916433d842ab" providerId="ADAL" clId="{611D4F72-CB57-4417-8E3C-507F573E97E6}" dt="2023-10-12T15:15:11.217" v="3103" actId="33524"/>
          <ac:spMkLst>
            <pc:docMk/>
            <pc:sldMk cId="847051149" sldId="262"/>
            <ac:spMk id="5" creationId="{C44B80F8-35A7-DEA9-62D3-2B123AD6EBFD}"/>
          </ac:spMkLst>
        </pc:spChg>
        <pc:spChg chg="mod">
          <ac:chgData name="Pico, Sandra" userId="cc8376c2-a3b5-4a4f-8a94-916433d842ab" providerId="ADAL" clId="{611D4F72-CB57-4417-8E3C-507F573E97E6}" dt="2023-10-12T14:54:39.528" v="1030" actId="313"/>
          <ac:spMkLst>
            <pc:docMk/>
            <pc:sldMk cId="847051149" sldId="262"/>
            <ac:spMk id="7" creationId="{1EDAA9BC-3F74-0FD8-5F30-1C710483E765}"/>
          </ac:spMkLst>
        </pc:spChg>
      </pc:sldChg>
      <pc:sldChg chg="addSp delSp modSp add mod">
        <pc:chgData name="Pico, Sandra" userId="cc8376c2-a3b5-4a4f-8a94-916433d842ab" providerId="ADAL" clId="{611D4F72-CB57-4417-8E3C-507F573E97E6}" dt="2023-10-12T15:14:42.243" v="3088" actId="1076"/>
        <pc:sldMkLst>
          <pc:docMk/>
          <pc:sldMk cId="1720546681" sldId="263"/>
        </pc:sldMkLst>
        <pc:spChg chg="add mod">
          <ac:chgData name="Pico, Sandra" userId="cc8376c2-a3b5-4a4f-8a94-916433d842ab" providerId="ADAL" clId="{611D4F72-CB57-4417-8E3C-507F573E97E6}" dt="2023-10-12T15:04:16.485" v="2063" actId="1076"/>
          <ac:spMkLst>
            <pc:docMk/>
            <pc:sldMk cId="1720546681" sldId="263"/>
            <ac:spMk id="2" creationId="{E856C3C3-8A9C-BD61-DFE1-D961F6CFBBB2}"/>
          </ac:spMkLst>
        </pc:spChg>
        <pc:spChg chg="del">
          <ac:chgData name="Pico, Sandra" userId="cc8376c2-a3b5-4a4f-8a94-916433d842ab" providerId="ADAL" clId="{611D4F72-CB57-4417-8E3C-507F573E97E6}" dt="2023-10-12T15:01:23.132" v="2056" actId="478"/>
          <ac:spMkLst>
            <pc:docMk/>
            <pc:sldMk cId="1720546681" sldId="263"/>
            <ac:spMk id="3" creationId="{1AFC0762-F4AA-DE8A-E3F5-4763F425B133}"/>
          </ac:spMkLst>
        </pc:spChg>
        <pc:spChg chg="mod">
          <ac:chgData name="Pico, Sandra" userId="cc8376c2-a3b5-4a4f-8a94-916433d842ab" providerId="ADAL" clId="{611D4F72-CB57-4417-8E3C-507F573E97E6}" dt="2023-10-12T15:01:12.174" v="2020" actId="790"/>
          <ac:spMkLst>
            <pc:docMk/>
            <pc:sldMk cId="1720546681" sldId="263"/>
            <ac:spMk id="6" creationId="{0ADDA317-4E59-1008-E7B7-DADEF36D51E8}"/>
          </ac:spMkLst>
        </pc:spChg>
        <pc:spChg chg="add mod">
          <ac:chgData name="Pico, Sandra" userId="cc8376c2-a3b5-4a4f-8a94-916433d842ab" providerId="ADAL" clId="{611D4F72-CB57-4417-8E3C-507F573E97E6}" dt="2023-10-12T15:14:42.243" v="3088" actId="1076"/>
          <ac:spMkLst>
            <pc:docMk/>
            <pc:sldMk cId="1720546681" sldId="263"/>
            <ac:spMk id="7" creationId="{3D4F53CF-7ECC-A4B6-9E9D-10E25B97DFCA}"/>
          </ac:spMkLst>
        </pc:spChg>
        <pc:spChg chg="mod">
          <ac:chgData name="Pico, Sandra" userId="cc8376c2-a3b5-4a4f-8a94-916433d842ab" providerId="ADAL" clId="{611D4F72-CB57-4417-8E3C-507F573E97E6}" dt="2023-10-12T15:14:36.099" v="3087" actId="1076"/>
          <ac:spMkLst>
            <pc:docMk/>
            <pc:sldMk cId="1720546681" sldId="263"/>
            <ac:spMk id="8" creationId="{2B8BE26B-1E17-CDAA-67D6-CEC862442EC4}"/>
          </ac:spMkLst>
        </pc:spChg>
        <pc:spChg chg="add mod">
          <ac:chgData name="Pico, Sandra" userId="cc8376c2-a3b5-4a4f-8a94-916433d842ab" providerId="ADAL" clId="{611D4F72-CB57-4417-8E3C-507F573E97E6}" dt="2023-10-12T15:14:42.243" v="3088" actId="1076"/>
          <ac:spMkLst>
            <pc:docMk/>
            <pc:sldMk cId="1720546681" sldId="263"/>
            <ac:spMk id="9" creationId="{659796CA-6B60-6703-EE52-42A1E755548A}"/>
          </ac:spMkLst>
        </pc:spChg>
      </pc:sldChg>
      <pc:sldChg chg="delSp modSp add mod ord">
        <pc:chgData name="Pico, Sandra" userId="cc8376c2-a3b5-4a4f-8a94-916433d842ab" providerId="ADAL" clId="{611D4F72-CB57-4417-8E3C-507F573E97E6}" dt="2023-10-12T15:16:03.957" v="3124" actId="1076"/>
        <pc:sldMkLst>
          <pc:docMk/>
          <pc:sldMk cId="630189007" sldId="264"/>
        </pc:sldMkLst>
        <pc:spChg chg="del">
          <ac:chgData name="Pico, Sandra" userId="cc8376c2-a3b5-4a4f-8a94-916433d842ab" providerId="ADAL" clId="{611D4F72-CB57-4417-8E3C-507F573E97E6}" dt="2023-10-12T15:16:00.726" v="3123" actId="478"/>
          <ac:spMkLst>
            <pc:docMk/>
            <pc:sldMk cId="630189007" sldId="264"/>
            <ac:spMk id="2" creationId="{546CC3EF-1BB5-C6C4-81C5-47DC938FB30C}"/>
          </ac:spMkLst>
        </pc:spChg>
        <pc:spChg chg="mod">
          <ac:chgData name="Pico, Sandra" userId="cc8376c2-a3b5-4a4f-8a94-916433d842ab" providerId="ADAL" clId="{611D4F72-CB57-4417-8E3C-507F573E97E6}" dt="2023-10-12T15:16:03.957" v="3124" actId="1076"/>
          <ac:spMkLst>
            <pc:docMk/>
            <pc:sldMk cId="630189007" sldId="264"/>
            <ac:spMk id="6" creationId="{0ADDA317-4E59-1008-E7B7-DADEF36D51E8}"/>
          </ac:spMkLst>
        </pc:spChg>
        <pc:spChg chg="del">
          <ac:chgData name="Pico, Sandra" userId="cc8376c2-a3b5-4a4f-8a94-916433d842ab" providerId="ADAL" clId="{611D4F72-CB57-4417-8E3C-507F573E97E6}" dt="2023-10-12T15:15:26.388" v="3108" actId="478"/>
          <ac:spMkLst>
            <pc:docMk/>
            <pc:sldMk cId="630189007" sldId="264"/>
            <ac:spMk id="7" creationId="{EC72D3B2-112C-1280-A1DB-1C88D2D2F88C}"/>
          </ac:spMkLst>
        </pc:spChg>
      </pc:sldChg>
      <pc:sldChg chg="delSp modSp add del mod ord">
        <pc:chgData name="Pico, Sandra" userId="cc8376c2-a3b5-4a4f-8a94-916433d842ab" providerId="ADAL" clId="{611D4F72-CB57-4417-8E3C-507F573E97E6}" dt="2023-10-12T15:06:07.809" v="2416" actId="47"/>
        <pc:sldMkLst>
          <pc:docMk/>
          <pc:sldMk cId="3908061014" sldId="264"/>
        </pc:sldMkLst>
        <pc:spChg chg="del">
          <ac:chgData name="Pico, Sandra" userId="cc8376c2-a3b5-4a4f-8a94-916433d842ab" providerId="ADAL" clId="{611D4F72-CB57-4417-8E3C-507F573E97E6}" dt="2023-10-12T15:05:47.831" v="2410" actId="478"/>
          <ac:spMkLst>
            <pc:docMk/>
            <pc:sldMk cId="3908061014" sldId="264"/>
            <ac:spMk id="2" creationId="{546CC3EF-1BB5-C6C4-81C5-47DC938FB30C}"/>
          </ac:spMkLst>
        </pc:spChg>
        <pc:spChg chg="del mod">
          <ac:chgData name="Pico, Sandra" userId="cc8376c2-a3b5-4a4f-8a94-916433d842ab" providerId="ADAL" clId="{611D4F72-CB57-4417-8E3C-507F573E97E6}" dt="2023-10-12T15:06:02.666" v="2415"/>
          <ac:spMkLst>
            <pc:docMk/>
            <pc:sldMk cId="3908061014" sldId="264"/>
            <ac:spMk id="6" creationId="{0ADDA317-4E59-1008-E7B7-DADEF36D51E8}"/>
          </ac:spMkLst>
        </pc:spChg>
        <pc:spChg chg="del">
          <ac:chgData name="Pico, Sandra" userId="cc8376c2-a3b5-4a4f-8a94-916433d842ab" providerId="ADAL" clId="{611D4F72-CB57-4417-8E3C-507F573E97E6}" dt="2023-10-12T15:05:49.079" v="2411" actId="478"/>
          <ac:spMkLst>
            <pc:docMk/>
            <pc:sldMk cId="3908061014" sldId="264"/>
            <ac:spMk id="7" creationId="{EC72D3B2-112C-1280-A1DB-1C88D2D2F88C}"/>
          </ac:spMkLst>
        </pc:spChg>
      </pc:sldChg>
    </pc:docChg>
  </pc:docChgLst>
  <pc:docChgLst>
    <pc:chgData name="Pico, Sandra" userId="cc8376c2-a3b5-4a4f-8a94-916433d842ab" providerId="ADAL" clId="{5292DF20-54D6-4B74-B5EC-F3FFAEE625F2}"/>
    <pc:docChg chg="modSld">
      <pc:chgData name="Pico, Sandra" userId="cc8376c2-a3b5-4a4f-8a94-916433d842ab" providerId="ADAL" clId="{5292DF20-54D6-4B74-B5EC-F3FFAEE625F2}" dt="2023-11-10T11:58:42.502" v="12" actId="20577"/>
      <pc:docMkLst>
        <pc:docMk/>
      </pc:docMkLst>
      <pc:sldChg chg="modSp mod">
        <pc:chgData name="Pico, Sandra" userId="cc8376c2-a3b5-4a4f-8a94-916433d842ab" providerId="ADAL" clId="{5292DF20-54D6-4B74-B5EC-F3FFAEE625F2}" dt="2023-11-10T11:58:42.502" v="12" actId="20577"/>
        <pc:sldMkLst>
          <pc:docMk/>
          <pc:sldMk cId="1611878402" sldId="257"/>
        </pc:sldMkLst>
        <pc:spChg chg="mod">
          <ac:chgData name="Pico, Sandra" userId="cc8376c2-a3b5-4a4f-8a94-916433d842ab" providerId="ADAL" clId="{5292DF20-54D6-4B74-B5EC-F3FFAEE625F2}" dt="2023-11-10T11:58:42.502" v="12" actId="20577"/>
          <ac:spMkLst>
            <pc:docMk/>
            <pc:sldMk cId="1611878402" sldId="257"/>
            <ac:spMk id="6" creationId="{0ADDA317-4E59-1008-E7B7-DADEF36D51E8}"/>
          </ac:spMkLst>
        </pc:spChg>
      </pc:sldChg>
    </pc:docChg>
  </pc:docChgLst>
  <pc:docChgLst>
    <pc:chgData name="Pico, Sandra" userId="cc8376c2-a3b5-4a4f-8a94-916433d842ab" providerId="ADAL" clId="{5E62E25B-A0EE-4A4F-B735-D9FB714DF420}"/>
    <pc:docChg chg="undo custSel addSld delSld modSld sldOrd">
      <pc:chgData name="Pico, Sandra" userId="cc8376c2-a3b5-4a4f-8a94-916433d842ab" providerId="ADAL" clId="{5E62E25B-A0EE-4A4F-B735-D9FB714DF420}" dt="2023-11-29T15:02:37.712" v="13777" actId="12"/>
      <pc:docMkLst>
        <pc:docMk/>
      </pc:docMkLst>
      <pc:sldChg chg="delSp modSp add mod">
        <pc:chgData name="Pico, Sandra" userId="cc8376c2-a3b5-4a4f-8a94-916433d842ab" providerId="ADAL" clId="{5E62E25B-A0EE-4A4F-B735-D9FB714DF420}" dt="2023-11-26T21:40:46.127" v="13776" actId="20577"/>
        <pc:sldMkLst>
          <pc:docMk/>
          <pc:sldMk cId="3627027867" sldId="256"/>
        </pc:sldMkLst>
        <pc:spChg chg="del">
          <ac:chgData name="Pico, Sandra" userId="cc8376c2-a3b5-4a4f-8a94-916433d842ab" providerId="ADAL" clId="{5E62E25B-A0EE-4A4F-B735-D9FB714DF420}" dt="2023-11-12T16:11:18.533" v="1841" actId="478"/>
          <ac:spMkLst>
            <pc:docMk/>
            <pc:sldMk cId="3627027867" sldId="256"/>
            <ac:spMk id="3" creationId="{03189792-64A7-7F24-00EB-70C288C6411E}"/>
          </ac:spMkLst>
        </pc:spChg>
        <pc:spChg chg="mod">
          <ac:chgData name="Pico, Sandra" userId="cc8376c2-a3b5-4a4f-8a94-916433d842ab" providerId="ADAL" clId="{5E62E25B-A0EE-4A4F-B735-D9FB714DF420}" dt="2023-11-12T16:11:24.114" v="1843" actId="790"/>
          <ac:spMkLst>
            <pc:docMk/>
            <pc:sldMk cId="3627027867" sldId="256"/>
            <ac:spMk id="7" creationId="{1EDAA9BC-3F74-0FD8-5F30-1C710483E765}"/>
          </ac:spMkLst>
        </pc:spChg>
        <pc:spChg chg="mod">
          <ac:chgData name="Pico, Sandra" userId="cc8376c2-a3b5-4a4f-8a94-916433d842ab" providerId="ADAL" clId="{5E62E25B-A0EE-4A4F-B735-D9FB714DF420}" dt="2023-11-26T21:40:46.127" v="13776" actId="20577"/>
          <ac:spMkLst>
            <pc:docMk/>
            <pc:sldMk cId="3627027867" sldId="256"/>
            <ac:spMk id="8" creationId="{7FCFEED9-DBF2-7615-CAF8-BF4512750F42}"/>
          </ac:spMkLst>
        </pc:spChg>
        <pc:spChg chg="del mod">
          <ac:chgData name="Pico, Sandra" userId="cc8376c2-a3b5-4a4f-8a94-916433d842ab" providerId="ADAL" clId="{5E62E25B-A0EE-4A4F-B735-D9FB714DF420}" dt="2023-11-12T16:11:34.221" v="1846" actId="478"/>
          <ac:spMkLst>
            <pc:docMk/>
            <pc:sldMk cId="3627027867" sldId="256"/>
            <ac:spMk id="9" creationId="{22CDACA1-2AD5-63C2-E843-55F30336EAE6}"/>
          </ac:spMkLst>
        </pc:spChg>
        <pc:spChg chg="del">
          <ac:chgData name="Pico, Sandra" userId="cc8376c2-a3b5-4a4f-8a94-916433d842ab" providerId="ADAL" clId="{5E62E25B-A0EE-4A4F-B735-D9FB714DF420}" dt="2023-11-12T16:11:19.689" v="1842" actId="478"/>
          <ac:spMkLst>
            <pc:docMk/>
            <pc:sldMk cId="3627027867" sldId="256"/>
            <ac:spMk id="10" creationId="{7E78CDF6-4ADE-AABC-3BBB-02C36333DBE1}"/>
          </ac:spMkLst>
        </pc:spChg>
      </pc:sldChg>
      <pc:sldChg chg="modSp mod">
        <pc:chgData name="Pico, Sandra" userId="cc8376c2-a3b5-4a4f-8a94-916433d842ab" providerId="ADAL" clId="{5E62E25B-A0EE-4A4F-B735-D9FB714DF420}" dt="2023-11-12T16:13:45.233" v="1979" actId="20577"/>
        <pc:sldMkLst>
          <pc:docMk/>
          <pc:sldMk cId="1611878402" sldId="257"/>
        </pc:sldMkLst>
        <pc:spChg chg="mod">
          <ac:chgData name="Pico, Sandra" userId="cc8376c2-a3b5-4a4f-8a94-916433d842ab" providerId="ADAL" clId="{5E62E25B-A0EE-4A4F-B735-D9FB714DF420}" dt="2023-11-12T16:13:45.233" v="1979" actId="20577"/>
          <ac:spMkLst>
            <pc:docMk/>
            <pc:sldMk cId="1611878402" sldId="257"/>
            <ac:spMk id="6" creationId="{0ADDA317-4E59-1008-E7B7-DADEF36D51E8}"/>
          </ac:spMkLst>
        </pc:spChg>
        <pc:spChg chg="mod">
          <ac:chgData name="Pico, Sandra" userId="cc8376c2-a3b5-4a4f-8a94-916433d842ab" providerId="ADAL" clId="{5E62E25B-A0EE-4A4F-B735-D9FB714DF420}" dt="2023-11-10T12:01:22.561" v="23" actId="20577"/>
          <ac:spMkLst>
            <pc:docMk/>
            <pc:sldMk cId="1611878402" sldId="257"/>
            <ac:spMk id="8" creationId="{8C178A09-EFC0-9FB9-125F-0D279C2810B0}"/>
          </ac:spMkLst>
        </pc:spChg>
      </pc:sldChg>
      <pc:sldChg chg="addSp modSp add mod">
        <pc:chgData name="Pico, Sandra" userId="cc8376c2-a3b5-4a4f-8a94-916433d842ab" providerId="ADAL" clId="{5E62E25B-A0EE-4A4F-B735-D9FB714DF420}" dt="2023-11-12T16:11:04.981" v="1831" actId="20577"/>
        <pc:sldMkLst>
          <pc:docMk/>
          <pc:sldMk cId="129772882" sldId="260"/>
        </pc:sldMkLst>
        <pc:spChg chg="add mod">
          <ac:chgData name="Pico, Sandra" userId="cc8376c2-a3b5-4a4f-8a94-916433d842ab" providerId="ADAL" clId="{5E62E25B-A0EE-4A4F-B735-D9FB714DF420}" dt="2023-11-12T16:10:57.434" v="1812"/>
          <ac:spMkLst>
            <pc:docMk/>
            <pc:sldMk cId="129772882" sldId="260"/>
            <ac:spMk id="2" creationId="{16D59BAC-F06D-498A-280D-0F5FA633805F}"/>
          </ac:spMkLst>
        </pc:spChg>
        <pc:spChg chg="mod">
          <ac:chgData name="Pico, Sandra" userId="cc8376c2-a3b5-4a4f-8a94-916433d842ab" providerId="ADAL" clId="{5E62E25B-A0EE-4A4F-B735-D9FB714DF420}" dt="2023-11-12T16:11:01.425" v="1813" actId="1076"/>
          <ac:spMkLst>
            <pc:docMk/>
            <pc:sldMk cId="129772882" sldId="260"/>
            <ac:spMk id="3" creationId="{1AFC0762-F4AA-DE8A-E3F5-4763F425B133}"/>
          </ac:spMkLst>
        </pc:spChg>
        <pc:spChg chg="mod">
          <ac:chgData name="Pico, Sandra" userId="cc8376c2-a3b5-4a4f-8a94-916433d842ab" providerId="ADAL" clId="{5E62E25B-A0EE-4A4F-B735-D9FB714DF420}" dt="2023-11-12T16:09:55.409" v="1809" actId="790"/>
          <ac:spMkLst>
            <pc:docMk/>
            <pc:sldMk cId="129772882" sldId="260"/>
            <ac:spMk id="6" creationId="{0ADDA317-4E59-1008-E7B7-DADEF36D51E8}"/>
          </ac:spMkLst>
        </pc:spChg>
        <pc:spChg chg="add mod">
          <ac:chgData name="Pico, Sandra" userId="cc8376c2-a3b5-4a4f-8a94-916433d842ab" providerId="ADAL" clId="{5E62E25B-A0EE-4A4F-B735-D9FB714DF420}" dt="2023-11-12T16:11:04.981" v="1831" actId="20577"/>
          <ac:spMkLst>
            <pc:docMk/>
            <pc:sldMk cId="129772882" sldId="260"/>
            <ac:spMk id="7" creationId="{0E35A8E7-C15B-DB24-F634-E75A7C9C2961}"/>
          </ac:spMkLst>
        </pc:spChg>
        <pc:spChg chg="mod">
          <ac:chgData name="Pico, Sandra" userId="cc8376c2-a3b5-4a4f-8a94-916433d842ab" providerId="ADAL" clId="{5E62E25B-A0EE-4A4F-B735-D9FB714DF420}" dt="2023-11-12T16:11:01.425" v="1813" actId="1076"/>
          <ac:spMkLst>
            <pc:docMk/>
            <pc:sldMk cId="129772882" sldId="260"/>
            <ac:spMk id="8" creationId="{2B8BE26B-1E17-CDAA-67D6-CEC862442EC4}"/>
          </ac:spMkLst>
        </pc:spChg>
      </pc:sldChg>
      <pc:sldChg chg="modSp add mod">
        <pc:chgData name="Pico, Sandra" userId="cc8376c2-a3b5-4a4f-8a94-916433d842ab" providerId="ADAL" clId="{5E62E25B-A0EE-4A4F-B735-D9FB714DF420}" dt="2023-11-12T18:18:21.075" v="6083" actId="20577"/>
        <pc:sldMkLst>
          <pc:docMk/>
          <pc:sldMk cId="3403887784" sldId="261"/>
        </pc:sldMkLst>
        <pc:spChg chg="mod">
          <ac:chgData name="Pico, Sandra" userId="cc8376c2-a3b5-4a4f-8a94-916433d842ab" providerId="ADAL" clId="{5E62E25B-A0EE-4A4F-B735-D9FB714DF420}" dt="2023-11-12T18:18:21.075" v="6083" actId="20577"/>
          <ac:spMkLst>
            <pc:docMk/>
            <pc:sldMk cId="3403887784" sldId="261"/>
            <ac:spMk id="5" creationId="{C44B80F8-35A7-DEA9-62D3-2B123AD6EBFD}"/>
          </ac:spMkLst>
        </pc:spChg>
        <pc:spChg chg="mod">
          <ac:chgData name="Pico, Sandra" userId="cc8376c2-a3b5-4a4f-8a94-916433d842ab" providerId="ADAL" clId="{5E62E25B-A0EE-4A4F-B735-D9FB714DF420}" dt="2023-11-12T16:14:28.886" v="2021" actId="20577"/>
          <ac:spMkLst>
            <pc:docMk/>
            <pc:sldMk cId="3403887784" sldId="261"/>
            <ac:spMk id="7" creationId="{1EDAA9BC-3F74-0FD8-5F30-1C710483E765}"/>
          </ac:spMkLst>
        </pc:spChg>
      </pc:sldChg>
      <pc:sldChg chg="addSp delSp modSp add mod">
        <pc:chgData name="Pico, Sandra" userId="cc8376c2-a3b5-4a4f-8a94-916433d842ab" providerId="ADAL" clId="{5E62E25B-A0EE-4A4F-B735-D9FB714DF420}" dt="2023-11-12T16:24:46.599" v="3204" actId="207"/>
        <pc:sldMkLst>
          <pc:docMk/>
          <pc:sldMk cId="847051149" sldId="262"/>
        </pc:sldMkLst>
        <pc:spChg chg="add mod">
          <ac:chgData name="Pico, Sandra" userId="cc8376c2-a3b5-4a4f-8a94-916433d842ab" providerId="ADAL" clId="{5E62E25B-A0EE-4A4F-B735-D9FB714DF420}" dt="2023-11-12T16:24:46.599" v="3204" actId="207"/>
          <ac:spMkLst>
            <pc:docMk/>
            <pc:sldMk cId="847051149" sldId="262"/>
            <ac:spMk id="2" creationId="{BCB06938-2FEE-4468-74B2-A2F882A8C6C2}"/>
          </ac:spMkLst>
        </pc:spChg>
        <pc:spChg chg="del mod">
          <ac:chgData name="Pico, Sandra" userId="cc8376c2-a3b5-4a4f-8a94-916433d842ab" providerId="ADAL" clId="{5E62E25B-A0EE-4A4F-B735-D9FB714DF420}" dt="2023-11-12T16:22:13.849" v="2813" actId="478"/>
          <ac:spMkLst>
            <pc:docMk/>
            <pc:sldMk cId="847051149" sldId="262"/>
            <ac:spMk id="5" creationId="{C44B80F8-35A7-DEA9-62D3-2B123AD6EBFD}"/>
          </ac:spMkLst>
        </pc:spChg>
        <pc:spChg chg="mod">
          <ac:chgData name="Pico, Sandra" userId="cc8376c2-a3b5-4a4f-8a94-916433d842ab" providerId="ADAL" clId="{5E62E25B-A0EE-4A4F-B735-D9FB714DF420}" dt="2023-11-12T16:21:59.036" v="2793" actId="20577"/>
          <ac:spMkLst>
            <pc:docMk/>
            <pc:sldMk cId="847051149" sldId="262"/>
            <ac:spMk id="7" creationId="{1EDAA9BC-3F74-0FD8-5F30-1C710483E765}"/>
          </ac:spMkLst>
        </pc:spChg>
      </pc:sldChg>
      <pc:sldChg chg="delSp modSp del mod ord">
        <pc:chgData name="Pico, Sandra" userId="cc8376c2-a3b5-4a4f-8a94-916433d842ab" providerId="ADAL" clId="{5E62E25B-A0EE-4A4F-B735-D9FB714DF420}" dt="2023-11-13T18:05:04.282" v="13759" actId="47"/>
        <pc:sldMkLst>
          <pc:docMk/>
          <pc:sldMk cId="1720546681" sldId="263"/>
        </pc:sldMkLst>
        <pc:spChg chg="mod">
          <ac:chgData name="Pico, Sandra" userId="cc8376c2-a3b5-4a4f-8a94-916433d842ab" providerId="ADAL" clId="{5E62E25B-A0EE-4A4F-B735-D9FB714DF420}" dt="2023-11-13T18:03:12.375" v="13678" actId="20577"/>
          <ac:spMkLst>
            <pc:docMk/>
            <pc:sldMk cId="1720546681" sldId="263"/>
            <ac:spMk id="2" creationId="{8D990E00-A8C8-FA1B-DF0A-A9989CFF418D}"/>
          </ac:spMkLst>
        </pc:spChg>
        <pc:spChg chg="del">
          <ac:chgData name="Pico, Sandra" userId="cc8376c2-a3b5-4a4f-8a94-916433d842ab" providerId="ADAL" clId="{5E62E25B-A0EE-4A4F-B735-D9FB714DF420}" dt="2023-11-12T16:26:03.814" v="3222" actId="478"/>
          <ac:spMkLst>
            <pc:docMk/>
            <pc:sldMk cId="1720546681" sldId="263"/>
            <ac:spMk id="5" creationId="{E5402F2E-F96F-CA5B-C601-4CD90809AFF5}"/>
          </ac:spMkLst>
        </pc:spChg>
        <pc:spChg chg="del mod">
          <ac:chgData name="Pico, Sandra" userId="cc8376c2-a3b5-4a4f-8a94-916433d842ab" providerId="ADAL" clId="{5E62E25B-A0EE-4A4F-B735-D9FB714DF420}" dt="2023-11-12T16:26:05.702" v="3223" actId="478"/>
          <ac:spMkLst>
            <pc:docMk/>
            <pc:sldMk cId="1720546681" sldId="263"/>
            <ac:spMk id="6" creationId="{0ADDA317-4E59-1008-E7B7-DADEF36D51E8}"/>
          </ac:spMkLst>
        </pc:spChg>
      </pc:sldChg>
      <pc:sldChg chg="addSp delSp modSp add del mod">
        <pc:chgData name="Pico, Sandra" userId="cc8376c2-a3b5-4a4f-8a94-916433d842ab" providerId="ADAL" clId="{5E62E25B-A0EE-4A4F-B735-D9FB714DF420}" dt="2023-11-12T16:25:41.624" v="3218" actId="47"/>
        <pc:sldMkLst>
          <pc:docMk/>
          <pc:sldMk cId="3153439371" sldId="265"/>
        </pc:sldMkLst>
        <pc:spChg chg="del mod">
          <ac:chgData name="Pico, Sandra" userId="cc8376c2-a3b5-4a4f-8a94-916433d842ab" providerId="ADAL" clId="{5E62E25B-A0EE-4A4F-B735-D9FB714DF420}" dt="2023-11-12T16:25:40.707" v="3217" actId="478"/>
          <ac:spMkLst>
            <pc:docMk/>
            <pc:sldMk cId="3153439371" sldId="265"/>
            <ac:spMk id="3" creationId="{D252A03C-A55E-12D8-1BA0-2B1479559949}"/>
          </ac:spMkLst>
        </pc:spChg>
        <pc:spChg chg="add mod">
          <ac:chgData name="Pico, Sandra" userId="cc8376c2-a3b5-4a4f-8a94-916433d842ab" providerId="ADAL" clId="{5E62E25B-A0EE-4A4F-B735-D9FB714DF420}" dt="2023-11-12T16:25:40.707" v="3217" actId="478"/>
          <ac:spMkLst>
            <pc:docMk/>
            <pc:sldMk cId="3153439371" sldId="265"/>
            <ac:spMk id="5" creationId="{252866CE-7D1A-27B4-BA62-1D88AB5DB065}"/>
          </ac:spMkLst>
        </pc:spChg>
      </pc:sldChg>
      <pc:sldChg chg="modSp mod">
        <pc:chgData name="Pico, Sandra" userId="cc8376c2-a3b5-4a4f-8a94-916433d842ab" providerId="ADAL" clId="{5E62E25B-A0EE-4A4F-B735-D9FB714DF420}" dt="2023-11-12T16:26:35.614" v="3242" actId="20577"/>
        <pc:sldMkLst>
          <pc:docMk/>
          <pc:sldMk cId="2828369159" sldId="268"/>
        </pc:sldMkLst>
        <pc:spChg chg="mod">
          <ac:chgData name="Pico, Sandra" userId="cc8376c2-a3b5-4a4f-8a94-916433d842ab" providerId="ADAL" clId="{5E62E25B-A0EE-4A4F-B735-D9FB714DF420}" dt="2023-11-12T16:26:35.614" v="3242" actId="20577"/>
          <ac:spMkLst>
            <pc:docMk/>
            <pc:sldMk cId="2828369159" sldId="268"/>
            <ac:spMk id="6" creationId="{0ADDA317-4E59-1008-E7B7-DADEF36D51E8}"/>
          </ac:spMkLst>
        </pc:spChg>
      </pc:sldChg>
      <pc:sldChg chg="modSp add mod">
        <pc:chgData name="Pico, Sandra" userId="cc8376c2-a3b5-4a4f-8a94-916433d842ab" providerId="ADAL" clId="{5E62E25B-A0EE-4A4F-B735-D9FB714DF420}" dt="2023-11-12T16:07:25.313" v="1748" actId="20577"/>
        <pc:sldMkLst>
          <pc:docMk/>
          <pc:sldMk cId="3327353611" sldId="290"/>
        </pc:sldMkLst>
        <pc:spChg chg="mod">
          <ac:chgData name="Pico, Sandra" userId="cc8376c2-a3b5-4a4f-8a94-916433d842ab" providerId="ADAL" clId="{5E62E25B-A0EE-4A4F-B735-D9FB714DF420}" dt="2023-11-12T16:07:25.313" v="1748" actId="20577"/>
          <ac:spMkLst>
            <pc:docMk/>
            <pc:sldMk cId="3327353611" sldId="290"/>
            <ac:spMk id="2" creationId="{99CFBB65-D97D-90B0-6ED1-FD6E027CD8B6}"/>
          </ac:spMkLst>
        </pc:spChg>
      </pc:sldChg>
      <pc:sldChg chg="modSp add del mod">
        <pc:chgData name="Pico, Sandra" userId="cc8376c2-a3b5-4a4f-8a94-916433d842ab" providerId="ADAL" clId="{5E62E25B-A0EE-4A4F-B735-D9FB714DF420}" dt="2023-11-12T18:17:54.280" v="6060" actId="47"/>
        <pc:sldMkLst>
          <pc:docMk/>
          <pc:sldMk cId="2222250806" sldId="310"/>
        </pc:sldMkLst>
        <pc:spChg chg="mod">
          <ac:chgData name="Pico, Sandra" userId="cc8376c2-a3b5-4a4f-8a94-916433d842ab" providerId="ADAL" clId="{5E62E25B-A0EE-4A4F-B735-D9FB714DF420}" dt="2023-11-12T18:14:28.419" v="6026" actId="20577"/>
          <ac:spMkLst>
            <pc:docMk/>
            <pc:sldMk cId="2222250806" sldId="310"/>
            <ac:spMk id="2" creationId="{99CFBB65-D97D-90B0-6ED1-FD6E027CD8B6}"/>
          </ac:spMkLst>
        </pc:spChg>
      </pc:sldChg>
      <pc:sldChg chg="addSp delSp modSp add mod ord">
        <pc:chgData name="Pico, Sandra" userId="cc8376c2-a3b5-4a4f-8a94-916433d842ab" providerId="ADAL" clId="{5E62E25B-A0EE-4A4F-B735-D9FB714DF420}" dt="2023-11-12T17:26:59.269" v="5509" actId="1076"/>
        <pc:sldMkLst>
          <pc:docMk/>
          <pc:sldMk cId="2704573495" sldId="311"/>
        </pc:sldMkLst>
        <pc:spChg chg="mod">
          <ac:chgData name="Pico, Sandra" userId="cc8376c2-a3b5-4a4f-8a94-916433d842ab" providerId="ADAL" clId="{5E62E25B-A0EE-4A4F-B735-D9FB714DF420}" dt="2023-11-12T16:40:43.754" v="3856" actId="20577"/>
          <ac:spMkLst>
            <pc:docMk/>
            <pc:sldMk cId="2704573495" sldId="311"/>
            <ac:spMk id="3" creationId="{56D48B30-D919-DE96-C825-EB0B994B0346}"/>
          </ac:spMkLst>
        </pc:spChg>
        <pc:spChg chg="add mod">
          <ac:chgData name="Pico, Sandra" userId="cc8376c2-a3b5-4a4f-8a94-916433d842ab" providerId="ADAL" clId="{5E62E25B-A0EE-4A4F-B735-D9FB714DF420}" dt="2023-11-12T17:26:19.047" v="5473" actId="1076"/>
          <ac:spMkLst>
            <pc:docMk/>
            <pc:sldMk cId="2704573495" sldId="311"/>
            <ac:spMk id="6" creationId="{AAB9E412-ACA6-FCDD-6A93-DF4D90986592}"/>
          </ac:spMkLst>
        </pc:spChg>
        <pc:spChg chg="add mod">
          <ac:chgData name="Pico, Sandra" userId="cc8376c2-a3b5-4a4f-8a94-916433d842ab" providerId="ADAL" clId="{5E62E25B-A0EE-4A4F-B735-D9FB714DF420}" dt="2023-11-12T17:26:19.047" v="5473" actId="1076"/>
          <ac:spMkLst>
            <pc:docMk/>
            <pc:sldMk cId="2704573495" sldId="311"/>
            <ac:spMk id="7" creationId="{7271C0C4-13D1-8EC3-0B77-9EE2C0867D6C}"/>
          </ac:spMkLst>
        </pc:spChg>
        <pc:spChg chg="mod">
          <ac:chgData name="Pico, Sandra" userId="cc8376c2-a3b5-4a4f-8a94-916433d842ab" providerId="ADAL" clId="{5E62E25B-A0EE-4A4F-B735-D9FB714DF420}" dt="2023-11-12T16:40:51.588" v="3885" actId="20577"/>
          <ac:spMkLst>
            <pc:docMk/>
            <pc:sldMk cId="2704573495" sldId="311"/>
            <ac:spMk id="9" creationId="{87487835-59C9-B997-AD9E-F711D66F5EE1}"/>
          </ac:spMkLst>
        </pc:spChg>
        <pc:spChg chg="del">
          <ac:chgData name="Pico, Sandra" userId="cc8376c2-a3b5-4a4f-8a94-916433d842ab" providerId="ADAL" clId="{5E62E25B-A0EE-4A4F-B735-D9FB714DF420}" dt="2023-11-12T16:40:53.425" v="3886" actId="478"/>
          <ac:spMkLst>
            <pc:docMk/>
            <pc:sldMk cId="2704573495" sldId="311"/>
            <ac:spMk id="10" creationId="{DCE8FD1B-8023-A52A-2DD5-9A7BF28075AE}"/>
          </ac:spMkLst>
        </pc:spChg>
        <pc:spChg chg="del">
          <ac:chgData name="Pico, Sandra" userId="cc8376c2-a3b5-4a4f-8a94-916433d842ab" providerId="ADAL" clId="{5E62E25B-A0EE-4A4F-B735-D9FB714DF420}" dt="2023-11-12T16:40:54.164" v="3887" actId="478"/>
          <ac:spMkLst>
            <pc:docMk/>
            <pc:sldMk cId="2704573495" sldId="311"/>
            <ac:spMk id="11" creationId="{3CD417F8-7938-FB8D-4538-FF057371A26D}"/>
          </ac:spMkLst>
        </pc:spChg>
        <pc:spChg chg="del">
          <ac:chgData name="Pico, Sandra" userId="cc8376c2-a3b5-4a4f-8a94-916433d842ab" providerId="ADAL" clId="{5E62E25B-A0EE-4A4F-B735-D9FB714DF420}" dt="2023-11-12T16:40:54.650" v="3888" actId="478"/>
          <ac:spMkLst>
            <pc:docMk/>
            <pc:sldMk cId="2704573495" sldId="311"/>
            <ac:spMk id="12" creationId="{8D08478C-6CD6-4DD1-C260-BF30414D2871}"/>
          </ac:spMkLst>
        </pc:spChg>
        <pc:spChg chg="del">
          <ac:chgData name="Pico, Sandra" userId="cc8376c2-a3b5-4a4f-8a94-916433d842ab" providerId="ADAL" clId="{5E62E25B-A0EE-4A4F-B735-D9FB714DF420}" dt="2023-11-12T16:40:56.145" v="3890" actId="478"/>
          <ac:spMkLst>
            <pc:docMk/>
            <pc:sldMk cId="2704573495" sldId="311"/>
            <ac:spMk id="13" creationId="{36520E0A-13F7-AAEF-28D2-CD37B3D6481C}"/>
          </ac:spMkLst>
        </pc:spChg>
        <pc:spChg chg="del">
          <ac:chgData name="Pico, Sandra" userId="cc8376c2-a3b5-4a4f-8a94-916433d842ab" providerId="ADAL" clId="{5E62E25B-A0EE-4A4F-B735-D9FB714DF420}" dt="2023-11-12T16:40:55.683" v="3889" actId="478"/>
          <ac:spMkLst>
            <pc:docMk/>
            <pc:sldMk cId="2704573495" sldId="311"/>
            <ac:spMk id="14" creationId="{D97A55EA-7B16-DC89-5539-BB9DD4FDF07E}"/>
          </ac:spMkLst>
        </pc:spChg>
        <pc:spChg chg="add del mod">
          <ac:chgData name="Pico, Sandra" userId="cc8376c2-a3b5-4a4f-8a94-916433d842ab" providerId="ADAL" clId="{5E62E25B-A0EE-4A4F-B735-D9FB714DF420}" dt="2023-11-12T16:47:28.778" v="4891" actId="478"/>
          <ac:spMkLst>
            <pc:docMk/>
            <pc:sldMk cId="2704573495" sldId="311"/>
            <ac:spMk id="15" creationId="{558BBCCE-F991-B309-FB43-32BC167676FC}"/>
          </ac:spMkLst>
        </pc:spChg>
        <pc:spChg chg="add del mod">
          <ac:chgData name="Pico, Sandra" userId="cc8376c2-a3b5-4a4f-8a94-916433d842ab" providerId="ADAL" clId="{5E62E25B-A0EE-4A4F-B735-D9FB714DF420}" dt="2023-11-12T16:47:29.781" v="4892" actId="478"/>
          <ac:spMkLst>
            <pc:docMk/>
            <pc:sldMk cId="2704573495" sldId="311"/>
            <ac:spMk id="16" creationId="{80C31636-BF9D-1820-0504-EF28B7F48C8A}"/>
          </ac:spMkLst>
        </pc:spChg>
        <pc:spChg chg="add mod">
          <ac:chgData name="Pico, Sandra" userId="cc8376c2-a3b5-4a4f-8a94-916433d842ab" providerId="ADAL" clId="{5E62E25B-A0EE-4A4F-B735-D9FB714DF420}" dt="2023-11-12T17:26:21.085" v="5474" actId="1076"/>
          <ac:spMkLst>
            <pc:docMk/>
            <pc:sldMk cId="2704573495" sldId="311"/>
            <ac:spMk id="18" creationId="{C13EC2E6-92F0-43F7-7613-B8537FED0F6D}"/>
          </ac:spMkLst>
        </pc:spChg>
        <pc:spChg chg="add mod">
          <ac:chgData name="Pico, Sandra" userId="cc8376c2-a3b5-4a4f-8a94-916433d842ab" providerId="ADAL" clId="{5E62E25B-A0EE-4A4F-B735-D9FB714DF420}" dt="2023-11-12T17:26:19.047" v="5473" actId="1076"/>
          <ac:spMkLst>
            <pc:docMk/>
            <pc:sldMk cId="2704573495" sldId="311"/>
            <ac:spMk id="19" creationId="{3CAD3954-E194-ED83-3B35-6B240BBD2D4A}"/>
          </ac:spMkLst>
        </pc:spChg>
        <pc:spChg chg="add mod">
          <ac:chgData name="Pico, Sandra" userId="cc8376c2-a3b5-4a4f-8a94-916433d842ab" providerId="ADAL" clId="{5E62E25B-A0EE-4A4F-B735-D9FB714DF420}" dt="2023-11-12T17:26:37.431" v="5492" actId="14100"/>
          <ac:spMkLst>
            <pc:docMk/>
            <pc:sldMk cId="2704573495" sldId="311"/>
            <ac:spMk id="20" creationId="{D6FE0CB2-F60A-05ED-4042-93F3BDABA30E}"/>
          </ac:spMkLst>
        </pc:spChg>
        <pc:spChg chg="add mod ord">
          <ac:chgData name="Pico, Sandra" userId="cc8376c2-a3b5-4a4f-8a94-916433d842ab" providerId="ADAL" clId="{5E62E25B-A0EE-4A4F-B735-D9FB714DF420}" dt="2023-11-12T17:26:19.047" v="5473" actId="1076"/>
          <ac:spMkLst>
            <pc:docMk/>
            <pc:sldMk cId="2704573495" sldId="311"/>
            <ac:spMk id="21" creationId="{3EFC77E3-2088-3C1E-8946-8B695AB7183E}"/>
          </ac:spMkLst>
        </pc:spChg>
        <pc:spChg chg="add mod">
          <ac:chgData name="Pico, Sandra" userId="cc8376c2-a3b5-4a4f-8a94-916433d842ab" providerId="ADAL" clId="{5E62E25B-A0EE-4A4F-B735-D9FB714DF420}" dt="2023-11-12T17:26:35.461" v="5491" actId="14100"/>
          <ac:spMkLst>
            <pc:docMk/>
            <pc:sldMk cId="2704573495" sldId="311"/>
            <ac:spMk id="22" creationId="{1919AF02-AF6B-5209-ECEA-BF25595F0490}"/>
          </ac:spMkLst>
        </pc:spChg>
        <pc:spChg chg="add del mod">
          <ac:chgData name="Pico, Sandra" userId="cc8376c2-a3b5-4a4f-8a94-916433d842ab" providerId="ADAL" clId="{5E62E25B-A0EE-4A4F-B735-D9FB714DF420}" dt="2023-11-12T16:48:50.557" v="4932" actId="478"/>
          <ac:spMkLst>
            <pc:docMk/>
            <pc:sldMk cId="2704573495" sldId="311"/>
            <ac:spMk id="23" creationId="{9478A96A-1E37-7A6D-4A3C-702D99DD5773}"/>
          </ac:spMkLst>
        </pc:spChg>
        <pc:spChg chg="add mod">
          <ac:chgData name="Pico, Sandra" userId="cc8376c2-a3b5-4a4f-8a94-916433d842ab" providerId="ADAL" clId="{5E62E25B-A0EE-4A4F-B735-D9FB714DF420}" dt="2023-11-12T17:26:15.134" v="5472" actId="1076"/>
          <ac:spMkLst>
            <pc:docMk/>
            <pc:sldMk cId="2704573495" sldId="311"/>
            <ac:spMk id="27" creationId="{E8D0FA56-C80B-DBA7-DDA0-7BBB39FADC52}"/>
          </ac:spMkLst>
        </pc:spChg>
        <pc:spChg chg="add mod">
          <ac:chgData name="Pico, Sandra" userId="cc8376c2-a3b5-4a4f-8a94-916433d842ab" providerId="ADAL" clId="{5E62E25B-A0EE-4A4F-B735-D9FB714DF420}" dt="2023-11-12T17:26:28.038" v="5476" actId="1076"/>
          <ac:spMkLst>
            <pc:docMk/>
            <pc:sldMk cId="2704573495" sldId="311"/>
            <ac:spMk id="28" creationId="{A549BB74-72AE-DED6-01FA-E24E9908FF34}"/>
          </ac:spMkLst>
        </pc:spChg>
        <pc:spChg chg="add mod">
          <ac:chgData name="Pico, Sandra" userId="cc8376c2-a3b5-4a4f-8a94-916433d842ab" providerId="ADAL" clId="{5E62E25B-A0EE-4A4F-B735-D9FB714DF420}" dt="2023-11-12T17:26:31" v="5490" actId="20577"/>
          <ac:spMkLst>
            <pc:docMk/>
            <pc:sldMk cId="2704573495" sldId="311"/>
            <ac:spMk id="29" creationId="{5FFF648E-5E35-C99F-E08B-5F08DDE3A469}"/>
          </ac:spMkLst>
        </pc:spChg>
        <pc:spChg chg="add mod">
          <ac:chgData name="Pico, Sandra" userId="cc8376c2-a3b5-4a4f-8a94-916433d842ab" providerId="ADAL" clId="{5E62E25B-A0EE-4A4F-B735-D9FB714DF420}" dt="2023-11-12T17:26:59.269" v="5509" actId="1076"/>
          <ac:spMkLst>
            <pc:docMk/>
            <pc:sldMk cId="2704573495" sldId="311"/>
            <ac:spMk id="30" creationId="{BA3A75AB-2098-D021-18D9-6A0AC6903C07}"/>
          </ac:spMkLst>
        </pc:spChg>
        <pc:picChg chg="add mod">
          <ac:chgData name="Pico, Sandra" userId="cc8376c2-a3b5-4a4f-8a94-916433d842ab" providerId="ADAL" clId="{5E62E25B-A0EE-4A4F-B735-D9FB714DF420}" dt="2023-11-12T17:26:15.134" v="5472" actId="1076"/>
          <ac:picMkLst>
            <pc:docMk/>
            <pc:sldMk cId="2704573495" sldId="311"/>
            <ac:picMk id="25" creationId="{52093DBA-BAF9-45DF-C7D2-3B66CB0F7DEB}"/>
          </ac:picMkLst>
        </pc:picChg>
        <pc:picChg chg="del">
          <ac:chgData name="Pico, Sandra" userId="cc8376c2-a3b5-4a4f-8a94-916433d842ab" providerId="ADAL" clId="{5E62E25B-A0EE-4A4F-B735-D9FB714DF420}" dt="2023-11-12T16:40:56.761" v="3891" actId="478"/>
          <ac:picMkLst>
            <pc:docMk/>
            <pc:sldMk cId="2704573495" sldId="311"/>
            <ac:picMk id="1026" creationId="{9D0579F5-8C6C-A937-66E9-420949312569}"/>
          </ac:picMkLst>
        </pc:picChg>
        <pc:picChg chg="del">
          <ac:chgData name="Pico, Sandra" userId="cc8376c2-a3b5-4a4f-8a94-916433d842ab" providerId="ADAL" clId="{5E62E25B-A0EE-4A4F-B735-D9FB714DF420}" dt="2023-11-12T16:40:57.670" v="3892" actId="478"/>
          <ac:picMkLst>
            <pc:docMk/>
            <pc:sldMk cId="2704573495" sldId="311"/>
            <ac:picMk id="1028" creationId="{9434F505-C57C-D12C-00B7-11FF0526B042}"/>
          </ac:picMkLst>
        </pc:picChg>
      </pc:sldChg>
      <pc:sldChg chg="add ord">
        <pc:chgData name="Pico, Sandra" userId="cc8376c2-a3b5-4a4f-8a94-916433d842ab" providerId="ADAL" clId="{5E62E25B-A0EE-4A4F-B735-D9FB714DF420}" dt="2023-11-12T16:29:02.909" v="3356" actId="20578"/>
        <pc:sldMkLst>
          <pc:docMk/>
          <pc:sldMk cId="2353270251" sldId="312"/>
        </pc:sldMkLst>
      </pc:sldChg>
      <pc:sldChg chg="addSp delSp modSp mod">
        <pc:chgData name="Pico, Sandra" userId="cc8376c2-a3b5-4a4f-8a94-916433d842ab" providerId="ADAL" clId="{5E62E25B-A0EE-4A4F-B735-D9FB714DF420}" dt="2023-11-12T22:06:29.102" v="7192"/>
        <pc:sldMkLst>
          <pc:docMk/>
          <pc:sldMk cId="46685090" sldId="313"/>
        </pc:sldMkLst>
        <pc:spChg chg="del">
          <ac:chgData name="Pico, Sandra" userId="cc8376c2-a3b5-4a4f-8a94-916433d842ab" providerId="ADAL" clId="{5E62E25B-A0EE-4A4F-B735-D9FB714DF420}" dt="2023-11-12T21:54:03.825" v="6272" actId="478"/>
          <ac:spMkLst>
            <pc:docMk/>
            <pc:sldMk cId="46685090" sldId="313"/>
            <ac:spMk id="2" creationId="{09B544AA-6CBE-C860-FF07-F633A953C0D8}"/>
          </ac:spMkLst>
        </pc:spChg>
        <pc:spChg chg="mod">
          <ac:chgData name="Pico, Sandra" userId="cc8376c2-a3b5-4a4f-8a94-916433d842ab" providerId="ADAL" clId="{5E62E25B-A0EE-4A4F-B735-D9FB714DF420}" dt="2023-11-12T21:53:15.741" v="6269" actId="20577"/>
          <ac:spMkLst>
            <pc:docMk/>
            <pc:sldMk cId="46685090" sldId="313"/>
            <ac:spMk id="3" creationId="{56D48B30-D919-DE96-C825-EB0B994B0346}"/>
          </ac:spMkLst>
        </pc:spChg>
        <pc:spChg chg="add del mod">
          <ac:chgData name="Pico, Sandra" userId="cc8376c2-a3b5-4a4f-8a94-916433d842ab" providerId="ADAL" clId="{5E62E25B-A0EE-4A4F-B735-D9FB714DF420}" dt="2023-11-12T21:57:08.695" v="6518" actId="478"/>
          <ac:spMkLst>
            <pc:docMk/>
            <pc:sldMk cId="46685090" sldId="313"/>
            <ac:spMk id="7" creationId="{D58EA655-487B-FAD3-E754-22FAF799FAB4}"/>
          </ac:spMkLst>
        </pc:spChg>
        <pc:spChg chg="add mod">
          <ac:chgData name="Pico, Sandra" userId="cc8376c2-a3b5-4a4f-8a94-916433d842ab" providerId="ADAL" clId="{5E62E25B-A0EE-4A4F-B735-D9FB714DF420}" dt="2023-11-12T21:55:34.759" v="6357" actId="1076"/>
          <ac:spMkLst>
            <pc:docMk/>
            <pc:sldMk cId="46685090" sldId="313"/>
            <ac:spMk id="9" creationId="{6BDF6EE9-59A7-67A1-4FB1-3DA9572E369F}"/>
          </ac:spMkLst>
        </pc:spChg>
        <pc:spChg chg="add mod">
          <ac:chgData name="Pico, Sandra" userId="cc8376c2-a3b5-4a4f-8a94-916433d842ab" providerId="ADAL" clId="{5E62E25B-A0EE-4A4F-B735-D9FB714DF420}" dt="2023-11-12T21:54:21.837" v="6340" actId="20577"/>
          <ac:spMkLst>
            <pc:docMk/>
            <pc:sldMk cId="46685090" sldId="313"/>
            <ac:spMk id="10" creationId="{229B15A8-BED5-CAB2-754C-F1CF2696AEA6}"/>
          </ac:spMkLst>
        </pc:spChg>
        <pc:spChg chg="add mod">
          <ac:chgData name="Pico, Sandra" userId="cc8376c2-a3b5-4a4f-8a94-916433d842ab" providerId="ADAL" clId="{5E62E25B-A0EE-4A4F-B735-D9FB714DF420}" dt="2023-11-12T21:59:28.638" v="6587" actId="1076"/>
          <ac:spMkLst>
            <pc:docMk/>
            <pc:sldMk cId="46685090" sldId="313"/>
            <ac:spMk id="11" creationId="{FAE3B838-0B99-C720-F9B8-836A4EF4FB61}"/>
          </ac:spMkLst>
        </pc:spChg>
        <pc:spChg chg="add mod">
          <ac:chgData name="Pico, Sandra" userId="cc8376c2-a3b5-4a4f-8a94-916433d842ab" providerId="ADAL" clId="{5E62E25B-A0EE-4A4F-B735-D9FB714DF420}" dt="2023-11-12T21:59:28.638" v="6587" actId="1076"/>
          <ac:spMkLst>
            <pc:docMk/>
            <pc:sldMk cId="46685090" sldId="313"/>
            <ac:spMk id="12" creationId="{0278D28E-EC83-E937-77D3-86DE2299E1FB}"/>
          </ac:spMkLst>
        </pc:spChg>
        <pc:spChg chg="add mod">
          <ac:chgData name="Pico, Sandra" userId="cc8376c2-a3b5-4a4f-8a94-916433d842ab" providerId="ADAL" clId="{5E62E25B-A0EE-4A4F-B735-D9FB714DF420}" dt="2023-11-12T21:59:28.638" v="6587" actId="1076"/>
          <ac:spMkLst>
            <pc:docMk/>
            <pc:sldMk cId="46685090" sldId="313"/>
            <ac:spMk id="13" creationId="{EEB1F5F2-CEFE-81ED-7FE5-E94522C24DA4}"/>
          </ac:spMkLst>
        </pc:spChg>
        <pc:spChg chg="add mod">
          <ac:chgData name="Pico, Sandra" userId="cc8376c2-a3b5-4a4f-8a94-916433d842ab" providerId="ADAL" clId="{5E62E25B-A0EE-4A4F-B735-D9FB714DF420}" dt="2023-11-12T21:59:28.638" v="6587" actId="1076"/>
          <ac:spMkLst>
            <pc:docMk/>
            <pc:sldMk cId="46685090" sldId="313"/>
            <ac:spMk id="14" creationId="{388859F3-38D5-834A-DB59-DE77609DA4ED}"/>
          </ac:spMkLst>
        </pc:spChg>
        <pc:spChg chg="add mod">
          <ac:chgData name="Pico, Sandra" userId="cc8376c2-a3b5-4a4f-8a94-916433d842ab" providerId="ADAL" clId="{5E62E25B-A0EE-4A4F-B735-D9FB714DF420}" dt="2023-11-12T21:59:28.638" v="6587" actId="1076"/>
          <ac:spMkLst>
            <pc:docMk/>
            <pc:sldMk cId="46685090" sldId="313"/>
            <ac:spMk id="15" creationId="{DF82CC65-DA3F-171D-7F19-E6FE995F38D9}"/>
          </ac:spMkLst>
        </pc:spChg>
        <pc:spChg chg="add mod">
          <ac:chgData name="Pico, Sandra" userId="cc8376c2-a3b5-4a4f-8a94-916433d842ab" providerId="ADAL" clId="{5E62E25B-A0EE-4A4F-B735-D9FB714DF420}" dt="2023-11-12T21:59:28.638" v="6587" actId="1076"/>
          <ac:spMkLst>
            <pc:docMk/>
            <pc:sldMk cId="46685090" sldId="313"/>
            <ac:spMk id="16" creationId="{8BD00D82-4EB2-628F-E392-20BE15B2EA0D}"/>
          </ac:spMkLst>
        </pc:spChg>
        <pc:spChg chg="add mod">
          <ac:chgData name="Pico, Sandra" userId="cc8376c2-a3b5-4a4f-8a94-916433d842ab" providerId="ADAL" clId="{5E62E25B-A0EE-4A4F-B735-D9FB714DF420}" dt="2023-11-12T21:59:28.638" v="6587" actId="1076"/>
          <ac:spMkLst>
            <pc:docMk/>
            <pc:sldMk cId="46685090" sldId="313"/>
            <ac:spMk id="17" creationId="{6D50C6F8-9741-4C60-8130-316897BE9F09}"/>
          </ac:spMkLst>
        </pc:spChg>
        <pc:spChg chg="add mod">
          <ac:chgData name="Pico, Sandra" userId="cc8376c2-a3b5-4a4f-8a94-916433d842ab" providerId="ADAL" clId="{5E62E25B-A0EE-4A4F-B735-D9FB714DF420}" dt="2023-11-12T21:59:28.638" v="6587" actId="1076"/>
          <ac:spMkLst>
            <pc:docMk/>
            <pc:sldMk cId="46685090" sldId="313"/>
            <ac:spMk id="18" creationId="{F186842F-3537-2E9B-E8A8-E491F9083FBA}"/>
          </ac:spMkLst>
        </pc:spChg>
        <pc:spChg chg="add del mod">
          <ac:chgData name="Pico, Sandra" userId="cc8376c2-a3b5-4a4f-8a94-916433d842ab" providerId="ADAL" clId="{5E62E25B-A0EE-4A4F-B735-D9FB714DF420}" dt="2023-11-12T21:58:21.970" v="6581" actId="478"/>
          <ac:spMkLst>
            <pc:docMk/>
            <pc:sldMk cId="46685090" sldId="313"/>
            <ac:spMk id="20" creationId="{BDCCCE69-5ED6-062B-BAF5-E6BBB7540D87}"/>
          </ac:spMkLst>
        </pc:spChg>
        <pc:spChg chg="add mod">
          <ac:chgData name="Pico, Sandra" userId="cc8376c2-a3b5-4a4f-8a94-916433d842ab" providerId="ADAL" clId="{5E62E25B-A0EE-4A4F-B735-D9FB714DF420}" dt="2023-11-12T21:59:28.638" v="6587" actId="1076"/>
          <ac:spMkLst>
            <pc:docMk/>
            <pc:sldMk cId="46685090" sldId="313"/>
            <ac:spMk id="21" creationId="{79199981-8954-3C1E-0E26-37B3766EA6BF}"/>
          </ac:spMkLst>
        </pc:spChg>
        <pc:spChg chg="add mod">
          <ac:chgData name="Pico, Sandra" userId="cc8376c2-a3b5-4a4f-8a94-916433d842ab" providerId="ADAL" clId="{5E62E25B-A0EE-4A4F-B735-D9FB714DF420}" dt="2023-11-12T21:59:28.638" v="6587" actId="1076"/>
          <ac:spMkLst>
            <pc:docMk/>
            <pc:sldMk cId="46685090" sldId="313"/>
            <ac:spMk id="22" creationId="{5F56886B-3524-8ACD-9959-D0BBBCE0C801}"/>
          </ac:spMkLst>
        </pc:spChg>
        <pc:spChg chg="add mod">
          <ac:chgData name="Pico, Sandra" userId="cc8376c2-a3b5-4a4f-8a94-916433d842ab" providerId="ADAL" clId="{5E62E25B-A0EE-4A4F-B735-D9FB714DF420}" dt="2023-11-12T21:59:28.638" v="6587" actId="1076"/>
          <ac:spMkLst>
            <pc:docMk/>
            <pc:sldMk cId="46685090" sldId="313"/>
            <ac:spMk id="23" creationId="{9D1B0851-F327-946A-385A-61EBCB263CF7}"/>
          </ac:spMkLst>
        </pc:spChg>
        <pc:spChg chg="add del mod">
          <ac:chgData name="Pico, Sandra" userId="cc8376c2-a3b5-4a4f-8a94-916433d842ab" providerId="ADAL" clId="{5E62E25B-A0EE-4A4F-B735-D9FB714DF420}" dt="2023-11-12T22:00:36.056" v="6940" actId="478"/>
          <ac:spMkLst>
            <pc:docMk/>
            <pc:sldMk cId="46685090" sldId="313"/>
            <ac:spMk id="25" creationId="{265E1395-6D21-D5D7-2390-062C010FE713}"/>
          </ac:spMkLst>
        </pc:spChg>
        <pc:spChg chg="add mod">
          <ac:chgData name="Pico, Sandra" userId="cc8376c2-a3b5-4a4f-8a94-916433d842ab" providerId="ADAL" clId="{5E62E25B-A0EE-4A4F-B735-D9FB714DF420}" dt="2023-11-12T22:00:33.210" v="6939" actId="207"/>
          <ac:spMkLst>
            <pc:docMk/>
            <pc:sldMk cId="46685090" sldId="313"/>
            <ac:spMk id="26" creationId="{1E982CDE-C599-31C0-535F-5EBEB1666ADE}"/>
          </ac:spMkLst>
        </pc:spChg>
        <pc:spChg chg="add del mod">
          <ac:chgData name="Pico, Sandra" userId="cc8376c2-a3b5-4a4f-8a94-916433d842ab" providerId="ADAL" clId="{5E62E25B-A0EE-4A4F-B735-D9FB714DF420}" dt="2023-11-12T22:06:29.102" v="7192"/>
          <ac:spMkLst>
            <pc:docMk/>
            <pc:sldMk cId="46685090" sldId="313"/>
            <ac:spMk id="27" creationId="{946F8E96-515C-DBEC-BD1C-D439765C1951}"/>
          </ac:spMkLst>
        </pc:spChg>
        <pc:spChg chg="add del mod">
          <ac:chgData name="Pico, Sandra" userId="cc8376c2-a3b5-4a4f-8a94-916433d842ab" providerId="ADAL" clId="{5E62E25B-A0EE-4A4F-B735-D9FB714DF420}" dt="2023-11-12T22:06:29.102" v="7192"/>
          <ac:spMkLst>
            <pc:docMk/>
            <pc:sldMk cId="46685090" sldId="313"/>
            <ac:spMk id="28" creationId="{A05E4626-0713-C704-C2A5-246FF3FC3F50}"/>
          </ac:spMkLst>
        </pc:spChg>
      </pc:sldChg>
      <pc:sldChg chg="modSp add mod">
        <pc:chgData name="Pico, Sandra" userId="cc8376c2-a3b5-4a4f-8a94-916433d842ab" providerId="ADAL" clId="{5E62E25B-A0EE-4A4F-B735-D9FB714DF420}" dt="2023-11-12T22:37:38.105" v="8706" actId="20577"/>
        <pc:sldMkLst>
          <pc:docMk/>
          <pc:sldMk cId="413952251" sldId="314"/>
        </pc:sldMkLst>
        <pc:spChg chg="mod">
          <ac:chgData name="Pico, Sandra" userId="cc8376c2-a3b5-4a4f-8a94-916433d842ab" providerId="ADAL" clId="{5E62E25B-A0EE-4A4F-B735-D9FB714DF420}" dt="2023-11-12T22:37:38.105" v="8706" actId="20577"/>
          <ac:spMkLst>
            <pc:docMk/>
            <pc:sldMk cId="413952251" sldId="314"/>
            <ac:spMk id="2" creationId="{8D990E00-A8C8-FA1B-DF0A-A9989CFF418D}"/>
          </ac:spMkLst>
        </pc:spChg>
      </pc:sldChg>
      <pc:sldChg chg="addSp delSp modSp add mod">
        <pc:chgData name="Pico, Sandra" userId="cc8376c2-a3b5-4a4f-8a94-916433d842ab" providerId="ADAL" clId="{5E62E25B-A0EE-4A4F-B735-D9FB714DF420}" dt="2023-11-12T16:09:33.857" v="1798" actId="1076"/>
        <pc:sldMkLst>
          <pc:docMk/>
          <pc:sldMk cId="47404778" sldId="315"/>
        </pc:sldMkLst>
        <pc:spChg chg="del">
          <ac:chgData name="Pico, Sandra" userId="cc8376c2-a3b5-4a4f-8a94-916433d842ab" providerId="ADAL" clId="{5E62E25B-A0EE-4A4F-B735-D9FB714DF420}" dt="2023-11-12T16:08:35.211" v="1789" actId="478"/>
          <ac:spMkLst>
            <pc:docMk/>
            <pc:sldMk cId="47404778" sldId="315"/>
            <ac:spMk id="2" creationId="{E856C3C3-8A9C-BD61-DFE1-D961F6CFBBB2}"/>
          </ac:spMkLst>
        </pc:spChg>
        <pc:spChg chg="mod">
          <ac:chgData name="Pico, Sandra" userId="cc8376c2-a3b5-4a4f-8a94-916433d842ab" providerId="ADAL" clId="{5E62E25B-A0EE-4A4F-B735-D9FB714DF420}" dt="2023-11-12T16:08:31.170" v="1788" actId="790"/>
          <ac:spMkLst>
            <pc:docMk/>
            <pc:sldMk cId="47404778" sldId="315"/>
            <ac:spMk id="6" creationId="{0ADDA317-4E59-1008-E7B7-DADEF36D51E8}"/>
          </ac:spMkLst>
        </pc:spChg>
        <pc:spChg chg="mod">
          <ac:chgData name="Pico, Sandra" userId="cc8376c2-a3b5-4a4f-8a94-916433d842ab" providerId="ADAL" clId="{5E62E25B-A0EE-4A4F-B735-D9FB714DF420}" dt="2023-11-12T16:09:33.857" v="1798" actId="1076"/>
          <ac:spMkLst>
            <pc:docMk/>
            <pc:sldMk cId="47404778" sldId="315"/>
            <ac:spMk id="7" creationId="{3D4F53CF-7ECC-A4B6-9E9D-10E25B97DFCA}"/>
          </ac:spMkLst>
        </pc:spChg>
        <pc:spChg chg="mod">
          <ac:chgData name="Pico, Sandra" userId="cc8376c2-a3b5-4a4f-8a94-916433d842ab" providerId="ADAL" clId="{5E62E25B-A0EE-4A4F-B735-D9FB714DF420}" dt="2023-11-12T16:09:20.969" v="1796" actId="1076"/>
          <ac:spMkLst>
            <pc:docMk/>
            <pc:sldMk cId="47404778" sldId="315"/>
            <ac:spMk id="8" creationId="{2B8BE26B-1E17-CDAA-67D6-CEC862442EC4}"/>
          </ac:spMkLst>
        </pc:spChg>
        <pc:picChg chg="add mod">
          <ac:chgData name="Pico, Sandra" userId="cc8376c2-a3b5-4a4f-8a94-916433d842ab" providerId="ADAL" clId="{5E62E25B-A0EE-4A4F-B735-D9FB714DF420}" dt="2023-11-12T16:09:30.488" v="1797" actId="14100"/>
          <ac:picMkLst>
            <pc:docMk/>
            <pc:sldMk cId="47404778" sldId="315"/>
            <ac:picMk id="10" creationId="{F73A7C36-A0E7-9679-89D3-8A2D665FB8A4}"/>
          </ac:picMkLst>
        </pc:picChg>
      </pc:sldChg>
      <pc:sldChg chg="new del">
        <pc:chgData name="Pico, Sandra" userId="cc8376c2-a3b5-4a4f-8a94-916433d842ab" providerId="ADAL" clId="{5E62E25B-A0EE-4A4F-B735-D9FB714DF420}" dt="2023-11-12T16:16:43.043" v="2502" actId="47"/>
        <pc:sldMkLst>
          <pc:docMk/>
          <pc:sldMk cId="1466384442" sldId="316"/>
        </pc:sldMkLst>
      </pc:sldChg>
      <pc:sldChg chg="addSp modSp add mod">
        <pc:chgData name="Pico, Sandra" userId="cc8376c2-a3b5-4a4f-8a94-916433d842ab" providerId="ADAL" clId="{5E62E25B-A0EE-4A4F-B735-D9FB714DF420}" dt="2023-11-12T16:21:29.298" v="2765" actId="14100"/>
        <pc:sldMkLst>
          <pc:docMk/>
          <pc:sldMk cId="3153048350" sldId="316"/>
        </pc:sldMkLst>
        <pc:spChg chg="add mod">
          <ac:chgData name="Pico, Sandra" userId="cc8376c2-a3b5-4a4f-8a94-916433d842ab" providerId="ADAL" clId="{5E62E25B-A0EE-4A4F-B735-D9FB714DF420}" dt="2023-11-12T16:21:29.298" v="2765" actId="14100"/>
          <ac:spMkLst>
            <pc:docMk/>
            <pc:sldMk cId="3153048350" sldId="316"/>
            <ac:spMk id="3" creationId="{2DCC9705-EAAB-1FD7-3833-AC9454A79014}"/>
          </ac:spMkLst>
        </pc:spChg>
        <pc:spChg chg="mod">
          <ac:chgData name="Pico, Sandra" userId="cc8376c2-a3b5-4a4f-8a94-916433d842ab" providerId="ADAL" clId="{5E62E25B-A0EE-4A4F-B735-D9FB714DF420}" dt="2023-11-12T16:21:19.130" v="2761" actId="5793"/>
          <ac:spMkLst>
            <pc:docMk/>
            <pc:sldMk cId="3153048350" sldId="316"/>
            <ac:spMk id="5" creationId="{C44B80F8-35A7-DEA9-62D3-2B123AD6EBFD}"/>
          </ac:spMkLst>
        </pc:spChg>
        <pc:spChg chg="mod">
          <ac:chgData name="Pico, Sandra" userId="cc8376c2-a3b5-4a4f-8a94-916433d842ab" providerId="ADAL" clId="{5E62E25B-A0EE-4A4F-B735-D9FB714DF420}" dt="2023-11-12T16:20:14.852" v="2743" actId="20577"/>
          <ac:spMkLst>
            <pc:docMk/>
            <pc:sldMk cId="3153048350" sldId="316"/>
            <ac:spMk id="7" creationId="{1EDAA9BC-3F74-0FD8-5F30-1C710483E765}"/>
          </ac:spMkLst>
        </pc:spChg>
        <pc:spChg chg="add mod">
          <ac:chgData name="Pico, Sandra" userId="cc8376c2-a3b5-4a4f-8a94-916433d842ab" providerId="ADAL" clId="{5E62E25B-A0EE-4A4F-B735-D9FB714DF420}" dt="2023-11-12T16:21:25.823" v="2763" actId="1076"/>
          <ac:spMkLst>
            <pc:docMk/>
            <pc:sldMk cId="3153048350" sldId="316"/>
            <ac:spMk id="9" creationId="{0F6285C5-35AA-0895-BB46-E9593E760CC8}"/>
          </ac:spMkLst>
        </pc:spChg>
      </pc:sldChg>
      <pc:sldChg chg="modSp add del mod">
        <pc:chgData name="Pico, Sandra" userId="cc8376c2-a3b5-4a4f-8a94-916433d842ab" providerId="ADAL" clId="{5E62E25B-A0EE-4A4F-B735-D9FB714DF420}" dt="2023-11-12T18:19:29.240" v="6159" actId="47"/>
        <pc:sldMkLst>
          <pc:docMk/>
          <pc:sldMk cId="2463343701" sldId="317"/>
        </pc:sldMkLst>
        <pc:spChg chg="mod">
          <ac:chgData name="Pico, Sandra" userId="cc8376c2-a3b5-4a4f-8a94-916433d842ab" providerId="ADAL" clId="{5E62E25B-A0EE-4A4F-B735-D9FB714DF420}" dt="2023-11-12T16:28:20.851" v="3352" actId="20577"/>
          <ac:spMkLst>
            <pc:docMk/>
            <pc:sldMk cId="2463343701" sldId="317"/>
            <ac:spMk id="2" creationId="{99CFBB65-D97D-90B0-6ED1-FD6E027CD8B6}"/>
          </ac:spMkLst>
        </pc:spChg>
      </pc:sldChg>
      <pc:sldChg chg="modSp add mod ord">
        <pc:chgData name="Pico, Sandra" userId="cc8376c2-a3b5-4a4f-8a94-916433d842ab" providerId="ADAL" clId="{5E62E25B-A0EE-4A4F-B735-D9FB714DF420}" dt="2023-11-12T16:29:22.043" v="3363" actId="20577"/>
        <pc:sldMkLst>
          <pc:docMk/>
          <pc:sldMk cId="2491729707" sldId="318"/>
        </pc:sldMkLst>
        <pc:spChg chg="mod">
          <ac:chgData name="Pico, Sandra" userId="cc8376c2-a3b5-4a4f-8a94-916433d842ab" providerId="ADAL" clId="{5E62E25B-A0EE-4A4F-B735-D9FB714DF420}" dt="2023-11-12T16:29:22.043" v="3363" actId="20577"/>
          <ac:spMkLst>
            <pc:docMk/>
            <pc:sldMk cId="2491729707" sldId="318"/>
            <ac:spMk id="2" creationId="{99CFBB65-D97D-90B0-6ED1-FD6E027CD8B6}"/>
          </ac:spMkLst>
        </pc:spChg>
      </pc:sldChg>
      <pc:sldChg chg="addSp delSp modSp add mod">
        <pc:chgData name="Pico, Sandra" userId="cc8376c2-a3b5-4a4f-8a94-916433d842ab" providerId="ADAL" clId="{5E62E25B-A0EE-4A4F-B735-D9FB714DF420}" dt="2023-11-12T16:34:29.205" v="3828" actId="478"/>
        <pc:sldMkLst>
          <pc:docMk/>
          <pc:sldMk cId="1021589234" sldId="319"/>
        </pc:sldMkLst>
        <pc:spChg chg="del">
          <ac:chgData name="Pico, Sandra" userId="cc8376c2-a3b5-4a4f-8a94-916433d842ab" providerId="ADAL" clId="{5E62E25B-A0EE-4A4F-B735-D9FB714DF420}" dt="2023-11-12T16:29:38.770" v="3399" actId="478"/>
          <ac:spMkLst>
            <pc:docMk/>
            <pc:sldMk cId="1021589234" sldId="319"/>
            <ac:spMk id="2" creationId="{09B544AA-6CBE-C860-FF07-F633A953C0D8}"/>
          </ac:spMkLst>
        </pc:spChg>
        <pc:spChg chg="mod">
          <ac:chgData name="Pico, Sandra" userId="cc8376c2-a3b5-4a4f-8a94-916433d842ab" providerId="ADAL" clId="{5E62E25B-A0EE-4A4F-B735-D9FB714DF420}" dt="2023-11-12T16:29:28.935" v="3375" actId="20577"/>
          <ac:spMkLst>
            <pc:docMk/>
            <pc:sldMk cId="1021589234" sldId="319"/>
            <ac:spMk id="3" creationId="{56D48B30-D919-DE96-C825-EB0B994B0346}"/>
          </ac:spMkLst>
        </pc:spChg>
        <pc:spChg chg="add mod">
          <ac:chgData name="Pico, Sandra" userId="cc8376c2-a3b5-4a4f-8a94-916433d842ab" providerId="ADAL" clId="{5E62E25B-A0EE-4A4F-B735-D9FB714DF420}" dt="2023-11-12T16:32:02.920" v="3691" actId="5793"/>
          <ac:spMkLst>
            <pc:docMk/>
            <pc:sldMk cId="1021589234" sldId="319"/>
            <ac:spMk id="6" creationId="{F1E97683-9BD5-B3F9-0362-E23EB07F6BDD}"/>
          </ac:spMkLst>
        </pc:spChg>
        <pc:spChg chg="mod">
          <ac:chgData name="Pico, Sandra" userId="cc8376c2-a3b5-4a4f-8a94-916433d842ab" providerId="ADAL" clId="{5E62E25B-A0EE-4A4F-B735-D9FB714DF420}" dt="2023-11-12T16:31:32.817" v="3685" actId="20577"/>
          <ac:spMkLst>
            <pc:docMk/>
            <pc:sldMk cId="1021589234" sldId="319"/>
            <ac:spMk id="9" creationId="{87487835-59C9-B997-AD9E-F711D66F5EE1}"/>
          </ac:spMkLst>
        </pc:spChg>
        <pc:spChg chg="del">
          <ac:chgData name="Pico, Sandra" userId="cc8376c2-a3b5-4a4f-8a94-916433d842ab" providerId="ADAL" clId="{5E62E25B-A0EE-4A4F-B735-D9FB714DF420}" dt="2023-11-12T16:29:39.678" v="3400" actId="478"/>
          <ac:spMkLst>
            <pc:docMk/>
            <pc:sldMk cId="1021589234" sldId="319"/>
            <ac:spMk id="10" creationId="{DCE8FD1B-8023-A52A-2DD5-9A7BF28075AE}"/>
          </ac:spMkLst>
        </pc:spChg>
        <pc:spChg chg="del">
          <ac:chgData name="Pico, Sandra" userId="cc8376c2-a3b5-4a4f-8a94-916433d842ab" providerId="ADAL" clId="{5E62E25B-A0EE-4A4F-B735-D9FB714DF420}" dt="2023-11-12T16:29:40.793" v="3401" actId="478"/>
          <ac:spMkLst>
            <pc:docMk/>
            <pc:sldMk cId="1021589234" sldId="319"/>
            <ac:spMk id="11" creationId="{3CD417F8-7938-FB8D-4538-FF057371A26D}"/>
          </ac:spMkLst>
        </pc:spChg>
        <pc:spChg chg="del">
          <ac:chgData name="Pico, Sandra" userId="cc8376c2-a3b5-4a4f-8a94-916433d842ab" providerId="ADAL" clId="{5E62E25B-A0EE-4A4F-B735-D9FB714DF420}" dt="2023-11-12T16:29:41.206" v="3402" actId="478"/>
          <ac:spMkLst>
            <pc:docMk/>
            <pc:sldMk cId="1021589234" sldId="319"/>
            <ac:spMk id="12" creationId="{8D08478C-6CD6-4DD1-C260-BF30414D2871}"/>
          </ac:spMkLst>
        </pc:spChg>
        <pc:spChg chg="del mod">
          <ac:chgData name="Pico, Sandra" userId="cc8376c2-a3b5-4a4f-8a94-916433d842ab" providerId="ADAL" clId="{5E62E25B-A0EE-4A4F-B735-D9FB714DF420}" dt="2023-11-12T16:29:43.388" v="3405" actId="478"/>
          <ac:spMkLst>
            <pc:docMk/>
            <pc:sldMk cId="1021589234" sldId="319"/>
            <ac:spMk id="13" creationId="{36520E0A-13F7-AAEF-28D2-CD37B3D6481C}"/>
          </ac:spMkLst>
        </pc:spChg>
        <pc:spChg chg="del">
          <ac:chgData name="Pico, Sandra" userId="cc8376c2-a3b5-4a4f-8a94-916433d842ab" providerId="ADAL" clId="{5E62E25B-A0EE-4A4F-B735-D9FB714DF420}" dt="2023-11-12T16:29:42.622" v="3404" actId="478"/>
          <ac:spMkLst>
            <pc:docMk/>
            <pc:sldMk cId="1021589234" sldId="319"/>
            <ac:spMk id="14" creationId="{D97A55EA-7B16-DC89-5539-BB9DD4FDF07E}"/>
          </ac:spMkLst>
        </pc:spChg>
        <pc:spChg chg="add del mod">
          <ac:chgData name="Pico, Sandra" userId="cc8376c2-a3b5-4a4f-8a94-916433d842ab" providerId="ADAL" clId="{5E62E25B-A0EE-4A4F-B735-D9FB714DF420}" dt="2023-11-12T16:31:54.111" v="3688" actId="478"/>
          <ac:spMkLst>
            <pc:docMk/>
            <pc:sldMk cId="1021589234" sldId="319"/>
            <ac:spMk id="15" creationId="{FC1EED7F-E4F1-8BAB-9E96-499B3FB115F2}"/>
          </ac:spMkLst>
        </pc:spChg>
        <pc:spChg chg="add mod">
          <ac:chgData name="Pico, Sandra" userId="cc8376c2-a3b5-4a4f-8a94-916433d842ab" providerId="ADAL" clId="{5E62E25B-A0EE-4A4F-B735-D9FB714DF420}" dt="2023-11-12T16:33:28.130" v="3823" actId="1076"/>
          <ac:spMkLst>
            <pc:docMk/>
            <pc:sldMk cId="1021589234" sldId="319"/>
            <ac:spMk id="16" creationId="{91952186-51AB-4014-B789-3A828DE1E3D1}"/>
          </ac:spMkLst>
        </pc:spChg>
        <pc:spChg chg="add mod">
          <ac:chgData name="Pico, Sandra" userId="cc8376c2-a3b5-4a4f-8a94-916433d842ab" providerId="ADAL" clId="{5E62E25B-A0EE-4A4F-B735-D9FB714DF420}" dt="2023-11-12T16:33:28.130" v="3823" actId="1076"/>
          <ac:spMkLst>
            <pc:docMk/>
            <pc:sldMk cId="1021589234" sldId="319"/>
            <ac:spMk id="17" creationId="{A88FBF4D-7AF4-03C5-91D0-2A5893D00A16}"/>
          </ac:spMkLst>
        </pc:spChg>
        <pc:spChg chg="add mod">
          <ac:chgData name="Pico, Sandra" userId="cc8376c2-a3b5-4a4f-8a94-916433d842ab" providerId="ADAL" clId="{5E62E25B-A0EE-4A4F-B735-D9FB714DF420}" dt="2023-11-12T16:33:28.130" v="3823" actId="1076"/>
          <ac:spMkLst>
            <pc:docMk/>
            <pc:sldMk cId="1021589234" sldId="319"/>
            <ac:spMk id="19" creationId="{27E2477F-37B8-CDD6-484C-91A6C2580060}"/>
          </ac:spMkLst>
        </pc:spChg>
        <pc:spChg chg="add mod">
          <ac:chgData name="Pico, Sandra" userId="cc8376c2-a3b5-4a4f-8a94-916433d842ab" providerId="ADAL" clId="{5E62E25B-A0EE-4A4F-B735-D9FB714DF420}" dt="2023-11-12T16:33:28.130" v="3823" actId="1076"/>
          <ac:spMkLst>
            <pc:docMk/>
            <pc:sldMk cId="1021589234" sldId="319"/>
            <ac:spMk id="20" creationId="{0C442179-9C26-5DFA-D493-704035B468B4}"/>
          </ac:spMkLst>
        </pc:spChg>
        <pc:spChg chg="add mod">
          <ac:chgData name="Pico, Sandra" userId="cc8376c2-a3b5-4a4f-8a94-916433d842ab" providerId="ADAL" clId="{5E62E25B-A0EE-4A4F-B735-D9FB714DF420}" dt="2023-11-12T16:33:28.130" v="3823" actId="1076"/>
          <ac:spMkLst>
            <pc:docMk/>
            <pc:sldMk cId="1021589234" sldId="319"/>
            <ac:spMk id="21" creationId="{7ABD3C40-E721-7E1C-AB6E-9141304F3ABE}"/>
          </ac:spMkLst>
        </pc:spChg>
        <pc:picChg chg="add del mod">
          <ac:chgData name="Pico, Sandra" userId="cc8376c2-a3b5-4a4f-8a94-916433d842ab" providerId="ADAL" clId="{5E62E25B-A0EE-4A4F-B735-D9FB714DF420}" dt="2023-11-12T16:34:29.205" v="3828" actId="478"/>
          <ac:picMkLst>
            <pc:docMk/>
            <pc:sldMk cId="1021589234" sldId="319"/>
            <ac:picMk id="23" creationId="{0CF7CDE0-0784-AFD4-DEA3-08093307AF88}"/>
          </ac:picMkLst>
        </pc:picChg>
        <pc:picChg chg="del">
          <ac:chgData name="Pico, Sandra" userId="cc8376c2-a3b5-4a4f-8a94-916433d842ab" providerId="ADAL" clId="{5E62E25B-A0EE-4A4F-B735-D9FB714DF420}" dt="2023-11-12T16:29:45.694" v="3407" actId="478"/>
          <ac:picMkLst>
            <pc:docMk/>
            <pc:sldMk cId="1021589234" sldId="319"/>
            <ac:picMk id="1026" creationId="{9D0579F5-8C6C-A937-66E9-420949312569}"/>
          </ac:picMkLst>
        </pc:picChg>
        <pc:picChg chg="del">
          <ac:chgData name="Pico, Sandra" userId="cc8376c2-a3b5-4a4f-8a94-916433d842ab" providerId="ADAL" clId="{5E62E25B-A0EE-4A4F-B735-D9FB714DF420}" dt="2023-11-12T16:29:45.195" v="3406" actId="478"/>
          <ac:picMkLst>
            <pc:docMk/>
            <pc:sldMk cId="1021589234" sldId="319"/>
            <ac:picMk id="1028" creationId="{9434F505-C57C-D12C-00B7-11FF0526B042}"/>
          </ac:picMkLst>
        </pc:picChg>
      </pc:sldChg>
      <pc:sldChg chg="add del">
        <pc:chgData name="Pico, Sandra" userId="cc8376c2-a3b5-4a4f-8a94-916433d842ab" providerId="ADAL" clId="{5E62E25B-A0EE-4A4F-B735-D9FB714DF420}" dt="2023-11-12T16:29:17.649" v="3362" actId="47"/>
        <pc:sldMkLst>
          <pc:docMk/>
          <pc:sldMk cId="3370017943" sldId="319"/>
        </pc:sldMkLst>
      </pc:sldChg>
      <pc:sldChg chg="delSp modSp add mod">
        <pc:chgData name="Pico, Sandra" userId="cc8376c2-a3b5-4a4f-8a94-916433d842ab" providerId="ADAL" clId="{5E62E25B-A0EE-4A4F-B735-D9FB714DF420}" dt="2023-11-12T16:35:06.482" v="3842" actId="1076"/>
        <pc:sldMkLst>
          <pc:docMk/>
          <pc:sldMk cId="2339887182" sldId="320"/>
        </pc:sldMkLst>
        <pc:spChg chg="del">
          <ac:chgData name="Pico, Sandra" userId="cc8376c2-a3b5-4a4f-8a94-916433d842ab" providerId="ADAL" clId="{5E62E25B-A0EE-4A4F-B735-D9FB714DF420}" dt="2023-11-12T16:34:42.369" v="3831" actId="478"/>
          <ac:spMkLst>
            <pc:docMk/>
            <pc:sldMk cId="2339887182" sldId="320"/>
            <ac:spMk id="6" creationId="{F1E97683-9BD5-B3F9-0362-E23EB07F6BDD}"/>
          </ac:spMkLst>
        </pc:spChg>
        <pc:spChg chg="del">
          <ac:chgData name="Pico, Sandra" userId="cc8376c2-a3b5-4a4f-8a94-916433d842ab" providerId="ADAL" clId="{5E62E25B-A0EE-4A4F-B735-D9FB714DF420}" dt="2023-11-12T16:35:05.062" v="3841" actId="478"/>
          <ac:spMkLst>
            <pc:docMk/>
            <pc:sldMk cId="2339887182" sldId="320"/>
            <ac:spMk id="8" creationId="{8EC6E7FB-3286-42D7-C2A4-F6A56D0D2DDA}"/>
          </ac:spMkLst>
        </pc:spChg>
        <pc:spChg chg="del">
          <ac:chgData name="Pico, Sandra" userId="cc8376c2-a3b5-4a4f-8a94-916433d842ab" providerId="ADAL" clId="{5E62E25B-A0EE-4A4F-B735-D9FB714DF420}" dt="2023-11-12T16:35:04.446" v="3840" actId="478"/>
          <ac:spMkLst>
            <pc:docMk/>
            <pc:sldMk cId="2339887182" sldId="320"/>
            <ac:spMk id="9" creationId="{87487835-59C9-B997-AD9E-F711D66F5EE1}"/>
          </ac:spMkLst>
        </pc:spChg>
        <pc:spChg chg="del">
          <ac:chgData name="Pico, Sandra" userId="cc8376c2-a3b5-4a4f-8a94-916433d842ab" providerId="ADAL" clId="{5E62E25B-A0EE-4A4F-B735-D9FB714DF420}" dt="2023-11-12T16:34:43.188" v="3832" actId="478"/>
          <ac:spMkLst>
            <pc:docMk/>
            <pc:sldMk cId="2339887182" sldId="320"/>
            <ac:spMk id="16" creationId="{91952186-51AB-4014-B789-3A828DE1E3D1}"/>
          </ac:spMkLst>
        </pc:spChg>
        <pc:spChg chg="del">
          <ac:chgData name="Pico, Sandra" userId="cc8376c2-a3b5-4a4f-8a94-916433d842ab" providerId="ADAL" clId="{5E62E25B-A0EE-4A4F-B735-D9FB714DF420}" dt="2023-11-12T16:34:44.459" v="3833" actId="478"/>
          <ac:spMkLst>
            <pc:docMk/>
            <pc:sldMk cId="2339887182" sldId="320"/>
            <ac:spMk id="17" creationId="{A88FBF4D-7AF4-03C5-91D0-2A5893D00A16}"/>
          </ac:spMkLst>
        </pc:spChg>
        <pc:spChg chg="del">
          <ac:chgData name="Pico, Sandra" userId="cc8376c2-a3b5-4a4f-8a94-916433d842ab" providerId="ADAL" clId="{5E62E25B-A0EE-4A4F-B735-D9FB714DF420}" dt="2023-11-12T16:34:45.365" v="3834" actId="478"/>
          <ac:spMkLst>
            <pc:docMk/>
            <pc:sldMk cId="2339887182" sldId="320"/>
            <ac:spMk id="19" creationId="{27E2477F-37B8-CDD6-484C-91A6C2580060}"/>
          </ac:spMkLst>
        </pc:spChg>
        <pc:spChg chg="del">
          <ac:chgData name="Pico, Sandra" userId="cc8376c2-a3b5-4a4f-8a94-916433d842ab" providerId="ADAL" clId="{5E62E25B-A0EE-4A4F-B735-D9FB714DF420}" dt="2023-11-12T16:34:45.878" v="3835" actId="478"/>
          <ac:spMkLst>
            <pc:docMk/>
            <pc:sldMk cId="2339887182" sldId="320"/>
            <ac:spMk id="20" creationId="{0C442179-9C26-5DFA-D493-704035B468B4}"/>
          </ac:spMkLst>
        </pc:spChg>
        <pc:spChg chg="del">
          <ac:chgData name="Pico, Sandra" userId="cc8376c2-a3b5-4a4f-8a94-916433d842ab" providerId="ADAL" clId="{5E62E25B-A0EE-4A4F-B735-D9FB714DF420}" dt="2023-11-12T16:34:46.388" v="3836" actId="478"/>
          <ac:spMkLst>
            <pc:docMk/>
            <pc:sldMk cId="2339887182" sldId="320"/>
            <ac:spMk id="21" creationId="{7ABD3C40-E721-7E1C-AB6E-9141304F3ABE}"/>
          </ac:spMkLst>
        </pc:spChg>
        <pc:picChg chg="mod">
          <ac:chgData name="Pico, Sandra" userId="cc8376c2-a3b5-4a4f-8a94-916433d842ab" providerId="ADAL" clId="{5E62E25B-A0EE-4A4F-B735-D9FB714DF420}" dt="2023-11-12T16:35:06.482" v="3842" actId="1076"/>
          <ac:picMkLst>
            <pc:docMk/>
            <pc:sldMk cId="2339887182" sldId="320"/>
            <ac:picMk id="23" creationId="{0CF7CDE0-0784-AFD4-DEA3-08093307AF88}"/>
          </ac:picMkLst>
        </pc:picChg>
      </pc:sldChg>
      <pc:sldChg chg="addSp delSp modSp add mod">
        <pc:chgData name="Pico, Sandra" userId="cc8376c2-a3b5-4a4f-8a94-916433d842ab" providerId="ADAL" clId="{5E62E25B-A0EE-4A4F-B735-D9FB714DF420}" dt="2023-11-12T17:05:55.567" v="5388" actId="33524"/>
        <pc:sldMkLst>
          <pc:docMk/>
          <pc:sldMk cId="459662095" sldId="321"/>
        </pc:sldMkLst>
        <pc:spChg chg="add mod">
          <ac:chgData name="Pico, Sandra" userId="cc8376c2-a3b5-4a4f-8a94-916433d842ab" providerId="ADAL" clId="{5E62E25B-A0EE-4A4F-B735-D9FB714DF420}" dt="2023-11-12T16:42:01.628" v="3946"/>
          <ac:spMkLst>
            <pc:docMk/>
            <pc:sldMk cId="459662095" sldId="321"/>
            <ac:spMk id="2" creationId="{34EEED40-D778-ADCF-2175-29625DF55374}"/>
          </ac:spMkLst>
        </pc:spChg>
        <pc:spChg chg="add mod">
          <ac:chgData name="Pico, Sandra" userId="cc8376c2-a3b5-4a4f-8a94-916433d842ab" providerId="ADAL" clId="{5E62E25B-A0EE-4A4F-B735-D9FB714DF420}" dt="2023-11-12T16:42:28.162" v="4004" actId="20577"/>
          <ac:spMkLst>
            <pc:docMk/>
            <pc:sldMk cId="459662095" sldId="321"/>
            <ac:spMk id="6" creationId="{B46DE10E-1517-F303-CB87-AC012E7465C7}"/>
          </ac:spMkLst>
        </pc:spChg>
        <pc:spChg chg="add mod">
          <ac:chgData name="Pico, Sandra" userId="cc8376c2-a3b5-4a4f-8a94-916433d842ab" providerId="ADAL" clId="{5E62E25B-A0EE-4A4F-B735-D9FB714DF420}" dt="2023-11-12T17:05:55.567" v="5388" actId="33524"/>
          <ac:spMkLst>
            <pc:docMk/>
            <pc:sldMk cId="459662095" sldId="321"/>
            <ac:spMk id="7" creationId="{35E12C9E-0011-70A3-7F56-A8CF7726110A}"/>
          </ac:spMkLst>
        </pc:spChg>
        <pc:picChg chg="del">
          <ac:chgData name="Pico, Sandra" userId="cc8376c2-a3b5-4a4f-8a94-916433d842ab" providerId="ADAL" clId="{5E62E25B-A0EE-4A4F-B735-D9FB714DF420}" dt="2023-11-12T16:41:56.868" v="3945" actId="478"/>
          <ac:picMkLst>
            <pc:docMk/>
            <pc:sldMk cId="459662095" sldId="321"/>
            <ac:picMk id="23" creationId="{0CF7CDE0-0784-AFD4-DEA3-08093307AF88}"/>
          </ac:picMkLst>
        </pc:picChg>
      </pc:sldChg>
      <pc:sldChg chg="add del">
        <pc:chgData name="Pico, Sandra" userId="cc8376c2-a3b5-4a4f-8a94-916433d842ab" providerId="ADAL" clId="{5E62E25B-A0EE-4A4F-B735-D9FB714DF420}" dt="2023-11-12T16:53:42.839" v="4952" actId="47"/>
        <pc:sldMkLst>
          <pc:docMk/>
          <pc:sldMk cId="3283144440" sldId="322"/>
        </pc:sldMkLst>
      </pc:sldChg>
      <pc:sldChg chg="addSp delSp modSp add mod">
        <pc:chgData name="Pico, Sandra" userId="cc8376c2-a3b5-4a4f-8a94-916433d842ab" providerId="ADAL" clId="{5E62E25B-A0EE-4A4F-B735-D9FB714DF420}" dt="2023-11-12T18:25:51.384" v="6237" actId="1076"/>
        <pc:sldMkLst>
          <pc:docMk/>
          <pc:sldMk cId="3682346707" sldId="323"/>
        </pc:sldMkLst>
        <pc:spChg chg="mod">
          <ac:chgData name="Pico, Sandra" userId="cc8376c2-a3b5-4a4f-8a94-916433d842ab" providerId="ADAL" clId="{5E62E25B-A0EE-4A4F-B735-D9FB714DF420}" dt="2023-11-12T17:31:52.271" v="5787" actId="1076"/>
          <ac:spMkLst>
            <pc:docMk/>
            <pc:sldMk cId="3682346707" sldId="323"/>
            <ac:spMk id="6" creationId="{AAB9E412-ACA6-FCDD-6A93-DF4D90986592}"/>
          </ac:spMkLst>
        </pc:spChg>
        <pc:spChg chg="mod">
          <ac:chgData name="Pico, Sandra" userId="cc8376c2-a3b5-4a4f-8a94-916433d842ab" providerId="ADAL" clId="{5E62E25B-A0EE-4A4F-B735-D9FB714DF420}" dt="2023-11-12T17:31:52.271" v="5787" actId="1076"/>
          <ac:spMkLst>
            <pc:docMk/>
            <pc:sldMk cId="3682346707" sldId="323"/>
            <ac:spMk id="7" creationId="{7271C0C4-13D1-8EC3-0B77-9EE2C0867D6C}"/>
          </ac:spMkLst>
        </pc:spChg>
        <pc:spChg chg="add mod">
          <ac:chgData name="Pico, Sandra" userId="cc8376c2-a3b5-4a4f-8a94-916433d842ab" providerId="ADAL" clId="{5E62E25B-A0EE-4A4F-B735-D9FB714DF420}" dt="2023-11-12T17:32:05.375" v="5792" actId="1076"/>
          <ac:spMkLst>
            <pc:docMk/>
            <pc:sldMk cId="3682346707" sldId="323"/>
            <ac:spMk id="11" creationId="{D4C5BA2D-CDDB-CDF5-C152-8BCD6216AA17}"/>
          </ac:spMkLst>
        </pc:spChg>
        <pc:spChg chg="add mod">
          <ac:chgData name="Pico, Sandra" userId="cc8376c2-a3b5-4a4f-8a94-916433d842ab" providerId="ADAL" clId="{5E62E25B-A0EE-4A4F-B735-D9FB714DF420}" dt="2023-11-12T18:25:51.384" v="6237" actId="1076"/>
          <ac:spMkLst>
            <pc:docMk/>
            <pc:sldMk cId="3682346707" sldId="323"/>
            <ac:spMk id="12" creationId="{E8EF4141-09E5-5AE4-99FB-579CECD520EA}"/>
          </ac:spMkLst>
        </pc:spChg>
        <pc:spChg chg="add mod">
          <ac:chgData name="Pico, Sandra" userId="cc8376c2-a3b5-4a4f-8a94-916433d842ab" providerId="ADAL" clId="{5E62E25B-A0EE-4A4F-B735-D9FB714DF420}" dt="2023-11-12T18:25:42.184" v="6233" actId="14100"/>
          <ac:spMkLst>
            <pc:docMk/>
            <pc:sldMk cId="3682346707" sldId="323"/>
            <ac:spMk id="14" creationId="{8490F1EB-ED2A-6598-A71C-B6DAC855F311}"/>
          </ac:spMkLst>
        </pc:spChg>
        <pc:spChg chg="add mod">
          <ac:chgData name="Pico, Sandra" userId="cc8376c2-a3b5-4a4f-8a94-916433d842ab" providerId="ADAL" clId="{5E62E25B-A0EE-4A4F-B735-D9FB714DF420}" dt="2023-11-12T18:25:36.193" v="6230" actId="14100"/>
          <ac:spMkLst>
            <pc:docMk/>
            <pc:sldMk cId="3682346707" sldId="323"/>
            <ac:spMk id="15" creationId="{D7208B38-1BBA-E10E-49C3-248DB01FEC4A}"/>
          </ac:spMkLst>
        </pc:spChg>
        <pc:spChg chg="add mod">
          <ac:chgData name="Pico, Sandra" userId="cc8376c2-a3b5-4a4f-8a94-916433d842ab" providerId="ADAL" clId="{5E62E25B-A0EE-4A4F-B735-D9FB714DF420}" dt="2023-11-12T18:07:40.434" v="5882" actId="20577"/>
          <ac:spMkLst>
            <pc:docMk/>
            <pc:sldMk cId="3682346707" sldId="323"/>
            <ac:spMk id="16" creationId="{ACCD88C5-1860-9D34-DB51-B51F861ADA62}"/>
          </ac:spMkLst>
        </pc:spChg>
        <pc:spChg chg="del">
          <ac:chgData name="Pico, Sandra" userId="cc8376c2-a3b5-4a4f-8a94-916433d842ab" providerId="ADAL" clId="{5E62E25B-A0EE-4A4F-B735-D9FB714DF420}" dt="2023-11-12T16:54:09.591" v="4961" actId="478"/>
          <ac:spMkLst>
            <pc:docMk/>
            <pc:sldMk cId="3682346707" sldId="323"/>
            <ac:spMk id="18" creationId="{C13EC2E6-92F0-43F7-7613-B8537FED0F6D}"/>
          </ac:spMkLst>
        </pc:spChg>
        <pc:spChg chg="mod">
          <ac:chgData name="Pico, Sandra" userId="cc8376c2-a3b5-4a4f-8a94-916433d842ab" providerId="ADAL" clId="{5E62E25B-A0EE-4A4F-B735-D9FB714DF420}" dt="2023-11-12T18:25:37.803" v="6231" actId="14100"/>
          <ac:spMkLst>
            <pc:docMk/>
            <pc:sldMk cId="3682346707" sldId="323"/>
            <ac:spMk id="19" creationId="{3CAD3954-E194-ED83-3B35-6B240BBD2D4A}"/>
          </ac:spMkLst>
        </pc:spChg>
        <pc:spChg chg="mod">
          <ac:chgData name="Pico, Sandra" userId="cc8376c2-a3b5-4a4f-8a94-916433d842ab" providerId="ADAL" clId="{5E62E25B-A0EE-4A4F-B735-D9FB714DF420}" dt="2023-11-12T18:25:34.182" v="6229" actId="14100"/>
          <ac:spMkLst>
            <pc:docMk/>
            <pc:sldMk cId="3682346707" sldId="323"/>
            <ac:spMk id="20" creationId="{D6FE0CB2-F60A-05ED-4042-93F3BDABA30E}"/>
          </ac:spMkLst>
        </pc:spChg>
        <pc:spChg chg="mod">
          <ac:chgData name="Pico, Sandra" userId="cc8376c2-a3b5-4a4f-8a94-916433d842ab" providerId="ADAL" clId="{5E62E25B-A0EE-4A4F-B735-D9FB714DF420}" dt="2023-11-12T18:25:39.776" v="6232" actId="14100"/>
          <ac:spMkLst>
            <pc:docMk/>
            <pc:sldMk cId="3682346707" sldId="323"/>
            <ac:spMk id="21" creationId="{3EFC77E3-2088-3C1E-8946-8B695AB7183E}"/>
          </ac:spMkLst>
        </pc:spChg>
        <pc:spChg chg="mod">
          <ac:chgData name="Pico, Sandra" userId="cc8376c2-a3b5-4a4f-8a94-916433d842ab" providerId="ADAL" clId="{5E62E25B-A0EE-4A4F-B735-D9FB714DF420}" dt="2023-11-12T18:25:46.400" v="6235" actId="14100"/>
          <ac:spMkLst>
            <pc:docMk/>
            <pc:sldMk cId="3682346707" sldId="323"/>
            <ac:spMk id="22" creationId="{1919AF02-AF6B-5209-ECEA-BF25595F0490}"/>
          </ac:spMkLst>
        </pc:spChg>
        <pc:picChg chg="add mod">
          <ac:chgData name="Pico, Sandra" userId="cc8376c2-a3b5-4a4f-8a94-916433d842ab" providerId="ADAL" clId="{5E62E25B-A0EE-4A4F-B735-D9FB714DF420}" dt="2023-11-12T17:32:11.683" v="5794" actId="1076"/>
          <ac:picMkLst>
            <pc:docMk/>
            <pc:sldMk cId="3682346707" sldId="323"/>
            <ac:picMk id="13" creationId="{0F1AA50E-6970-8A73-A8FF-0ADD3A0D148D}"/>
          </ac:picMkLst>
        </pc:picChg>
        <pc:picChg chg="del">
          <ac:chgData name="Pico, Sandra" userId="cc8376c2-a3b5-4a4f-8a94-916433d842ab" providerId="ADAL" clId="{5E62E25B-A0EE-4A4F-B735-D9FB714DF420}" dt="2023-11-12T16:54:17.428" v="4964" actId="478"/>
          <ac:picMkLst>
            <pc:docMk/>
            <pc:sldMk cId="3682346707" sldId="323"/>
            <ac:picMk id="25" creationId="{52093DBA-BAF9-45DF-C7D2-3B66CB0F7DEB}"/>
          </ac:picMkLst>
        </pc:picChg>
      </pc:sldChg>
      <pc:sldChg chg="addSp delSp modSp add mod">
        <pc:chgData name="Pico, Sandra" userId="cc8376c2-a3b5-4a4f-8a94-916433d842ab" providerId="ADAL" clId="{5E62E25B-A0EE-4A4F-B735-D9FB714DF420}" dt="2023-11-12T17:35:58.530" v="5845" actId="1076"/>
        <pc:sldMkLst>
          <pc:docMk/>
          <pc:sldMk cId="552703880" sldId="324"/>
        </pc:sldMkLst>
        <pc:spChg chg="del">
          <ac:chgData name="Pico, Sandra" userId="cc8376c2-a3b5-4a4f-8a94-916433d842ab" providerId="ADAL" clId="{5E62E25B-A0EE-4A4F-B735-D9FB714DF420}" dt="2023-11-12T17:34:38.008" v="5810" actId="478"/>
          <ac:spMkLst>
            <pc:docMk/>
            <pc:sldMk cId="552703880" sldId="324"/>
            <ac:spMk id="2" creationId="{34EEED40-D778-ADCF-2175-29625DF55374}"/>
          </ac:spMkLst>
        </pc:spChg>
        <pc:spChg chg="del mod">
          <ac:chgData name="Pico, Sandra" userId="cc8376c2-a3b5-4a4f-8a94-916433d842ab" providerId="ADAL" clId="{5E62E25B-A0EE-4A4F-B735-D9FB714DF420}" dt="2023-11-12T17:34:37.123" v="5809" actId="478"/>
          <ac:spMkLst>
            <pc:docMk/>
            <pc:sldMk cId="552703880" sldId="324"/>
            <ac:spMk id="6" creationId="{B46DE10E-1517-F303-CB87-AC012E7465C7}"/>
          </ac:spMkLst>
        </pc:spChg>
        <pc:spChg chg="del">
          <ac:chgData name="Pico, Sandra" userId="cc8376c2-a3b5-4a4f-8a94-916433d842ab" providerId="ADAL" clId="{5E62E25B-A0EE-4A4F-B735-D9FB714DF420}" dt="2023-11-12T17:34:36.621" v="5808" actId="478"/>
          <ac:spMkLst>
            <pc:docMk/>
            <pc:sldMk cId="552703880" sldId="324"/>
            <ac:spMk id="7" creationId="{35E12C9E-0011-70A3-7F56-A8CF7726110A}"/>
          </ac:spMkLst>
        </pc:spChg>
        <pc:spChg chg="add mod">
          <ac:chgData name="Pico, Sandra" userId="cc8376c2-a3b5-4a4f-8a94-916433d842ab" providerId="ADAL" clId="{5E62E25B-A0EE-4A4F-B735-D9FB714DF420}" dt="2023-11-12T17:35:33.421" v="5825" actId="208"/>
          <ac:spMkLst>
            <pc:docMk/>
            <pc:sldMk cId="552703880" sldId="324"/>
            <ac:spMk id="10" creationId="{FE6B5339-48B3-34A2-6693-615E5782E8FF}"/>
          </ac:spMkLst>
        </pc:spChg>
        <pc:spChg chg="add mod">
          <ac:chgData name="Pico, Sandra" userId="cc8376c2-a3b5-4a4f-8a94-916433d842ab" providerId="ADAL" clId="{5E62E25B-A0EE-4A4F-B735-D9FB714DF420}" dt="2023-11-12T17:35:29.821" v="5824" actId="208"/>
          <ac:spMkLst>
            <pc:docMk/>
            <pc:sldMk cId="552703880" sldId="324"/>
            <ac:spMk id="11" creationId="{C7EEFDF1-CA09-4281-37FA-9DE3008376D4}"/>
          </ac:spMkLst>
        </pc:spChg>
        <pc:spChg chg="add mod">
          <ac:chgData name="Pico, Sandra" userId="cc8376c2-a3b5-4a4f-8a94-916433d842ab" providerId="ADAL" clId="{5E62E25B-A0EE-4A4F-B735-D9FB714DF420}" dt="2023-11-12T17:35:46.191" v="5838" actId="207"/>
          <ac:spMkLst>
            <pc:docMk/>
            <pc:sldMk cId="552703880" sldId="324"/>
            <ac:spMk id="12" creationId="{42809868-CE97-2A09-2FC9-6D0AFEB59FEC}"/>
          </ac:spMkLst>
        </pc:spChg>
        <pc:spChg chg="add mod">
          <ac:chgData name="Pico, Sandra" userId="cc8376c2-a3b5-4a4f-8a94-916433d842ab" providerId="ADAL" clId="{5E62E25B-A0EE-4A4F-B735-D9FB714DF420}" dt="2023-11-12T17:35:58.530" v="5845" actId="1076"/>
          <ac:spMkLst>
            <pc:docMk/>
            <pc:sldMk cId="552703880" sldId="324"/>
            <ac:spMk id="13" creationId="{3E83F668-05AA-52C4-3B7A-85D1E1B06CF9}"/>
          </ac:spMkLst>
        </pc:spChg>
        <pc:picChg chg="add mod">
          <ac:chgData name="Pico, Sandra" userId="cc8376c2-a3b5-4a4f-8a94-916433d842ab" providerId="ADAL" clId="{5E62E25B-A0EE-4A4F-B735-D9FB714DF420}" dt="2023-11-12T17:35:17.898" v="5821" actId="1076"/>
          <ac:picMkLst>
            <pc:docMk/>
            <pc:sldMk cId="552703880" sldId="324"/>
            <ac:picMk id="9" creationId="{7E7A0433-581B-8DF2-7028-468C448BD4B1}"/>
          </ac:picMkLst>
        </pc:picChg>
      </pc:sldChg>
      <pc:sldChg chg="modSp add mod ord">
        <pc:chgData name="Pico, Sandra" userId="cc8376c2-a3b5-4a4f-8a94-916433d842ab" providerId="ADAL" clId="{5E62E25B-A0EE-4A4F-B735-D9FB714DF420}" dt="2023-11-12T18:19:11.629" v="6146"/>
        <pc:sldMkLst>
          <pc:docMk/>
          <pc:sldMk cId="1245418956" sldId="325"/>
        </pc:sldMkLst>
        <pc:spChg chg="mod">
          <ac:chgData name="Pico, Sandra" userId="cc8376c2-a3b5-4a4f-8a94-916433d842ab" providerId="ADAL" clId="{5E62E25B-A0EE-4A4F-B735-D9FB714DF420}" dt="2023-11-12T18:18:46.170" v="6115" actId="20577"/>
          <ac:spMkLst>
            <pc:docMk/>
            <pc:sldMk cId="1245418956" sldId="325"/>
            <ac:spMk id="2" creationId="{99CFBB65-D97D-90B0-6ED1-FD6E027CD8B6}"/>
          </ac:spMkLst>
        </pc:spChg>
      </pc:sldChg>
      <pc:sldChg chg="delSp modSp add del mod">
        <pc:chgData name="Pico, Sandra" userId="cc8376c2-a3b5-4a4f-8a94-916433d842ab" providerId="ADAL" clId="{5E62E25B-A0EE-4A4F-B735-D9FB714DF420}" dt="2023-11-12T18:17:55.466" v="6061" actId="47"/>
        <pc:sldMkLst>
          <pc:docMk/>
          <pc:sldMk cId="3264122401" sldId="325"/>
        </pc:sldMkLst>
        <pc:spChg chg="mod">
          <ac:chgData name="Pico, Sandra" userId="cc8376c2-a3b5-4a4f-8a94-916433d842ab" providerId="ADAL" clId="{5E62E25B-A0EE-4A4F-B735-D9FB714DF420}" dt="2023-11-12T18:14:33.898" v="6039" actId="20577"/>
          <ac:spMkLst>
            <pc:docMk/>
            <pc:sldMk cId="3264122401" sldId="325"/>
            <ac:spMk id="3" creationId="{56D48B30-D919-DE96-C825-EB0B994B0346}"/>
          </ac:spMkLst>
        </pc:spChg>
        <pc:spChg chg="mod">
          <ac:chgData name="Pico, Sandra" userId="cc8376c2-a3b5-4a4f-8a94-916433d842ab" providerId="ADAL" clId="{5E62E25B-A0EE-4A4F-B735-D9FB714DF420}" dt="2023-11-12T18:14:36.996" v="6052" actId="20577"/>
          <ac:spMkLst>
            <pc:docMk/>
            <pc:sldMk cId="3264122401" sldId="325"/>
            <ac:spMk id="9" creationId="{87487835-59C9-B997-AD9E-F711D66F5EE1}"/>
          </ac:spMkLst>
        </pc:spChg>
        <pc:spChg chg="del">
          <ac:chgData name="Pico, Sandra" userId="cc8376c2-a3b5-4a4f-8a94-916433d842ab" providerId="ADAL" clId="{5E62E25B-A0EE-4A4F-B735-D9FB714DF420}" dt="2023-11-12T18:14:38.769" v="6053" actId="478"/>
          <ac:spMkLst>
            <pc:docMk/>
            <pc:sldMk cId="3264122401" sldId="325"/>
            <ac:spMk id="10" creationId="{DCE8FD1B-8023-A52A-2DD5-9A7BF28075AE}"/>
          </ac:spMkLst>
        </pc:spChg>
        <pc:spChg chg="del">
          <ac:chgData name="Pico, Sandra" userId="cc8376c2-a3b5-4a4f-8a94-916433d842ab" providerId="ADAL" clId="{5E62E25B-A0EE-4A4F-B735-D9FB714DF420}" dt="2023-11-12T18:14:39.540" v="6054" actId="478"/>
          <ac:spMkLst>
            <pc:docMk/>
            <pc:sldMk cId="3264122401" sldId="325"/>
            <ac:spMk id="11" creationId="{3CD417F8-7938-FB8D-4538-FF057371A26D}"/>
          </ac:spMkLst>
        </pc:spChg>
        <pc:spChg chg="del">
          <ac:chgData name="Pico, Sandra" userId="cc8376c2-a3b5-4a4f-8a94-916433d842ab" providerId="ADAL" clId="{5E62E25B-A0EE-4A4F-B735-D9FB714DF420}" dt="2023-11-12T18:14:39.890" v="6055" actId="478"/>
          <ac:spMkLst>
            <pc:docMk/>
            <pc:sldMk cId="3264122401" sldId="325"/>
            <ac:spMk id="12" creationId="{8D08478C-6CD6-4DD1-C260-BF30414D2871}"/>
          </ac:spMkLst>
        </pc:spChg>
        <pc:spChg chg="del">
          <ac:chgData name="Pico, Sandra" userId="cc8376c2-a3b5-4a4f-8a94-916433d842ab" providerId="ADAL" clId="{5E62E25B-A0EE-4A4F-B735-D9FB714DF420}" dt="2023-11-12T18:14:40.302" v="6056" actId="478"/>
          <ac:spMkLst>
            <pc:docMk/>
            <pc:sldMk cId="3264122401" sldId="325"/>
            <ac:spMk id="13" creationId="{36520E0A-13F7-AAEF-28D2-CD37B3D6481C}"/>
          </ac:spMkLst>
        </pc:spChg>
        <pc:spChg chg="del">
          <ac:chgData name="Pico, Sandra" userId="cc8376c2-a3b5-4a4f-8a94-916433d842ab" providerId="ADAL" clId="{5E62E25B-A0EE-4A4F-B735-D9FB714DF420}" dt="2023-11-12T18:14:40.689" v="6057" actId="478"/>
          <ac:spMkLst>
            <pc:docMk/>
            <pc:sldMk cId="3264122401" sldId="325"/>
            <ac:spMk id="14" creationId="{D97A55EA-7B16-DC89-5539-BB9DD4FDF07E}"/>
          </ac:spMkLst>
        </pc:spChg>
        <pc:picChg chg="del">
          <ac:chgData name="Pico, Sandra" userId="cc8376c2-a3b5-4a4f-8a94-916433d842ab" providerId="ADAL" clId="{5E62E25B-A0EE-4A4F-B735-D9FB714DF420}" dt="2023-11-12T18:14:41.321" v="6058" actId="478"/>
          <ac:picMkLst>
            <pc:docMk/>
            <pc:sldMk cId="3264122401" sldId="325"/>
            <ac:picMk id="1026" creationId="{9D0579F5-8C6C-A937-66E9-420949312569}"/>
          </ac:picMkLst>
        </pc:picChg>
        <pc:picChg chg="del">
          <ac:chgData name="Pico, Sandra" userId="cc8376c2-a3b5-4a4f-8a94-916433d842ab" providerId="ADAL" clId="{5E62E25B-A0EE-4A4F-B735-D9FB714DF420}" dt="2023-11-12T18:14:41.696" v="6059" actId="478"/>
          <ac:picMkLst>
            <pc:docMk/>
            <pc:sldMk cId="3264122401" sldId="325"/>
            <ac:picMk id="1028" creationId="{9434F505-C57C-D12C-00B7-11FF0526B042}"/>
          </ac:picMkLst>
        </pc:picChg>
      </pc:sldChg>
      <pc:sldChg chg="modSp add mod ord">
        <pc:chgData name="Pico, Sandra" userId="cc8376c2-a3b5-4a4f-8a94-916433d842ab" providerId="ADAL" clId="{5E62E25B-A0EE-4A4F-B735-D9FB714DF420}" dt="2023-11-12T18:19:26.079" v="6158"/>
        <pc:sldMkLst>
          <pc:docMk/>
          <pc:sldMk cId="3079436845" sldId="326"/>
        </pc:sldMkLst>
        <pc:spChg chg="mod">
          <ac:chgData name="Pico, Sandra" userId="cc8376c2-a3b5-4a4f-8a94-916433d842ab" providerId="ADAL" clId="{5E62E25B-A0EE-4A4F-B735-D9FB714DF420}" dt="2023-11-12T18:19:00.110" v="6136" actId="20577"/>
          <ac:spMkLst>
            <pc:docMk/>
            <pc:sldMk cId="3079436845" sldId="326"/>
            <ac:spMk id="2" creationId="{99CFBB65-D97D-90B0-6ED1-FD6E027CD8B6}"/>
          </ac:spMkLst>
        </pc:spChg>
      </pc:sldChg>
      <pc:sldChg chg="addSp delSp modSp add mod">
        <pc:chgData name="Pico, Sandra" userId="cc8376c2-a3b5-4a4f-8a94-916433d842ab" providerId="ADAL" clId="{5E62E25B-A0EE-4A4F-B735-D9FB714DF420}" dt="2023-11-13T16:50:30.323" v="9664"/>
        <pc:sldMkLst>
          <pc:docMk/>
          <pc:sldMk cId="1242508949" sldId="327"/>
        </pc:sldMkLst>
        <pc:spChg chg="del mod">
          <ac:chgData name="Pico, Sandra" userId="cc8376c2-a3b5-4a4f-8a94-916433d842ab" providerId="ADAL" clId="{5E62E25B-A0EE-4A4F-B735-D9FB714DF420}" dt="2023-11-13T16:49:20.603" v="9661" actId="478"/>
          <ac:spMkLst>
            <pc:docMk/>
            <pc:sldMk cId="1242508949" sldId="327"/>
            <ac:spMk id="2" creationId="{09B544AA-6CBE-C860-FF07-F633A953C0D8}"/>
          </ac:spMkLst>
        </pc:spChg>
        <pc:spChg chg="mod">
          <ac:chgData name="Pico, Sandra" userId="cc8376c2-a3b5-4a4f-8a94-916433d842ab" providerId="ADAL" clId="{5E62E25B-A0EE-4A4F-B735-D9FB714DF420}" dt="2023-11-13T16:48:48.382" v="9653" actId="20577"/>
          <ac:spMkLst>
            <pc:docMk/>
            <pc:sldMk cId="1242508949" sldId="327"/>
            <ac:spMk id="3" creationId="{56D48B30-D919-DE96-C825-EB0B994B0346}"/>
          </ac:spMkLst>
        </pc:spChg>
        <pc:spChg chg="add mod">
          <ac:chgData name="Pico, Sandra" userId="cc8376c2-a3b5-4a4f-8a94-916433d842ab" providerId="ADAL" clId="{5E62E25B-A0EE-4A4F-B735-D9FB714DF420}" dt="2023-11-13T16:50:21.829" v="9663"/>
          <ac:spMkLst>
            <pc:docMk/>
            <pc:sldMk cId="1242508949" sldId="327"/>
            <ac:spMk id="7" creationId="{920FA86B-42FB-79A7-4929-52B896E416AF}"/>
          </ac:spMkLst>
        </pc:spChg>
        <pc:spChg chg="add mod">
          <ac:chgData name="Pico, Sandra" userId="cc8376c2-a3b5-4a4f-8a94-916433d842ab" providerId="ADAL" clId="{5E62E25B-A0EE-4A4F-B735-D9FB714DF420}" dt="2023-11-13T16:50:30.323" v="9664"/>
          <ac:spMkLst>
            <pc:docMk/>
            <pc:sldMk cId="1242508949" sldId="327"/>
            <ac:spMk id="11" creationId="{5A54C943-892D-8683-FBA7-E8575FD11544}"/>
          </ac:spMkLst>
        </pc:spChg>
        <pc:spChg chg="add mod">
          <ac:chgData name="Pico, Sandra" userId="cc8376c2-a3b5-4a4f-8a94-916433d842ab" providerId="ADAL" clId="{5E62E25B-A0EE-4A4F-B735-D9FB714DF420}" dt="2023-11-13T16:50:30.323" v="9664"/>
          <ac:spMkLst>
            <pc:docMk/>
            <pc:sldMk cId="1242508949" sldId="327"/>
            <ac:spMk id="12" creationId="{9348E9EC-C8A4-DDF7-D9E4-CE75A0E0D0F8}"/>
          </ac:spMkLst>
        </pc:spChg>
        <pc:spChg chg="add mod">
          <ac:chgData name="Pico, Sandra" userId="cc8376c2-a3b5-4a4f-8a94-916433d842ab" providerId="ADAL" clId="{5E62E25B-A0EE-4A4F-B735-D9FB714DF420}" dt="2023-11-13T16:50:30.323" v="9664"/>
          <ac:spMkLst>
            <pc:docMk/>
            <pc:sldMk cId="1242508949" sldId="327"/>
            <ac:spMk id="13" creationId="{32D5EC47-732D-5AE4-92E8-FA565A7FF94F}"/>
          </ac:spMkLst>
        </pc:spChg>
        <pc:picChg chg="add mod">
          <ac:chgData name="Pico, Sandra" userId="cc8376c2-a3b5-4a4f-8a94-916433d842ab" providerId="ADAL" clId="{5E62E25B-A0EE-4A4F-B735-D9FB714DF420}" dt="2023-11-13T16:50:21.829" v="9663"/>
          <ac:picMkLst>
            <pc:docMk/>
            <pc:sldMk cId="1242508949" sldId="327"/>
            <ac:picMk id="6" creationId="{1C556F57-2E33-F7EC-3B3B-67682AD55C82}"/>
          </ac:picMkLst>
        </pc:picChg>
        <pc:picChg chg="add mod">
          <ac:chgData name="Pico, Sandra" userId="cc8376c2-a3b5-4a4f-8a94-916433d842ab" providerId="ADAL" clId="{5E62E25B-A0EE-4A4F-B735-D9FB714DF420}" dt="2023-11-13T16:50:30.323" v="9664"/>
          <ac:picMkLst>
            <pc:docMk/>
            <pc:sldMk cId="1242508949" sldId="327"/>
            <ac:picMk id="8" creationId="{B0DCEBFE-6B4B-8586-BCF5-09C9A8771711}"/>
          </ac:picMkLst>
        </pc:picChg>
        <pc:picChg chg="add mod">
          <ac:chgData name="Pico, Sandra" userId="cc8376c2-a3b5-4a4f-8a94-916433d842ab" providerId="ADAL" clId="{5E62E25B-A0EE-4A4F-B735-D9FB714DF420}" dt="2023-11-13T16:50:30.323" v="9664"/>
          <ac:picMkLst>
            <pc:docMk/>
            <pc:sldMk cId="1242508949" sldId="327"/>
            <ac:picMk id="9" creationId="{42E70681-7F82-B76B-9F23-D3FD618055E2}"/>
          </ac:picMkLst>
        </pc:picChg>
        <pc:picChg chg="add mod">
          <ac:chgData name="Pico, Sandra" userId="cc8376c2-a3b5-4a4f-8a94-916433d842ab" providerId="ADAL" clId="{5E62E25B-A0EE-4A4F-B735-D9FB714DF420}" dt="2023-11-13T16:50:30.323" v="9664"/>
          <ac:picMkLst>
            <pc:docMk/>
            <pc:sldMk cId="1242508949" sldId="327"/>
            <ac:picMk id="10" creationId="{513E0838-77FD-67E6-1BF6-879AC93F98C8}"/>
          </ac:picMkLst>
        </pc:picChg>
        <pc:picChg chg="add del">
          <ac:chgData name="Pico, Sandra" userId="cc8376c2-a3b5-4a4f-8a94-916433d842ab" providerId="ADAL" clId="{5E62E25B-A0EE-4A4F-B735-D9FB714DF420}" dt="2023-11-13T16:49:19.789" v="9660" actId="478"/>
          <ac:picMkLst>
            <pc:docMk/>
            <pc:sldMk cId="1242508949" sldId="327"/>
            <ac:picMk id="1026" creationId="{C4D6512F-923E-3262-7D1A-C287E69BB869}"/>
          </ac:picMkLst>
        </pc:picChg>
        <pc:picChg chg="add del mod">
          <ac:chgData name="Pico, Sandra" userId="cc8376c2-a3b5-4a4f-8a94-916433d842ab" providerId="ADAL" clId="{5E62E25B-A0EE-4A4F-B735-D9FB714DF420}" dt="2023-11-13T16:49:03.082" v="9656"/>
          <ac:picMkLst>
            <pc:docMk/>
            <pc:sldMk cId="1242508949" sldId="327"/>
            <ac:picMk id="1028" creationId="{7113A95E-06CB-865F-0FFF-4C2EDD545E9E}"/>
          </ac:picMkLst>
        </pc:picChg>
        <pc:picChg chg="add del mod">
          <ac:chgData name="Pico, Sandra" userId="cc8376c2-a3b5-4a4f-8a94-916433d842ab" providerId="ADAL" clId="{5E62E25B-A0EE-4A4F-B735-D9FB714DF420}" dt="2023-11-13T16:49:19.247" v="9659" actId="478"/>
          <ac:picMkLst>
            <pc:docMk/>
            <pc:sldMk cId="1242508949" sldId="327"/>
            <ac:picMk id="1030" creationId="{175C924E-F151-76BD-8AB4-01074DB4C103}"/>
          </ac:picMkLst>
        </pc:picChg>
      </pc:sldChg>
      <pc:sldChg chg="addSp delSp modSp add mod">
        <pc:chgData name="Pico, Sandra" userId="cc8376c2-a3b5-4a4f-8a94-916433d842ab" providerId="ADAL" clId="{5E62E25B-A0EE-4A4F-B735-D9FB714DF420}" dt="2023-11-12T22:12:55.210" v="7796" actId="20577"/>
        <pc:sldMkLst>
          <pc:docMk/>
          <pc:sldMk cId="3409775750" sldId="328"/>
        </pc:sldMkLst>
        <pc:spChg chg="add mod">
          <ac:chgData name="Pico, Sandra" userId="cc8376c2-a3b5-4a4f-8a94-916433d842ab" providerId="ADAL" clId="{5E62E25B-A0EE-4A4F-B735-D9FB714DF420}" dt="2023-11-12T22:01:21.832" v="6955"/>
          <ac:spMkLst>
            <pc:docMk/>
            <pc:sldMk cId="3409775750" sldId="328"/>
            <ac:spMk id="2" creationId="{1331E25D-B3B4-0A7B-3A12-30E08DB54767}"/>
          </ac:spMkLst>
        </pc:spChg>
        <pc:spChg chg="add mod">
          <ac:chgData name="Pico, Sandra" userId="cc8376c2-a3b5-4a4f-8a94-916433d842ab" providerId="ADAL" clId="{5E62E25B-A0EE-4A4F-B735-D9FB714DF420}" dt="2023-11-12T22:12:55.210" v="7796" actId="20577"/>
          <ac:spMkLst>
            <pc:docMk/>
            <pc:sldMk cId="3409775750" sldId="328"/>
            <ac:spMk id="6" creationId="{03372A46-8719-6A1B-799A-D7EEAEA57120}"/>
          </ac:spMkLst>
        </pc:spChg>
        <pc:spChg chg="add mod">
          <ac:chgData name="Pico, Sandra" userId="cc8376c2-a3b5-4a4f-8a94-916433d842ab" providerId="ADAL" clId="{5E62E25B-A0EE-4A4F-B735-D9FB714DF420}" dt="2023-11-12T22:06:23.325" v="7190" actId="1076"/>
          <ac:spMkLst>
            <pc:docMk/>
            <pc:sldMk cId="3409775750" sldId="328"/>
            <ac:spMk id="8" creationId="{4F122EF0-0B61-EE13-D0C1-FC008D537CFA}"/>
          </ac:spMkLst>
        </pc:spChg>
        <pc:spChg chg="del">
          <ac:chgData name="Pico, Sandra" userId="cc8376c2-a3b5-4a4f-8a94-916433d842ab" providerId="ADAL" clId="{5E62E25B-A0EE-4A4F-B735-D9FB714DF420}" dt="2023-11-12T22:01:02.397" v="6942" actId="478"/>
          <ac:spMkLst>
            <pc:docMk/>
            <pc:sldMk cId="3409775750" sldId="328"/>
            <ac:spMk id="9" creationId="{6BDF6EE9-59A7-67A1-4FB1-3DA9572E369F}"/>
          </ac:spMkLst>
        </pc:spChg>
        <pc:spChg chg="del">
          <ac:chgData name="Pico, Sandra" userId="cc8376c2-a3b5-4a4f-8a94-916433d842ab" providerId="ADAL" clId="{5E62E25B-A0EE-4A4F-B735-D9FB714DF420}" dt="2023-11-12T22:01:01.008" v="6941" actId="478"/>
          <ac:spMkLst>
            <pc:docMk/>
            <pc:sldMk cId="3409775750" sldId="328"/>
            <ac:spMk id="10" creationId="{229B15A8-BED5-CAB2-754C-F1CF2696AEA6}"/>
          </ac:spMkLst>
        </pc:spChg>
        <pc:spChg chg="del">
          <ac:chgData name="Pico, Sandra" userId="cc8376c2-a3b5-4a4f-8a94-916433d842ab" providerId="ADAL" clId="{5E62E25B-A0EE-4A4F-B735-D9FB714DF420}" dt="2023-11-12T22:01:03.385" v="6943" actId="478"/>
          <ac:spMkLst>
            <pc:docMk/>
            <pc:sldMk cId="3409775750" sldId="328"/>
            <ac:spMk id="11" creationId="{FAE3B838-0B99-C720-F9B8-836A4EF4FB61}"/>
          </ac:spMkLst>
        </pc:spChg>
        <pc:spChg chg="del">
          <ac:chgData name="Pico, Sandra" userId="cc8376c2-a3b5-4a4f-8a94-916433d842ab" providerId="ADAL" clId="{5E62E25B-A0EE-4A4F-B735-D9FB714DF420}" dt="2023-11-12T22:01:04.689" v="6945" actId="478"/>
          <ac:spMkLst>
            <pc:docMk/>
            <pc:sldMk cId="3409775750" sldId="328"/>
            <ac:spMk id="12" creationId="{0278D28E-EC83-E937-77D3-86DE2299E1FB}"/>
          </ac:spMkLst>
        </pc:spChg>
        <pc:spChg chg="del">
          <ac:chgData name="Pico, Sandra" userId="cc8376c2-a3b5-4a4f-8a94-916433d842ab" providerId="ADAL" clId="{5E62E25B-A0EE-4A4F-B735-D9FB714DF420}" dt="2023-11-12T22:01:04.293" v="6944" actId="478"/>
          <ac:spMkLst>
            <pc:docMk/>
            <pc:sldMk cId="3409775750" sldId="328"/>
            <ac:spMk id="13" creationId="{EEB1F5F2-CEFE-81ED-7FE5-E94522C24DA4}"/>
          </ac:spMkLst>
        </pc:spChg>
        <pc:spChg chg="del">
          <ac:chgData name="Pico, Sandra" userId="cc8376c2-a3b5-4a4f-8a94-916433d842ab" providerId="ADAL" clId="{5E62E25B-A0EE-4A4F-B735-D9FB714DF420}" dt="2023-11-12T22:01:06.717" v="6949" actId="478"/>
          <ac:spMkLst>
            <pc:docMk/>
            <pc:sldMk cId="3409775750" sldId="328"/>
            <ac:spMk id="14" creationId="{388859F3-38D5-834A-DB59-DE77609DA4ED}"/>
          </ac:spMkLst>
        </pc:spChg>
        <pc:spChg chg="del">
          <ac:chgData name="Pico, Sandra" userId="cc8376c2-a3b5-4a4f-8a94-916433d842ab" providerId="ADAL" clId="{5E62E25B-A0EE-4A4F-B735-D9FB714DF420}" dt="2023-11-12T22:01:07.894" v="6951" actId="478"/>
          <ac:spMkLst>
            <pc:docMk/>
            <pc:sldMk cId="3409775750" sldId="328"/>
            <ac:spMk id="15" creationId="{DF82CC65-DA3F-171D-7F19-E6FE995F38D9}"/>
          </ac:spMkLst>
        </pc:spChg>
        <pc:spChg chg="del">
          <ac:chgData name="Pico, Sandra" userId="cc8376c2-a3b5-4a4f-8a94-916433d842ab" providerId="ADAL" clId="{5E62E25B-A0EE-4A4F-B735-D9FB714DF420}" dt="2023-11-12T22:01:09.892" v="6953" actId="478"/>
          <ac:spMkLst>
            <pc:docMk/>
            <pc:sldMk cId="3409775750" sldId="328"/>
            <ac:spMk id="16" creationId="{8BD00D82-4EB2-628F-E392-20BE15B2EA0D}"/>
          </ac:spMkLst>
        </pc:spChg>
        <pc:spChg chg="del">
          <ac:chgData name="Pico, Sandra" userId="cc8376c2-a3b5-4a4f-8a94-916433d842ab" providerId="ADAL" clId="{5E62E25B-A0EE-4A4F-B735-D9FB714DF420}" dt="2023-11-12T22:01:05.731" v="6947" actId="478"/>
          <ac:spMkLst>
            <pc:docMk/>
            <pc:sldMk cId="3409775750" sldId="328"/>
            <ac:spMk id="17" creationId="{6D50C6F8-9741-4C60-8130-316897BE9F09}"/>
          </ac:spMkLst>
        </pc:spChg>
        <pc:spChg chg="del">
          <ac:chgData name="Pico, Sandra" userId="cc8376c2-a3b5-4a4f-8a94-916433d842ab" providerId="ADAL" clId="{5E62E25B-A0EE-4A4F-B735-D9FB714DF420}" dt="2023-11-12T22:01:05.332" v="6946" actId="478"/>
          <ac:spMkLst>
            <pc:docMk/>
            <pc:sldMk cId="3409775750" sldId="328"/>
            <ac:spMk id="18" creationId="{F186842F-3537-2E9B-E8A8-E491F9083FBA}"/>
          </ac:spMkLst>
        </pc:spChg>
        <pc:spChg chg="add mod">
          <ac:chgData name="Pico, Sandra" userId="cc8376c2-a3b5-4a4f-8a94-916433d842ab" providerId="ADAL" clId="{5E62E25B-A0EE-4A4F-B735-D9FB714DF420}" dt="2023-11-12T22:06:23.325" v="7190" actId="1076"/>
          <ac:spMkLst>
            <pc:docMk/>
            <pc:sldMk cId="3409775750" sldId="328"/>
            <ac:spMk id="19" creationId="{7B508EBA-E0B1-9697-A7E0-3161E6BD1965}"/>
          </ac:spMkLst>
        </pc:spChg>
        <pc:spChg chg="del mod">
          <ac:chgData name="Pico, Sandra" userId="cc8376c2-a3b5-4a4f-8a94-916433d842ab" providerId="ADAL" clId="{5E62E25B-A0EE-4A4F-B735-D9FB714DF420}" dt="2023-11-12T22:01:07.460" v="6950" actId="478"/>
          <ac:spMkLst>
            <pc:docMk/>
            <pc:sldMk cId="3409775750" sldId="328"/>
            <ac:spMk id="21" creationId="{79199981-8954-3C1E-0E26-37B3766EA6BF}"/>
          </ac:spMkLst>
        </pc:spChg>
        <pc:spChg chg="del">
          <ac:chgData name="Pico, Sandra" userId="cc8376c2-a3b5-4a4f-8a94-916433d842ab" providerId="ADAL" clId="{5E62E25B-A0EE-4A4F-B735-D9FB714DF420}" dt="2023-11-12T22:01:09.420" v="6952" actId="478"/>
          <ac:spMkLst>
            <pc:docMk/>
            <pc:sldMk cId="3409775750" sldId="328"/>
            <ac:spMk id="22" creationId="{5F56886B-3524-8ACD-9959-D0BBBCE0C801}"/>
          </ac:spMkLst>
        </pc:spChg>
        <pc:spChg chg="del">
          <ac:chgData name="Pico, Sandra" userId="cc8376c2-a3b5-4a4f-8a94-916433d842ab" providerId="ADAL" clId="{5E62E25B-A0EE-4A4F-B735-D9FB714DF420}" dt="2023-11-12T22:01:11.068" v="6954" actId="478"/>
          <ac:spMkLst>
            <pc:docMk/>
            <pc:sldMk cId="3409775750" sldId="328"/>
            <ac:spMk id="23" creationId="{9D1B0851-F327-946A-385A-61EBCB263CF7}"/>
          </ac:spMkLst>
        </pc:spChg>
        <pc:spChg chg="add del">
          <ac:chgData name="Pico, Sandra" userId="cc8376c2-a3b5-4a4f-8a94-916433d842ab" providerId="ADAL" clId="{5E62E25B-A0EE-4A4F-B735-D9FB714DF420}" dt="2023-11-12T22:05:30.075" v="7122"/>
          <ac:spMkLst>
            <pc:docMk/>
            <pc:sldMk cId="3409775750" sldId="328"/>
            <ac:spMk id="25" creationId="{61062D5C-A5F9-88C3-4A25-95B669622F2F}"/>
          </ac:spMkLst>
        </pc:spChg>
        <pc:spChg chg="add mod">
          <ac:chgData name="Pico, Sandra" userId="cc8376c2-a3b5-4a4f-8a94-916433d842ab" providerId="ADAL" clId="{5E62E25B-A0EE-4A4F-B735-D9FB714DF420}" dt="2023-11-12T22:06:16.317" v="7189" actId="20577"/>
          <ac:spMkLst>
            <pc:docMk/>
            <pc:sldMk cId="3409775750" sldId="328"/>
            <ac:spMk id="26" creationId="{63169E11-B3CD-48A5-88A3-9414669FEF3B}"/>
          </ac:spMkLst>
        </pc:spChg>
        <pc:spChg chg="add del mod">
          <ac:chgData name="Pico, Sandra" userId="cc8376c2-a3b5-4a4f-8a94-916433d842ab" providerId="ADAL" clId="{5E62E25B-A0EE-4A4F-B735-D9FB714DF420}" dt="2023-11-12T22:06:41.644" v="7208" actId="478"/>
          <ac:spMkLst>
            <pc:docMk/>
            <pc:sldMk cId="3409775750" sldId="328"/>
            <ac:spMk id="27" creationId="{FD52EAFB-12AE-D3A6-6C27-9C92C0670CDA}"/>
          </ac:spMkLst>
        </pc:spChg>
        <pc:spChg chg="add del mod">
          <ac:chgData name="Pico, Sandra" userId="cc8376c2-a3b5-4a4f-8a94-916433d842ab" providerId="ADAL" clId="{5E62E25B-A0EE-4A4F-B735-D9FB714DF420}" dt="2023-11-12T22:07:55.431" v="7285" actId="478"/>
          <ac:spMkLst>
            <pc:docMk/>
            <pc:sldMk cId="3409775750" sldId="328"/>
            <ac:spMk id="28" creationId="{7295D7D9-588B-F8BD-B750-5C54AF893C53}"/>
          </ac:spMkLst>
        </pc:spChg>
        <pc:spChg chg="add del mod ord">
          <ac:chgData name="Pico, Sandra" userId="cc8376c2-a3b5-4a4f-8a94-916433d842ab" providerId="ADAL" clId="{5E62E25B-A0EE-4A4F-B735-D9FB714DF420}" dt="2023-11-12T22:08:01.796" v="7308" actId="478"/>
          <ac:spMkLst>
            <pc:docMk/>
            <pc:sldMk cId="3409775750" sldId="328"/>
            <ac:spMk id="29" creationId="{82524DB2-822C-F7FD-A8DA-A834531EBDDE}"/>
          </ac:spMkLst>
        </pc:spChg>
        <pc:spChg chg="add mod">
          <ac:chgData name="Pico, Sandra" userId="cc8376c2-a3b5-4a4f-8a94-916433d842ab" providerId="ADAL" clId="{5E62E25B-A0EE-4A4F-B735-D9FB714DF420}" dt="2023-11-12T22:08:09.309" v="7309" actId="1076"/>
          <ac:spMkLst>
            <pc:docMk/>
            <pc:sldMk cId="3409775750" sldId="328"/>
            <ac:spMk id="30" creationId="{4EFB6C2A-5560-DAD8-1D46-12E79CF60CEA}"/>
          </ac:spMkLst>
        </pc:spChg>
        <pc:spChg chg="add mod">
          <ac:chgData name="Pico, Sandra" userId="cc8376c2-a3b5-4a4f-8a94-916433d842ab" providerId="ADAL" clId="{5E62E25B-A0EE-4A4F-B735-D9FB714DF420}" dt="2023-11-12T22:08:09.309" v="7309" actId="1076"/>
          <ac:spMkLst>
            <pc:docMk/>
            <pc:sldMk cId="3409775750" sldId="328"/>
            <ac:spMk id="31" creationId="{449CACB3-14B0-08E2-B236-99A7F937F21B}"/>
          </ac:spMkLst>
        </pc:spChg>
        <pc:spChg chg="add mod">
          <ac:chgData name="Pico, Sandra" userId="cc8376c2-a3b5-4a4f-8a94-916433d842ab" providerId="ADAL" clId="{5E62E25B-A0EE-4A4F-B735-D9FB714DF420}" dt="2023-11-12T22:08:09.309" v="7309" actId="1076"/>
          <ac:spMkLst>
            <pc:docMk/>
            <pc:sldMk cId="3409775750" sldId="328"/>
            <ac:spMk id="32" creationId="{BB20F9BB-4B8C-467F-E0A4-99C3019F8CD9}"/>
          </ac:spMkLst>
        </pc:spChg>
        <pc:spChg chg="add mod">
          <ac:chgData name="Pico, Sandra" userId="cc8376c2-a3b5-4a4f-8a94-916433d842ab" providerId="ADAL" clId="{5E62E25B-A0EE-4A4F-B735-D9FB714DF420}" dt="2023-11-12T22:08:09.309" v="7309" actId="1076"/>
          <ac:spMkLst>
            <pc:docMk/>
            <pc:sldMk cId="3409775750" sldId="328"/>
            <ac:spMk id="33" creationId="{FFAE66FE-51E0-E42F-ECB9-B54E8AEECB16}"/>
          </ac:spMkLst>
        </pc:spChg>
        <pc:spChg chg="add mod">
          <ac:chgData name="Pico, Sandra" userId="cc8376c2-a3b5-4a4f-8a94-916433d842ab" providerId="ADAL" clId="{5E62E25B-A0EE-4A4F-B735-D9FB714DF420}" dt="2023-11-12T22:08:09.309" v="7309" actId="1076"/>
          <ac:spMkLst>
            <pc:docMk/>
            <pc:sldMk cId="3409775750" sldId="328"/>
            <ac:spMk id="34" creationId="{6531727E-108F-D097-559B-7353FC5DE39C}"/>
          </ac:spMkLst>
        </pc:spChg>
        <pc:spChg chg="add mod">
          <ac:chgData name="Pico, Sandra" userId="cc8376c2-a3b5-4a4f-8a94-916433d842ab" providerId="ADAL" clId="{5E62E25B-A0EE-4A4F-B735-D9FB714DF420}" dt="2023-11-12T22:08:09.309" v="7309" actId="1076"/>
          <ac:spMkLst>
            <pc:docMk/>
            <pc:sldMk cId="3409775750" sldId="328"/>
            <ac:spMk id="35" creationId="{280898B2-8D16-26E1-DD2A-F1B2E028B4A8}"/>
          </ac:spMkLst>
        </pc:spChg>
        <pc:spChg chg="add mod">
          <ac:chgData name="Pico, Sandra" userId="cc8376c2-a3b5-4a4f-8a94-916433d842ab" providerId="ADAL" clId="{5E62E25B-A0EE-4A4F-B735-D9FB714DF420}" dt="2023-11-12T22:08:09.309" v="7309" actId="1076"/>
          <ac:spMkLst>
            <pc:docMk/>
            <pc:sldMk cId="3409775750" sldId="328"/>
            <ac:spMk id="36" creationId="{10062D4F-5001-73DE-15F2-A96046EB22C5}"/>
          </ac:spMkLst>
        </pc:spChg>
        <pc:spChg chg="add mod">
          <ac:chgData name="Pico, Sandra" userId="cc8376c2-a3b5-4a4f-8a94-916433d842ab" providerId="ADAL" clId="{5E62E25B-A0EE-4A4F-B735-D9FB714DF420}" dt="2023-11-12T22:08:09.309" v="7309" actId="1076"/>
          <ac:spMkLst>
            <pc:docMk/>
            <pc:sldMk cId="3409775750" sldId="328"/>
            <ac:spMk id="37" creationId="{1632B6BA-FC48-6F8A-9668-E167AE485404}"/>
          </ac:spMkLst>
        </pc:spChg>
        <pc:picChg chg="add mod">
          <ac:chgData name="Pico, Sandra" userId="cc8376c2-a3b5-4a4f-8a94-916433d842ab" providerId="ADAL" clId="{5E62E25B-A0EE-4A4F-B735-D9FB714DF420}" dt="2023-11-12T22:06:23.325" v="7190" actId="1076"/>
          <ac:picMkLst>
            <pc:docMk/>
            <pc:sldMk cId="3409775750" sldId="328"/>
            <ac:picMk id="24" creationId="{BED369F6-2688-7626-6B91-3EA86B639FCC}"/>
          </ac:picMkLst>
        </pc:picChg>
      </pc:sldChg>
      <pc:sldChg chg="addSp delSp modSp add mod">
        <pc:chgData name="Pico, Sandra" userId="cc8376c2-a3b5-4a4f-8a94-916433d842ab" providerId="ADAL" clId="{5E62E25B-A0EE-4A4F-B735-D9FB714DF420}" dt="2023-11-12T22:12:12.511" v="7778" actId="20577"/>
        <pc:sldMkLst>
          <pc:docMk/>
          <pc:sldMk cId="41601990" sldId="329"/>
        </pc:sldMkLst>
        <pc:spChg chg="mod">
          <ac:chgData name="Pico, Sandra" userId="cc8376c2-a3b5-4a4f-8a94-916433d842ab" providerId="ADAL" clId="{5E62E25B-A0EE-4A4F-B735-D9FB714DF420}" dt="2023-11-12T22:01:41.017" v="6975" actId="20577"/>
          <ac:spMkLst>
            <pc:docMk/>
            <pc:sldMk cId="41601990" sldId="329"/>
            <ac:spMk id="6" creationId="{03372A46-8719-6A1B-799A-D7EEAEA57120}"/>
          </ac:spMkLst>
        </pc:spChg>
        <pc:spChg chg="add mod">
          <ac:chgData name="Pico, Sandra" userId="cc8376c2-a3b5-4a4f-8a94-916433d842ab" providerId="ADAL" clId="{5E62E25B-A0EE-4A4F-B735-D9FB714DF420}" dt="2023-11-12T22:10:07.261" v="7520" actId="20577"/>
          <ac:spMkLst>
            <pc:docMk/>
            <pc:sldMk cId="41601990" sldId="329"/>
            <ac:spMk id="8" creationId="{A288CBAA-E652-0476-7023-C7B47CE6B650}"/>
          </ac:spMkLst>
        </pc:spChg>
        <pc:spChg chg="add del mod">
          <ac:chgData name="Pico, Sandra" userId="cc8376c2-a3b5-4a4f-8a94-916433d842ab" providerId="ADAL" clId="{5E62E25B-A0EE-4A4F-B735-D9FB714DF420}" dt="2023-11-12T22:09:34.475" v="7367" actId="478"/>
          <ac:spMkLst>
            <pc:docMk/>
            <pc:sldMk cId="41601990" sldId="329"/>
            <ac:spMk id="9" creationId="{F4F0125B-932E-0D49-62DF-F80F464BABB7}"/>
          </ac:spMkLst>
        </pc:spChg>
        <pc:spChg chg="add del mod">
          <ac:chgData name="Pico, Sandra" userId="cc8376c2-a3b5-4a4f-8a94-916433d842ab" providerId="ADAL" clId="{5E62E25B-A0EE-4A4F-B735-D9FB714DF420}" dt="2023-11-12T22:09:34.004" v="7366" actId="478"/>
          <ac:spMkLst>
            <pc:docMk/>
            <pc:sldMk cId="41601990" sldId="329"/>
            <ac:spMk id="10" creationId="{554030A4-077B-9FCF-ACF4-9B1AD5038C7E}"/>
          </ac:spMkLst>
        </pc:spChg>
        <pc:spChg chg="add del mod">
          <ac:chgData name="Pico, Sandra" userId="cc8376c2-a3b5-4a4f-8a94-916433d842ab" providerId="ADAL" clId="{5E62E25B-A0EE-4A4F-B735-D9FB714DF420}" dt="2023-11-12T22:09:34.926" v="7368" actId="478"/>
          <ac:spMkLst>
            <pc:docMk/>
            <pc:sldMk cId="41601990" sldId="329"/>
            <ac:spMk id="11" creationId="{7C73A0E7-AF2F-8560-23B8-EF061355FBE4}"/>
          </ac:spMkLst>
        </pc:spChg>
        <pc:spChg chg="add del mod">
          <ac:chgData name="Pico, Sandra" userId="cc8376c2-a3b5-4a4f-8a94-916433d842ab" providerId="ADAL" clId="{5E62E25B-A0EE-4A4F-B735-D9FB714DF420}" dt="2023-11-12T22:09:36.046" v="7369" actId="478"/>
          <ac:spMkLst>
            <pc:docMk/>
            <pc:sldMk cId="41601990" sldId="329"/>
            <ac:spMk id="12" creationId="{362BDDBF-9A5B-EE59-D896-67942CA61AD6}"/>
          </ac:spMkLst>
        </pc:spChg>
        <pc:spChg chg="add mod">
          <ac:chgData name="Pico, Sandra" userId="cc8376c2-a3b5-4a4f-8a94-916433d842ab" providerId="ADAL" clId="{5E62E25B-A0EE-4A4F-B735-D9FB714DF420}" dt="2023-11-12T22:11:48.641" v="7705" actId="1076"/>
          <ac:spMkLst>
            <pc:docMk/>
            <pc:sldMk cId="41601990" sldId="329"/>
            <ac:spMk id="13" creationId="{411B081D-3D41-2F27-1358-B7CD58E099B7}"/>
          </ac:spMkLst>
        </pc:spChg>
        <pc:spChg chg="add mod">
          <ac:chgData name="Pico, Sandra" userId="cc8376c2-a3b5-4a4f-8a94-916433d842ab" providerId="ADAL" clId="{5E62E25B-A0EE-4A4F-B735-D9FB714DF420}" dt="2023-11-12T22:11:48.641" v="7705" actId="1076"/>
          <ac:spMkLst>
            <pc:docMk/>
            <pc:sldMk cId="41601990" sldId="329"/>
            <ac:spMk id="14" creationId="{409975B9-ED90-5831-CB0E-7F846A0DA0CA}"/>
          </ac:spMkLst>
        </pc:spChg>
        <pc:spChg chg="add mod">
          <ac:chgData name="Pico, Sandra" userId="cc8376c2-a3b5-4a4f-8a94-916433d842ab" providerId="ADAL" clId="{5E62E25B-A0EE-4A4F-B735-D9FB714DF420}" dt="2023-11-12T22:11:48.641" v="7705" actId="1076"/>
          <ac:spMkLst>
            <pc:docMk/>
            <pc:sldMk cId="41601990" sldId="329"/>
            <ac:spMk id="15" creationId="{63114816-C62B-4509-46A0-18A945AA809E}"/>
          </ac:spMkLst>
        </pc:spChg>
        <pc:spChg chg="add mod">
          <ac:chgData name="Pico, Sandra" userId="cc8376c2-a3b5-4a4f-8a94-916433d842ab" providerId="ADAL" clId="{5E62E25B-A0EE-4A4F-B735-D9FB714DF420}" dt="2023-11-12T22:11:48.641" v="7705" actId="1076"/>
          <ac:spMkLst>
            <pc:docMk/>
            <pc:sldMk cId="41601990" sldId="329"/>
            <ac:spMk id="16" creationId="{68E091F2-3A15-48A2-C03F-457B189A28BE}"/>
          </ac:spMkLst>
        </pc:spChg>
        <pc:spChg chg="add mod">
          <ac:chgData name="Pico, Sandra" userId="cc8376c2-a3b5-4a4f-8a94-916433d842ab" providerId="ADAL" clId="{5E62E25B-A0EE-4A4F-B735-D9FB714DF420}" dt="2023-11-12T22:11:48.641" v="7705" actId="1076"/>
          <ac:spMkLst>
            <pc:docMk/>
            <pc:sldMk cId="41601990" sldId="329"/>
            <ac:spMk id="17" creationId="{D6EF15C3-8164-F200-22B0-88A9AC737CD4}"/>
          </ac:spMkLst>
        </pc:spChg>
        <pc:spChg chg="add mod">
          <ac:chgData name="Pico, Sandra" userId="cc8376c2-a3b5-4a4f-8a94-916433d842ab" providerId="ADAL" clId="{5E62E25B-A0EE-4A4F-B735-D9FB714DF420}" dt="2023-11-12T22:11:48.641" v="7705" actId="1076"/>
          <ac:spMkLst>
            <pc:docMk/>
            <pc:sldMk cId="41601990" sldId="329"/>
            <ac:spMk id="18" creationId="{FF2BF7B5-E219-5B2E-F812-D23F783C130B}"/>
          </ac:spMkLst>
        </pc:spChg>
        <pc:spChg chg="add mod">
          <ac:chgData name="Pico, Sandra" userId="cc8376c2-a3b5-4a4f-8a94-916433d842ab" providerId="ADAL" clId="{5E62E25B-A0EE-4A4F-B735-D9FB714DF420}" dt="2023-11-12T22:11:48.641" v="7705" actId="1076"/>
          <ac:spMkLst>
            <pc:docMk/>
            <pc:sldMk cId="41601990" sldId="329"/>
            <ac:spMk id="19" creationId="{6EB18C7E-DE7A-FCE4-D664-65319B6BA93A}"/>
          </ac:spMkLst>
        </pc:spChg>
        <pc:spChg chg="add mod">
          <ac:chgData name="Pico, Sandra" userId="cc8376c2-a3b5-4a4f-8a94-916433d842ab" providerId="ADAL" clId="{5E62E25B-A0EE-4A4F-B735-D9FB714DF420}" dt="2023-11-12T22:11:48.641" v="7705" actId="1076"/>
          <ac:spMkLst>
            <pc:docMk/>
            <pc:sldMk cId="41601990" sldId="329"/>
            <ac:spMk id="20" creationId="{0C7E3A8D-7DD3-01F7-70B7-19732B6E217B}"/>
          </ac:spMkLst>
        </pc:spChg>
        <pc:spChg chg="add mod">
          <ac:chgData name="Pico, Sandra" userId="cc8376c2-a3b5-4a4f-8a94-916433d842ab" providerId="ADAL" clId="{5E62E25B-A0EE-4A4F-B735-D9FB714DF420}" dt="2023-11-12T22:11:55.282" v="7707" actId="1076"/>
          <ac:spMkLst>
            <pc:docMk/>
            <pc:sldMk cId="41601990" sldId="329"/>
            <ac:spMk id="21" creationId="{58DE9399-D0BF-E582-8685-833B38AEA8A1}"/>
          </ac:spMkLst>
        </pc:spChg>
        <pc:spChg chg="add mod">
          <ac:chgData name="Pico, Sandra" userId="cc8376c2-a3b5-4a4f-8a94-916433d842ab" providerId="ADAL" clId="{5E62E25B-A0EE-4A4F-B735-D9FB714DF420}" dt="2023-11-12T22:12:09.232" v="7764" actId="20577"/>
          <ac:spMkLst>
            <pc:docMk/>
            <pc:sldMk cId="41601990" sldId="329"/>
            <ac:spMk id="22" creationId="{F1006580-333D-01F0-B55C-65E086FBA5B7}"/>
          </ac:spMkLst>
        </pc:spChg>
        <pc:spChg chg="add mod">
          <ac:chgData name="Pico, Sandra" userId="cc8376c2-a3b5-4a4f-8a94-916433d842ab" providerId="ADAL" clId="{5E62E25B-A0EE-4A4F-B735-D9FB714DF420}" dt="2023-11-12T22:11:55.282" v="7707" actId="1076"/>
          <ac:spMkLst>
            <pc:docMk/>
            <pc:sldMk cId="41601990" sldId="329"/>
            <ac:spMk id="23" creationId="{50980D70-F494-E8DE-FAD3-50FE214CFF78}"/>
          </ac:spMkLst>
        </pc:spChg>
        <pc:spChg chg="add mod">
          <ac:chgData name="Pico, Sandra" userId="cc8376c2-a3b5-4a4f-8a94-916433d842ab" providerId="ADAL" clId="{5E62E25B-A0EE-4A4F-B735-D9FB714DF420}" dt="2023-11-12T22:12:12.511" v="7778" actId="20577"/>
          <ac:spMkLst>
            <pc:docMk/>
            <pc:sldMk cId="41601990" sldId="329"/>
            <ac:spMk id="24" creationId="{73ABE94C-EA9A-0DB3-2556-01214376B2C1}"/>
          </ac:spMkLst>
        </pc:spChg>
      </pc:sldChg>
      <pc:sldChg chg="addSp delSp modSp add mod">
        <pc:chgData name="Pico, Sandra" userId="cc8376c2-a3b5-4a4f-8a94-916433d842ab" providerId="ADAL" clId="{5E62E25B-A0EE-4A4F-B735-D9FB714DF420}" dt="2023-11-12T22:18:49.957" v="8201" actId="14100"/>
        <pc:sldMkLst>
          <pc:docMk/>
          <pc:sldMk cId="1916983245" sldId="330"/>
        </pc:sldMkLst>
        <pc:spChg chg="mod">
          <ac:chgData name="Pico, Sandra" userId="cc8376c2-a3b5-4a4f-8a94-916433d842ab" providerId="ADAL" clId="{5E62E25B-A0EE-4A4F-B735-D9FB714DF420}" dt="2023-11-12T22:17:40.385" v="8085" actId="20577"/>
          <ac:spMkLst>
            <pc:docMk/>
            <pc:sldMk cId="1916983245" sldId="330"/>
            <ac:spMk id="6" creationId="{03372A46-8719-6A1B-799A-D7EEAEA57120}"/>
          </ac:spMkLst>
        </pc:spChg>
        <pc:spChg chg="add mod">
          <ac:chgData name="Pico, Sandra" userId="cc8376c2-a3b5-4a4f-8a94-916433d842ab" providerId="ADAL" clId="{5E62E25B-A0EE-4A4F-B735-D9FB714DF420}" dt="2023-11-12T22:15:03.655" v="7802" actId="1076"/>
          <ac:spMkLst>
            <pc:docMk/>
            <pc:sldMk cId="1916983245" sldId="330"/>
            <ac:spMk id="8" creationId="{64F3DCE6-6A1E-60A8-CB18-D2860E27EA60}"/>
          </ac:spMkLst>
        </pc:spChg>
        <pc:spChg chg="add mod">
          <ac:chgData name="Pico, Sandra" userId="cc8376c2-a3b5-4a4f-8a94-916433d842ab" providerId="ADAL" clId="{5E62E25B-A0EE-4A4F-B735-D9FB714DF420}" dt="2023-11-12T22:18:16.636" v="8190" actId="1076"/>
          <ac:spMkLst>
            <pc:docMk/>
            <pc:sldMk cId="1916983245" sldId="330"/>
            <ac:spMk id="9" creationId="{7CFE5F1A-F93F-FC2A-19EE-C140733DFEAD}"/>
          </ac:spMkLst>
        </pc:spChg>
        <pc:spChg chg="add mod">
          <ac:chgData name="Pico, Sandra" userId="cc8376c2-a3b5-4a4f-8a94-916433d842ab" providerId="ADAL" clId="{5E62E25B-A0EE-4A4F-B735-D9FB714DF420}" dt="2023-11-12T22:18:16.636" v="8190" actId="1076"/>
          <ac:spMkLst>
            <pc:docMk/>
            <pc:sldMk cId="1916983245" sldId="330"/>
            <ac:spMk id="10" creationId="{EA09D3BD-75F7-8F6B-7F73-86B856A456E2}"/>
          </ac:spMkLst>
        </pc:spChg>
        <pc:spChg chg="add del mod">
          <ac:chgData name="Pico, Sandra" userId="cc8376c2-a3b5-4a4f-8a94-916433d842ab" providerId="ADAL" clId="{5E62E25B-A0EE-4A4F-B735-D9FB714DF420}" dt="2023-11-12T22:15:45.373" v="7809" actId="478"/>
          <ac:spMkLst>
            <pc:docMk/>
            <pc:sldMk cId="1916983245" sldId="330"/>
            <ac:spMk id="11" creationId="{D2D73B26-4DB8-2FD1-B2CA-0F519292B4EB}"/>
          </ac:spMkLst>
        </pc:spChg>
        <pc:spChg chg="add del mod">
          <ac:chgData name="Pico, Sandra" userId="cc8376c2-a3b5-4a4f-8a94-916433d842ab" providerId="ADAL" clId="{5E62E25B-A0EE-4A4F-B735-D9FB714DF420}" dt="2023-11-12T22:15:46.799" v="7811" actId="478"/>
          <ac:spMkLst>
            <pc:docMk/>
            <pc:sldMk cId="1916983245" sldId="330"/>
            <ac:spMk id="12" creationId="{B1823B46-C5CF-BD39-91AD-FEE972C9F2E2}"/>
          </ac:spMkLst>
        </pc:spChg>
        <pc:spChg chg="add mod">
          <ac:chgData name="Pico, Sandra" userId="cc8376c2-a3b5-4a4f-8a94-916433d842ab" providerId="ADAL" clId="{5E62E25B-A0EE-4A4F-B735-D9FB714DF420}" dt="2023-11-12T22:18:49.957" v="8201" actId="14100"/>
          <ac:spMkLst>
            <pc:docMk/>
            <pc:sldMk cId="1916983245" sldId="330"/>
            <ac:spMk id="13" creationId="{982BDF90-773E-CF06-2CB2-7A6232638DF7}"/>
          </ac:spMkLst>
        </pc:spChg>
        <pc:spChg chg="add del mod">
          <ac:chgData name="Pico, Sandra" userId="cc8376c2-a3b5-4a4f-8a94-916433d842ab" providerId="ADAL" clId="{5E62E25B-A0EE-4A4F-B735-D9FB714DF420}" dt="2023-11-12T22:15:45.954" v="7810" actId="478"/>
          <ac:spMkLst>
            <pc:docMk/>
            <pc:sldMk cId="1916983245" sldId="330"/>
            <ac:spMk id="14" creationId="{12D51D02-977E-A246-8C03-C7E773DEC798}"/>
          </ac:spMkLst>
        </pc:spChg>
        <pc:spChg chg="add mod">
          <ac:chgData name="Pico, Sandra" userId="cc8376c2-a3b5-4a4f-8a94-916433d842ab" providerId="ADAL" clId="{5E62E25B-A0EE-4A4F-B735-D9FB714DF420}" dt="2023-11-12T22:18:16.636" v="8190" actId="1076"/>
          <ac:spMkLst>
            <pc:docMk/>
            <pc:sldMk cId="1916983245" sldId="330"/>
            <ac:spMk id="15" creationId="{C1EA0313-FB9D-7B6C-8BA6-398CC1C53661}"/>
          </ac:spMkLst>
        </pc:spChg>
        <pc:spChg chg="add del mod">
          <ac:chgData name="Pico, Sandra" userId="cc8376c2-a3b5-4a4f-8a94-916433d842ab" providerId="ADAL" clId="{5E62E25B-A0EE-4A4F-B735-D9FB714DF420}" dt="2023-11-12T22:15:47.697" v="7813" actId="478"/>
          <ac:spMkLst>
            <pc:docMk/>
            <pc:sldMk cId="1916983245" sldId="330"/>
            <ac:spMk id="16" creationId="{F7C96059-96CD-9B3D-14CD-83C0D6EFD729}"/>
          </ac:spMkLst>
        </pc:spChg>
        <pc:spChg chg="add mod">
          <ac:chgData name="Pico, Sandra" userId="cc8376c2-a3b5-4a4f-8a94-916433d842ab" providerId="ADAL" clId="{5E62E25B-A0EE-4A4F-B735-D9FB714DF420}" dt="2023-11-12T22:18:20.799" v="8191" actId="1076"/>
          <ac:spMkLst>
            <pc:docMk/>
            <pc:sldMk cId="1916983245" sldId="330"/>
            <ac:spMk id="17" creationId="{34822B9E-8857-0026-B121-841D5A81F164}"/>
          </ac:spMkLst>
        </pc:spChg>
        <pc:spChg chg="add mod">
          <ac:chgData name="Pico, Sandra" userId="cc8376c2-a3b5-4a4f-8a94-916433d842ab" providerId="ADAL" clId="{5E62E25B-A0EE-4A4F-B735-D9FB714DF420}" dt="2023-11-12T22:18:20.799" v="8191" actId="1076"/>
          <ac:spMkLst>
            <pc:docMk/>
            <pc:sldMk cId="1916983245" sldId="330"/>
            <ac:spMk id="18" creationId="{75FA1EB4-097A-7CE1-C3A1-3EED45DC2F17}"/>
          </ac:spMkLst>
        </pc:spChg>
        <pc:spChg chg="add mod">
          <ac:chgData name="Pico, Sandra" userId="cc8376c2-a3b5-4a4f-8a94-916433d842ab" providerId="ADAL" clId="{5E62E25B-A0EE-4A4F-B735-D9FB714DF420}" dt="2023-11-12T22:18:48.243" v="8200" actId="14100"/>
          <ac:spMkLst>
            <pc:docMk/>
            <pc:sldMk cId="1916983245" sldId="330"/>
            <ac:spMk id="19" creationId="{1CBC1740-8B61-D6B2-E127-BEAC43B5BE5E}"/>
          </ac:spMkLst>
        </pc:spChg>
        <pc:spChg chg="add mod">
          <ac:chgData name="Pico, Sandra" userId="cc8376c2-a3b5-4a4f-8a94-916433d842ab" providerId="ADAL" clId="{5E62E25B-A0EE-4A4F-B735-D9FB714DF420}" dt="2023-11-12T22:18:20.799" v="8191" actId="1076"/>
          <ac:spMkLst>
            <pc:docMk/>
            <pc:sldMk cId="1916983245" sldId="330"/>
            <ac:spMk id="20" creationId="{B775BE4E-B253-7C5D-D742-7D8956AEF099}"/>
          </ac:spMkLst>
        </pc:spChg>
        <pc:spChg chg="add mod">
          <ac:chgData name="Pico, Sandra" userId="cc8376c2-a3b5-4a4f-8a94-916433d842ab" providerId="ADAL" clId="{5E62E25B-A0EE-4A4F-B735-D9FB714DF420}" dt="2023-11-12T22:18:25.844" v="8192" actId="1076"/>
          <ac:spMkLst>
            <pc:docMk/>
            <pc:sldMk cId="1916983245" sldId="330"/>
            <ac:spMk id="21" creationId="{CC4CA684-AB05-648B-8290-22C550DDE024}"/>
          </ac:spMkLst>
        </pc:spChg>
        <pc:spChg chg="add mod">
          <ac:chgData name="Pico, Sandra" userId="cc8376c2-a3b5-4a4f-8a94-916433d842ab" providerId="ADAL" clId="{5E62E25B-A0EE-4A4F-B735-D9FB714DF420}" dt="2023-11-12T22:18:25.844" v="8192" actId="1076"/>
          <ac:spMkLst>
            <pc:docMk/>
            <pc:sldMk cId="1916983245" sldId="330"/>
            <ac:spMk id="22" creationId="{3BFF97EC-0D6C-9A35-8B8B-2BC98588DE00}"/>
          </ac:spMkLst>
        </pc:spChg>
        <pc:spChg chg="add mod">
          <ac:chgData name="Pico, Sandra" userId="cc8376c2-a3b5-4a4f-8a94-916433d842ab" providerId="ADAL" clId="{5E62E25B-A0EE-4A4F-B735-D9FB714DF420}" dt="2023-11-12T22:18:42.659" v="8197" actId="14100"/>
          <ac:spMkLst>
            <pc:docMk/>
            <pc:sldMk cId="1916983245" sldId="330"/>
            <ac:spMk id="23" creationId="{AA2DEADB-49CE-93FF-648E-486C584F669B}"/>
          </ac:spMkLst>
        </pc:spChg>
        <pc:spChg chg="add mod">
          <ac:chgData name="Pico, Sandra" userId="cc8376c2-a3b5-4a4f-8a94-916433d842ab" providerId="ADAL" clId="{5E62E25B-A0EE-4A4F-B735-D9FB714DF420}" dt="2023-11-12T22:18:45.849" v="8199" actId="20577"/>
          <ac:spMkLst>
            <pc:docMk/>
            <pc:sldMk cId="1916983245" sldId="330"/>
            <ac:spMk id="24" creationId="{DC096B47-1E28-0D49-ACDA-E321F8BD4EEC}"/>
          </ac:spMkLst>
        </pc:spChg>
        <pc:spChg chg="add mod">
          <ac:chgData name="Pico, Sandra" userId="cc8376c2-a3b5-4a4f-8a94-916433d842ab" providerId="ADAL" clId="{5E62E25B-A0EE-4A4F-B735-D9FB714DF420}" dt="2023-11-12T22:18:29.884" v="8193" actId="1076"/>
          <ac:spMkLst>
            <pc:docMk/>
            <pc:sldMk cId="1916983245" sldId="330"/>
            <ac:spMk id="25" creationId="{2220197C-0201-85FE-A446-0976A05797BE}"/>
          </ac:spMkLst>
        </pc:spChg>
        <pc:spChg chg="add mod">
          <ac:chgData name="Pico, Sandra" userId="cc8376c2-a3b5-4a4f-8a94-916433d842ab" providerId="ADAL" clId="{5E62E25B-A0EE-4A4F-B735-D9FB714DF420}" dt="2023-11-12T22:18:29.884" v="8193" actId="1076"/>
          <ac:spMkLst>
            <pc:docMk/>
            <pc:sldMk cId="1916983245" sldId="330"/>
            <ac:spMk id="26" creationId="{305885A6-C4E8-8898-A404-3C6FDF89E5BB}"/>
          </ac:spMkLst>
        </pc:spChg>
        <pc:spChg chg="add mod">
          <ac:chgData name="Pico, Sandra" userId="cc8376c2-a3b5-4a4f-8a94-916433d842ab" providerId="ADAL" clId="{5E62E25B-A0EE-4A4F-B735-D9FB714DF420}" dt="2023-11-12T22:18:40.980" v="8196" actId="14100"/>
          <ac:spMkLst>
            <pc:docMk/>
            <pc:sldMk cId="1916983245" sldId="330"/>
            <ac:spMk id="27" creationId="{5E7966BD-B77E-5A20-F552-48037E9DC0F1}"/>
          </ac:spMkLst>
        </pc:spChg>
        <pc:spChg chg="add mod">
          <ac:chgData name="Pico, Sandra" userId="cc8376c2-a3b5-4a4f-8a94-916433d842ab" providerId="ADAL" clId="{5E62E25B-A0EE-4A4F-B735-D9FB714DF420}" dt="2023-11-12T22:18:29.884" v="8193" actId="1076"/>
          <ac:spMkLst>
            <pc:docMk/>
            <pc:sldMk cId="1916983245" sldId="330"/>
            <ac:spMk id="28" creationId="{CFC31DE1-7D65-94AD-5610-9B452DC27FDF}"/>
          </ac:spMkLst>
        </pc:spChg>
        <pc:spChg chg="add mod">
          <ac:chgData name="Pico, Sandra" userId="cc8376c2-a3b5-4a4f-8a94-916433d842ab" providerId="ADAL" clId="{5E62E25B-A0EE-4A4F-B735-D9FB714DF420}" dt="2023-11-12T22:18:36.491" v="8194" actId="1076"/>
          <ac:spMkLst>
            <pc:docMk/>
            <pc:sldMk cId="1916983245" sldId="330"/>
            <ac:spMk id="29" creationId="{43C4A54F-BABE-715C-A590-C0C407E288F4}"/>
          </ac:spMkLst>
        </pc:spChg>
        <pc:spChg chg="add mod">
          <ac:chgData name="Pico, Sandra" userId="cc8376c2-a3b5-4a4f-8a94-916433d842ab" providerId="ADAL" clId="{5E62E25B-A0EE-4A4F-B735-D9FB714DF420}" dt="2023-11-12T22:18:36.491" v="8194" actId="1076"/>
          <ac:spMkLst>
            <pc:docMk/>
            <pc:sldMk cId="1916983245" sldId="330"/>
            <ac:spMk id="30" creationId="{68D39B4E-1A1A-2BE9-5A4B-C2D4D083C439}"/>
          </ac:spMkLst>
        </pc:spChg>
        <pc:spChg chg="add mod">
          <ac:chgData name="Pico, Sandra" userId="cc8376c2-a3b5-4a4f-8a94-916433d842ab" providerId="ADAL" clId="{5E62E25B-A0EE-4A4F-B735-D9FB714DF420}" dt="2023-11-12T22:18:39.027" v="8195" actId="14100"/>
          <ac:spMkLst>
            <pc:docMk/>
            <pc:sldMk cId="1916983245" sldId="330"/>
            <ac:spMk id="31" creationId="{F58B0F8B-D37E-A5F7-A047-F3B4CE1FAFBC}"/>
          </ac:spMkLst>
        </pc:spChg>
        <pc:spChg chg="add mod">
          <ac:chgData name="Pico, Sandra" userId="cc8376c2-a3b5-4a4f-8a94-916433d842ab" providerId="ADAL" clId="{5E62E25B-A0EE-4A4F-B735-D9FB714DF420}" dt="2023-11-12T22:18:36.491" v="8194" actId="1076"/>
          <ac:spMkLst>
            <pc:docMk/>
            <pc:sldMk cId="1916983245" sldId="330"/>
            <ac:spMk id="32" creationId="{7BB1D4F7-645B-214B-CE6D-954C48DDA777}"/>
          </ac:spMkLst>
        </pc:spChg>
      </pc:sldChg>
      <pc:sldChg chg="modSp add del mod">
        <pc:chgData name="Pico, Sandra" userId="cc8376c2-a3b5-4a4f-8a94-916433d842ab" providerId="ADAL" clId="{5E62E25B-A0EE-4A4F-B735-D9FB714DF420}" dt="2023-11-12T22:18:55.896" v="8202" actId="47"/>
        <pc:sldMkLst>
          <pc:docMk/>
          <pc:sldMk cId="1604559761" sldId="331"/>
        </pc:sldMkLst>
        <pc:spChg chg="mod">
          <ac:chgData name="Pico, Sandra" userId="cc8376c2-a3b5-4a4f-8a94-916433d842ab" providerId="ADAL" clId="{5E62E25B-A0EE-4A4F-B735-D9FB714DF420}" dt="2023-11-12T22:01:56.157" v="6992" actId="20577"/>
          <ac:spMkLst>
            <pc:docMk/>
            <pc:sldMk cId="1604559761" sldId="331"/>
            <ac:spMk id="6" creationId="{03372A46-8719-6A1B-799A-D7EEAEA57120}"/>
          </ac:spMkLst>
        </pc:spChg>
      </pc:sldChg>
      <pc:sldChg chg="addSp delSp modSp add mod">
        <pc:chgData name="Pico, Sandra" userId="cc8376c2-a3b5-4a4f-8a94-916433d842ab" providerId="ADAL" clId="{5E62E25B-A0EE-4A4F-B735-D9FB714DF420}" dt="2023-11-12T22:21:14.517" v="8241" actId="1076"/>
        <pc:sldMkLst>
          <pc:docMk/>
          <pc:sldMk cId="2092952019" sldId="332"/>
        </pc:sldMkLst>
        <pc:spChg chg="mod">
          <ac:chgData name="Pico, Sandra" userId="cc8376c2-a3b5-4a4f-8a94-916433d842ab" providerId="ADAL" clId="{5E62E25B-A0EE-4A4F-B735-D9FB714DF420}" dt="2023-11-12T22:02:04.630" v="6998" actId="20577"/>
          <ac:spMkLst>
            <pc:docMk/>
            <pc:sldMk cId="2092952019" sldId="332"/>
            <ac:spMk id="6" creationId="{03372A46-8719-6A1B-799A-D7EEAEA57120}"/>
          </ac:spMkLst>
        </pc:spChg>
        <pc:spChg chg="add del">
          <ac:chgData name="Pico, Sandra" userId="cc8376c2-a3b5-4a4f-8a94-916433d842ab" providerId="ADAL" clId="{5E62E25B-A0EE-4A4F-B735-D9FB714DF420}" dt="2023-11-12T22:20:02.885" v="8204" actId="478"/>
          <ac:spMkLst>
            <pc:docMk/>
            <pc:sldMk cId="2092952019" sldId="332"/>
            <ac:spMk id="7" creationId="{21C9E33C-5237-A7B1-DCEC-879FBCCB935A}"/>
          </ac:spMkLst>
        </pc:spChg>
        <pc:spChg chg="add mod">
          <ac:chgData name="Pico, Sandra" userId="cc8376c2-a3b5-4a4f-8a94-916433d842ab" providerId="ADAL" clId="{5E62E25B-A0EE-4A4F-B735-D9FB714DF420}" dt="2023-11-12T22:21:14.517" v="8241" actId="1076"/>
          <ac:spMkLst>
            <pc:docMk/>
            <pc:sldMk cId="2092952019" sldId="332"/>
            <ac:spMk id="10" creationId="{A38CE717-DFFA-A898-9092-79611BCC77A7}"/>
          </ac:spMkLst>
        </pc:spChg>
        <pc:picChg chg="add mod">
          <ac:chgData name="Pico, Sandra" userId="cc8376c2-a3b5-4a4f-8a94-916433d842ab" providerId="ADAL" clId="{5E62E25B-A0EE-4A4F-B735-D9FB714DF420}" dt="2023-11-12T22:21:00.686" v="8209" actId="1076"/>
          <ac:picMkLst>
            <pc:docMk/>
            <pc:sldMk cId="2092952019" sldId="332"/>
            <ac:picMk id="9" creationId="{06F457AC-2081-C79D-D39C-8508E5F8F37F}"/>
          </ac:picMkLst>
        </pc:picChg>
      </pc:sldChg>
      <pc:sldChg chg="addSp delSp modSp add mod">
        <pc:chgData name="Pico, Sandra" userId="cc8376c2-a3b5-4a4f-8a94-916433d842ab" providerId="ADAL" clId="{5E62E25B-A0EE-4A4F-B735-D9FB714DF420}" dt="2023-11-12T22:28:28.237" v="8481" actId="14100"/>
        <pc:sldMkLst>
          <pc:docMk/>
          <pc:sldMk cId="1669944768" sldId="333"/>
        </pc:sldMkLst>
        <pc:spChg chg="del">
          <ac:chgData name="Pico, Sandra" userId="cc8376c2-a3b5-4a4f-8a94-916433d842ab" providerId="ADAL" clId="{5E62E25B-A0EE-4A4F-B735-D9FB714DF420}" dt="2023-11-12T22:21:30.694" v="8261" actId="478"/>
          <ac:spMkLst>
            <pc:docMk/>
            <pc:sldMk cId="1669944768" sldId="333"/>
            <ac:spMk id="2" creationId="{1331E25D-B3B4-0A7B-3A12-30E08DB54767}"/>
          </ac:spMkLst>
        </pc:spChg>
        <pc:spChg chg="mod">
          <ac:chgData name="Pico, Sandra" userId="cc8376c2-a3b5-4a4f-8a94-916433d842ab" providerId="ADAL" clId="{5E62E25B-A0EE-4A4F-B735-D9FB714DF420}" dt="2023-11-12T22:21:27.846" v="8259" actId="20577"/>
          <ac:spMkLst>
            <pc:docMk/>
            <pc:sldMk cId="1669944768" sldId="333"/>
            <ac:spMk id="3" creationId="{56D48B30-D919-DE96-C825-EB0B994B0346}"/>
          </ac:spMkLst>
        </pc:spChg>
        <pc:spChg chg="del">
          <ac:chgData name="Pico, Sandra" userId="cc8376c2-a3b5-4a4f-8a94-916433d842ab" providerId="ADAL" clId="{5E62E25B-A0EE-4A4F-B735-D9FB714DF420}" dt="2023-11-12T22:21:29.562" v="8260" actId="478"/>
          <ac:spMkLst>
            <pc:docMk/>
            <pc:sldMk cId="1669944768" sldId="333"/>
            <ac:spMk id="6" creationId="{03372A46-8719-6A1B-799A-D7EEAEA57120}"/>
          </ac:spMkLst>
        </pc:spChg>
        <pc:spChg chg="add mod">
          <ac:chgData name="Pico, Sandra" userId="cc8376c2-a3b5-4a4f-8a94-916433d842ab" providerId="ADAL" clId="{5E62E25B-A0EE-4A4F-B735-D9FB714DF420}" dt="2023-11-12T22:26:36.235" v="8445" actId="1076"/>
          <ac:spMkLst>
            <pc:docMk/>
            <pc:sldMk cId="1669944768" sldId="333"/>
            <ac:spMk id="7" creationId="{C746D904-FAC4-B705-4B4C-B567BC0FDD6D}"/>
          </ac:spMkLst>
        </pc:spChg>
        <pc:spChg chg="add mod">
          <ac:chgData name="Pico, Sandra" userId="cc8376c2-a3b5-4a4f-8a94-916433d842ab" providerId="ADAL" clId="{5E62E25B-A0EE-4A4F-B735-D9FB714DF420}" dt="2023-11-12T22:26:32.941" v="8444" actId="1076"/>
          <ac:spMkLst>
            <pc:docMk/>
            <pc:sldMk cId="1669944768" sldId="333"/>
            <ac:spMk id="8" creationId="{78B370E9-E80A-4EB5-30A5-1BDCC3A8A9C9}"/>
          </ac:spMkLst>
        </pc:spChg>
        <pc:spChg chg="del">
          <ac:chgData name="Pico, Sandra" userId="cc8376c2-a3b5-4a4f-8a94-916433d842ab" providerId="ADAL" clId="{5E62E25B-A0EE-4A4F-B735-D9FB714DF420}" dt="2023-11-12T22:21:31.984" v="8263" actId="478"/>
          <ac:spMkLst>
            <pc:docMk/>
            <pc:sldMk cId="1669944768" sldId="333"/>
            <ac:spMk id="10" creationId="{A38CE717-DFFA-A898-9092-79611BCC77A7}"/>
          </ac:spMkLst>
        </pc:spChg>
        <pc:spChg chg="add mod">
          <ac:chgData name="Pico, Sandra" userId="cc8376c2-a3b5-4a4f-8a94-916433d842ab" providerId="ADAL" clId="{5E62E25B-A0EE-4A4F-B735-D9FB714DF420}" dt="2023-11-12T22:26:32.941" v="8444" actId="1076"/>
          <ac:spMkLst>
            <pc:docMk/>
            <pc:sldMk cId="1669944768" sldId="333"/>
            <ac:spMk id="11" creationId="{9A6B155C-5289-D809-FBB5-BCCED13F50CD}"/>
          </ac:spMkLst>
        </pc:spChg>
        <pc:spChg chg="add mod">
          <ac:chgData name="Pico, Sandra" userId="cc8376c2-a3b5-4a4f-8a94-916433d842ab" providerId="ADAL" clId="{5E62E25B-A0EE-4A4F-B735-D9FB714DF420}" dt="2023-11-12T22:26:32.941" v="8444" actId="1076"/>
          <ac:spMkLst>
            <pc:docMk/>
            <pc:sldMk cId="1669944768" sldId="333"/>
            <ac:spMk id="12" creationId="{7EEBACA2-8616-8DA9-17D4-2F6437C49CFE}"/>
          </ac:spMkLst>
        </pc:spChg>
        <pc:spChg chg="add mod">
          <ac:chgData name="Pico, Sandra" userId="cc8376c2-a3b5-4a4f-8a94-916433d842ab" providerId="ADAL" clId="{5E62E25B-A0EE-4A4F-B735-D9FB714DF420}" dt="2023-11-12T22:26:32.941" v="8444" actId="1076"/>
          <ac:spMkLst>
            <pc:docMk/>
            <pc:sldMk cId="1669944768" sldId="333"/>
            <ac:spMk id="13" creationId="{736FE0B5-FF14-BB43-3FA4-591B8524D4C7}"/>
          </ac:spMkLst>
        </pc:spChg>
        <pc:spChg chg="add mod">
          <ac:chgData name="Pico, Sandra" userId="cc8376c2-a3b5-4a4f-8a94-916433d842ab" providerId="ADAL" clId="{5E62E25B-A0EE-4A4F-B735-D9FB714DF420}" dt="2023-11-12T22:26:32.941" v="8444" actId="1076"/>
          <ac:spMkLst>
            <pc:docMk/>
            <pc:sldMk cId="1669944768" sldId="333"/>
            <ac:spMk id="14" creationId="{DD12A7FB-2AAD-834B-62AD-6E3479FA615F}"/>
          </ac:spMkLst>
        </pc:spChg>
        <pc:spChg chg="add mod">
          <ac:chgData name="Pico, Sandra" userId="cc8376c2-a3b5-4a4f-8a94-916433d842ab" providerId="ADAL" clId="{5E62E25B-A0EE-4A4F-B735-D9FB714DF420}" dt="2023-11-12T22:26:32.941" v="8444" actId="1076"/>
          <ac:spMkLst>
            <pc:docMk/>
            <pc:sldMk cId="1669944768" sldId="333"/>
            <ac:spMk id="15" creationId="{18CD8E1F-D8D8-DDCD-9AFC-2394DBA11B35}"/>
          </ac:spMkLst>
        </pc:spChg>
        <pc:spChg chg="add mod">
          <ac:chgData name="Pico, Sandra" userId="cc8376c2-a3b5-4a4f-8a94-916433d842ab" providerId="ADAL" clId="{5E62E25B-A0EE-4A4F-B735-D9FB714DF420}" dt="2023-11-12T22:26:32.941" v="8444" actId="1076"/>
          <ac:spMkLst>
            <pc:docMk/>
            <pc:sldMk cId="1669944768" sldId="333"/>
            <ac:spMk id="16" creationId="{756A23E5-B489-2E3D-A55D-D4B11082FB01}"/>
          </ac:spMkLst>
        </pc:spChg>
        <pc:spChg chg="add mod">
          <ac:chgData name="Pico, Sandra" userId="cc8376c2-a3b5-4a4f-8a94-916433d842ab" providerId="ADAL" clId="{5E62E25B-A0EE-4A4F-B735-D9FB714DF420}" dt="2023-11-12T22:26:45.417" v="8447" actId="1076"/>
          <ac:spMkLst>
            <pc:docMk/>
            <pc:sldMk cId="1669944768" sldId="333"/>
            <ac:spMk id="17" creationId="{AB58EDD3-6064-080A-6B79-E82A1FF5D496}"/>
          </ac:spMkLst>
        </pc:spChg>
        <pc:spChg chg="add mod">
          <ac:chgData name="Pico, Sandra" userId="cc8376c2-a3b5-4a4f-8a94-916433d842ab" providerId="ADAL" clId="{5E62E25B-A0EE-4A4F-B735-D9FB714DF420}" dt="2023-11-12T22:27:11.303" v="8455" actId="1076"/>
          <ac:spMkLst>
            <pc:docMk/>
            <pc:sldMk cId="1669944768" sldId="333"/>
            <ac:spMk id="18" creationId="{0CFC2238-5F96-4273-CD0C-8C9A19E3B229}"/>
          </ac:spMkLst>
        </pc:spChg>
        <pc:spChg chg="add del mod">
          <ac:chgData name="Pico, Sandra" userId="cc8376c2-a3b5-4a4f-8a94-916433d842ab" providerId="ADAL" clId="{5E62E25B-A0EE-4A4F-B735-D9FB714DF420}" dt="2023-11-12T22:27:48.335" v="8467" actId="21"/>
          <ac:spMkLst>
            <pc:docMk/>
            <pc:sldMk cId="1669944768" sldId="333"/>
            <ac:spMk id="19" creationId="{C2498602-651C-9A09-B489-045D8018A6CE}"/>
          </ac:spMkLst>
        </pc:spChg>
        <pc:spChg chg="add mod">
          <ac:chgData name="Pico, Sandra" userId="cc8376c2-a3b5-4a4f-8a94-916433d842ab" providerId="ADAL" clId="{5E62E25B-A0EE-4A4F-B735-D9FB714DF420}" dt="2023-11-12T22:27:22.656" v="8459" actId="14100"/>
          <ac:spMkLst>
            <pc:docMk/>
            <pc:sldMk cId="1669944768" sldId="333"/>
            <ac:spMk id="20" creationId="{A29B5D2F-D4A3-FB17-E9C7-C7455AB1323C}"/>
          </ac:spMkLst>
        </pc:spChg>
        <pc:spChg chg="add mod">
          <ac:chgData name="Pico, Sandra" userId="cc8376c2-a3b5-4a4f-8a94-916433d842ab" providerId="ADAL" clId="{5E62E25B-A0EE-4A4F-B735-D9FB714DF420}" dt="2023-11-12T22:27:32.791" v="8463" actId="1076"/>
          <ac:spMkLst>
            <pc:docMk/>
            <pc:sldMk cId="1669944768" sldId="333"/>
            <ac:spMk id="21" creationId="{18CC3796-C4D1-4F88-ADAC-832E40AF82B4}"/>
          </ac:spMkLst>
        </pc:spChg>
        <pc:spChg chg="add mod">
          <ac:chgData name="Pico, Sandra" userId="cc8376c2-a3b5-4a4f-8a94-916433d842ab" providerId="ADAL" clId="{5E62E25B-A0EE-4A4F-B735-D9FB714DF420}" dt="2023-11-12T22:27:38.754" v="8465" actId="1076"/>
          <ac:spMkLst>
            <pc:docMk/>
            <pc:sldMk cId="1669944768" sldId="333"/>
            <ac:spMk id="22" creationId="{43AEEAC5-82E6-290E-52EE-159B7F67A6AF}"/>
          </ac:spMkLst>
        </pc:spChg>
        <pc:spChg chg="add mod">
          <ac:chgData name="Pico, Sandra" userId="cc8376c2-a3b5-4a4f-8a94-916433d842ab" providerId="ADAL" clId="{5E62E25B-A0EE-4A4F-B735-D9FB714DF420}" dt="2023-11-12T22:28:01.775" v="8472" actId="1076"/>
          <ac:spMkLst>
            <pc:docMk/>
            <pc:sldMk cId="1669944768" sldId="333"/>
            <ac:spMk id="23" creationId="{37996EB6-304A-3E19-1960-28092A9552AA}"/>
          </ac:spMkLst>
        </pc:spChg>
        <pc:spChg chg="add mod">
          <ac:chgData name="Pico, Sandra" userId="cc8376c2-a3b5-4a4f-8a94-916433d842ab" providerId="ADAL" clId="{5E62E25B-A0EE-4A4F-B735-D9FB714DF420}" dt="2023-11-12T22:28:05.542" v="8474" actId="1076"/>
          <ac:spMkLst>
            <pc:docMk/>
            <pc:sldMk cId="1669944768" sldId="333"/>
            <ac:spMk id="24" creationId="{B82DCD59-D33C-C4F3-633F-02BE4CB31A38}"/>
          </ac:spMkLst>
        </pc:spChg>
        <pc:spChg chg="add mod">
          <ac:chgData name="Pico, Sandra" userId="cc8376c2-a3b5-4a4f-8a94-916433d842ab" providerId="ADAL" clId="{5E62E25B-A0EE-4A4F-B735-D9FB714DF420}" dt="2023-11-12T22:28:05.542" v="8474" actId="1076"/>
          <ac:spMkLst>
            <pc:docMk/>
            <pc:sldMk cId="1669944768" sldId="333"/>
            <ac:spMk id="25" creationId="{54638A1E-2EA2-2925-D97C-20F61C913370}"/>
          </ac:spMkLst>
        </pc:spChg>
        <pc:spChg chg="add mod">
          <ac:chgData name="Pico, Sandra" userId="cc8376c2-a3b5-4a4f-8a94-916433d842ab" providerId="ADAL" clId="{5E62E25B-A0EE-4A4F-B735-D9FB714DF420}" dt="2023-11-12T22:28:11.311" v="8476" actId="1076"/>
          <ac:spMkLst>
            <pc:docMk/>
            <pc:sldMk cId="1669944768" sldId="333"/>
            <ac:spMk id="26" creationId="{F0D9A855-F4E9-9128-79B3-5D0901DFAF4A}"/>
          </ac:spMkLst>
        </pc:spChg>
        <pc:spChg chg="add mod">
          <ac:chgData name="Pico, Sandra" userId="cc8376c2-a3b5-4a4f-8a94-916433d842ab" providerId="ADAL" clId="{5E62E25B-A0EE-4A4F-B735-D9FB714DF420}" dt="2023-11-12T22:28:15.463" v="8478" actId="1076"/>
          <ac:spMkLst>
            <pc:docMk/>
            <pc:sldMk cId="1669944768" sldId="333"/>
            <ac:spMk id="27" creationId="{870F9F97-5F20-967A-FC91-99968D86AA10}"/>
          </ac:spMkLst>
        </pc:spChg>
        <pc:spChg chg="add mod">
          <ac:chgData name="Pico, Sandra" userId="cc8376c2-a3b5-4a4f-8a94-916433d842ab" providerId="ADAL" clId="{5E62E25B-A0EE-4A4F-B735-D9FB714DF420}" dt="2023-11-12T22:28:28.237" v="8481" actId="14100"/>
          <ac:spMkLst>
            <pc:docMk/>
            <pc:sldMk cId="1669944768" sldId="333"/>
            <ac:spMk id="28" creationId="{F7231D0E-E5D8-3F22-07EC-8750E29BEB85}"/>
          </ac:spMkLst>
        </pc:spChg>
        <pc:picChg chg="del">
          <ac:chgData name="Pico, Sandra" userId="cc8376c2-a3b5-4a4f-8a94-916433d842ab" providerId="ADAL" clId="{5E62E25B-A0EE-4A4F-B735-D9FB714DF420}" dt="2023-11-12T22:21:31.297" v="8262" actId="478"/>
          <ac:picMkLst>
            <pc:docMk/>
            <pc:sldMk cId="1669944768" sldId="333"/>
            <ac:picMk id="9" creationId="{06F457AC-2081-C79D-D39C-8508E5F8F37F}"/>
          </ac:picMkLst>
        </pc:picChg>
      </pc:sldChg>
      <pc:sldChg chg="addSp modSp add mod">
        <pc:chgData name="Pico, Sandra" userId="cc8376c2-a3b5-4a4f-8a94-916433d842ab" providerId="ADAL" clId="{5E62E25B-A0EE-4A4F-B735-D9FB714DF420}" dt="2023-11-12T22:33:45.151" v="8517" actId="1076"/>
        <pc:sldMkLst>
          <pc:docMk/>
          <pc:sldMk cId="1782659287" sldId="334"/>
        </pc:sldMkLst>
        <pc:spChg chg="add mod">
          <ac:chgData name="Pico, Sandra" userId="cc8376c2-a3b5-4a4f-8a94-916433d842ab" providerId="ADAL" clId="{5E62E25B-A0EE-4A4F-B735-D9FB714DF420}" dt="2023-11-12T22:30:17.639" v="8488" actId="1076"/>
          <ac:spMkLst>
            <pc:docMk/>
            <pc:sldMk cId="1782659287" sldId="334"/>
            <ac:spMk id="6" creationId="{44947769-078B-8A4D-90DF-5B6FC03ABCA3}"/>
          </ac:spMkLst>
        </pc:spChg>
        <pc:spChg chg="add mod">
          <ac:chgData name="Pico, Sandra" userId="cc8376c2-a3b5-4a4f-8a94-916433d842ab" providerId="ADAL" clId="{5E62E25B-A0EE-4A4F-B735-D9FB714DF420}" dt="2023-11-12T22:30:42.305" v="8490" actId="1076"/>
          <ac:spMkLst>
            <pc:docMk/>
            <pc:sldMk cId="1782659287" sldId="334"/>
            <ac:spMk id="10" creationId="{E295E109-0739-4D7E-8F44-642B1F562F36}"/>
          </ac:spMkLst>
        </pc:spChg>
        <pc:spChg chg="add mod">
          <ac:chgData name="Pico, Sandra" userId="cc8376c2-a3b5-4a4f-8a94-916433d842ab" providerId="ADAL" clId="{5E62E25B-A0EE-4A4F-B735-D9FB714DF420}" dt="2023-11-12T22:31:07.863" v="8492" actId="1076"/>
          <ac:spMkLst>
            <pc:docMk/>
            <pc:sldMk cId="1782659287" sldId="334"/>
            <ac:spMk id="30" creationId="{547C41E9-E915-4124-BA66-D2147B3F0D4B}"/>
          </ac:spMkLst>
        </pc:spChg>
        <pc:spChg chg="add mod">
          <ac:chgData name="Pico, Sandra" userId="cc8376c2-a3b5-4a4f-8a94-916433d842ab" providerId="ADAL" clId="{5E62E25B-A0EE-4A4F-B735-D9FB714DF420}" dt="2023-11-12T22:31:29.511" v="8494" actId="1076"/>
          <ac:spMkLst>
            <pc:docMk/>
            <pc:sldMk cId="1782659287" sldId="334"/>
            <ac:spMk id="32" creationId="{ECABF8FF-DFE0-4E9F-8267-A1C3ADD4F178}"/>
          </ac:spMkLst>
        </pc:spChg>
        <pc:spChg chg="add mod">
          <ac:chgData name="Pico, Sandra" userId="cc8376c2-a3b5-4a4f-8a94-916433d842ab" providerId="ADAL" clId="{5E62E25B-A0EE-4A4F-B735-D9FB714DF420}" dt="2023-11-12T22:31:44.965" v="8498" actId="1076"/>
          <ac:spMkLst>
            <pc:docMk/>
            <pc:sldMk cId="1782659287" sldId="334"/>
            <ac:spMk id="34" creationId="{53F46B05-980C-4E90-8F43-83E0040A0554}"/>
          </ac:spMkLst>
        </pc:spChg>
        <pc:spChg chg="add mod">
          <ac:chgData name="Pico, Sandra" userId="cc8376c2-a3b5-4a4f-8a94-916433d842ab" providerId="ADAL" clId="{5E62E25B-A0EE-4A4F-B735-D9FB714DF420}" dt="2023-11-12T22:31:59.389" v="8500" actId="1076"/>
          <ac:spMkLst>
            <pc:docMk/>
            <pc:sldMk cId="1782659287" sldId="334"/>
            <ac:spMk id="36" creationId="{45290B51-664C-47C9-B319-9558E0BADBB2}"/>
          </ac:spMkLst>
        </pc:spChg>
        <pc:spChg chg="add mod">
          <ac:chgData name="Pico, Sandra" userId="cc8376c2-a3b5-4a4f-8a94-916433d842ab" providerId="ADAL" clId="{5E62E25B-A0EE-4A4F-B735-D9FB714DF420}" dt="2023-11-12T22:32:13.923" v="8502" actId="1076"/>
          <ac:spMkLst>
            <pc:docMk/>
            <pc:sldMk cId="1782659287" sldId="334"/>
            <ac:spMk id="38" creationId="{198F42C9-264D-401C-B9D1-95FAA323ACE8}"/>
          </ac:spMkLst>
        </pc:spChg>
        <pc:spChg chg="add mod">
          <ac:chgData name="Pico, Sandra" userId="cc8376c2-a3b5-4a4f-8a94-916433d842ab" providerId="ADAL" clId="{5E62E25B-A0EE-4A4F-B735-D9FB714DF420}" dt="2023-11-12T22:32:27.802" v="8506" actId="1076"/>
          <ac:spMkLst>
            <pc:docMk/>
            <pc:sldMk cId="1782659287" sldId="334"/>
            <ac:spMk id="40" creationId="{09D8BB8C-8C0A-D94E-8924-DACACBA11AC3}"/>
          </ac:spMkLst>
        </pc:spChg>
        <pc:spChg chg="add mod">
          <ac:chgData name="Pico, Sandra" userId="cc8376c2-a3b5-4a4f-8a94-916433d842ab" providerId="ADAL" clId="{5E62E25B-A0EE-4A4F-B735-D9FB714DF420}" dt="2023-11-12T22:32:49.972" v="8511" actId="20577"/>
          <ac:spMkLst>
            <pc:docMk/>
            <pc:sldMk cId="1782659287" sldId="334"/>
            <ac:spMk id="42" creationId="{9AAF8A45-8AAE-4C39-A816-BCE08C351C37}"/>
          </ac:spMkLst>
        </pc:spChg>
        <pc:spChg chg="add mod">
          <ac:chgData name="Pico, Sandra" userId="cc8376c2-a3b5-4a4f-8a94-916433d842ab" providerId="ADAL" clId="{5E62E25B-A0EE-4A4F-B735-D9FB714DF420}" dt="2023-11-12T22:33:16.624" v="8514" actId="1076"/>
          <ac:spMkLst>
            <pc:docMk/>
            <pc:sldMk cId="1782659287" sldId="334"/>
            <ac:spMk id="44" creationId="{FDF38C3B-7C74-43B3-9266-EEB38604F3F3}"/>
          </ac:spMkLst>
        </pc:spChg>
        <pc:spChg chg="add mod">
          <ac:chgData name="Pico, Sandra" userId="cc8376c2-a3b5-4a4f-8a94-916433d842ab" providerId="ADAL" clId="{5E62E25B-A0EE-4A4F-B735-D9FB714DF420}" dt="2023-11-12T22:33:41.695" v="8516" actId="1076"/>
          <ac:spMkLst>
            <pc:docMk/>
            <pc:sldMk cId="1782659287" sldId="334"/>
            <ac:spMk id="46" creationId="{90BF0402-88EB-41DD-ACE7-0A7F96E44981}"/>
          </ac:spMkLst>
        </pc:spChg>
        <pc:spChg chg="add mod">
          <ac:chgData name="Pico, Sandra" userId="cc8376c2-a3b5-4a4f-8a94-916433d842ab" providerId="ADAL" clId="{5E62E25B-A0EE-4A4F-B735-D9FB714DF420}" dt="2023-11-12T22:33:45.151" v="8517" actId="1076"/>
          <ac:spMkLst>
            <pc:docMk/>
            <pc:sldMk cId="1782659287" sldId="334"/>
            <ac:spMk id="48" creationId="{F3466FCE-F293-BA43-8AA3-223118ECE0CC}"/>
          </ac:spMkLst>
        </pc:spChg>
        <pc:picChg chg="add mod">
          <ac:chgData name="Pico, Sandra" userId="cc8376c2-a3b5-4a4f-8a94-916433d842ab" providerId="ADAL" clId="{5E62E25B-A0EE-4A4F-B735-D9FB714DF420}" dt="2023-11-12T22:30:15.696" v="8487" actId="1076"/>
          <ac:picMkLst>
            <pc:docMk/>
            <pc:sldMk cId="1782659287" sldId="334"/>
            <ac:picMk id="2" creationId="{1A2901D3-4EAF-D140-8CBA-5C770490AD06}"/>
          </ac:picMkLst>
        </pc:picChg>
        <pc:picChg chg="add mod">
          <ac:chgData name="Pico, Sandra" userId="cc8376c2-a3b5-4a4f-8a94-916433d842ab" providerId="ADAL" clId="{5E62E25B-A0EE-4A4F-B735-D9FB714DF420}" dt="2023-11-12T22:30:42.305" v="8490" actId="1076"/>
          <ac:picMkLst>
            <pc:docMk/>
            <pc:sldMk cId="1782659287" sldId="334"/>
            <ac:picMk id="9" creationId="{A96D308A-526F-49DD-B27E-841BC3CCA063}"/>
          </ac:picMkLst>
        </pc:picChg>
        <pc:picChg chg="add mod">
          <ac:chgData name="Pico, Sandra" userId="cc8376c2-a3b5-4a4f-8a94-916433d842ab" providerId="ADAL" clId="{5E62E25B-A0EE-4A4F-B735-D9FB714DF420}" dt="2023-11-12T22:31:07.863" v="8492" actId="1076"/>
          <ac:picMkLst>
            <pc:docMk/>
            <pc:sldMk cId="1782659287" sldId="334"/>
            <ac:picMk id="29" creationId="{503A6B4D-DEE3-46F9-B451-2A59ED89EBA9}"/>
          </ac:picMkLst>
        </pc:picChg>
        <pc:picChg chg="add mod">
          <ac:chgData name="Pico, Sandra" userId="cc8376c2-a3b5-4a4f-8a94-916433d842ab" providerId="ADAL" clId="{5E62E25B-A0EE-4A4F-B735-D9FB714DF420}" dt="2023-11-12T22:31:29.511" v="8494" actId="1076"/>
          <ac:picMkLst>
            <pc:docMk/>
            <pc:sldMk cId="1782659287" sldId="334"/>
            <ac:picMk id="31" creationId="{9683603A-F28D-412C-BB78-0A17EC4C5A36}"/>
          </ac:picMkLst>
        </pc:picChg>
        <pc:picChg chg="add mod">
          <ac:chgData name="Pico, Sandra" userId="cc8376c2-a3b5-4a4f-8a94-916433d842ab" providerId="ADAL" clId="{5E62E25B-A0EE-4A4F-B735-D9FB714DF420}" dt="2023-11-12T22:31:44.965" v="8498" actId="1076"/>
          <ac:picMkLst>
            <pc:docMk/>
            <pc:sldMk cId="1782659287" sldId="334"/>
            <ac:picMk id="33" creationId="{82C18055-DDC8-47F3-9128-8DD4B9BD3C7C}"/>
          </ac:picMkLst>
        </pc:picChg>
        <pc:picChg chg="add mod">
          <ac:chgData name="Pico, Sandra" userId="cc8376c2-a3b5-4a4f-8a94-916433d842ab" providerId="ADAL" clId="{5E62E25B-A0EE-4A4F-B735-D9FB714DF420}" dt="2023-11-12T22:31:59.389" v="8500" actId="1076"/>
          <ac:picMkLst>
            <pc:docMk/>
            <pc:sldMk cId="1782659287" sldId="334"/>
            <ac:picMk id="35" creationId="{20009679-9FF5-4367-8848-81028E4166B0}"/>
          </ac:picMkLst>
        </pc:picChg>
        <pc:picChg chg="add mod">
          <ac:chgData name="Pico, Sandra" userId="cc8376c2-a3b5-4a4f-8a94-916433d842ab" providerId="ADAL" clId="{5E62E25B-A0EE-4A4F-B735-D9FB714DF420}" dt="2023-11-12T22:32:13.923" v="8502" actId="1076"/>
          <ac:picMkLst>
            <pc:docMk/>
            <pc:sldMk cId="1782659287" sldId="334"/>
            <ac:picMk id="37" creationId="{28923E23-0DF1-4B0E-BBB2-EF74F47F0A4E}"/>
          </ac:picMkLst>
        </pc:picChg>
        <pc:picChg chg="add mod">
          <ac:chgData name="Pico, Sandra" userId="cc8376c2-a3b5-4a4f-8a94-916433d842ab" providerId="ADAL" clId="{5E62E25B-A0EE-4A4F-B735-D9FB714DF420}" dt="2023-11-12T22:32:27.802" v="8506" actId="1076"/>
          <ac:picMkLst>
            <pc:docMk/>
            <pc:sldMk cId="1782659287" sldId="334"/>
            <ac:picMk id="39" creationId="{F1C23086-EC84-CB4E-BB00-6843C7A21B5C}"/>
          </ac:picMkLst>
        </pc:picChg>
        <pc:picChg chg="add mod">
          <ac:chgData name="Pico, Sandra" userId="cc8376c2-a3b5-4a4f-8a94-916433d842ab" providerId="ADAL" clId="{5E62E25B-A0EE-4A4F-B735-D9FB714DF420}" dt="2023-11-12T22:32:52.433" v="8512" actId="1076"/>
          <ac:picMkLst>
            <pc:docMk/>
            <pc:sldMk cId="1782659287" sldId="334"/>
            <ac:picMk id="41" creationId="{F64F39F0-2A68-441A-942F-AE57CA843B97}"/>
          </ac:picMkLst>
        </pc:picChg>
        <pc:picChg chg="add mod">
          <ac:chgData name="Pico, Sandra" userId="cc8376c2-a3b5-4a4f-8a94-916433d842ab" providerId="ADAL" clId="{5E62E25B-A0EE-4A4F-B735-D9FB714DF420}" dt="2023-11-12T22:33:16.624" v="8514" actId="1076"/>
          <ac:picMkLst>
            <pc:docMk/>
            <pc:sldMk cId="1782659287" sldId="334"/>
            <ac:picMk id="43" creationId="{396DAAA0-B2D5-4276-98CA-63696F5DF2A5}"/>
          </ac:picMkLst>
        </pc:picChg>
        <pc:picChg chg="add mod">
          <ac:chgData name="Pico, Sandra" userId="cc8376c2-a3b5-4a4f-8a94-916433d842ab" providerId="ADAL" clId="{5E62E25B-A0EE-4A4F-B735-D9FB714DF420}" dt="2023-11-12T22:33:41.695" v="8516" actId="1076"/>
          <ac:picMkLst>
            <pc:docMk/>
            <pc:sldMk cId="1782659287" sldId="334"/>
            <ac:picMk id="45" creationId="{3A014EEF-0DA2-4105-A8E9-071FC4351DB5}"/>
          </ac:picMkLst>
        </pc:picChg>
        <pc:picChg chg="add mod">
          <ac:chgData name="Pico, Sandra" userId="cc8376c2-a3b5-4a4f-8a94-916433d842ab" providerId="ADAL" clId="{5E62E25B-A0EE-4A4F-B735-D9FB714DF420}" dt="2023-11-12T22:33:45.151" v="8517" actId="1076"/>
          <ac:picMkLst>
            <pc:docMk/>
            <pc:sldMk cId="1782659287" sldId="334"/>
            <ac:picMk id="47" creationId="{780C44B0-24CB-0E46-8E63-78BE71121DDA}"/>
          </ac:picMkLst>
        </pc:picChg>
      </pc:sldChg>
      <pc:sldChg chg="addSp modSp add mod">
        <pc:chgData name="Pico, Sandra" userId="cc8376c2-a3b5-4a4f-8a94-916433d842ab" providerId="ADAL" clId="{5E62E25B-A0EE-4A4F-B735-D9FB714DF420}" dt="2023-11-12T22:34:18.769" v="8551" actId="207"/>
        <pc:sldMkLst>
          <pc:docMk/>
          <pc:sldMk cId="1185726311" sldId="335"/>
        </pc:sldMkLst>
        <pc:spChg chg="mod">
          <ac:chgData name="Pico, Sandra" userId="cc8376c2-a3b5-4a4f-8a94-916433d842ab" providerId="ADAL" clId="{5E62E25B-A0EE-4A4F-B735-D9FB714DF420}" dt="2023-11-12T22:34:18.769" v="8551" actId="207"/>
          <ac:spMkLst>
            <pc:docMk/>
            <pc:sldMk cId="1185726311" sldId="335"/>
            <ac:spMk id="11" creationId="{9A6B155C-5289-D809-FBB5-BCCED13F50CD}"/>
          </ac:spMkLst>
        </pc:spChg>
        <pc:spChg chg="add mod">
          <ac:chgData name="Pico, Sandra" userId="cc8376c2-a3b5-4a4f-8a94-916433d842ab" providerId="ADAL" clId="{5E62E25B-A0EE-4A4F-B735-D9FB714DF420}" dt="2023-11-12T22:34:13.781" v="8550" actId="207"/>
          <ac:spMkLst>
            <pc:docMk/>
            <pc:sldMk cId="1185726311" sldId="335"/>
            <ac:spMk id="49" creationId="{33F3E097-937C-D07A-62FB-64D799F395FC}"/>
          </ac:spMkLst>
        </pc:spChg>
      </pc:sldChg>
      <pc:sldChg chg="modSp add mod">
        <pc:chgData name="Pico, Sandra" userId="cc8376c2-a3b5-4a4f-8a94-916433d842ab" providerId="ADAL" clId="{5E62E25B-A0EE-4A4F-B735-D9FB714DF420}" dt="2023-11-26T16:26:41.740" v="13760" actId="207"/>
        <pc:sldMkLst>
          <pc:docMk/>
          <pc:sldMk cId="1305032883" sldId="336"/>
        </pc:sldMkLst>
        <pc:spChg chg="mod">
          <ac:chgData name="Pico, Sandra" userId="cc8376c2-a3b5-4a4f-8a94-916433d842ab" providerId="ADAL" clId="{5E62E25B-A0EE-4A4F-B735-D9FB714DF420}" dt="2023-11-12T22:34:48.126" v="8586" actId="207"/>
          <ac:spMkLst>
            <pc:docMk/>
            <pc:sldMk cId="1305032883" sldId="336"/>
            <ac:spMk id="7" creationId="{C746D904-FAC4-B705-4B4C-B567BC0FDD6D}"/>
          </ac:spMkLst>
        </pc:spChg>
        <pc:spChg chg="mod">
          <ac:chgData name="Pico, Sandra" userId="cc8376c2-a3b5-4a4f-8a94-916433d842ab" providerId="ADAL" clId="{5E62E25B-A0EE-4A4F-B735-D9FB714DF420}" dt="2023-11-26T16:26:41.740" v="13760" actId="207"/>
          <ac:spMkLst>
            <pc:docMk/>
            <pc:sldMk cId="1305032883" sldId="336"/>
            <ac:spMk id="15" creationId="{18CD8E1F-D8D8-DDCD-9AFC-2394DBA11B35}"/>
          </ac:spMkLst>
        </pc:spChg>
        <pc:spChg chg="mod">
          <ac:chgData name="Pico, Sandra" userId="cc8376c2-a3b5-4a4f-8a94-916433d842ab" providerId="ADAL" clId="{5E62E25B-A0EE-4A4F-B735-D9FB714DF420}" dt="2023-11-12T22:34:44.678" v="8585" actId="20577"/>
          <ac:spMkLst>
            <pc:docMk/>
            <pc:sldMk cId="1305032883" sldId="336"/>
            <ac:spMk id="49" creationId="{33F3E097-937C-D07A-62FB-64D799F395FC}"/>
          </ac:spMkLst>
        </pc:spChg>
      </pc:sldChg>
      <pc:sldChg chg="add del">
        <pc:chgData name="Pico, Sandra" userId="cc8376c2-a3b5-4a4f-8a94-916433d842ab" providerId="ADAL" clId="{5E62E25B-A0EE-4A4F-B735-D9FB714DF420}" dt="2023-11-12T22:34:29.654" v="8553" actId="2890"/>
        <pc:sldMkLst>
          <pc:docMk/>
          <pc:sldMk cId="1499309982" sldId="336"/>
        </pc:sldMkLst>
      </pc:sldChg>
      <pc:sldChg chg="addSp modSp add mod ord">
        <pc:chgData name="Pico, Sandra" userId="cc8376c2-a3b5-4a4f-8a94-916433d842ab" providerId="ADAL" clId="{5E62E25B-A0EE-4A4F-B735-D9FB714DF420}" dt="2023-11-12T22:35:36.504" v="8614" actId="207"/>
        <pc:sldMkLst>
          <pc:docMk/>
          <pc:sldMk cId="640394264" sldId="337"/>
        </pc:sldMkLst>
        <pc:spChg chg="mod">
          <ac:chgData name="Pico, Sandra" userId="cc8376c2-a3b5-4a4f-8a94-916433d842ab" providerId="ADAL" clId="{5E62E25B-A0EE-4A4F-B735-D9FB714DF420}" dt="2023-11-12T22:35:36.504" v="8614" actId="207"/>
          <ac:spMkLst>
            <pc:docMk/>
            <pc:sldMk cId="640394264" sldId="337"/>
            <ac:spMk id="8" creationId="{78B370E9-E80A-4EB5-30A5-1BDCC3A8A9C9}"/>
          </ac:spMkLst>
        </pc:spChg>
        <pc:spChg chg="mod">
          <ac:chgData name="Pico, Sandra" userId="cc8376c2-a3b5-4a4f-8a94-916433d842ab" providerId="ADAL" clId="{5E62E25B-A0EE-4A4F-B735-D9FB714DF420}" dt="2023-11-12T22:35:31.661" v="8612" actId="207"/>
          <ac:spMkLst>
            <pc:docMk/>
            <pc:sldMk cId="640394264" sldId="337"/>
            <ac:spMk id="12" creationId="{7EEBACA2-8616-8DA9-17D4-2F6437C49CFE}"/>
          </ac:spMkLst>
        </pc:spChg>
        <pc:spChg chg="mod">
          <ac:chgData name="Pico, Sandra" userId="cc8376c2-a3b5-4a4f-8a94-916433d842ab" providerId="ADAL" clId="{5E62E25B-A0EE-4A4F-B735-D9FB714DF420}" dt="2023-11-12T22:35:34.862" v="8613" actId="207"/>
          <ac:spMkLst>
            <pc:docMk/>
            <pc:sldMk cId="640394264" sldId="337"/>
            <ac:spMk id="14" creationId="{DD12A7FB-2AAD-834B-62AD-6E3479FA615F}"/>
          </ac:spMkLst>
        </pc:spChg>
        <pc:spChg chg="add mod">
          <ac:chgData name="Pico, Sandra" userId="cc8376c2-a3b5-4a4f-8a94-916433d842ab" providerId="ADAL" clId="{5E62E25B-A0EE-4A4F-B735-D9FB714DF420}" dt="2023-11-12T22:35:16.817" v="8611" actId="20577"/>
          <ac:spMkLst>
            <pc:docMk/>
            <pc:sldMk cId="640394264" sldId="337"/>
            <ac:spMk id="49" creationId="{0F1EFA09-DE37-EDCD-917A-64A3E2634DEE}"/>
          </ac:spMkLst>
        </pc:spChg>
      </pc:sldChg>
      <pc:sldChg chg="addSp modSp add mod ord">
        <pc:chgData name="Pico, Sandra" userId="cc8376c2-a3b5-4a4f-8a94-916433d842ab" providerId="ADAL" clId="{5E62E25B-A0EE-4A4F-B735-D9FB714DF420}" dt="2023-11-12T22:36:02.270" v="8658" actId="207"/>
        <pc:sldMkLst>
          <pc:docMk/>
          <pc:sldMk cId="3044476457" sldId="338"/>
        </pc:sldMkLst>
        <pc:spChg chg="mod">
          <ac:chgData name="Pico, Sandra" userId="cc8376c2-a3b5-4a4f-8a94-916433d842ab" providerId="ADAL" clId="{5E62E25B-A0EE-4A4F-B735-D9FB714DF420}" dt="2023-11-12T22:36:02.270" v="8658" actId="207"/>
          <ac:spMkLst>
            <pc:docMk/>
            <pc:sldMk cId="3044476457" sldId="338"/>
            <ac:spMk id="13" creationId="{736FE0B5-FF14-BB43-3FA4-591B8524D4C7}"/>
          </ac:spMkLst>
        </pc:spChg>
        <pc:spChg chg="add mod">
          <ac:chgData name="Pico, Sandra" userId="cc8376c2-a3b5-4a4f-8a94-916433d842ab" providerId="ADAL" clId="{5E62E25B-A0EE-4A4F-B735-D9FB714DF420}" dt="2023-11-12T22:35:59.195" v="8657" actId="20577"/>
          <ac:spMkLst>
            <pc:docMk/>
            <pc:sldMk cId="3044476457" sldId="338"/>
            <ac:spMk id="49" creationId="{251B3B59-B5ED-4E21-B110-C2243B1E7166}"/>
          </ac:spMkLst>
        </pc:spChg>
      </pc:sldChg>
      <pc:sldChg chg="addSp modSp add mod ord">
        <pc:chgData name="Pico, Sandra" userId="cc8376c2-a3b5-4a4f-8a94-916433d842ab" providerId="ADAL" clId="{5E62E25B-A0EE-4A4F-B735-D9FB714DF420}" dt="2023-11-12T22:36:48.686" v="8697" actId="207"/>
        <pc:sldMkLst>
          <pc:docMk/>
          <pc:sldMk cId="1371846837" sldId="339"/>
        </pc:sldMkLst>
        <pc:spChg chg="mod">
          <ac:chgData name="Pico, Sandra" userId="cc8376c2-a3b5-4a4f-8a94-916433d842ab" providerId="ADAL" clId="{5E62E25B-A0EE-4A4F-B735-D9FB714DF420}" dt="2023-11-12T22:36:48.686" v="8697" actId="207"/>
          <ac:spMkLst>
            <pc:docMk/>
            <pc:sldMk cId="1371846837" sldId="339"/>
            <ac:spMk id="12" creationId="{7EEBACA2-8616-8DA9-17D4-2F6437C49CFE}"/>
          </ac:spMkLst>
        </pc:spChg>
        <pc:spChg chg="mod">
          <ac:chgData name="Pico, Sandra" userId="cc8376c2-a3b5-4a4f-8a94-916433d842ab" providerId="ADAL" clId="{5E62E25B-A0EE-4A4F-B735-D9FB714DF420}" dt="2023-11-12T22:36:32.011" v="8696" actId="207"/>
          <ac:spMkLst>
            <pc:docMk/>
            <pc:sldMk cId="1371846837" sldId="339"/>
            <ac:spMk id="16" creationId="{756A23E5-B489-2E3D-A55D-D4B11082FB01}"/>
          </ac:spMkLst>
        </pc:spChg>
        <pc:spChg chg="add mod">
          <ac:chgData name="Pico, Sandra" userId="cc8376c2-a3b5-4a4f-8a94-916433d842ab" providerId="ADAL" clId="{5E62E25B-A0EE-4A4F-B735-D9FB714DF420}" dt="2023-11-12T22:36:29.627" v="8695" actId="20577"/>
          <ac:spMkLst>
            <pc:docMk/>
            <pc:sldMk cId="1371846837" sldId="339"/>
            <ac:spMk id="49" creationId="{A2A80EFA-81BA-4C32-5E22-AF4B06D65148}"/>
          </ac:spMkLst>
        </pc:spChg>
      </pc:sldChg>
      <pc:sldChg chg="add del">
        <pc:chgData name="Pico, Sandra" userId="cc8376c2-a3b5-4a4f-8a94-916433d842ab" providerId="ADAL" clId="{5E62E25B-A0EE-4A4F-B735-D9FB714DF420}" dt="2023-11-13T17:24:13.909" v="11340" actId="47"/>
        <pc:sldMkLst>
          <pc:docMk/>
          <pc:sldMk cId="2508592824" sldId="2146449467"/>
        </pc:sldMkLst>
      </pc:sldChg>
      <pc:sldChg chg="add del">
        <pc:chgData name="Pico, Sandra" userId="cc8376c2-a3b5-4a4f-8a94-916433d842ab" providerId="ADAL" clId="{5E62E25B-A0EE-4A4F-B735-D9FB714DF420}" dt="2023-11-13T17:16:49.577" v="11277" actId="47"/>
        <pc:sldMkLst>
          <pc:docMk/>
          <pc:sldMk cId="1111129743" sldId="2146449472"/>
        </pc:sldMkLst>
      </pc:sldChg>
      <pc:sldChg chg="add del">
        <pc:chgData name="Pico, Sandra" userId="cc8376c2-a3b5-4a4f-8a94-916433d842ab" providerId="ADAL" clId="{5E62E25B-A0EE-4A4F-B735-D9FB714DF420}" dt="2023-11-13T17:13:58.129" v="11093" actId="47"/>
        <pc:sldMkLst>
          <pc:docMk/>
          <pc:sldMk cId="973641959" sldId="2146449475"/>
        </pc:sldMkLst>
      </pc:sldChg>
      <pc:sldChg chg="add del">
        <pc:chgData name="Pico, Sandra" userId="cc8376c2-a3b5-4a4f-8a94-916433d842ab" providerId="ADAL" clId="{5E62E25B-A0EE-4A4F-B735-D9FB714DF420}" dt="2023-11-13T17:14:15.393" v="11099" actId="47"/>
        <pc:sldMkLst>
          <pc:docMk/>
          <pc:sldMk cId="921629511" sldId="2146449477"/>
        </pc:sldMkLst>
      </pc:sldChg>
      <pc:sldChg chg="add del">
        <pc:chgData name="Pico, Sandra" userId="cc8376c2-a3b5-4a4f-8a94-916433d842ab" providerId="ADAL" clId="{5E62E25B-A0EE-4A4F-B735-D9FB714DF420}" dt="2023-11-13T17:13:34.214" v="11045" actId="47"/>
        <pc:sldMkLst>
          <pc:docMk/>
          <pc:sldMk cId="242246440" sldId="2146449479"/>
        </pc:sldMkLst>
      </pc:sldChg>
      <pc:sldChg chg="add del">
        <pc:chgData name="Pico, Sandra" userId="cc8376c2-a3b5-4a4f-8a94-916433d842ab" providerId="ADAL" clId="{5E62E25B-A0EE-4A4F-B735-D9FB714DF420}" dt="2023-11-13T17:15:18.067" v="11167" actId="47"/>
        <pc:sldMkLst>
          <pc:docMk/>
          <pc:sldMk cId="1382590491" sldId="2146449480"/>
        </pc:sldMkLst>
      </pc:sldChg>
      <pc:sldChg chg="add del">
        <pc:chgData name="Pico, Sandra" userId="cc8376c2-a3b5-4a4f-8a94-916433d842ab" providerId="ADAL" clId="{5E62E25B-A0EE-4A4F-B735-D9FB714DF420}" dt="2023-11-13T17:14:53.798" v="11146" actId="47"/>
        <pc:sldMkLst>
          <pc:docMk/>
          <pc:sldMk cId="371454403" sldId="2146449482"/>
        </pc:sldMkLst>
      </pc:sldChg>
      <pc:sldChg chg="add del">
        <pc:chgData name="Pico, Sandra" userId="cc8376c2-a3b5-4a4f-8a94-916433d842ab" providerId="ADAL" clId="{5E62E25B-A0EE-4A4F-B735-D9FB714DF420}" dt="2023-11-13T17:24:41.079" v="11371" actId="47"/>
        <pc:sldMkLst>
          <pc:docMk/>
          <pc:sldMk cId="3701284974" sldId="2146449485"/>
        </pc:sldMkLst>
      </pc:sldChg>
      <pc:sldChg chg="add del">
        <pc:chgData name="Pico, Sandra" userId="cc8376c2-a3b5-4a4f-8a94-916433d842ab" providerId="ADAL" clId="{5E62E25B-A0EE-4A4F-B735-D9FB714DF420}" dt="2023-11-13T17:25:55.715" v="11440" actId="47"/>
        <pc:sldMkLst>
          <pc:docMk/>
          <pc:sldMk cId="1454914931" sldId="2146449487"/>
        </pc:sldMkLst>
      </pc:sldChg>
      <pc:sldChg chg="add del">
        <pc:chgData name="Pico, Sandra" userId="cc8376c2-a3b5-4a4f-8a94-916433d842ab" providerId="ADAL" clId="{5E62E25B-A0EE-4A4F-B735-D9FB714DF420}" dt="2023-11-13T17:26:21.891" v="11495" actId="47"/>
        <pc:sldMkLst>
          <pc:docMk/>
          <pc:sldMk cId="3975687465" sldId="2146449488"/>
        </pc:sldMkLst>
      </pc:sldChg>
      <pc:sldChg chg="add del">
        <pc:chgData name="Pico, Sandra" userId="cc8376c2-a3b5-4a4f-8a94-916433d842ab" providerId="ADAL" clId="{5E62E25B-A0EE-4A4F-B735-D9FB714DF420}" dt="2023-11-13T17:26:42.996" v="11555" actId="47"/>
        <pc:sldMkLst>
          <pc:docMk/>
          <pc:sldMk cId="486419197" sldId="2146449489"/>
        </pc:sldMkLst>
      </pc:sldChg>
      <pc:sldChg chg="add del">
        <pc:chgData name="Pico, Sandra" userId="cc8376c2-a3b5-4a4f-8a94-916433d842ab" providerId="ADAL" clId="{5E62E25B-A0EE-4A4F-B735-D9FB714DF420}" dt="2023-11-13T17:27:07.755" v="11595" actId="47"/>
        <pc:sldMkLst>
          <pc:docMk/>
          <pc:sldMk cId="852263174" sldId="2146449490"/>
        </pc:sldMkLst>
      </pc:sldChg>
      <pc:sldChg chg="add del">
        <pc:chgData name="Pico, Sandra" userId="cc8376c2-a3b5-4a4f-8a94-916433d842ab" providerId="ADAL" clId="{5E62E25B-A0EE-4A4F-B735-D9FB714DF420}" dt="2023-11-13T17:27:34.014" v="11648" actId="47"/>
        <pc:sldMkLst>
          <pc:docMk/>
          <pc:sldMk cId="1142502705" sldId="2146449491"/>
        </pc:sldMkLst>
      </pc:sldChg>
      <pc:sldChg chg="add del">
        <pc:chgData name="Pico, Sandra" userId="cc8376c2-a3b5-4a4f-8a94-916433d842ab" providerId="ADAL" clId="{5E62E25B-A0EE-4A4F-B735-D9FB714DF420}" dt="2023-11-13T17:27:47.407" v="11653" actId="47"/>
        <pc:sldMkLst>
          <pc:docMk/>
          <pc:sldMk cId="94151947" sldId="2146449492"/>
        </pc:sldMkLst>
      </pc:sldChg>
      <pc:sldChg chg="add del">
        <pc:chgData name="Pico, Sandra" userId="cc8376c2-a3b5-4a4f-8a94-916433d842ab" providerId="ADAL" clId="{5E62E25B-A0EE-4A4F-B735-D9FB714DF420}" dt="2023-11-13T17:28:02.362" v="11658" actId="47"/>
        <pc:sldMkLst>
          <pc:docMk/>
          <pc:sldMk cId="2859997368" sldId="2146449493"/>
        </pc:sldMkLst>
      </pc:sldChg>
      <pc:sldChg chg="add del">
        <pc:chgData name="Pico, Sandra" userId="cc8376c2-a3b5-4a4f-8a94-916433d842ab" providerId="ADAL" clId="{5E62E25B-A0EE-4A4F-B735-D9FB714DF420}" dt="2023-11-13T17:28:21.155" v="11666" actId="47"/>
        <pc:sldMkLst>
          <pc:docMk/>
          <pc:sldMk cId="3551396846" sldId="2146449494"/>
        </pc:sldMkLst>
      </pc:sldChg>
      <pc:sldChg chg="add del">
        <pc:chgData name="Pico, Sandra" userId="cc8376c2-a3b5-4a4f-8a94-916433d842ab" providerId="ADAL" clId="{5E62E25B-A0EE-4A4F-B735-D9FB714DF420}" dt="2023-11-13T17:28:44.457" v="11706" actId="47"/>
        <pc:sldMkLst>
          <pc:docMk/>
          <pc:sldMk cId="3093521364" sldId="2146449495"/>
        </pc:sldMkLst>
      </pc:sldChg>
      <pc:sldChg chg="add del">
        <pc:chgData name="Pico, Sandra" userId="cc8376c2-a3b5-4a4f-8a94-916433d842ab" providerId="ADAL" clId="{5E62E25B-A0EE-4A4F-B735-D9FB714DF420}" dt="2023-11-13T17:29:09.936" v="11727" actId="47"/>
        <pc:sldMkLst>
          <pc:docMk/>
          <pc:sldMk cId="2974663079" sldId="2146449496"/>
        </pc:sldMkLst>
      </pc:sldChg>
      <pc:sldChg chg="add del">
        <pc:chgData name="Pico, Sandra" userId="cc8376c2-a3b5-4a4f-8a94-916433d842ab" providerId="ADAL" clId="{5E62E25B-A0EE-4A4F-B735-D9FB714DF420}" dt="2023-11-13T17:29:22.563" v="11733" actId="47"/>
        <pc:sldMkLst>
          <pc:docMk/>
          <pc:sldMk cId="2260833480" sldId="2146449497"/>
        </pc:sldMkLst>
      </pc:sldChg>
      <pc:sldChg chg="add del">
        <pc:chgData name="Pico, Sandra" userId="cc8376c2-a3b5-4a4f-8a94-916433d842ab" providerId="ADAL" clId="{5E62E25B-A0EE-4A4F-B735-D9FB714DF420}" dt="2023-11-13T17:29:55.913" v="11787" actId="47"/>
        <pc:sldMkLst>
          <pc:docMk/>
          <pc:sldMk cId="750788820" sldId="2146449498"/>
        </pc:sldMkLst>
      </pc:sldChg>
      <pc:sldChg chg="add del">
        <pc:chgData name="Pico, Sandra" userId="cc8376c2-a3b5-4a4f-8a94-916433d842ab" providerId="ADAL" clId="{5E62E25B-A0EE-4A4F-B735-D9FB714DF420}" dt="2023-11-13T17:30:18.031" v="11816" actId="47"/>
        <pc:sldMkLst>
          <pc:docMk/>
          <pc:sldMk cId="1846472604" sldId="2146449499"/>
        </pc:sldMkLst>
      </pc:sldChg>
      <pc:sldChg chg="add del">
        <pc:chgData name="Pico, Sandra" userId="cc8376c2-a3b5-4a4f-8a94-916433d842ab" providerId="ADAL" clId="{5E62E25B-A0EE-4A4F-B735-D9FB714DF420}" dt="2023-11-13T17:16:30.927" v="11250" actId="47"/>
        <pc:sldMkLst>
          <pc:docMk/>
          <pc:sldMk cId="3245381459" sldId="2146449500"/>
        </pc:sldMkLst>
      </pc:sldChg>
      <pc:sldChg chg="add del">
        <pc:chgData name="Pico, Sandra" userId="cc8376c2-a3b5-4a4f-8a94-916433d842ab" providerId="ADAL" clId="{5E62E25B-A0EE-4A4F-B735-D9FB714DF420}" dt="2023-11-13T17:25:11.559" v="11418" actId="47"/>
        <pc:sldMkLst>
          <pc:docMk/>
          <pc:sldMk cId="3926559642" sldId="2146449501"/>
        </pc:sldMkLst>
      </pc:sldChg>
      <pc:sldChg chg="add del">
        <pc:chgData name="Pico, Sandra" userId="cc8376c2-a3b5-4a4f-8a94-916433d842ab" providerId="ADAL" clId="{5E62E25B-A0EE-4A4F-B735-D9FB714DF420}" dt="2023-11-13T17:25:25.830" v="11424" actId="47"/>
        <pc:sldMkLst>
          <pc:docMk/>
          <pc:sldMk cId="2798852479" sldId="2146449502"/>
        </pc:sldMkLst>
      </pc:sldChg>
      <pc:sldChg chg="add del">
        <pc:chgData name="Pico, Sandra" userId="cc8376c2-a3b5-4a4f-8a94-916433d842ab" providerId="ADAL" clId="{5E62E25B-A0EE-4A4F-B735-D9FB714DF420}" dt="2023-11-13T17:32:11.944" v="11910" actId="47"/>
        <pc:sldMkLst>
          <pc:docMk/>
          <pc:sldMk cId="2836213933" sldId="2146449503"/>
        </pc:sldMkLst>
      </pc:sldChg>
      <pc:sldChg chg="add del">
        <pc:chgData name="Pico, Sandra" userId="cc8376c2-a3b5-4a4f-8a94-916433d842ab" providerId="ADAL" clId="{5E62E25B-A0EE-4A4F-B735-D9FB714DF420}" dt="2023-11-13T17:38:54.649" v="12110" actId="47"/>
        <pc:sldMkLst>
          <pc:docMk/>
          <pc:sldMk cId="1457739548" sldId="2146449504"/>
        </pc:sldMkLst>
      </pc:sldChg>
      <pc:sldChg chg="add del">
        <pc:chgData name="Pico, Sandra" userId="cc8376c2-a3b5-4a4f-8a94-916433d842ab" providerId="ADAL" clId="{5E62E25B-A0EE-4A4F-B735-D9FB714DF420}" dt="2023-11-13T17:30:37.763" v="11820" actId="47"/>
        <pc:sldMkLst>
          <pc:docMk/>
          <pc:sldMk cId="3474356986" sldId="2146449505"/>
        </pc:sldMkLst>
      </pc:sldChg>
      <pc:sldChg chg="add del">
        <pc:chgData name="Pico, Sandra" userId="cc8376c2-a3b5-4a4f-8a94-916433d842ab" providerId="ADAL" clId="{5E62E25B-A0EE-4A4F-B735-D9FB714DF420}" dt="2023-11-13T17:30:57.492" v="11826" actId="47"/>
        <pc:sldMkLst>
          <pc:docMk/>
          <pc:sldMk cId="2184905538" sldId="2146449508"/>
        </pc:sldMkLst>
      </pc:sldChg>
      <pc:sldChg chg="add del">
        <pc:chgData name="Pico, Sandra" userId="cc8376c2-a3b5-4a4f-8a94-916433d842ab" providerId="ADAL" clId="{5E62E25B-A0EE-4A4F-B735-D9FB714DF420}" dt="2023-11-13T17:31:23.711" v="11868" actId="47"/>
        <pc:sldMkLst>
          <pc:docMk/>
          <pc:sldMk cId="822074718" sldId="2146449509"/>
        </pc:sldMkLst>
      </pc:sldChg>
      <pc:sldChg chg="add del">
        <pc:chgData name="Pico, Sandra" userId="cc8376c2-a3b5-4a4f-8a94-916433d842ab" providerId="ADAL" clId="{5E62E25B-A0EE-4A4F-B735-D9FB714DF420}" dt="2023-11-13T17:31:40.970" v="11872" actId="47"/>
        <pc:sldMkLst>
          <pc:docMk/>
          <pc:sldMk cId="2504910352" sldId="2146449510"/>
        </pc:sldMkLst>
      </pc:sldChg>
      <pc:sldChg chg="add del">
        <pc:chgData name="Pico, Sandra" userId="cc8376c2-a3b5-4a4f-8a94-916433d842ab" providerId="ADAL" clId="{5E62E25B-A0EE-4A4F-B735-D9FB714DF420}" dt="2023-11-13T17:33:07.706" v="11932" actId="47"/>
        <pc:sldMkLst>
          <pc:docMk/>
          <pc:sldMk cId="3439957987" sldId="2146449511"/>
        </pc:sldMkLst>
      </pc:sldChg>
      <pc:sldChg chg="add del">
        <pc:chgData name="Pico, Sandra" userId="cc8376c2-a3b5-4a4f-8a94-916433d842ab" providerId="ADAL" clId="{5E62E25B-A0EE-4A4F-B735-D9FB714DF420}" dt="2023-11-13T17:32:50.175" v="11920" actId="47"/>
        <pc:sldMkLst>
          <pc:docMk/>
          <pc:sldMk cId="676599573" sldId="2146449512"/>
        </pc:sldMkLst>
      </pc:sldChg>
      <pc:sldChg chg="add del">
        <pc:chgData name="Pico, Sandra" userId="cc8376c2-a3b5-4a4f-8a94-916433d842ab" providerId="ADAL" clId="{5E62E25B-A0EE-4A4F-B735-D9FB714DF420}" dt="2023-11-13T17:36:53.181" v="12054" actId="47"/>
        <pc:sldMkLst>
          <pc:docMk/>
          <pc:sldMk cId="3372808007" sldId="2146449515"/>
        </pc:sldMkLst>
      </pc:sldChg>
      <pc:sldChg chg="add del">
        <pc:chgData name="Pico, Sandra" userId="cc8376c2-a3b5-4a4f-8a94-916433d842ab" providerId="ADAL" clId="{5E62E25B-A0EE-4A4F-B735-D9FB714DF420}" dt="2023-11-13T17:39:25.532" v="12125" actId="47"/>
        <pc:sldMkLst>
          <pc:docMk/>
          <pc:sldMk cId="3837644354" sldId="2146449516"/>
        </pc:sldMkLst>
      </pc:sldChg>
      <pc:sldChg chg="add del">
        <pc:chgData name="Pico, Sandra" userId="cc8376c2-a3b5-4a4f-8a94-916433d842ab" providerId="ADAL" clId="{5E62E25B-A0EE-4A4F-B735-D9FB714DF420}" dt="2023-11-13T17:31:43.504" v="11873" actId="47"/>
        <pc:sldMkLst>
          <pc:docMk/>
          <pc:sldMk cId="3855771635" sldId="2146449517"/>
        </pc:sldMkLst>
      </pc:sldChg>
      <pc:sldChg chg="add del">
        <pc:chgData name="Pico, Sandra" userId="cc8376c2-a3b5-4a4f-8a94-916433d842ab" providerId="ADAL" clId="{5E62E25B-A0EE-4A4F-B735-D9FB714DF420}" dt="2023-11-13T17:16:14.229" v="11229" actId="47"/>
        <pc:sldMkLst>
          <pc:docMk/>
          <pc:sldMk cId="206356604" sldId="2146449519"/>
        </pc:sldMkLst>
      </pc:sldChg>
      <pc:sldChg chg="add del">
        <pc:chgData name="Pico, Sandra" userId="cc8376c2-a3b5-4a4f-8a94-916433d842ab" providerId="ADAL" clId="{5E62E25B-A0EE-4A4F-B735-D9FB714DF420}" dt="2023-11-13T17:40:07.467" v="12174" actId="47"/>
        <pc:sldMkLst>
          <pc:docMk/>
          <pc:sldMk cId="3684258608" sldId="2146449521"/>
        </pc:sldMkLst>
      </pc:sldChg>
      <pc:sldChg chg="add del">
        <pc:chgData name="Pico, Sandra" userId="cc8376c2-a3b5-4a4f-8a94-916433d842ab" providerId="ADAL" clId="{5E62E25B-A0EE-4A4F-B735-D9FB714DF420}" dt="2023-11-13T17:39:48.411" v="12155" actId="47"/>
        <pc:sldMkLst>
          <pc:docMk/>
          <pc:sldMk cId="281549188" sldId="2146449522"/>
        </pc:sldMkLst>
      </pc:sldChg>
      <pc:sldChg chg="add del">
        <pc:chgData name="Pico, Sandra" userId="cc8376c2-a3b5-4a4f-8a94-916433d842ab" providerId="ADAL" clId="{5E62E25B-A0EE-4A4F-B735-D9FB714DF420}" dt="2023-11-13T17:40:21.952" v="12178" actId="47"/>
        <pc:sldMkLst>
          <pc:docMk/>
          <pc:sldMk cId="495106144" sldId="2146449523"/>
        </pc:sldMkLst>
      </pc:sldChg>
      <pc:sldChg chg="add del">
        <pc:chgData name="Pico, Sandra" userId="cc8376c2-a3b5-4a4f-8a94-916433d842ab" providerId="ADAL" clId="{5E62E25B-A0EE-4A4F-B735-D9FB714DF420}" dt="2023-11-13T17:40:33.079" v="12182" actId="47"/>
        <pc:sldMkLst>
          <pc:docMk/>
          <pc:sldMk cId="1277272544" sldId="2146449524"/>
        </pc:sldMkLst>
      </pc:sldChg>
      <pc:sldChg chg="add del">
        <pc:chgData name="Pico, Sandra" userId="cc8376c2-a3b5-4a4f-8a94-916433d842ab" providerId="ADAL" clId="{5E62E25B-A0EE-4A4F-B735-D9FB714DF420}" dt="2023-11-13T17:41:08.598" v="12209" actId="47"/>
        <pc:sldMkLst>
          <pc:docMk/>
          <pc:sldMk cId="411177889" sldId="2146449525"/>
        </pc:sldMkLst>
      </pc:sldChg>
      <pc:sldChg chg="add del">
        <pc:chgData name="Pico, Sandra" userId="cc8376c2-a3b5-4a4f-8a94-916433d842ab" providerId="ADAL" clId="{5E62E25B-A0EE-4A4F-B735-D9FB714DF420}" dt="2023-11-13T17:31:45.774" v="11874" actId="47"/>
        <pc:sldMkLst>
          <pc:docMk/>
          <pc:sldMk cId="1160388716" sldId="2146449527"/>
        </pc:sldMkLst>
      </pc:sldChg>
      <pc:sldChg chg="add del">
        <pc:chgData name="Pico, Sandra" userId="cc8376c2-a3b5-4a4f-8a94-916433d842ab" providerId="ADAL" clId="{5E62E25B-A0EE-4A4F-B735-D9FB714DF420}" dt="2023-11-13T17:31:47.559" v="11875" actId="47"/>
        <pc:sldMkLst>
          <pc:docMk/>
          <pc:sldMk cId="375505264" sldId="2146449528"/>
        </pc:sldMkLst>
      </pc:sldChg>
      <pc:sldChg chg="add del">
        <pc:chgData name="Pico, Sandra" userId="cc8376c2-a3b5-4a4f-8a94-916433d842ab" providerId="ADAL" clId="{5E62E25B-A0EE-4A4F-B735-D9FB714DF420}" dt="2023-11-13T17:33:54.478" v="11963" actId="47"/>
        <pc:sldMkLst>
          <pc:docMk/>
          <pc:sldMk cId="2180626264" sldId="2146449529"/>
        </pc:sldMkLst>
      </pc:sldChg>
      <pc:sldChg chg="add del">
        <pc:chgData name="Pico, Sandra" userId="cc8376c2-a3b5-4a4f-8a94-916433d842ab" providerId="ADAL" clId="{5E62E25B-A0EE-4A4F-B735-D9FB714DF420}" dt="2023-11-13T17:34:05.991" v="11966" actId="47"/>
        <pc:sldMkLst>
          <pc:docMk/>
          <pc:sldMk cId="3896487090" sldId="2146449531"/>
        </pc:sldMkLst>
      </pc:sldChg>
      <pc:sldChg chg="add del">
        <pc:chgData name="Pico, Sandra" userId="cc8376c2-a3b5-4a4f-8a94-916433d842ab" providerId="ADAL" clId="{5E62E25B-A0EE-4A4F-B735-D9FB714DF420}" dt="2023-11-13T17:34:16.685" v="11970" actId="47"/>
        <pc:sldMkLst>
          <pc:docMk/>
          <pc:sldMk cId="3535944948" sldId="2146449532"/>
        </pc:sldMkLst>
      </pc:sldChg>
      <pc:sldChg chg="add del">
        <pc:chgData name="Pico, Sandra" userId="cc8376c2-a3b5-4a4f-8a94-916433d842ab" providerId="ADAL" clId="{5E62E25B-A0EE-4A4F-B735-D9FB714DF420}" dt="2023-11-13T17:34:26.832" v="11974" actId="47"/>
        <pc:sldMkLst>
          <pc:docMk/>
          <pc:sldMk cId="3530040945" sldId="2146449533"/>
        </pc:sldMkLst>
      </pc:sldChg>
      <pc:sldChg chg="modSp add del mod">
        <pc:chgData name="Pico, Sandra" userId="cc8376c2-a3b5-4a4f-8a94-916433d842ab" providerId="ADAL" clId="{5E62E25B-A0EE-4A4F-B735-D9FB714DF420}" dt="2023-11-13T17:34:40.741" v="11980" actId="47"/>
        <pc:sldMkLst>
          <pc:docMk/>
          <pc:sldMk cId="2041076961" sldId="2146449534"/>
        </pc:sldMkLst>
        <pc:spChg chg="mod">
          <ac:chgData name="Pico, Sandra" userId="cc8376c2-a3b5-4a4f-8a94-916433d842ab" providerId="ADAL" clId="{5E62E25B-A0EE-4A4F-B735-D9FB714DF420}" dt="2023-11-13T17:34:34.652" v="11978" actId="1076"/>
          <ac:spMkLst>
            <pc:docMk/>
            <pc:sldMk cId="2041076961" sldId="2146449534"/>
            <ac:spMk id="7" creationId="{6F13490C-9599-4CC5-A9C5-AF11DD86B0B8}"/>
          </ac:spMkLst>
        </pc:spChg>
      </pc:sldChg>
      <pc:sldChg chg="add del">
        <pc:chgData name="Pico, Sandra" userId="cc8376c2-a3b5-4a4f-8a94-916433d842ab" providerId="ADAL" clId="{5E62E25B-A0EE-4A4F-B735-D9FB714DF420}" dt="2023-11-13T17:34:57.633" v="11984" actId="47"/>
        <pc:sldMkLst>
          <pc:docMk/>
          <pc:sldMk cId="3690178260" sldId="2146449535"/>
        </pc:sldMkLst>
      </pc:sldChg>
      <pc:sldChg chg="add del">
        <pc:chgData name="Pico, Sandra" userId="cc8376c2-a3b5-4a4f-8a94-916433d842ab" providerId="ADAL" clId="{5E62E25B-A0EE-4A4F-B735-D9FB714DF420}" dt="2023-11-13T17:35:16.024" v="11989" actId="47"/>
        <pc:sldMkLst>
          <pc:docMk/>
          <pc:sldMk cId="3697502448" sldId="2146449536"/>
        </pc:sldMkLst>
      </pc:sldChg>
      <pc:sldChg chg="add del">
        <pc:chgData name="Pico, Sandra" userId="cc8376c2-a3b5-4a4f-8a94-916433d842ab" providerId="ADAL" clId="{5E62E25B-A0EE-4A4F-B735-D9FB714DF420}" dt="2023-11-13T17:33:28.312" v="11937" actId="47"/>
        <pc:sldMkLst>
          <pc:docMk/>
          <pc:sldMk cId="3816010141" sldId="2146449538"/>
        </pc:sldMkLst>
      </pc:sldChg>
      <pc:sldChg chg="add del">
        <pc:chgData name="Pico, Sandra" userId="cc8376c2-a3b5-4a4f-8a94-916433d842ab" providerId="ADAL" clId="{5E62E25B-A0EE-4A4F-B735-D9FB714DF420}" dt="2023-11-13T17:35:35.935" v="12000" actId="47"/>
        <pc:sldMkLst>
          <pc:docMk/>
          <pc:sldMk cId="3906356094" sldId="2146449539"/>
        </pc:sldMkLst>
      </pc:sldChg>
      <pc:sldChg chg="add del">
        <pc:chgData name="Pico, Sandra" userId="cc8376c2-a3b5-4a4f-8a94-916433d842ab" providerId="ADAL" clId="{5E62E25B-A0EE-4A4F-B735-D9FB714DF420}" dt="2023-11-13T17:35:51.090" v="12004" actId="47"/>
        <pc:sldMkLst>
          <pc:docMk/>
          <pc:sldMk cId="2214884214" sldId="2146449540"/>
        </pc:sldMkLst>
      </pc:sldChg>
      <pc:sldChg chg="add del">
        <pc:chgData name="Pico, Sandra" userId="cc8376c2-a3b5-4a4f-8a94-916433d842ab" providerId="ADAL" clId="{5E62E25B-A0EE-4A4F-B735-D9FB714DF420}" dt="2023-11-13T17:36:09.962" v="12010" actId="47"/>
        <pc:sldMkLst>
          <pc:docMk/>
          <pc:sldMk cId="2054467972" sldId="2146449541"/>
        </pc:sldMkLst>
      </pc:sldChg>
      <pc:sldChg chg="add del">
        <pc:chgData name="Pico, Sandra" userId="cc8376c2-a3b5-4a4f-8a94-916433d842ab" providerId="ADAL" clId="{5E62E25B-A0EE-4A4F-B735-D9FB714DF420}" dt="2023-11-13T17:36:28.311" v="12013" actId="47"/>
        <pc:sldMkLst>
          <pc:docMk/>
          <pc:sldMk cId="4085001814" sldId="2146449542"/>
        </pc:sldMkLst>
      </pc:sldChg>
      <pc:sldChg chg="add del">
        <pc:chgData name="Pico, Sandra" userId="cc8376c2-a3b5-4a4f-8a94-916433d842ab" providerId="ADAL" clId="{5E62E25B-A0EE-4A4F-B735-D9FB714DF420}" dt="2023-11-13T17:38:19.205" v="12056" actId="47"/>
        <pc:sldMkLst>
          <pc:docMk/>
          <pc:sldMk cId="3795570348" sldId="2146449543"/>
        </pc:sldMkLst>
      </pc:sldChg>
      <pc:sldChg chg="add del">
        <pc:chgData name="Pico, Sandra" userId="cc8376c2-a3b5-4a4f-8a94-916433d842ab" providerId="ADAL" clId="{5E62E25B-A0EE-4A4F-B735-D9FB714DF420}" dt="2023-11-13T17:38:33.411" v="12061" actId="47"/>
        <pc:sldMkLst>
          <pc:docMk/>
          <pc:sldMk cId="580757787" sldId="2146449544"/>
        </pc:sldMkLst>
      </pc:sldChg>
      <pc:sldChg chg="add del">
        <pc:chgData name="Pico, Sandra" userId="cc8376c2-a3b5-4a4f-8a94-916433d842ab" providerId="ADAL" clId="{5E62E25B-A0EE-4A4F-B735-D9FB714DF420}" dt="2023-11-13T17:40:48.368" v="12190" actId="47"/>
        <pc:sldMkLst>
          <pc:docMk/>
          <pc:sldMk cId="1764678366" sldId="2146449545"/>
        </pc:sldMkLst>
      </pc:sldChg>
      <pc:sldChg chg="addSp delSp modSp add mod modNotesTx">
        <pc:chgData name="Pico, Sandra" userId="cc8376c2-a3b5-4a4f-8a94-916433d842ab" providerId="ADAL" clId="{5E62E25B-A0EE-4A4F-B735-D9FB714DF420}" dt="2023-11-13T17:02:34.719" v="10888" actId="20577"/>
        <pc:sldMkLst>
          <pc:docMk/>
          <pc:sldMk cId="557054931" sldId="2146449546"/>
        </pc:sldMkLst>
        <pc:spChg chg="add mod">
          <ac:chgData name="Pico, Sandra" userId="cc8376c2-a3b5-4a4f-8a94-916433d842ab" providerId="ADAL" clId="{5E62E25B-A0EE-4A4F-B735-D9FB714DF420}" dt="2023-11-13T16:56:59.853" v="9814" actId="1076"/>
          <ac:spMkLst>
            <pc:docMk/>
            <pc:sldMk cId="557054931" sldId="2146449546"/>
            <ac:spMk id="2" creationId="{8FF05FC6-2BBE-2540-7C48-F3FEBAD0F698}"/>
          </ac:spMkLst>
        </pc:spChg>
        <pc:spChg chg="mod">
          <ac:chgData name="Pico, Sandra" userId="cc8376c2-a3b5-4a4f-8a94-916433d842ab" providerId="ADAL" clId="{5E62E25B-A0EE-4A4F-B735-D9FB714DF420}" dt="2023-11-13T16:50:39.519" v="9687" actId="20577"/>
          <ac:spMkLst>
            <pc:docMk/>
            <pc:sldMk cId="557054931" sldId="2146449546"/>
            <ac:spMk id="3" creationId="{56D48B30-D919-DE96-C825-EB0B994B0346}"/>
          </ac:spMkLst>
        </pc:spChg>
        <pc:spChg chg="del">
          <ac:chgData name="Pico, Sandra" userId="cc8376c2-a3b5-4a4f-8a94-916433d842ab" providerId="ADAL" clId="{5E62E25B-A0EE-4A4F-B735-D9FB714DF420}" dt="2023-11-13T16:50:42.308" v="9688" actId="478"/>
          <ac:spMkLst>
            <pc:docMk/>
            <pc:sldMk cId="557054931" sldId="2146449546"/>
            <ac:spMk id="7" creationId="{920FA86B-42FB-79A7-4929-52B896E416AF}"/>
          </ac:spMkLst>
        </pc:spChg>
        <pc:spChg chg="del mod">
          <ac:chgData name="Pico, Sandra" userId="cc8376c2-a3b5-4a4f-8a94-916433d842ab" providerId="ADAL" clId="{5E62E25B-A0EE-4A4F-B735-D9FB714DF420}" dt="2023-11-13T16:50:46.567" v="9694" actId="478"/>
          <ac:spMkLst>
            <pc:docMk/>
            <pc:sldMk cId="557054931" sldId="2146449546"/>
            <ac:spMk id="11" creationId="{5A54C943-892D-8683-FBA7-E8575FD11544}"/>
          </ac:spMkLst>
        </pc:spChg>
        <pc:spChg chg="del">
          <ac:chgData name="Pico, Sandra" userId="cc8376c2-a3b5-4a4f-8a94-916433d842ab" providerId="ADAL" clId="{5E62E25B-A0EE-4A4F-B735-D9FB714DF420}" dt="2023-11-13T16:50:45.632" v="9693" actId="478"/>
          <ac:spMkLst>
            <pc:docMk/>
            <pc:sldMk cId="557054931" sldId="2146449546"/>
            <ac:spMk id="12" creationId="{9348E9EC-C8A4-DDF7-D9E4-CE75A0E0D0F8}"/>
          </ac:spMkLst>
        </pc:spChg>
        <pc:spChg chg="del">
          <ac:chgData name="Pico, Sandra" userId="cc8376c2-a3b5-4a4f-8a94-916433d842ab" providerId="ADAL" clId="{5E62E25B-A0EE-4A4F-B735-D9FB714DF420}" dt="2023-11-13T16:50:48.634" v="9697" actId="478"/>
          <ac:spMkLst>
            <pc:docMk/>
            <pc:sldMk cId="557054931" sldId="2146449546"/>
            <ac:spMk id="13" creationId="{32D5EC47-732D-5AE4-92E8-FA565A7FF94F}"/>
          </ac:spMkLst>
        </pc:spChg>
        <pc:spChg chg="add mod">
          <ac:chgData name="Pico, Sandra" userId="cc8376c2-a3b5-4a4f-8a94-916433d842ab" providerId="ADAL" clId="{5E62E25B-A0EE-4A4F-B735-D9FB714DF420}" dt="2023-11-13T16:56:59.853" v="9814" actId="1076"/>
          <ac:spMkLst>
            <pc:docMk/>
            <pc:sldMk cId="557054931" sldId="2146449546"/>
            <ac:spMk id="14" creationId="{58243140-3078-63FE-E653-759DCD198E79}"/>
          </ac:spMkLst>
        </pc:spChg>
        <pc:spChg chg="add mod">
          <ac:chgData name="Pico, Sandra" userId="cc8376c2-a3b5-4a4f-8a94-916433d842ab" providerId="ADAL" clId="{5E62E25B-A0EE-4A4F-B735-D9FB714DF420}" dt="2023-11-13T16:56:59.853" v="9814" actId="1076"/>
          <ac:spMkLst>
            <pc:docMk/>
            <pc:sldMk cId="557054931" sldId="2146449546"/>
            <ac:spMk id="15" creationId="{AEA1CB4F-5E30-3CCC-3B1B-3773DD4EE89E}"/>
          </ac:spMkLst>
        </pc:spChg>
        <pc:spChg chg="add mod">
          <ac:chgData name="Pico, Sandra" userId="cc8376c2-a3b5-4a4f-8a94-916433d842ab" providerId="ADAL" clId="{5E62E25B-A0EE-4A4F-B735-D9FB714DF420}" dt="2023-11-13T16:56:59.853" v="9814" actId="1076"/>
          <ac:spMkLst>
            <pc:docMk/>
            <pc:sldMk cId="557054931" sldId="2146449546"/>
            <ac:spMk id="16" creationId="{95A00584-E288-4DE7-000A-DF06DF53D2E4}"/>
          </ac:spMkLst>
        </pc:spChg>
        <pc:spChg chg="add mod">
          <ac:chgData name="Pico, Sandra" userId="cc8376c2-a3b5-4a4f-8a94-916433d842ab" providerId="ADAL" clId="{5E62E25B-A0EE-4A4F-B735-D9FB714DF420}" dt="2023-11-13T16:56:59.853" v="9814" actId="1076"/>
          <ac:spMkLst>
            <pc:docMk/>
            <pc:sldMk cId="557054931" sldId="2146449546"/>
            <ac:spMk id="17" creationId="{2114454B-AEE9-1558-1EF9-BC0C37BD90E4}"/>
          </ac:spMkLst>
        </pc:spChg>
        <pc:spChg chg="add mod">
          <ac:chgData name="Pico, Sandra" userId="cc8376c2-a3b5-4a4f-8a94-916433d842ab" providerId="ADAL" clId="{5E62E25B-A0EE-4A4F-B735-D9FB714DF420}" dt="2023-11-13T16:56:59.853" v="9814" actId="1076"/>
          <ac:spMkLst>
            <pc:docMk/>
            <pc:sldMk cId="557054931" sldId="2146449546"/>
            <ac:spMk id="18" creationId="{6A47D3A6-9CCD-B85E-135A-3CD4586D729C}"/>
          </ac:spMkLst>
        </pc:spChg>
        <pc:picChg chg="del">
          <ac:chgData name="Pico, Sandra" userId="cc8376c2-a3b5-4a4f-8a94-916433d842ab" providerId="ADAL" clId="{5E62E25B-A0EE-4A4F-B735-D9FB714DF420}" dt="2023-11-13T16:56:42.637" v="9810" actId="478"/>
          <ac:picMkLst>
            <pc:docMk/>
            <pc:sldMk cId="557054931" sldId="2146449546"/>
            <ac:picMk id="4" creationId="{9E9DD24C-6411-4B46-CD83-F2E1C831B3A9}"/>
          </ac:picMkLst>
        </pc:picChg>
        <pc:picChg chg="del">
          <ac:chgData name="Pico, Sandra" userId="cc8376c2-a3b5-4a4f-8a94-916433d842ab" providerId="ADAL" clId="{5E62E25B-A0EE-4A4F-B735-D9FB714DF420}" dt="2023-11-13T16:50:47.750" v="9696" actId="478"/>
          <ac:picMkLst>
            <pc:docMk/>
            <pc:sldMk cId="557054931" sldId="2146449546"/>
            <ac:picMk id="6" creationId="{1C556F57-2E33-F7EC-3B3B-67682AD55C82}"/>
          </ac:picMkLst>
        </pc:picChg>
        <pc:picChg chg="del">
          <ac:chgData name="Pico, Sandra" userId="cc8376c2-a3b5-4a4f-8a94-916433d842ab" providerId="ADAL" clId="{5E62E25B-A0EE-4A4F-B735-D9FB714DF420}" dt="2023-11-13T16:50:42.963" v="9689" actId="478"/>
          <ac:picMkLst>
            <pc:docMk/>
            <pc:sldMk cId="557054931" sldId="2146449546"/>
            <ac:picMk id="8" creationId="{B0DCEBFE-6B4B-8586-BCF5-09C9A8771711}"/>
          </ac:picMkLst>
        </pc:picChg>
        <pc:picChg chg="del">
          <ac:chgData name="Pico, Sandra" userId="cc8376c2-a3b5-4a4f-8a94-916433d842ab" providerId="ADAL" clId="{5E62E25B-A0EE-4A4F-B735-D9FB714DF420}" dt="2023-11-13T16:50:44.283" v="9691" actId="478"/>
          <ac:picMkLst>
            <pc:docMk/>
            <pc:sldMk cId="557054931" sldId="2146449546"/>
            <ac:picMk id="9" creationId="{42E70681-7F82-B76B-9F23-D3FD618055E2}"/>
          </ac:picMkLst>
        </pc:picChg>
        <pc:picChg chg="del">
          <ac:chgData name="Pico, Sandra" userId="cc8376c2-a3b5-4a4f-8a94-916433d842ab" providerId="ADAL" clId="{5E62E25B-A0EE-4A4F-B735-D9FB714DF420}" dt="2023-11-13T16:50:47.204" v="9695" actId="478"/>
          <ac:picMkLst>
            <pc:docMk/>
            <pc:sldMk cId="557054931" sldId="2146449546"/>
            <ac:picMk id="10" creationId="{513E0838-77FD-67E6-1BF6-879AC93F98C8}"/>
          </ac:picMkLst>
        </pc:picChg>
        <pc:picChg chg="add mod ord">
          <ac:chgData name="Pico, Sandra" userId="cc8376c2-a3b5-4a4f-8a94-916433d842ab" providerId="ADAL" clId="{5E62E25B-A0EE-4A4F-B735-D9FB714DF420}" dt="2023-11-13T16:56:49.130" v="9813" actId="14100"/>
          <ac:picMkLst>
            <pc:docMk/>
            <pc:sldMk cId="557054931" sldId="2146449546"/>
            <ac:picMk id="20" creationId="{16AD97EF-63D9-11DE-D776-8A380518CFB1}"/>
          </ac:picMkLst>
        </pc:picChg>
      </pc:sldChg>
      <pc:sldChg chg="addSp delSp modSp add mod">
        <pc:chgData name="Pico, Sandra" userId="cc8376c2-a3b5-4a4f-8a94-916433d842ab" providerId="ADAL" clId="{5E62E25B-A0EE-4A4F-B735-D9FB714DF420}" dt="2023-11-13T17:08:32.264" v="10922" actId="20577"/>
        <pc:sldMkLst>
          <pc:docMk/>
          <pc:sldMk cId="887554054" sldId="2146449547"/>
        </pc:sldMkLst>
        <pc:spChg chg="add del mod">
          <ac:chgData name="Pico, Sandra" userId="cc8376c2-a3b5-4a4f-8a94-916433d842ab" providerId="ADAL" clId="{5E62E25B-A0EE-4A4F-B735-D9FB714DF420}" dt="2023-11-13T17:02:42.987" v="10889" actId="113"/>
          <ac:spMkLst>
            <pc:docMk/>
            <pc:sldMk cId="887554054" sldId="2146449547"/>
            <ac:spMk id="2" creationId="{97E96403-BCD3-7CE8-2688-06FCF6B62495}"/>
          </ac:spMkLst>
        </pc:spChg>
        <pc:spChg chg="mod">
          <ac:chgData name="Pico, Sandra" userId="cc8376c2-a3b5-4a4f-8a94-916433d842ab" providerId="ADAL" clId="{5E62E25B-A0EE-4A4F-B735-D9FB714DF420}" dt="2023-11-13T16:58:01.677" v="10027" actId="20577"/>
          <ac:spMkLst>
            <pc:docMk/>
            <pc:sldMk cId="887554054" sldId="2146449547"/>
            <ac:spMk id="3" creationId="{56D48B30-D919-DE96-C825-EB0B994B0346}"/>
          </ac:spMkLst>
        </pc:spChg>
        <pc:spChg chg="add mod">
          <ac:chgData name="Pico, Sandra" userId="cc8376c2-a3b5-4a4f-8a94-916433d842ab" providerId="ADAL" clId="{5E62E25B-A0EE-4A4F-B735-D9FB714DF420}" dt="2023-11-13T17:08:01.875" v="10891" actId="1076"/>
          <ac:spMkLst>
            <pc:docMk/>
            <pc:sldMk cId="887554054" sldId="2146449547"/>
            <ac:spMk id="7" creationId="{57F1AC36-B9CB-4F16-9830-A4AB35C3E653}"/>
          </ac:spMkLst>
        </pc:spChg>
        <pc:spChg chg="del mod">
          <ac:chgData name="Pico, Sandra" userId="cc8376c2-a3b5-4a4f-8a94-916433d842ab" providerId="ADAL" clId="{5E62E25B-A0EE-4A4F-B735-D9FB714DF420}" dt="2023-11-13T16:58:27.219" v="10037" actId="478"/>
          <ac:spMkLst>
            <pc:docMk/>
            <pc:sldMk cId="887554054" sldId="2146449547"/>
            <ac:spMk id="7" creationId="{920FA86B-42FB-79A7-4929-52B896E416AF}"/>
          </ac:spMkLst>
        </pc:spChg>
        <pc:spChg chg="add mod">
          <ac:chgData name="Pico, Sandra" userId="cc8376c2-a3b5-4a4f-8a94-916433d842ab" providerId="ADAL" clId="{5E62E25B-A0EE-4A4F-B735-D9FB714DF420}" dt="2023-11-13T17:08:32.264" v="10922" actId="20577"/>
          <ac:spMkLst>
            <pc:docMk/>
            <pc:sldMk cId="887554054" sldId="2146449547"/>
            <ac:spMk id="8" creationId="{FFF255FD-14D1-2542-9A88-EBD18A5716B3}"/>
          </ac:spMkLst>
        </pc:spChg>
        <pc:spChg chg="del">
          <ac:chgData name="Pico, Sandra" userId="cc8376c2-a3b5-4a4f-8a94-916433d842ab" providerId="ADAL" clId="{5E62E25B-A0EE-4A4F-B735-D9FB714DF420}" dt="2023-11-13T17:01:37.467" v="10688" actId="478"/>
          <ac:spMkLst>
            <pc:docMk/>
            <pc:sldMk cId="887554054" sldId="2146449547"/>
            <ac:spMk id="11" creationId="{5A54C943-892D-8683-FBA7-E8575FD11544}"/>
          </ac:spMkLst>
        </pc:spChg>
        <pc:spChg chg="del">
          <ac:chgData name="Pico, Sandra" userId="cc8376c2-a3b5-4a4f-8a94-916433d842ab" providerId="ADAL" clId="{5E62E25B-A0EE-4A4F-B735-D9FB714DF420}" dt="2023-11-13T17:01:38.028" v="10689" actId="478"/>
          <ac:spMkLst>
            <pc:docMk/>
            <pc:sldMk cId="887554054" sldId="2146449547"/>
            <ac:spMk id="12" creationId="{9348E9EC-C8A4-DDF7-D9E4-CE75A0E0D0F8}"/>
          </ac:spMkLst>
        </pc:spChg>
        <pc:spChg chg="del">
          <ac:chgData name="Pico, Sandra" userId="cc8376c2-a3b5-4a4f-8a94-916433d842ab" providerId="ADAL" clId="{5E62E25B-A0EE-4A4F-B735-D9FB714DF420}" dt="2023-11-13T17:01:29.946" v="10680" actId="478"/>
          <ac:spMkLst>
            <pc:docMk/>
            <pc:sldMk cId="887554054" sldId="2146449547"/>
            <ac:spMk id="13" creationId="{32D5EC47-732D-5AE4-92E8-FA565A7FF94F}"/>
          </ac:spMkLst>
        </pc:spChg>
        <pc:picChg chg="del">
          <ac:chgData name="Pico, Sandra" userId="cc8376c2-a3b5-4a4f-8a94-916433d842ab" providerId="ADAL" clId="{5E62E25B-A0EE-4A4F-B735-D9FB714DF420}" dt="2023-11-13T17:01:34.997" v="10684" actId="478"/>
          <ac:picMkLst>
            <pc:docMk/>
            <pc:sldMk cId="887554054" sldId="2146449547"/>
            <ac:picMk id="6" creationId="{1C556F57-2E33-F7EC-3B3B-67682AD55C82}"/>
          </ac:picMkLst>
        </pc:picChg>
        <pc:picChg chg="add mod">
          <ac:chgData name="Pico, Sandra" userId="cc8376c2-a3b5-4a4f-8a94-916433d842ab" providerId="ADAL" clId="{5E62E25B-A0EE-4A4F-B735-D9FB714DF420}" dt="2023-11-13T17:08:01.875" v="10891" actId="1076"/>
          <ac:picMkLst>
            <pc:docMk/>
            <pc:sldMk cId="887554054" sldId="2146449547"/>
            <ac:picMk id="6" creationId="{3A4CC5BC-2610-4B29-861F-23355CE4637D}"/>
          </ac:picMkLst>
        </pc:picChg>
        <pc:picChg chg="del">
          <ac:chgData name="Pico, Sandra" userId="cc8376c2-a3b5-4a4f-8a94-916433d842ab" providerId="ADAL" clId="{5E62E25B-A0EE-4A4F-B735-D9FB714DF420}" dt="2023-11-13T17:01:36.812" v="10687" actId="478"/>
          <ac:picMkLst>
            <pc:docMk/>
            <pc:sldMk cId="887554054" sldId="2146449547"/>
            <ac:picMk id="8" creationId="{B0DCEBFE-6B4B-8586-BCF5-09C9A8771711}"/>
          </ac:picMkLst>
        </pc:picChg>
        <pc:picChg chg="del">
          <ac:chgData name="Pico, Sandra" userId="cc8376c2-a3b5-4a4f-8a94-916433d842ab" providerId="ADAL" clId="{5E62E25B-A0EE-4A4F-B735-D9FB714DF420}" dt="2023-11-13T17:01:36.272" v="10686" actId="478"/>
          <ac:picMkLst>
            <pc:docMk/>
            <pc:sldMk cId="887554054" sldId="2146449547"/>
            <ac:picMk id="9" creationId="{42E70681-7F82-B76B-9F23-D3FD618055E2}"/>
          </ac:picMkLst>
        </pc:picChg>
        <pc:picChg chg="del">
          <ac:chgData name="Pico, Sandra" userId="cc8376c2-a3b5-4a4f-8a94-916433d842ab" providerId="ADAL" clId="{5E62E25B-A0EE-4A4F-B735-D9FB714DF420}" dt="2023-11-13T17:01:35.712" v="10685" actId="478"/>
          <ac:picMkLst>
            <pc:docMk/>
            <pc:sldMk cId="887554054" sldId="2146449547"/>
            <ac:picMk id="10" creationId="{513E0838-77FD-67E6-1BF6-879AC93F98C8}"/>
          </ac:picMkLst>
        </pc:picChg>
        <pc:picChg chg="add mod">
          <ac:chgData name="Pico, Sandra" userId="cc8376c2-a3b5-4a4f-8a94-916433d842ab" providerId="ADAL" clId="{5E62E25B-A0EE-4A4F-B735-D9FB714DF420}" dt="2023-11-13T17:08:23.402" v="10894" actId="1076"/>
          <ac:picMkLst>
            <pc:docMk/>
            <pc:sldMk cId="887554054" sldId="2146449547"/>
            <ac:picMk id="1026" creationId="{88597BCF-17D7-1A95-5518-A61FE44EB0F9}"/>
          </ac:picMkLst>
        </pc:picChg>
      </pc:sldChg>
      <pc:sldChg chg="addSp delSp modSp add mod">
        <pc:chgData name="Pico, Sandra" userId="cc8376c2-a3b5-4a4f-8a94-916433d842ab" providerId="ADAL" clId="{5E62E25B-A0EE-4A4F-B735-D9FB714DF420}" dt="2023-11-13T17:12:27.923" v="10986" actId="1076"/>
        <pc:sldMkLst>
          <pc:docMk/>
          <pc:sldMk cId="3015167926" sldId="2146449548"/>
        </pc:sldMkLst>
        <pc:spChg chg="del">
          <ac:chgData name="Pico, Sandra" userId="cc8376c2-a3b5-4a4f-8a94-916433d842ab" providerId="ADAL" clId="{5E62E25B-A0EE-4A4F-B735-D9FB714DF420}" dt="2023-11-13T17:09:23.027" v="10924" actId="478"/>
          <ac:spMkLst>
            <pc:docMk/>
            <pc:sldMk cId="3015167926" sldId="2146449548"/>
            <ac:spMk id="2" creationId="{97E96403-BCD3-7CE8-2688-06FCF6B62495}"/>
          </ac:spMkLst>
        </pc:spChg>
        <pc:spChg chg="mod">
          <ac:chgData name="Pico, Sandra" userId="cc8376c2-a3b5-4a4f-8a94-916433d842ab" providerId="ADAL" clId="{5E62E25B-A0EE-4A4F-B735-D9FB714DF420}" dt="2023-11-13T17:12:27.923" v="10986" actId="1076"/>
          <ac:spMkLst>
            <pc:docMk/>
            <pc:sldMk cId="3015167926" sldId="2146449548"/>
            <ac:spMk id="7" creationId="{57F1AC36-B9CB-4F16-9830-A4AB35C3E653}"/>
          </ac:spMkLst>
        </pc:spChg>
        <pc:spChg chg="add del mod">
          <ac:chgData name="Pico, Sandra" userId="cc8376c2-a3b5-4a4f-8a94-916433d842ab" providerId="ADAL" clId="{5E62E25B-A0EE-4A4F-B735-D9FB714DF420}" dt="2023-11-13T17:12:27.923" v="10986" actId="1076"/>
          <ac:spMkLst>
            <pc:docMk/>
            <pc:sldMk cId="3015167926" sldId="2146449548"/>
            <ac:spMk id="8" creationId="{FFF255FD-14D1-2542-9A88-EBD18A5716B3}"/>
          </ac:spMkLst>
        </pc:spChg>
        <pc:spChg chg="add del">
          <ac:chgData name="Pico, Sandra" userId="cc8376c2-a3b5-4a4f-8a94-916433d842ab" providerId="ADAL" clId="{5E62E25B-A0EE-4A4F-B735-D9FB714DF420}" dt="2023-11-13T17:09:54.861" v="10929" actId="22"/>
          <ac:spMkLst>
            <pc:docMk/>
            <pc:sldMk cId="3015167926" sldId="2146449548"/>
            <ac:spMk id="10" creationId="{0270035A-EBFF-0F5C-FACC-CA423FABFA0F}"/>
          </ac:spMkLst>
        </pc:spChg>
        <pc:picChg chg="mod">
          <ac:chgData name="Pico, Sandra" userId="cc8376c2-a3b5-4a4f-8a94-916433d842ab" providerId="ADAL" clId="{5E62E25B-A0EE-4A4F-B735-D9FB714DF420}" dt="2023-11-13T17:12:27.923" v="10986" actId="1076"/>
          <ac:picMkLst>
            <pc:docMk/>
            <pc:sldMk cId="3015167926" sldId="2146449548"/>
            <ac:picMk id="6" creationId="{3A4CC5BC-2610-4B29-861F-23355CE4637D}"/>
          </ac:picMkLst>
        </pc:picChg>
        <pc:picChg chg="add mod">
          <ac:chgData name="Pico, Sandra" userId="cc8376c2-a3b5-4a4f-8a94-916433d842ab" providerId="ADAL" clId="{5E62E25B-A0EE-4A4F-B735-D9FB714DF420}" dt="2023-11-13T17:12:27.923" v="10986" actId="1076"/>
          <ac:picMkLst>
            <pc:docMk/>
            <pc:sldMk cId="3015167926" sldId="2146449548"/>
            <ac:picMk id="12" creationId="{3004DE54-9107-D22D-0F91-1969F5A099CE}"/>
          </ac:picMkLst>
        </pc:picChg>
        <pc:picChg chg="del mod">
          <ac:chgData name="Pico, Sandra" userId="cc8376c2-a3b5-4a4f-8a94-916433d842ab" providerId="ADAL" clId="{5E62E25B-A0EE-4A4F-B735-D9FB714DF420}" dt="2023-11-13T17:11:43.930" v="10937" actId="478"/>
          <ac:picMkLst>
            <pc:docMk/>
            <pc:sldMk cId="3015167926" sldId="2146449548"/>
            <ac:picMk id="1026" creationId="{88597BCF-17D7-1A95-5518-A61FE44EB0F9}"/>
          </ac:picMkLst>
        </pc:picChg>
      </pc:sldChg>
      <pc:sldChg chg="addSp delSp modSp add mod">
        <pc:chgData name="Pico, Sandra" userId="cc8376c2-a3b5-4a4f-8a94-916433d842ab" providerId="ADAL" clId="{5E62E25B-A0EE-4A4F-B735-D9FB714DF420}" dt="2023-11-13T17:13:13.532" v="11037" actId="1076"/>
        <pc:sldMkLst>
          <pc:docMk/>
          <pc:sldMk cId="1368941316" sldId="2146449549"/>
        </pc:sldMkLst>
        <pc:spChg chg="del">
          <ac:chgData name="Pico, Sandra" userId="cc8376c2-a3b5-4a4f-8a94-916433d842ab" providerId="ADAL" clId="{5E62E25B-A0EE-4A4F-B735-D9FB714DF420}" dt="2023-11-13T17:12:39.079" v="10989" actId="478"/>
          <ac:spMkLst>
            <pc:docMk/>
            <pc:sldMk cId="1368941316" sldId="2146449549"/>
            <ac:spMk id="7" creationId="{57F1AC36-B9CB-4F16-9830-A4AB35C3E653}"/>
          </ac:spMkLst>
        </pc:spChg>
        <pc:spChg chg="mod">
          <ac:chgData name="Pico, Sandra" userId="cc8376c2-a3b5-4a4f-8a94-916433d842ab" providerId="ADAL" clId="{5E62E25B-A0EE-4A4F-B735-D9FB714DF420}" dt="2023-11-13T17:13:12.435" v="11036" actId="1076"/>
          <ac:spMkLst>
            <pc:docMk/>
            <pc:sldMk cId="1368941316" sldId="2146449549"/>
            <ac:spMk id="8" creationId="{FFF255FD-14D1-2542-9A88-EBD18A5716B3}"/>
          </ac:spMkLst>
        </pc:spChg>
        <pc:picChg chg="add mod">
          <ac:chgData name="Pico, Sandra" userId="cc8376c2-a3b5-4a4f-8a94-916433d842ab" providerId="ADAL" clId="{5E62E25B-A0EE-4A4F-B735-D9FB714DF420}" dt="2023-11-13T17:12:41.923" v="10991" actId="1076"/>
          <ac:picMkLst>
            <pc:docMk/>
            <pc:sldMk cId="1368941316" sldId="2146449549"/>
            <ac:picMk id="2" creationId="{E8805E54-89FB-18C4-A48C-4E5034A56E43}"/>
          </ac:picMkLst>
        </pc:picChg>
        <pc:picChg chg="del">
          <ac:chgData name="Pico, Sandra" userId="cc8376c2-a3b5-4a4f-8a94-916433d842ab" providerId="ADAL" clId="{5E62E25B-A0EE-4A4F-B735-D9FB714DF420}" dt="2023-11-13T17:12:38.023" v="10988" actId="478"/>
          <ac:picMkLst>
            <pc:docMk/>
            <pc:sldMk cId="1368941316" sldId="2146449549"/>
            <ac:picMk id="6" creationId="{3A4CC5BC-2610-4B29-861F-23355CE4637D}"/>
          </ac:picMkLst>
        </pc:picChg>
        <pc:picChg chg="add mod">
          <ac:chgData name="Pico, Sandra" userId="cc8376c2-a3b5-4a4f-8a94-916433d842ab" providerId="ADAL" clId="{5E62E25B-A0EE-4A4F-B735-D9FB714DF420}" dt="2023-11-13T17:13:13.532" v="11037" actId="1076"/>
          <ac:picMkLst>
            <pc:docMk/>
            <pc:sldMk cId="1368941316" sldId="2146449549"/>
            <ac:picMk id="10" creationId="{6A84A59D-0585-46B5-9867-6ACB1D353CC8}"/>
          </ac:picMkLst>
        </pc:picChg>
        <pc:picChg chg="del">
          <ac:chgData name="Pico, Sandra" userId="cc8376c2-a3b5-4a4f-8a94-916433d842ab" providerId="ADAL" clId="{5E62E25B-A0EE-4A4F-B735-D9FB714DF420}" dt="2023-11-13T17:12:42.971" v="10992" actId="478"/>
          <ac:picMkLst>
            <pc:docMk/>
            <pc:sldMk cId="1368941316" sldId="2146449549"/>
            <ac:picMk id="12" creationId="{3004DE54-9107-D22D-0F91-1969F5A099CE}"/>
          </ac:picMkLst>
        </pc:picChg>
      </pc:sldChg>
      <pc:sldChg chg="addSp delSp modSp add mod">
        <pc:chgData name="Pico, Sandra" userId="cc8376c2-a3b5-4a4f-8a94-916433d842ab" providerId="ADAL" clId="{5E62E25B-A0EE-4A4F-B735-D9FB714DF420}" dt="2023-11-13T17:13:55.625" v="11092" actId="962"/>
        <pc:sldMkLst>
          <pc:docMk/>
          <pc:sldMk cId="3086319250" sldId="2146449550"/>
        </pc:sldMkLst>
        <pc:spChg chg="mod">
          <ac:chgData name="Pico, Sandra" userId="cc8376c2-a3b5-4a4f-8a94-916433d842ab" providerId="ADAL" clId="{5E62E25B-A0EE-4A4F-B735-D9FB714DF420}" dt="2023-11-13T17:13:44.603" v="11086" actId="20577"/>
          <ac:spMkLst>
            <pc:docMk/>
            <pc:sldMk cId="3086319250" sldId="2146449550"/>
            <ac:spMk id="3" creationId="{56D48B30-D919-DE96-C825-EB0B994B0346}"/>
          </ac:spMkLst>
        </pc:spChg>
        <pc:spChg chg="add mod">
          <ac:chgData name="Pico, Sandra" userId="cc8376c2-a3b5-4a4f-8a94-916433d842ab" providerId="ADAL" clId="{5E62E25B-A0EE-4A4F-B735-D9FB714DF420}" dt="2023-11-13T17:13:54.286" v="11090"/>
          <ac:spMkLst>
            <pc:docMk/>
            <pc:sldMk cId="3086319250" sldId="2146449550"/>
            <ac:spMk id="6" creationId="{11E1EBB4-215F-A4F5-4CD1-976259D91FC8}"/>
          </ac:spMkLst>
        </pc:spChg>
        <pc:spChg chg="add mod">
          <ac:chgData name="Pico, Sandra" userId="cc8376c2-a3b5-4a4f-8a94-916433d842ab" providerId="ADAL" clId="{5E62E25B-A0EE-4A4F-B735-D9FB714DF420}" dt="2023-11-13T17:13:54.286" v="11090"/>
          <ac:spMkLst>
            <pc:docMk/>
            <pc:sldMk cId="3086319250" sldId="2146449550"/>
            <ac:spMk id="7" creationId="{00D83D61-FDA4-83B1-73C1-DBBC2C096CC9}"/>
          </ac:spMkLst>
        </pc:spChg>
        <pc:spChg chg="del">
          <ac:chgData name="Pico, Sandra" userId="cc8376c2-a3b5-4a4f-8a94-916433d842ab" providerId="ADAL" clId="{5E62E25B-A0EE-4A4F-B735-D9FB714DF420}" dt="2023-11-13T17:13:48.346" v="11089" actId="478"/>
          <ac:spMkLst>
            <pc:docMk/>
            <pc:sldMk cId="3086319250" sldId="2146449550"/>
            <ac:spMk id="8" creationId="{FFF255FD-14D1-2542-9A88-EBD18A5716B3}"/>
          </ac:spMkLst>
        </pc:spChg>
        <pc:picChg chg="del">
          <ac:chgData name="Pico, Sandra" userId="cc8376c2-a3b5-4a4f-8a94-916433d842ab" providerId="ADAL" clId="{5E62E25B-A0EE-4A4F-B735-D9FB714DF420}" dt="2023-11-13T17:13:47.024" v="11087" actId="478"/>
          <ac:picMkLst>
            <pc:docMk/>
            <pc:sldMk cId="3086319250" sldId="2146449550"/>
            <ac:picMk id="2" creationId="{E8805E54-89FB-18C4-A48C-4E5034A56E43}"/>
          </ac:picMkLst>
        </pc:picChg>
        <pc:picChg chg="add mod">
          <ac:chgData name="Pico, Sandra" userId="cc8376c2-a3b5-4a4f-8a94-916433d842ab" providerId="ADAL" clId="{5E62E25B-A0EE-4A4F-B735-D9FB714DF420}" dt="2023-11-13T17:13:55.625" v="11092" actId="962"/>
          <ac:picMkLst>
            <pc:docMk/>
            <pc:sldMk cId="3086319250" sldId="2146449550"/>
            <ac:picMk id="9" creationId="{2D26DE52-502F-2F95-CCC8-63A2F3969830}"/>
          </ac:picMkLst>
        </pc:picChg>
        <pc:picChg chg="del">
          <ac:chgData name="Pico, Sandra" userId="cc8376c2-a3b5-4a4f-8a94-916433d842ab" providerId="ADAL" clId="{5E62E25B-A0EE-4A4F-B735-D9FB714DF420}" dt="2023-11-13T17:13:47.498" v="11088" actId="478"/>
          <ac:picMkLst>
            <pc:docMk/>
            <pc:sldMk cId="3086319250" sldId="2146449550"/>
            <ac:picMk id="10" creationId="{6A84A59D-0585-46B5-9867-6ACB1D353CC8}"/>
          </ac:picMkLst>
        </pc:picChg>
      </pc:sldChg>
      <pc:sldChg chg="addSp delSp modSp add mod">
        <pc:chgData name="Pico, Sandra" userId="cc8376c2-a3b5-4a4f-8a94-916433d842ab" providerId="ADAL" clId="{5E62E25B-A0EE-4A4F-B735-D9FB714DF420}" dt="2023-11-13T17:14:41.694" v="11143" actId="208"/>
        <pc:sldMkLst>
          <pc:docMk/>
          <pc:sldMk cId="2469713894" sldId="2146449551"/>
        </pc:sldMkLst>
        <pc:spChg chg="add mod">
          <ac:chgData name="Pico, Sandra" userId="cc8376c2-a3b5-4a4f-8a94-916433d842ab" providerId="ADAL" clId="{5E62E25B-A0EE-4A4F-B735-D9FB714DF420}" dt="2023-11-13T17:14:40.272" v="11142" actId="208"/>
          <ac:spMkLst>
            <pc:docMk/>
            <pc:sldMk cId="2469713894" sldId="2146449551"/>
            <ac:spMk id="2" creationId="{5F0A56AB-ED29-2B4B-25F5-212E1CE2AC4F}"/>
          </ac:spMkLst>
        </pc:spChg>
        <pc:spChg chg="del">
          <ac:chgData name="Pico, Sandra" userId="cc8376c2-a3b5-4a4f-8a94-916433d842ab" providerId="ADAL" clId="{5E62E25B-A0EE-4A4F-B735-D9FB714DF420}" dt="2023-11-13T17:14:03.838" v="11095" actId="478"/>
          <ac:spMkLst>
            <pc:docMk/>
            <pc:sldMk cId="2469713894" sldId="2146449551"/>
            <ac:spMk id="6" creationId="{11E1EBB4-215F-A4F5-4CD1-976259D91FC8}"/>
          </ac:spMkLst>
        </pc:spChg>
        <pc:spChg chg="del">
          <ac:chgData name="Pico, Sandra" userId="cc8376c2-a3b5-4a4f-8a94-916433d842ab" providerId="ADAL" clId="{5E62E25B-A0EE-4A4F-B735-D9FB714DF420}" dt="2023-11-13T17:14:06.718" v="11097" actId="478"/>
          <ac:spMkLst>
            <pc:docMk/>
            <pc:sldMk cId="2469713894" sldId="2146449551"/>
            <ac:spMk id="7" creationId="{00D83D61-FDA4-83B1-73C1-DBBC2C096CC9}"/>
          </ac:spMkLst>
        </pc:spChg>
        <pc:spChg chg="add mod">
          <ac:chgData name="Pico, Sandra" userId="cc8376c2-a3b5-4a4f-8a94-916433d842ab" providerId="ADAL" clId="{5E62E25B-A0EE-4A4F-B735-D9FB714DF420}" dt="2023-11-13T17:14:41.694" v="11143" actId="208"/>
          <ac:spMkLst>
            <pc:docMk/>
            <pc:sldMk cId="2469713894" sldId="2146449551"/>
            <ac:spMk id="8" creationId="{C9A9DCE5-A997-A6A6-190C-88B85D4683EB}"/>
          </ac:spMkLst>
        </pc:spChg>
        <pc:spChg chg="add mod">
          <ac:chgData name="Pico, Sandra" userId="cc8376c2-a3b5-4a4f-8a94-916433d842ab" providerId="ADAL" clId="{5E62E25B-A0EE-4A4F-B735-D9FB714DF420}" dt="2023-11-13T17:14:12.910" v="11098"/>
          <ac:spMkLst>
            <pc:docMk/>
            <pc:sldMk cId="2469713894" sldId="2146449551"/>
            <ac:spMk id="10" creationId="{607866A0-A0FE-CD01-2CAD-41A2C9D7C63D}"/>
          </ac:spMkLst>
        </pc:spChg>
        <pc:spChg chg="add mod">
          <ac:chgData name="Pico, Sandra" userId="cc8376c2-a3b5-4a4f-8a94-916433d842ab" providerId="ADAL" clId="{5E62E25B-A0EE-4A4F-B735-D9FB714DF420}" dt="2023-11-13T17:14:12.910" v="11098"/>
          <ac:spMkLst>
            <pc:docMk/>
            <pc:sldMk cId="2469713894" sldId="2146449551"/>
            <ac:spMk id="11" creationId="{25F0BCB2-0F7B-DEA0-7FE8-A43842F55D18}"/>
          </ac:spMkLst>
        </pc:spChg>
        <pc:picChg chg="del">
          <ac:chgData name="Pico, Sandra" userId="cc8376c2-a3b5-4a4f-8a94-916433d842ab" providerId="ADAL" clId="{5E62E25B-A0EE-4A4F-B735-D9FB714DF420}" dt="2023-11-13T17:14:04.953" v="11096" actId="478"/>
          <ac:picMkLst>
            <pc:docMk/>
            <pc:sldMk cId="2469713894" sldId="2146449551"/>
            <ac:picMk id="9" creationId="{2D26DE52-502F-2F95-CCC8-63A2F3969830}"/>
          </ac:picMkLst>
        </pc:picChg>
      </pc:sldChg>
      <pc:sldChg chg="addSp delSp modSp add mod">
        <pc:chgData name="Pico, Sandra" userId="cc8376c2-a3b5-4a4f-8a94-916433d842ab" providerId="ADAL" clId="{5E62E25B-A0EE-4A4F-B735-D9FB714DF420}" dt="2023-11-13T17:14:51.672" v="11145" actId="207"/>
        <pc:sldMkLst>
          <pc:docMk/>
          <pc:sldMk cId="1681898973" sldId="2146449552"/>
        </pc:sldMkLst>
        <pc:spChg chg="del">
          <ac:chgData name="Pico, Sandra" userId="cc8376c2-a3b5-4a4f-8a94-916433d842ab" providerId="ADAL" clId="{5E62E25B-A0EE-4A4F-B735-D9FB714DF420}" dt="2023-11-13T17:14:29.300" v="11138" actId="478"/>
          <ac:spMkLst>
            <pc:docMk/>
            <pc:sldMk cId="1681898973" sldId="2146449552"/>
            <ac:spMk id="2" creationId="{5F0A56AB-ED29-2B4B-25F5-212E1CE2AC4F}"/>
          </ac:spMkLst>
        </pc:spChg>
        <pc:spChg chg="mod">
          <ac:chgData name="Pico, Sandra" userId="cc8376c2-a3b5-4a4f-8a94-916433d842ab" providerId="ADAL" clId="{5E62E25B-A0EE-4A4F-B735-D9FB714DF420}" dt="2023-11-13T17:14:27.322" v="11137" actId="20577"/>
          <ac:spMkLst>
            <pc:docMk/>
            <pc:sldMk cId="1681898973" sldId="2146449552"/>
            <ac:spMk id="3" creationId="{56D48B30-D919-DE96-C825-EB0B994B0346}"/>
          </ac:spMkLst>
        </pc:spChg>
        <pc:spChg chg="add mod">
          <ac:chgData name="Pico, Sandra" userId="cc8376c2-a3b5-4a4f-8a94-916433d842ab" providerId="ADAL" clId="{5E62E25B-A0EE-4A4F-B735-D9FB714DF420}" dt="2023-11-13T17:14:47.031" v="11144"/>
          <ac:spMkLst>
            <pc:docMk/>
            <pc:sldMk cId="1681898973" sldId="2146449552"/>
            <ac:spMk id="6" creationId="{6159EFDD-E807-07A9-6ABF-4273A2360905}"/>
          </ac:spMkLst>
        </pc:spChg>
        <pc:spChg chg="add mod">
          <ac:chgData name="Pico, Sandra" userId="cc8376c2-a3b5-4a4f-8a94-916433d842ab" providerId="ADAL" clId="{5E62E25B-A0EE-4A4F-B735-D9FB714DF420}" dt="2023-11-13T17:14:51.672" v="11145" actId="207"/>
          <ac:spMkLst>
            <pc:docMk/>
            <pc:sldMk cId="1681898973" sldId="2146449552"/>
            <ac:spMk id="7" creationId="{009BE900-3FFC-1EEC-0BB4-7B21CE005CE3}"/>
          </ac:spMkLst>
        </pc:spChg>
        <pc:spChg chg="del">
          <ac:chgData name="Pico, Sandra" userId="cc8376c2-a3b5-4a4f-8a94-916433d842ab" providerId="ADAL" clId="{5E62E25B-A0EE-4A4F-B735-D9FB714DF420}" dt="2023-11-13T17:14:29.991" v="11139" actId="478"/>
          <ac:spMkLst>
            <pc:docMk/>
            <pc:sldMk cId="1681898973" sldId="2146449552"/>
            <ac:spMk id="8" creationId="{C9A9DCE5-A997-A6A6-190C-88B85D4683EB}"/>
          </ac:spMkLst>
        </pc:spChg>
        <pc:spChg chg="del">
          <ac:chgData name="Pico, Sandra" userId="cc8376c2-a3b5-4a4f-8a94-916433d842ab" providerId="ADAL" clId="{5E62E25B-A0EE-4A4F-B735-D9FB714DF420}" dt="2023-11-13T17:14:31.055" v="11140" actId="478"/>
          <ac:spMkLst>
            <pc:docMk/>
            <pc:sldMk cId="1681898973" sldId="2146449552"/>
            <ac:spMk id="10" creationId="{607866A0-A0FE-CD01-2CAD-41A2C9D7C63D}"/>
          </ac:spMkLst>
        </pc:spChg>
        <pc:spChg chg="del">
          <ac:chgData name="Pico, Sandra" userId="cc8376c2-a3b5-4a4f-8a94-916433d842ab" providerId="ADAL" clId="{5E62E25B-A0EE-4A4F-B735-D9FB714DF420}" dt="2023-11-13T17:14:32.645" v="11141" actId="478"/>
          <ac:spMkLst>
            <pc:docMk/>
            <pc:sldMk cId="1681898973" sldId="2146449552"/>
            <ac:spMk id="11" creationId="{25F0BCB2-0F7B-DEA0-7FE8-A43842F55D18}"/>
          </ac:spMkLst>
        </pc:spChg>
      </pc:sldChg>
      <pc:sldChg chg="addSp delSp modSp add mod">
        <pc:chgData name="Pico, Sandra" userId="cc8376c2-a3b5-4a4f-8a94-916433d842ab" providerId="ADAL" clId="{5E62E25B-A0EE-4A4F-B735-D9FB714DF420}" dt="2023-11-13T17:15:08.521" v="11166" actId="962"/>
        <pc:sldMkLst>
          <pc:docMk/>
          <pc:sldMk cId="2454517240" sldId="2146449553"/>
        </pc:sldMkLst>
        <pc:spChg chg="mod">
          <ac:chgData name="Pico, Sandra" userId="cc8376c2-a3b5-4a4f-8a94-916433d842ab" providerId="ADAL" clId="{5E62E25B-A0EE-4A4F-B735-D9FB714DF420}" dt="2023-11-13T17:15:00.517" v="11161" actId="20577"/>
          <ac:spMkLst>
            <pc:docMk/>
            <pc:sldMk cId="2454517240" sldId="2146449553"/>
            <ac:spMk id="3" creationId="{56D48B30-D919-DE96-C825-EB0B994B0346}"/>
          </ac:spMkLst>
        </pc:spChg>
        <pc:spChg chg="del">
          <ac:chgData name="Pico, Sandra" userId="cc8376c2-a3b5-4a4f-8a94-916433d842ab" providerId="ADAL" clId="{5E62E25B-A0EE-4A4F-B735-D9FB714DF420}" dt="2023-11-13T17:15:02.476" v="11162" actId="478"/>
          <ac:spMkLst>
            <pc:docMk/>
            <pc:sldMk cId="2454517240" sldId="2146449553"/>
            <ac:spMk id="6" creationId="{6159EFDD-E807-07A9-6ABF-4273A2360905}"/>
          </ac:spMkLst>
        </pc:spChg>
        <pc:spChg chg="del">
          <ac:chgData name="Pico, Sandra" userId="cc8376c2-a3b5-4a4f-8a94-916433d842ab" providerId="ADAL" clId="{5E62E25B-A0EE-4A4F-B735-D9FB714DF420}" dt="2023-11-13T17:15:03.082" v="11163" actId="478"/>
          <ac:spMkLst>
            <pc:docMk/>
            <pc:sldMk cId="2454517240" sldId="2146449553"/>
            <ac:spMk id="7" creationId="{009BE900-3FFC-1EEC-0BB4-7B21CE005CE3}"/>
          </ac:spMkLst>
        </pc:spChg>
        <pc:spChg chg="add mod">
          <ac:chgData name="Pico, Sandra" userId="cc8376c2-a3b5-4a4f-8a94-916433d842ab" providerId="ADAL" clId="{5E62E25B-A0EE-4A4F-B735-D9FB714DF420}" dt="2023-11-13T17:15:07.117" v="11164"/>
          <ac:spMkLst>
            <pc:docMk/>
            <pc:sldMk cId="2454517240" sldId="2146449553"/>
            <ac:spMk id="8" creationId="{F10A4291-5241-99EE-77DC-67A276CCAC5F}"/>
          </ac:spMkLst>
        </pc:spChg>
        <pc:picChg chg="add mod">
          <ac:chgData name="Pico, Sandra" userId="cc8376c2-a3b5-4a4f-8a94-916433d842ab" providerId="ADAL" clId="{5E62E25B-A0EE-4A4F-B735-D9FB714DF420}" dt="2023-11-13T17:15:08.521" v="11166" actId="962"/>
          <ac:picMkLst>
            <pc:docMk/>
            <pc:sldMk cId="2454517240" sldId="2146449553"/>
            <ac:picMk id="2" creationId="{25DEC58D-8423-6F8F-8820-6E96A1090800}"/>
          </ac:picMkLst>
        </pc:picChg>
      </pc:sldChg>
      <pc:sldChg chg="addSp delSp modSp add mod ord">
        <pc:chgData name="Pico, Sandra" userId="cc8376c2-a3b5-4a4f-8a94-916433d842ab" providerId="ADAL" clId="{5E62E25B-A0EE-4A4F-B735-D9FB714DF420}" dt="2023-11-13T17:55:26.822" v="13026" actId="1076"/>
        <pc:sldMkLst>
          <pc:docMk/>
          <pc:sldMk cId="3681857239" sldId="2146449554"/>
        </pc:sldMkLst>
        <pc:spChg chg="mod">
          <ac:chgData name="Pico, Sandra" userId="cc8376c2-a3b5-4a4f-8a94-916433d842ab" providerId="ADAL" clId="{5E62E25B-A0EE-4A4F-B735-D9FB714DF420}" dt="2023-11-13T17:51:48.619" v="12223" actId="20577"/>
          <ac:spMkLst>
            <pc:docMk/>
            <pc:sldMk cId="3681857239" sldId="2146449554"/>
            <ac:spMk id="3" creationId="{56D48B30-D919-DE96-C825-EB0B994B0346}"/>
          </ac:spMkLst>
        </pc:spChg>
        <pc:spChg chg="add del mod">
          <ac:chgData name="Pico, Sandra" userId="cc8376c2-a3b5-4a4f-8a94-916433d842ab" providerId="ADAL" clId="{5E62E25B-A0EE-4A4F-B735-D9FB714DF420}" dt="2023-11-13T17:51:51.027" v="12224" actId="478"/>
          <ac:spMkLst>
            <pc:docMk/>
            <pc:sldMk cId="3681857239" sldId="2146449554"/>
            <ac:spMk id="6" creationId="{3D88EC90-4801-C12B-D45B-E6FAF228AE1C}"/>
          </ac:spMkLst>
        </pc:spChg>
        <pc:spChg chg="add mod">
          <ac:chgData name="Pico, Sandra" userId="cc8376c2-a3b5-4a4f-8a94-916433d842ab" providerId="ADAL" clId="{5E62E25B-A0EE-4A4F-B735-D9FB714DF420}" dt="2023-11-13T17:55:26.822" v="13026" actId="1076"/>
          <ac:spMkLst>
            <pc:docMk/>
            <pc:sldMk cId="3681857239" sldId="2146449554"/>
            <ac:spMk id="7" creationId="{B2006D1D-DEFD-44F3-3B6F-37735AFEEA6C}"/>
          </ac:spMkLst>
        </pc:spChg>
        <pc:spChg chg="del">
          <ac:chgData name="Pico, Sandra" userId="cc8376c2-a3b5-4a4f-8a94-916433d842ab" providerId="ADAL" clId="{5E62E25B-A0EE-4A4F-B735-D9FB714DF420}" dt="2023-11-13T17:15:35.159" v="11193" actId="478"/>
          <ac:spMkLst>
            <pc:docMk/>
            <pc:sldMk cId="3681857239" sldId="2146449554"/>
            <ac:spMk id="8" creationId="{F10A4291-5241-99EE-77DC-67A276CCAC5F}"/>
          </ac:spMkLst>
        </pc:spChg>
        <pc:spChg chg="add del mod">
          <ac:chgData name="Pico, Sandra" userId="cc8376c2-a3b5-4a4f-8a94-916433d842ab" providerId="ADAL" clId="{5E62E25B-A0EE-4A4F-B735-D9FB714DF420}" dt="2023-11-13T17:53:29.612" v="12462" actId="478"/>
          <ac:spMkLst>
            <pc:docMk/>
            <pc:sldMk cId="3681857239" sldId="2146449554"/>
            <ac:spMk id="9" creationId="{AE66446A-0568-E698-528F-DD6E2BD626A2}"/>
          </ac:spMkLst>
        </pc:spChg>
        <pc:spChg chg="add del mod">
          <ac:chgData name="Pico, Sandra" userId="cc8376c2-a3b5-4a4f-8a94-916433d842ab" providerId="ADAL" clId="{5E62E25B-A0EE-4A4F-B735-D9FB714DF420}" dt="2023-11-13T17:54:26.139" v="12746" actId="478"/>
          <ac:spMkLst>
            <pc:docMk/>
            <pc:sldMk cId="3681857239" sldId="2146449554"/>
            <ac:spMk id="10" creationId="{FC3B0960-1D89-1C7D-D6BE-8EF4BC83773D}"/>
          </ac:spMkLst>
        </pc:spChg>
        <pc:spChg chg="add mod">
          <ac:chgData name="Pico, Sandra" userId="cc8376c2-a3b5-4a4f-8a94-916433d842ab" providerId="ADAL" clId="{5E62E25B-A0EE-4A4F-B735-D9FB714DF420}" dt="2023-11-13T17:55:26.822" v="13026" actId="1076"/>
          <ac:spMkLst>
            <pc:docMk/>
            <pc:sldMk cId="3681857239" sldId="2146449554"/>
            <ac:spMk id="11" creationId="{D0E92906-B017-679C-4E12-0E6CF5FEF122}"/>
          </ac:spMkLst>
        </pc:spChg>
        <pc:spChg chg="add mod">
          <ac:chgData name="Pico, Sandra" userId="cc8376c2-a3b5-4a4f-8a94-916433d842ab" providerId="ADAL" clId="{5E62E25B-A0EE-4A4F-B735-D9FB714DF420}" dt="2023-11-13T17:55:26.822" v="13026" actId="1076"/>
          <ac:spMkLst>
            <pc:docMk/>
            <pc:sldMk cId="3681857239" sldId="2146449554"/>
            <ac:spMk id="12" creationId="{FE87D850-5FB6-D75A-0888-55E3735DC83A}"/>
          </ac:spMkLst>
        </pc:spChg>
        <pc:spChg chg="add mod">
          <ac:chgData name="Pico, Sandra" userId="cc8376c2-a3b5-4a4f-8a94-916433d842ab" providerId="ADAL" clId="{5E62E25B-A0EE-4A4F-B735-D9FB714DF420}" dt="2023-11-13T17:55:26.822" v="13026" actId="1076"/>
          <ac:spMkLst>
            <pc:docMk/>
            <pc:sldMk cId="3681857239" sldId="2146449554"/>
            <ac:spMk id="13" creationId="{2D07AB8F-C38B-0BA9-B516-0D1E06D1D9E3}"/>
          </ac:spMkLst>
        </pc:spChg>
        <pc:spChg chg="add mod">
          <ac:chgData name="Pico, Sandra" userId="cc8376c2-a3b5-4a4f-8a94-916433d842ab" providerId="ADAL" clId="{5E62E25B-A0EE-4A4F-B735-D9FB714DF420}" dt="2023-11-13T17:55:26.822" v="13026" actId="1076"/>
          <ac:spMkLst>
            <pc:docMk/>
            <pc:sldMk cId="3681857239" sldId="2146449554"/>
            <ac:spMk id="14" creationId="{C2E95265-474A-A8D1-20FD-AF56F98F039B}"/>
          </ac:spMkLst>
        </pc:spChg>
        <pc:spChg chg="add mod">
          <ac:chgData name="Pico, Sandra" userId="cc8376c2-a3b5-4a4f-8a94-916433d842ab" providerId="ADAL" clId="{5E62E25B-A0EE-4A4F-B735-D9FB714DF420}" dt="2023-11-13T17:55:26.822" v="13026" actId="1076"/>
          <ac:spMkLst>
            <pc:docMk/>
            <pc:sldMk cId="3681857239" sldId="2146449554"/>
            <ac:spMk id="15" creationId="{5EF95AFA-B933-690D-1F98-41D2053FBAEF}"/>
          </ac:spMkLst>
        </pc:spChg>
        <pc:picChg chg="del">
          <ac:chgData name="Pico, Sandra" userId="cc8376c2-a3b5-4a4f-8a94-916433d842ab" providerId="ADAL" clId="{5E62E25B-A0EE-4A4F-B735-D9FB714DF420}" dt="2023-11-13T17:15:34.134" v="11192" actId="478"/>
          <ac:picMkLst>
            <pc:docMk/>
            <pc:sldMk cId="3681857239" sldId="2146449554"/>
            <ac:picMk id="2" creationId="{25DEC58D-8423-6F8F-8820-6E96A1090800}"/>
          </ac:picMkLst>
        </pc:picChg>
      </pc:sldChg>
      <pc:sldChg chg="addSp modSp add mod">
        <pc:chgData name="Pico, Sandra" userId="cc8376c2-a3b5-4a4f-8a94-916433d842ab" providerId="ADAL" clId="{5E62E25B-A0EE-4A4F-B735-D9FB714DF420}" dt="2023-11-13T17:16:27.877" v="11249"/>
        <pc:sldMkLst>
          <pc:docMk/>
          <pc:sldMk cId="1130237978" sldId="2146449555"/>
        </pc:sldMkLst>
        <pc:spChg chg="mod">
          <ac:chgData name="Pico, Sandra" userId="cc8376c2-a3b5-4a4f-8a94-916433d842ab" providerId="ADAL" clId="{5E62E25B-A0EE-4A4F-B735-D9FB714DF420}" dt="2023-11-13T17:16:24.064" v="11248" actId="20577"/>
          <ac:spMkLst>
            <pc:docMk/>
            <pc:sldMk cId="1130237978" sldId="2146449555"/>
            <ac:spMk id="3" creationId="{56D48B30-D919-DE96-C825-EB0B994B0346}"/>
          </ac:spMkLst>
        </pc:spChg>
        <pc:spChg chg="add mod">
          <ac:chgData name="Pico, Sandra" userId="cc8376c2-a3b5-4a4f-8a94-916433d842ab" providerId="ADAL" clId="{5E62E25B-A0EE-4A4F-B735-D9FB714DF420}" dt="2023-11-13T17:16:27.877" v="11249"/>
          <ac:spMkLst>
            <pc:docMk/>
            <pc:sldMk cId="1130237978" sldId="2146449555"/>
            <ac:spMk id="6" creationId="{15EEA866-053B-831A-3011-7D4A637E0951}"/>
          </ac:spMkLst>
        </pc:spChg>
      </pc:sldChg>
      <pc:sldChg chg="modSp add mod">
        <pc:chgData name="Pico, Sandra" userId="cc8376c2-a3b5-4a4f-8a94-916433d842ab" providerId="ADAL" clId="{5E62E25B-A0EE-4A4F-B735-D9FB714DF420}" dt="2023-11-13T17:16:47.576" v="11276" actId="20577"/>
        <pc:sldMkLst>
          <pc:docMk/>
          <pc:sldMk cId="2713476910" sldId="2146449556"/>
        </pc:sldMkLst>
        <pc:spChg chg="mod">
          <ac:chgData name="Pico, Sandra" userId="cc8376c2-a3b5-4a4f-8a94-916433d842ab" providerId="ADAL" clId="{5E62E25B-A0EE-4A4F-B735-D9FB714DF420}" dt="2023-11-13T17:16:47.576" v="11276" actId="20577"/>
          <ac:spMkLst>
            <pc:docMk/>
            <pc:sldMk cId="2713476910" sldId="2146449556"/>
            <ac:spMk id="2" creationId="{99CFBB65-D97D-90B0-6ED1-FD6E027CD8B6}"/>
          </ac:spMkLst>
        </pc:spChg>
      </pc:sldChg>
      <pc:sldChg chg="addSp delSp modSp add mod">
        <pc:chgData name="Pico, Sandra" userId="cc8376c2-a3b5-4a4f-8a94-916433d842ab" providerId="ADAL" clId="{5E62E25B-A0EE-4A4F-B735-D9FB714DF420}" dt="2023-11-13T17:24:12.243" v="11339" actId="1076"/>
        <pc:sldMkLst>
          <pc:docMk/>
          <pc:sldMk cId="2496281346" sldId="2146449557"/>
        </pc:sldMkLst>
        <pc:spChg chg="mod">
          <ac:chgData name="Pico, Sandra" userId="cc8376c2-a3b5-4a4f-8a94-916433d842ab" providerId="ADAL" clId="{5E62E25B-A0EE-4A4F-B735-D9FB714DF420}" dt="2023-11-13T17:23:49.916" v="11333" actId="20577"/>
          <ac:spMkLst>
            <pc:docMk/>
            <pc:sldMk cId="2496281346" sldId="2146449557"/>
            <ac:spMk id="3" creationId="{56D48B30-D919-DE96-C825-EB0B994B0346}"/>
          </ac:spMkLst>
        </pc:spChg>
        <pc:spChg chg="del">
          <ac:chgData name="Pico, Sandra" userId="cc8376c2-a3b5-4a4f-8a94-916433d842ab" providerId="ADAL" clId="{5E62E25B-A0EE-4A4F-B735-D9FB714DF420}" dt="2023-11-13T17:23:52.675" v="11335" actId="478"/>
          <ac:spMkLst>
            <pc:docMk/>
            <pc:sldMk cId="2496281346" sldId="2146449557"/>
            <ac:spMk id="6" creationId="{15EEA866-053B-831A-3011-7D4A637E0951}"/>
          </ac:spMkLst>
        </pc:spChg>
        <pc:spChg chg="add mod">
          <ac:chgData name="Pico, Sandra" userId="cc8376c2-a3b5-4a4f-8a94-916433d842ab" providerId="ADAL" clId="{5E62E25B-A0EE-4A4F-B735-D9FB714DF420}" dt="2023-11-13T17:24:05.050" v="11337"/>
          <ac:spMkLst>
            <pc:docMk/>
            <pc:sldMk cId="2496281346" sldId="2146449557"/>
            <ac:spMk id="7" creationId="{F9B17772-563C-79DA-0D36-68796C2231A4}"/>
          </ac:spMkLst>
        </pc:spChg>
        <pc:spChg chg="del">
          <ac:chgData name="Pico, Sandra" userId="cc8376c2-a3b5-4a4f-8a94-916433d842ab" providerId="ADAL" clId="{5E62E25B-A0EE-4A4F-B735-D9FB714DF420}" dt="2023-11-13T17:23:53.584" v="11336" actId="478"/>
          <ac:spMkLst>
            <pc:docMk/>
            <pc:sldMk cId="2496281346" sldId="2146449557"/>
            <ac:spMk id="8" creationId="{F10A4291-5241-99EE-77DC-67A276CCAC5F}"/>
          </ac:spMkLst>
        </pc:spChg>
        <pc:spChg chg="add mod">
          <ac:chgData name="Pico, Sandra" userId="cc8376c2-a3b5-4a4f-8a94-916433d842ab" providerId="ADAL" clId="{5E62E25B-A0EE-4A4F-B735-D9FB714DF420}" dt="2023-11-13T17:24:05.050" v="11337"/>
          <ac:spMkLst>
            <pc:docMk/>
            <pc:sldMk cId="2496281346" sldId="2146449557"/>
            <ac:spMk id="12" creationId="{41BCEA80-7DA3-997D-0077-114AD9A7D1B8}"/>
          </ac:spMkLst>
        </pc:spChg>
        <pc:spChg chg="add mod">
          <ac:chgData name="Pico, Sandra" userId="cc8376c2-a3b5-4a4f-8a94-916433d842ab" providerId="ADAL" clId="{5E62E25B-A0EE-4A4F-B735-D9FB714DF420}" dt="2023-11-13T17:24:05.050" v="11337"/>
          <ac:spMkLst>
            <pc:docMk/>
            <pc:sldMk cId="2496281346" sldId="2146449557"/>
            <ac:spMk id="13" creationId="{5DABD181-8935-D8B0-0555-91DBC09F992A}"/>
          </ac:spMkLst>
        </pc:spChg>
        <pc:spChg chg="add mod">
          <ac:chgData name="Pico, Sandra" userId="cc8376c2-a3b5-4a4f-8a94-916433d842ab" providerId="ADAL" clId="{5E62E25B-A0EE-4A4F-B735-D9FB714DF420}" dt="2023-11-13T17:24:05.050" v="11337"/>
          <ac:spMkLst>
            <pc:docMk/>
            <pc:sldMk cId="2496281346" sldId="2146449557"/>
            <ac:spMk id="14" creationId="{7123B1FB-1B09-F89D-D5F5-6209D1945706}"/>
          </ac:spMkLst>
        </pc:spChg>
        <pc:picChg chg="del">
          <ac:chgData name="Pico, Sandra" userId="cc8376c2-a3b5-4a4f-8a94-916433d842ab" providerId="ADAL" clId="{5E62E25B-A0EE-4A4F-B735-D9FB714DF420}" dt="2023-11-13T17:23:51.504" v="11334" actId="478"/>
          <ac:picMkLst>
            <pc:docMk/>
            <pc:sldMk cId="2496281346" sldId="2146449557"/>
            <ac:picMk id="2" creationId="{25DEC58D-8423-6F8F-8820-6E96A1090800}"/>
          </ac:picMkLst>
        </pc:picChg>
        <pc:picChg chg="add mod">
          <ac:chgData name="Pico, Sandra" userId="cc8376c2-a3b5-4a4f-8a94-916433d842ab" providerId="ADAL" clId="{5E62E25B-A0EE-4A4F-B735-D9FB714DF420}" dt="2023-11-13T17:24:05.050" v="11337"/>
          <ac:picMkLst>
            <pc:docMk/>
            <pc:sldMk cId="2496281346" sldId="2146449557"/>
            <ac:picMk id="9" creationId="{7A999426-0312-96B8-1A22-DAAD44004934}"/>
          </ac:picMkLst>
        </pc:picChg>
        <pc:picChg chg="add mod">
          <ac:chgData name="Pico, Sandra" userId="cc8376c2-a3b5-4a4f-8a94-916433d842ab" providerId="ADAL" clId="{5E62E25B-A0EE-4A4F-B735-D9FB714DF420}" dt="2023-11-13T17:24:05.050" v="11337"/>
          <ac:picMkLst>
            <pc:docMk/>
            <pc:sldMk cId="2496281346" sldId="2146449557"/>
            <ac:picMk id="10" creationId="{07B6A67B-AB04-BC1F-13A9-8FD4BE5FA7FB}"/>
          </ac:picMkLst>
        </pc:picChg>
        <pc:picChg chg="add mod">
          <ac:chgData name="Pico, Sandra" userId="cc8376c2-a3b5-4a4f-8a94-916433d842ab" providerId="ADAL" clId="{5E62E25B-A0EE-4A4F-B735-D9FB714DF420}" dt="2023-11-13T17:24:05.050" v="11337"/>
          <ac:picMkLst>
            <pc:docMk/>
            <pc:sldMk cId="2496281346" sldId="2146449557"/>
            <ac:picMk id="11" creationId="{1DF17B55-9462-EF3B-124A-7231290CC7BD}"/>
          </ac:picMkLst>
        </pc:picChg>
        <pc:picChg chg="add mod">
          <ac:chgData name="Pico, Sandra" userId="cc8376c2-a3b5-4a4f-8a94-916433d842ab" providerId="ADAL" clId="{5E62E25B-A0EE-4A4F-B735-D9FB714DF420}" dt="2023-11-13T17:24:12.243" v="11339" actId="1076"/>
          <ac:picMkLst>
            <pc:docMk/>
            <pc:sldMk cId="2496281346" sldId="2146449557"/>
            <ac:picMk id="15" creationId="{46277FB2-D013-E388-CA94-F6385B30E1CA}"/>
          </ac:picMkLst>
        </pc:picChg>
      </pc:sldChg>
      <pc:sldChg chg="addSp delSp modSp add mod">
        <pc:chgData name="Pico, Sandra" userId="cc8376c2-a3b5-4a4f-8a94-916433d842ab" providerId="ADAL" clId="{5E62E25B-A0EE-4A4F-B735-D9FB714DF420}" dt="2023-11-13T18:03:50.155" v="13680"/>
        <pc:sldMkLst>
          <pc:docMk/>
          <pc:sldMk cId="3668703568" sldId="2146449558"/>
        </pc:sldMkLst>
        <pc:spChg chg="add mod">
          <ac:chgData name="Pico, Sandra" userId="cc8376c2-a3b5-4a4f-8a94-916433d842ab" providerId="ADAL" clId="{5E62E25B-A0EE-4A4F-B735-D9FB714DF420}" dt="2023-11-13T17:24:38.284" v="11370" actId="1076"/>
          <ac:spMkLst>
            <pc:docMk/>
            <pc:sldMk cId="3668703568" sldId="2146449558"/>
            <ac:spMk id="2" creationId="{13F9C0EA-B564-2C9D-45B5-C4D1A10393E4}"/>
          </ac:spMkLst>
        </pc:spChg>
        <pc:spChg chg="mod">
          <ac:chgData name="Pico, Sandra" userId="cc8376c2-a3b5-4a4f-8a94-916433d842ab" providerId="ADAL" clId="{5E62E25B-A0EE-4A4F-B735-D9FB714DF420}" dt="2023-11-13T17:24:22.537" v="11366" actId="20577"/>
          <ac:spMkLst>
            <pc:docMk/>
            <pc:sldMk cId="3668703568" sldId="2146449558"/>
            <ac:spMk id="3" creationId="{56D48B30-D919-DE96-C825-EB0B994B0346}"/>
          </ac:spMkLst>
        </pc:spChg>
        <pc:spChg chg="del">
          <ac:chgData name="Pico, Sandra" userId="cc8376c2-a3b5-4a4f-8a94-916433d842ab" providerId="ADAL" clId="{5E62E25B-A0EE-4A4F-B735-D9FB714DF420}" dt="2023-11-13T17:24:27.217" v="11368" actId="478"/>
          <ac:spMkLst>
            <pc:docMk/>
            <pc:sldMk cId="3668703568" sldId="2146449558"/>
            <ac:spMk id="7" creationId="{F9B17772-563C-79DA-0D36-68796C2231A4}"/>
          </ac:spMkLst>
        </pc:spChg>
        <pc:spChg chg="del">
          <ac:chgData name="Pico, Sandra" userId="cc8376c2-a3b5-4a4f-8a94-916433d842ab" providerId="ADAL" clId="{5E62E25B-A0EE-4A4F-B735-D9FB714DF420}" dt="2023-11-13T17:24:27.217" v="11368" actId="478"/>
          <ac:spMkLst>
            <pc:docMk/>
            <pc:sldMk cId="3668703568" sldId="2146449558"/>
            <ac:spMk id="12" creationId="{41BCEA80-7DA3-997D-0077-114AD9A7D1B8}"/>
          </ac:spMkLst>
        </pc:spChg>
        <pc:spChg chg="del">
          <ac:chgData name="Pico, Sandra" userId="cc8376c2-a3b5-4a4f-8a94-916433d842ab" providerId="ADAL" clId="{5E62E25B-A0EE-4A4F-B735-D9FB714DF420}" dt="2023-11-13T17:24:27.217" v="11368" actId="478"/>
          <ac:spMkLst>
            <pc:docMk/>
            <pc:sldMk cId="3668703568" sldId="2146449558"/>
            <ac:spMk id="13" creationId="{5DABD181-8935-D8B0-0555-91DBC09F992A}"/>
          </ac:spMkLst>
        </pc:spChg>
        <pc:spChg chg="del">
          <ac:chgData name="Pico, Sandra" userId="cc8376c2-a3b5-4a4f-8a94-916433d842ab" providerId="ADAL" clId="{5E62E25B-A0EE-4A4F-B735-D9FB714DF420}" dt="2023-11-13T17:24:27.217" v="11368" actId="478"/>
          <ac:spMkLst>
            <pc:docMk/>
            <pc:sldMk cId="3668703568" sldId="2146449558"/>
            <ac:spMk id="14" creationId="{7123B1FB-1B09-F89D-D5F5-6209D1945706}"/>
          </ac:spMkLst>
        </pc:spChg>
        <pc:spChg chg="add mod">
          <ac:chgData name="Pico, Sandra" userId="cc8376c2-a3b5-4a4f-8a94-916433d842ab" providerId="ADAL" clId="{5E62E25B-A0EE-4A4F-B735-D9FB714DF420}" dt="2023-11-13T17:24:38.284" v="11370" actId="1076"/>
          <ac:spMkLst>
            <pc:docMk/>
            <pc:sldMk cId="3668703568" sldId="2146449558"/>
            <ac:spMk id="17" creationId="{071A1C61-4469-BC21-893F-DAA1A06A0E90}"/>
          </ac:spMkLst>
        </pc:spChg>
        <pc:spChg chg="add mod">
          <ac:chgData name="Pico, Sandra" userId="cc8376c2-a3b5-4a4f-8a94-916433d842ab" providerId="ADAL" clId="{5E62E25B-A0EE-4A4F-B735-D9FB714DF420}" dt="2023-11-13T17:24:38.284" v="11370" actId="1076"/>
          <ac:spMkLst>
            <pc:docMk/>
            <pc:sldMk cId="3668703568" sldId="2146449558"/>
            <ac:spMk id="18" creationId="{8F243505-CECC-431E-FC29-BD4A3BAB4025}"/>
          </ac:spMkLst>
        </pc:spChg>
        <pc:spChg chg="add mod">
          <ac:chgData name="Pico, Sandra" userId="cc8376c2-a3b5-4a4f-8a94-916433d842ab" providerId="ADAL" clId="{5E62E25B-A0EE-4A4F-B735-D9FB714DF420}" dt="2023-11-13T17:24:38.284" v="11370" actId="1076"/>
          <ac:spMkLst>
            <pc:docMk/>
            <pc:sldMk cId="3668703568" sldId="2146449558"/>
            <ac:spMk id="19" creationId="{8C6A0C44-C7E0-76BF-1A9D-1AF46121E2F9}"/>
          </ac:spMkLst>
        </pc:spChg>
        <pc:spChg chg="add mod">
          <ac:chgData name="Pico, Sandra" userId="cc8376c2-a3b5-4a4f-8a94-916433d842ab" providerId="ADAL" clId="{5E62E25B-A0EE-4A4F-B735-D9FB714DF420}" dt="2023-11-13T17:24:38.284" v="11370" actId="1076"/>
          <ac:spMkLst>
            <pc:docMk/>
            <pc:sldMk cId="3668703568" sldId="2146449558"/>
            <ac:spMk id="23" creationId="{F41FE6FF-8E04-7FB5-B091-1C72EE9C8E20}"/>
          </ac:spMkLst>
        </pc:spChg>
        <pc:spChg chg="add mod">
          <ac:chgData name="Pico, Sandra" userId="cc8376c2-a3b5-4a4f-8a94-916433d842ab" providerId="ADAL" clId="{5E62E25B-A0EE-4A4F-B735-D9FB714DF420}" dt="2023-11-13T17:24:38.284" v="11370" actId="1076"/>
          <ac:spMkLst>
            <pc:docMk/>
            <pc:sldMk cId="3668703568" sldId="2146449558"/>
            <ac:spMk id="24" creationId="{2890D67E-FE74-51B4-9AB4-3F6F9E051726}"/>
          </ac:spMkLst>
        </pc:spChg>
        <pc:spChg chg="add mod">
          <ac:chgData name="Pico, Sandra" userId="cc8376c2-a3b5-4a4f-8a94-916433d842ab" providerId="ADAL" clId="{5E62E25B-A0EE-4A4F-B735-D9FB714DF420}" dt="2023-11-13T17:24:38.284" v="11370" actId="1076"/>
          <ac:spMkLst>
            <pc:docMk/>
            <pc:sldMk cId="3668703568" sldId="2146449558"/>
            <ac:spMk id="25" creationId="{2EF7E0BF-C36C-5E18-A8E3-F744D94ABD70}"/>
          </ac:spMkLst>
        </pc:spChg>
        <pc:spChg chg="add mod">
          <ac:chgData name="Pico, Sandra" userId="cc8376c2-a3b5-4a4f-8a94-916433d842ab" providerId="ADAL" clId="{5E62E25B-A0EE-4A4F-B735-D9FB714DF420}" dt="2023-11-13T17:24:38.284" v="11370" actId="1076"/>
          <ac:spMkLst>
            <pc:docMk/>
            <pc:sldMk cId="3668703568" sldId="2146449558"/>
            <ac:spMk id="26" creationId="{8A01C6CD-34B0-EB12-A5AB-8EDA8C01C6C0}"/>
          </ac:spMkLst>
        </pc:spChg>
        <pc:spChg chg="add mod">
          <ac:chgData name="Pico, Sandra" userId="cc8376c2-a3b5-4a4f-8a94-916433d842ab" providerId="ADAL" clId="{5E62E25B-A0EE-4A4F-B735-D9FB714DF420}" dt="2023-11-13T17:24:38.284" v="11370" actId="1076"/>
          <ac:spMkLst>
            <pc:docMk/>
            <pc:sldMk cId="3668703568" sldId="2146449558"/>
            <ac:spMk id="27" creationId="{DA690FDB-9AB1-0097-0F0F-081B1DEACE2D}"/>
          </ac:spMkLst>
        </pc:spChg>
        <pc:picChg chg="add mod">
          <ac:chgData name="Pico, Sandra" userId="cc8376c2-a3b5-4a4f-8a94-916433d842ab" providerId="ADAL" clId="{5E62E25B-A0EE-4A4F-B735-D9FB714DF420}" dt="2023-11-13T17:24:38.284" v="11370" actId="1076"/>
          <ac:picMkLst>
            <pc:docMk/>
            <pc:sldMk cId="3668703568" sldId="2146449558"/>
            <ac:picMk id="6" creationId="{4E471760-7ECA-FEC4-4A43-F0A042321079}"/>
          </ac:picMkLst>
        </pc:picChg>
        <pc:picChg chg="add mod">
          <ac:chgData name="Pico, Sandra" userId="cc8376c2-a3b5-4a4f-8a94-916433d842ab" providerId="ADAL" clId="{5E62E25B-A0EE-4A4F-B735-D9FB714DF420}" dt="2023-11-13T17:24:38.284" v="11370" actId="1076"/>
          <ac:picMkLst>
            <pc:docMk/>
            <pc:sldMk cId="3668703568" sldId="2146449558"/>
            <ac:picMk id="8" creationId="{6FC2B86B-FFB6-7290-F88E-4D5E9DE05ADC}"/>
          </ac:picMkLst>
        </pc:picChg>
        <pc:picChg chg="del">
          <ac:chgData name="Pico, Sandra" userId="cc8376c2-a3b5-4a4f-8a94-916433d842ab" providerId="ADAL" clId="{5E62E25B-A0EE-4A4F-B735-D9FB714DF420}" dt="2023-11-13T17:24:27.217" v="11368" actId="478"/>
          <ac:picMkLst>
            <pc:docMk/>
            <pc:sldMk cId="3668703568" sldId="2146449558"/>
            <ac:picMk id="9" creationId="{7A999426-0312-96B8-1A22-DAAD44004934}"/>
          </ac:picMkLst>
        </pc:picChg>
        <pc:picChg chg="del">
          <ac:chgData name="Pico, Sandra" userId="cc8376c2-a3b5-4a4f-8a94-916433d842ab" providerId="ADAL" clId="{5E62E25B-A0EE-4A4F-B735-D9FB714DF420}" dt="2023-11-13T17:24:27.217" v="11368" actId="478"/>
          <ac:picMkLst>
            <pc:docMk/>
            <pc:sldMk cId="3668703568" sldId="2146449558"/>
            <ac:picMk id="10" creationId="{07B6A67B-AB04-BC1F-13A9-8FD4BE5FA7FB}"/>
          </ac:picMkLst>
        </pc:picChg>
        <pc:picChg chg="del">
          <ac:chgData name="Pico, Sandra" userId="cc8376c2-a3b5-4a4f-8a94-916433d842ab" providerId="ADAL" clId="{5E62E25B-A0EE-4A4F-B735-D9FB714DF420}" dt="2023-11-13T17:24:27.217" v="11368" actId="478"/>
          <ac:picMkLst>
            <pc:docMk/>
            <pc:sldMk cId="3668703568" sldId="2146449558"/>
            <ac:picMk id="11" creationId="{1DF17B55-9462-EF3B-124A-7231290CC7BD}"/>
          </ac:picMkLst>
        </pc:picChg>
        <pc:picChg chg="del">
          <ac:chgData name="Pico, Sandra" userId="cc8376c2-a3b5-4a4f-8a94-916433d842ab" providerId="ADAL" clId="{5E62E25B-A0EE-4A4F-B735-D9FB714DF420}" dt="2023-11-13T17:24:24.761" v="11367" actId="478"/>
          <ac:picMkLst>
            <pc:docMk/>
            <pc:sldMk cId="3668703568" sldId="2146449558"/>
            <ac:picMk id="15" creationId="{46277FB2-D013-E388-CA94-F6385B30E1CA}"/>
          </ac:picMkLst>
        </pc:picChg>
        <pc:picChg chg="add mod">
          <ac:chgData name="Pico, Sandra" userId="cc8376c2-a3b5-4a4f-8a94-916433d842ab" providerId="ADAL" clId="{5E62E25B-A0EE-4A4F-B735-D9FB714DF420}" dt="2023-11-13T17:24:38.284" v="11370" actId="1076"/>
          <ac:picMkLst>
            <pc:docMk/>
            <pc:sldMk cId="3668703568" sldId="2146449558"/>
            <ac:picMk id="16" creationId="{A82A9B87-57F5-179E-180D-43C7AA46148A}"/>
          </ac:picMkLst>
        </pc:picChg>
        <pc:picChg chg="add del">
          <ac:chgData name="Pico, Sandra" userId="cc8376c2-a3b5-4a4f-8a94-916433d842ab" providerId="ADAL" clId="{5E62E25B-A0EE-4A4F-B735-D9FB714DF420}" dt="2023-11-13T18:03:50.155" v="13680"/>
          <ac:picMkLst>
            <pc:docMk/>
            <pc:sldMk cId="3668703568" sldId="2146449558"/>
            <ac:picMk id="2050" creationId="{94526F9F-F8E6-1A3D-025A-4D30FEAB0D86}"/>
          </ac:picMkLst>
        </pc:picChg>
        <pc:cxnChg chg="add mod">
          <ac:chgData name="Pico, Sandra" userId="cc8376c2-a3b5-4a4f-8a94-916433d842ab" providerId="ADAL" clId="{5E62E25B-A0EE-4A4F-B735-D9FB714DF420}" dt="2023-11-13T17:24:38.284" v="11370" actId="1076"/>
          <ac:cxnSpMkLst>
            <pc:docMk/>
            <pc:sldMk cId="3668703568" sldId="2146449558"/>
            <ac:cxnSpMk id="20" creationId="{34A41E36-DB9C-531A-26AA-1CEE8C2F7702}"/>
          </ac:cxnSpMkLst>
        </pc:cxnChg>
        <pc:cxnChg chg="add mod">
          <ac:chgData name="Pico, Sandra" userId="cc8376c2-a3b5-4a4f-8a94-916433d842ab" providerId="ADAL" clId="{5E62E25B-A0EE-4A4F-B735-D9FB714DF420}" dt="2023-11-13T17:24:38.284" v="11370" actId="1076"/>
          <ac:cxnSpMkLst>
            <pc:docMk/>
            <pc:sldMk cId="3668703568" sldId="2146449558"/>
            <ac:cxnSpMk id="21" creationId="{E780BD0E-8AEB-F5DE-BEED-808D186B4F54}"/>
          </ac:cxnSpMkLst>
        </pc:cxnChg>
        <pc:cxnChg chg="add mod">
          <ac:chgData name="Pico, Sandra" userId="cc8376c2-a3b5-4a4f-8a94-916433d842ab" providerId="ADAL" clId="{5E62E25B-A0EE-4A4F-B735-D9FB714DF420}" dt="2023-11-13T17:24:38.284" v="11370" actId="1076"/>
          <ac:cxnSpMkLst>
            <pc:docMk/>
            <pc:sldMk cId="3668703568" sldId="2146449558"/>
            <ac:cxnSpMk id="22" creationId="{F6A955CF-63B1-3F5B-1964-4D15FBAA20BB}"/>
          </ac:cxnSpMkLst>
        </pc:cxnChg>
      </pc:sldChg>
      <pc:sldChg chg="addSp modSp add mod">
        <pc:chgData name="Pico, Sandra" userId="cc8376c2-a3b5-4a4f-8a94-916433d842ab" providerId="ADAL" clId="{5E62E25B-A0EE-4A4F-B735-D9FB714DF420}" dt="2023-11-13T17:25:09.784" v="11417" actId="20577"/>
        <pc:sldMkLst>
          <pc:docMk/>
          <pc:sldMk cId="1662734791" sldId="2146449559"/>
        </pc:sldMkLst>
        <pc:spChg chg="add mod">
          <ac:chgData name="Pico, Sandra" userId="cc8376c2-a3b5-4a4f-8a94-916433d842ab" providerId="ADAL" clId="{5E62E25B-A0EE-4A4F-B735-D9FB714DF420}" dt="2023-11-13T17:25:09.784" v="11417" actId="20577"/>
          <ac:spMkLst>
            <pc:docMk/>
            <pc:sldMk cId="1662734791" sldId="2146449559"/>
            <ac:spMk id="3" creationId="{1AADCF25-80AC-B0BC-E48A-AF5BF311AD18}"/>
          </ac:spMkLst>
        </pc:spChg>
      </pc:sldChg>
      <pc:sldChg chg="addSp modSp add mod ord">
        <pc:chgData name="Pico, Sandra" userId="cc8376c2-a3b5-4a4f-8a94-916433d842ab" providerId="ADAL" clId="{5E62E25B-A0EE-4A4F-B735-D9FB714DF420}" dt="2023-11-13T17:25:23.739" v="11423" actId="1076"/>
        <pc:sldMkLst>
          <pc:docMk/>
          <pc:sldMk cId="3873754871" sldId="2146449560"/>
        </pc:sldMkLst>
        <pc:spChg chg="add mod">
          <ac:chgData name="Pico, Sandra" userId="cc8376c2-a3b5-4a4f-8a94-916433d842ab" providerId="ADAL" clId="{5E62E25B-A0EE-4A4F-B735-D9FB714DF420}" dt="2023-11-13T17:25:23.739" v="11423" actId="1076"/>
          <ac:spMkLst>
            <pc:docMk/>
            <pc:sldMk cId="3873754871" sldId="2146449560"/>
            <ac:spMk id="7" creationId="{D033A1CE-6D20-4390-5597-4FA7F376DE03}"/>
          </ac:spMkLst>
        </pc:spChg>
      </pc:sldChg>
      <pc:sldChg chg="addSp delSp modSp add mod">
        <pc:chgData name="Pico, Sandra" userId="cc8376c2-a3b5-4a4f-8a94-916433d842ab" providerId="ADAL" clId="{5E62E25B-A0EE-4A4F-B735-D9FB714DF420}" dt="2023-11-29T15:02:37.712" v="13777" actId="12"/>
        <pc:sldMkLst>
          <pc:docMk/>
          <pc:sldMk cId="3963681675" sldId="2146449561"/>
        </pc:sldMkLst>
        <pc:spChg chg="del">
          <ac:chgData name="Pico, Sandra" userId="cc8376c2-a3b5-4a4f-8a94-916433d842ab" providerId="ADAL" clId="{5E62E25B-A0EE-4A4F-B735-D9FB714DF420}" dt="2023-11-13T17:25:41.226" v="11433" actId="478"/>
          <ac:spMkLst>
            <pc:docMk/>
            <pc:sldMk cId="3963681675" sldId="2146449561"/>
            <ac:spMk id="2" creationId="{13F9C0EA-B564-2C9D-45B5-C4D1A10393E4}"/>
          </ac:spMkLst>
        </pc:spChg>
        <pc:spChg chg="mod">
          <ac:chgData name="Pico, Sandra" userId="cc8376c2-a3b5-4a4f-8a94-916433d842ab" providerId="ADAL" clId="{5E62E25B-A0EE-4A4F-B735-D9FB714DF420}" dt="2023-11-13T17:25:33.202" v="11432" actId="20577"/>
          <ac:spMkLst>
            <pc:docMk/>
            <pc:sldMk cId="3963681675" sldId="2146449561"/>
            <ac:spMk id="3" creationId="{56D48B30-D919-DE96-C825-EB0B994B0346}"/>
          </ac:spMkLst>
        </pc:spChg>
        <pc:spChg chg="del">
          <ac:chgData name="Pico, Sandra" userId="cc8376c2-a3b5-4a4f-8a94-916433d842ab" providerId="ADAL" clId="{5E62E25B-A0EE-4A4F-B735-D9FB714DF420}" dt="2023-11-13T17:25:41.226" v="11433" actId="478"/>
          <ac:spMkLst>
            <pc:docMk/>
            <pc:sldMk cId="3963681675" sldId="2146449561"/>
            <ac:spMk id="7" creationId="{D033A1CE-6D20-4390-5597-4FA7F376DE03}"/>
          </ac:spMkLst>
        </pc:spChg>
        <pc:spChg chg="add mod">
          <ac:chgData name="Pico, Sandra" userId="cc8376c2-a3b5-4a4f-8a94-916433d842ab" providerId="ADAL" clId="{5E62E25B-A0EE-4A4F-B735-D9FB714DF420}" dt="2023-11-29T15:02:37.712" v="13777" actId="12"/>
          <ac:spMkLst>
            <pc:docMk/>
            <pc:sldMk cId="3963681675" sldId="2146449561"/>
            <ac:spMk id="9" creationId="{A7028E6F-317F-2954-0683-09731F5EEC8C}"/>
          </ac:spMkLst>
        </pc:spChg>
        <pc:spChg chg="add mod">
          <ac:chgData name="Pico, Sandra" userId="cc8376c2-a3b5-4a4f-8a94-916433d842ab" providerId="ADAL" clId="{5E62E25B-A0EE-4A4F-B735-D9FB714DF420}" dt="2023-11-13T17:25:44.244" v="11436"/>
          <ac:spMkLst>
            <pc:docMk/>
            <pc:sldMk cId="3963681675" sldId="2146449561"/>
            <ac:spMk id="10" creationId="{317D6C33-1058-C4F6-87FD-7C6DB3B89FAF}"/>
          </ac:spMkLst>
        </pc:spChg>
        <pc:spChg chg="add mod">
          <ac:chgData name="Pico, Sandra" userId="cc8376c2-a3b5-4a4f-8a94-916433d842ab" providerId="ADAL" clId="{5E62E25B-A0EE-4A4F-B735-D9FB714DF420}" dt="2023-11-13T17:25:52.636" v="11439" actId="208"/>
          <ac:spMkLst>
            <pc:docMk/>
            <pc:sldMk cId="3963681675" sldId="2146449561"/>
            <ac:spMk id="11" creationId="{E327E6A1-6B2B-EB0A-8AB1-463812743DF1}"/>
          </ac:spMkLst>
        </pc:spChg>
        <pc:spChg chg="del">
          <ac:chgData name="Pico, Sandra" userId="cc8376c2-a3b5-4a4f-8a94-916433d842ab" providerId="ADAL" clId="{5E62E25B-A0EE-4A4F-B735-D9FB714DF420}" dt="2023-11-13T17:25:43.396" v="11435" actId="478"/>
          <ac:spMkLst>
            <pc:docMk/>
            <pc:sldMk cId="3963681675" sldId="2146449561"/>
            <ac:spMk id="17" creationId="{071A1C61-4469-BC21-893F-DAA1A06A0E90}"/>
          </ac:spMkLst>
        </pc:spChg>
        <pc:spChg chg="del">
          <ac:chgData name="Pico, Sandra" userId="cc8376c2-a3b5-4a4f-8a94-916433d842ab" providerId="ADAL" clId="{5E62E25B-A0EE-4A4F-B735-D9FB714DF420}" dt="2023-11-13T17:25:42.413" v="11434" actId="478"/>
          <ac:spMkLst>
            <pc:docMk/>
            <pc:sldMk cId="3963681675" sldId="2146449561"/>
            <ac:spMk id="18" creationId="{8F243505-CECC-431E-FC29-BD4A3BAB4025}"/>
          </ac:spMkLst>
        </pc:spChg>
        <pc:spChg chg="del">
          <ac:chgData name="Pico, Sandra" userId="cc8376c2-a3b5-4a4f-8a94-916433d842ab" providerId="ADAL" clId="{5E62E25B-A0EE-4A4F-B735-D9FB714DF420}" dt="2023-11-13T17:25:41.226" v="11433" actId="478"/>
          <ac:spMkLst>
            <pc:docMk/>
            <pc:sldMk cId="3963681675" sldId="2146449561"/>
            <ac:spMk id="19" creationId="{8C6A0C44-C7E0-76BF-1A9D-1AF46121E2F9}"/>
          </ac:spMkLst>
        </pc:spChg>
        <pc:spChg chg="del">
          <ac:chgData name="Pico, Sandra" userId="cc8376c2-a3b5-4a4f-8a94-916433d842ab" providerId="ADAL" clId="{5E62E25B-A0EE-4A4F-B735-D9FB714DF420}" dt="2023-11-13T17:25:41.226" v="11433" actId="478"/>
          <ac:spMkLst>
            <pc:docMk/>
            <pc:sldMk cId="3963681675" sldId="2146449561"/>
            <ac:spMk id="23" creationId="{F41FE6FF-8E04-7FB5-B091-1C72EE9C8E20}"/>
          </ac:spMkLst>
        </pc:spChg>
        <pc:spChg chg="del">
          <ac:chgData name="Pico, Sandra" userId="cc8376c2-a3b5-4a4f-8a94-916433d842ab" providerId="ADAL" clId="{5E62E25B-A0EE-4A4F-B735-D9FB714DF420}" dt="2023-11-13T17:25:41.226" v="11433" actId="478"/>
          <ac:spMkLst>
            <pc:docMk/>
            <pc:sldMk cId="3963681675" sldId="2146449561"/>
            <ac:spMk id="24" creationId="{2890D67E-FE74-51B4-9AB4-3F6F9E051726}"/>
          </ac:spMkLst>
        </pc:spChg>
        <pc:spChg chg="del">
          <ac:chgData name="Pico, Sandra" userId="cc8376c2-a3b5-4a4f-8a94-916433d842ab" providerId="ADAL" clId="{5E62E25B-A0EE-4A4F-B735-D9FB714DF420}" dt="2023-11-13T17:25:41.226" v="11433" actId="478"/>
          <ac:spMkLst>
            <pc:docMk/>
            <pc:sldMk cId="3963681675" sldId="2146449561"/>
            <ac:spMk id="25" creationId="{2EF7E0BF-C36C-5E18-A8E3-F744D94ABD70}"/>
          </ac:spMkLst>
        </pc:spChg>
        <pc:spChg chg="del">
          <ac:chgData name="Pico, Sandra" userId="cc8376c2-a3b5-4a4f-8a94-916433d842ab" providerId="ADAL" clId="{5E62E25B-A0EE-4A4F-B735-D9FB714DF420}" dt="2023-11-13T17:25:41.226" v="11433" actId="478"/>
          <ac:spMkLst>
            <pc:docMk/>
            <pc:sldMk cId="3963681675" sldId="2146449561"/>
            <ac:spMk id="26" creationId="{8A01C6CD-34B0-EB12-A5AB-8EDA8C01C6C0}"/>
          </ac:spMkLst>
        </pc:spChg>
        <pc:spChg chg="del">
          <ac:chgData name="Pico, Sandra" userId="cc8376c2-a3b5-4a4f-8a94-916433d842ab" providerId="ADAL" clId="{5E62E25B-A0EE-4A4F-B735-D9FB714DF420}" dt="2023-11-13T17:25:41.226" v="11433" actId="478"/>
          <ac:spMkLst>
            <pc:docMk/>
            <pc:sldMk cId="3963681675" sldId="2146449561"/>
            <ac:spMk id="27" creationId="{DA690FDB-9AB1-0097-0F0F-081B1DEACE2D}"/>
          </ac:spMkLst>
        </pc:spChg>
        <pc:picChg chg="del">
          <ac:chgData name="Pico, Sandra" userId="cc8376c2-a3b5-4a4f-8a94-916433d842ab" providerId="ADAL" clId="{5E62E25B-A0EE-4A4F-B735-D9FB714DF420}" dt="2023-11-13T17:25:41.226" v="11433" actId="478"/>
          <ac:picMkLst>
            <pc:docMk/>
            <pc:sldMk cId="3963681675" sldId="2146449561"/>
            <ac:picMk id="6" creationId="{4E471760-7ECA-FEC4-4A43-F0A042321079}"/>
          </ac:picMkLst>
        </pc:picChg>
        <pc:picChg chg="del">
          <ac:chgData name="Pico, Sandra" userId="cc8376c2-a3b5-4a4f-8a94-916433d842ab" providerId="ADAL" clId="{5E62E25B-A0EE-4A4F-B735-D9FB714DF420}" dt="2023-11-13T17:25:41.226" v="11433" actId="478"/>
          <ac:picMkLst>
            <pc:docMk/>
            <pc:sldMk cId="3963681675" sldId="2146449561"/>
            <ac:picMk id="8" creationId="{6FC2B86B-FFB6-7290-F88E-4D5E9DE05ADC}"/>
          </ac:picMkLst>
        </pc:picChg>
        <pc:picChg chg="del">
          <ac:chgData name="Pico, Sandra" userId="cc8376c2-a3b5-4a4f-8a94-916433d842ab" providerId="ADAL" clId="{5E62E25B-A0EE-4A4F-B735-D9FB714DF420}" dt="2023-11-13T17:25:41.226" v="11433" actId="478"/>
          <ac:picMkLst>
            <pc:docMk/>
            <pc:sldMk cId="3963681675" sldId="2146449561"/>
            <ac:picMk id="16" creationId="{A82A9B87-57F5-179E-180D-43C7AA46148A}"/>
          </ac:picMkLst>
        </pc:picChg>
        <pc:cxnChg chg="del">
          <ac:chgData name="Pico, Sandra" userId="cc8376c2-a3b5-4a4f-8a94-916433d842ab" providerId="ADAL" clId="{5E62E25B-A0EE-4A4F-B735-D9FB714DF420}" dt="2023-11-13T17:25:41.226" v="11433" actId="478"/>
          <ac:cxnSpMkLst>
            <pc:docMk/>
            <pc:sldMk cId="3963681675" sldId="2146449561"/>
            <ac:cxnSpMk id="20" creationId="{34A41E36-DB9C-531A-26AA-1CEE8C2F7702}"/>
          </ac:cxnSpMkLst>
        </pc:cxnChg>
        <pc:cxnChg chg="del">
          <ac:chgData name="Pico, Sandra" userId="cc8376c2-a3b5-4a4f-8a94-916433d842ab" providerId="ADAL" clId="{5E62E25B-A0EE-4A4F-B735-D9FB714DF420}" dt="2023-11-13T17:25:41.226" v="11433" actId="478"/>
          <ac:cxnSpMkLst>
            <pc:docMk/>
            <pc:sldMk cId="3963681675" sldId="2146449561"/>
            <ac:cxnSpMk id="21" creationId="{E780BD0E-8AEB-F5DE-BEED-808D186B4F54}"/>
          </ac:cxnSpMkLst>
        </pc:cxnChg>
        <pc:cxnChg chg="del">
          <ac:chgData name="Pico, Sandra" userId="cc8376c2-a3b5-4a4f-8a94-916433d842ab" providerId="ADAL" clId="{5E62E25B-A0EE-4A4F-B735-D9FB714DF420}" dt="2023-11-13T17:25:41.226" v="11433" actId="478"/>
          <ac:cxnSpMkLst>
            <pc:docMk/>
            <pc:sldMk cId="3963681675" sldId="2146449561"/>
            <ac:cxnSpMk id="22" creationId="{F6A955CF-63B1-3F5B-1964-4D15FBAA20BB}"/>
          </ac:cxnSpMkLst>
        </pc:cxnChg>
      </pc:sldChg>
      <pc:sldChg chg="addSp delSp modSp add mod">
        <pc:chgData name="Pico, Sandra" userId="cc8376c2-a3b5-4a4f-8a94-916433d842ab" providerId="ADAL" clId="{5E62E25B-A0EE-4A4F-B735-D9FB714DF420}" dt="2023-11-13T17:26:19.196" v="11494" actId="962"/>
        <pc:sldMkLst>
          <pc:docMk/>
          <pc:sldMk cId="2377653337" sldId="2146449562"/>
        </pc:sldMkLst>
        <pc:spChg chg="mod">
          <ac:chgData name="Pico, Sandra" userId="cc8376c2-a3b5-4a4f-8a94-916433d842ab" providerId="ADAL" clId="{5E62E25B-A0EE-4A4F-B735-D9FB714DF420}" dt="2023-11-13T17:26:07.963" v="11488" actId="20577"/>
          <ac:spMkLst>
            <pc:docMk/>
            <pc:sldMk cId="2377653337" sldId="2146449562"/>
            <ac:spMk id="3" creationId="{56D48B30-D919-DE96-C825-EB0B994B0346}"/>
          </ac:spMkLst>
        </pc:spChg>
        <pc:spChg chg="add mod">
          <ac:chgData name="Pico, Sandra" userId="cc8376c2-a3b5-4a4f-8a94-916433d842ab" providerId="ADAL" clId="{5E62E25B-A0EE-4A4F-B735-D9FB714DF420}" dt="2023-11-13T17:26:17.807" v="11492"/>
          <ac:spMkLst>
            <pc:docMk/>
            <pc:sldMk cId="2377653337" sldId="2146449562"/>
            <ac:spMk id="6" creationId="{61FD2D8A-6DC2-36CC-6078-EE323C7E9ED6}"/>
          </ac:spMkLst>
        </pc:spChg>
        <pc:spChg chg="add mod">
          <ac:chgData name="Pico, Sandra" userId="cc8376c2-a3b5-4a4f-8a94-916433d842ab" providerId="ADAL" clId="{5E62E25B-A0EE-4A4F-B735-D9FB714DF420}" dt="2023-11-13T17:26:17.807" v="11492"/>
          <ac:spMkLst>
            <pc:docMk/>
            <pc:sldMk cId="2377653337" sldId="2146449562"/>
            <ac:spMk id="8" creationId="{78A7C4DE-3CB4-2483-87F2-B8683F28EA7B}"/>
          </ac:spMkLst>
        </pc:spChg>
        <pc:spChg chg="del">
          <ac:chgData name="Pico, Sandra" userId="cc8376c2-a3b5-4a4f-8a94-916433d842ab" providerId="ADAL" clId="{5E62E25B-A0EE-4A4F-B735-D9FB714DF420}" dt="2023-11-13T17:26:11.654" v="11489" actId="478"/>
          <ac:spMkLst>
            <pc:docMk/>
            <pc:sldMk cId="2377653337" sldId="2146449562"/>
            <ac:spMk id="9" creationId="{A7028E6F-317F-2954-0683-09731F5EEC8C}"/>
          </ac:spMkLst>
        </pc:spChg>
        <pc:spChg chg="del">
          <ac:chgData name="Pico, Sandra" userId="cc8376c2-a3b5-4a4f-8a94-916433d842ab" providerId="ADAL" clId="{5E62E25B-A0EE-4A4F-B735-D9FB714DF420}" dt="2023-11-13T17:26:13.081" v="11491" actId="478"/>
          <ac:spMkLst>
            <pc:docMk/>
            <pc:sldMk cId="2377653337" sldId="2146449562"/>
            <ac:spMk id="10" creationId="{317D6C33-1058-C4F6-87FD-7C6DB3B89FAF}"/>
          </ac:spMkLst>
        </pc:spChg>
        <pc:spChg chg="del">
          <ac:chgData name="Pico, Sandra" userId="cc8376c2-a3b5-4a4f-8a94-916433d842ab" providerId="ADAL" clId="{5E62E25B-A0EE-4A4F-B735-D9FB714DF420}" dt="2023-11-13T17:26:12.461" v="11490" actId="478"/>
          <ac:spMkLst>
            <pc:docMk/>
            <pc:sldMk cId="2377653337" sldId="2146449562"/>
            <ac:spMk id="11" creationId="{E327E6A1-6B2B-EB0A-8AB1-463812743DF1}"/>
          </ac:spMkLst>
        </pc:spChg>
        <pc:picChg chg="add mod">
          <ac:chgData name="Pico, Sandra" userId="cc8376c2-a3b5-4a4f-8a94-916433d842ab" providerId="ADAL" clId="{5E62E25B-A0EE-4A4F-B735-D9FB714DF420}" dt="2023-11-13T17:26:17.807" v="11492"/>
          <ac:picMkLst>
            <pc:docMk/>
            <pc:sldMk cId="2377653337" sldId="2146449562"/>
            <ac:picMk id="2" creationId="{3F56AEC3-E9CC-C394-3495-F87F1C11FC47}"/>
          </ac:picMkLst>
        </pc:picChg>
        <pc:picChg chg="add mod">
          <ac:chgData name="Pico, Sandra" userId="cc8376c2-a3b5-4a4f-8a94-916433d842ab" providerId="ADAL" clId="{5E62E25B-A0EE-4A4F-B735-D9FB714DF420}" dt="2023-11-13T17:26:19.196" v="11494" actId="962"/>
          <ac:picMkLst>
            <pc:docMk/>
            <pc:sldMk cId="2377653337" sldId="2146449562"/>
            <ac:picMk id="7" creationId="{F7BE9516-01FA-B334-DF10-18BF27B148FE}"/>
          </ac:picMkLst>
        </pc:picChg>
      </pc:sldChg>
      <pc:sldChg chg="addSp delSp modSp add mod">
        <pc:chgData name="Pico, Sandra" userId="cc8376c2-a3b5-4a4f-8a94-916433d842ab" providerId="ADAL" clId="{5E62E25B-A0EE-4A4F-B735-D9FB714DF420}" dt="2023-11-13T17:26:41.083" v="11554" actId="962"/>
        <pc:sldMkLst>
          <pc:docMk/>
          <pc:sldMk cId="214587524" sldId="2146449563"/>
        </pc:sldMkLst>
        <pc:spChg chg="mod">
          <ac:chgData name="Pico, Sandra" userId="cc8376c2-a3b5-4a4f-8a94-916433d842ab" providerId="ADAL" clId="{5E62E25B-A0EE-4A4F-B735-D9FB714DF420}" dt="2023-11-13T17:26:34.113" v="11550" actId="20577"/>
          <ac:spMkLst>
            <pc:docMk/>
            <pc:sldMk cId="214587524" sldId="2146449563"/>
            <ac:spMk id="3" creationId="{56D48B30-D919-DE96-C825-EB0B994B0346}"/>
          </ac:spMkLst>
        </pc:spChg>
        <pc:spChg chg="del">
          <ac:chgData name="Pico, Sandra" userId="cc8376c2-a3b5-4a4f-8a94-916433d842ab" providerId="ADAL" clId="{5E62E25B-A0EE-4A4F-B735-D9FB714DF420}" dt="2023-11-13T17:26:36.916" v="11551" actId="478"/>
          <ac:spMkLst>
            <pc:docMk/>
            <pc:sldMk cId="214587524" sldId="2146449563"/>
            <ac:spMk id="6" creationId="{61FD2D8A-6DC2-36CC-6078-EE323C7E9ED6}"/>
          </ac:spMkLst>
        </pc:spChg>
        <pc:spChg chg="del">
          <ac:chgData name="Pico, Sandra" userId="cc8376c2-a3b5-4a4f-8a94-916433d842ab" providerId="ADAL" clId="{5E62E25B-A0EE-4A4F-B735-D9FB714DF420}" dt="2023-11-13T17:26:36.916" v="11551" actId="478"/>
          <ac:spMkLst>
            <pc:docMk/>
            <pc:sldMk cId="214587524" sldId="2146449563"/>
            <ac:spMk id="8" creationId="{78A7C4DE-3CB4-2483-87F2-B8683F28EA7B}"/>
          </ac:spMkLst>
        </pc:spChg>
        <pc:picChg chg="del">
          <ac:chgData name="Pico, Sandra" userId="cc8376c2-a3b5-4a4f-8a94-916433d842ab" providerId="ADAL" clId="{5E62E25B-A0EE-4A4F-B735-D9FB714DF420}" dt="2023-11-13T17:26:36.916" v="11551" actId="478"/>
          <ac:picMkLst>
            <pc:docMk/>
            <pc:sldMk cId="214587524" sldId="2146449563"/>
            <ac:picMk id="2" creationId="{3F56AEC3-E9CC-C394-3495-F87F1C11FC47}"/>
          </ac:picMkLst>
        </pc:picChg>
        <pc:picChg chg="del">
          <ac:chgData name="Pico, Sandra" userId="cc8376c2-a3b5-4a4f-8a94-916433d842ab" providerId="ADAL" clId="{5E62E25B-A0EE-4A4F-B735-D9FB714DF420}" dt="2023-11-13T17:26:36.916" v="11551" actId="478"/>
          <ac:picMkLst>
            <pc:docMk/>
            <pc:sldMk cId="214587524" sldId="2146449563"/>
            <ac:picMk id="7" creationId="{F7BE9516-01FA-B334-DF10-18BF27B148FE}"/>
          </ac:picMkLst>
        </pc:picChg>
        <pc:picChg chg="add mod">
          <ac:chgData name="Pico, Sandra" userId="cc8376c2-a3b5-4a4f-8a94-916433d842ab" providerId="ADAL" clId="{5E62E25B-A0EE-4A4F-B735-D9FB714DF420}" dt="2023-11-13T17:26:41.083" v="11554" actId="962"/>
          <ac:picMkLst>
            <pc:docMk/>
            <pc:sldMk cId="214587524" sldId="2146449563"/>
            <ac:picMk id="9" creationId="{EC8179C1-B25E-8A34-E4D9-107B174A1C8A}"/>
          </ac:picMkLst>
        </pc:picChg>
      </pc:sldChg>
      <pc:sldChg chg="addSp delSp modSp add mod">
        <pc:chgData name="Pico, Sandra" userId="cc8376c2-a3b5-4a4f-8a94-916433d842ab" providerId="ADAL" clId="{5E62E25B-A0EE-4A4F-B735-D9FB714DF420}" dt="2023-11-13T17:27:04.329" v="11594"/>
        <pc:sldMkLst>
          <pc:docMk/>
          <pc:sldMk cId="371612492" sldId="2146449564"/>
        </pc:sldMkLst>
        <pc:spChg chg="mod">
          <ac:chgData name="Pico, Sandra" userId="cc8376c2-a3b5-4a4f-8a94-916433d842ab" providerId="ADAL" clId="{5E62E25B-A0EE-4A4F-B735-D9FB714DF420}" dt="2023-11-13T17:26:52.617" v="11592" actId="20577"/>
          <ac:spMkLst>
            <pc:docMk/>
            <pc:sldMk cId="371612492" sldId="2146449564"/>
            <ac:spMk id="3" creationId="{56D48B30-D919-DE96-C825-EB0B994B0346}"/>
          </ac:spMkLst>
        </pc:spChg>
        <pc:spChg chg="add mod">
          <ac:chgData name="Pico, Sandra" userId="cc8376c2-a3b5-4a4f-8a94-916433d842ab" providerId="ADAL" clId="{5E62E25B-A0EE-4A4F-B735-D9FB714DF420}" dt="2023-11-13T17:27:04.329" v="11594"/>
          <ac:spMkLst>
            <pc:docMk/>
            <pc:sldMk cId="371612492" sldId="2146449564"/>
            <ac:spMk id="8" creationId="{64B848BB-3D89-9932-50E9-F91E61A77649}"/>
          </ac:spMkLst>
        </pc:spChg>
        <pc:spChg chg="add mod">
          <ac:chgData name="Pico, Sandra" userId="cc8376c2-a3b5-4a4f-8a94-916433d842ab" providerId="ADAL" clId="{5E62E25B-A0EE-4A4F-B735-D9FB714DF420}" dt="2023-11-13T17:27:04.329" v="11594"/>
          <ac:spMkLst>
            <pc:docMk/>
            <pc:sldMk cId="371612492" sldId="2146449564"/>
            <ac:spMk id="10" creationId="{DB91EB9D-8417-B4DA-5714-44FE33CA5AF6}"/>
          </ac:spMkLst>
        </pc:spChg>
        <pc:spChg chg="add mod">
          <ac:chgData name="Pico, Sandra" userId="cc8376c2-a3b5-4a4f-8a94-916433d842ab" providerId="ADAL" clId="{5E62E25B-A0EE-4A4F-B735-D9FB714DF420}" dt="2023-11-13T17:27:04.329" v="11594"/>
          <ac:spMkLst>
            <pc:docMk/>
            <pc:sldMk cId="371612492" sldId="2146449564"/>
            <ac:spMk id="11" creationId="{D7F62C97-ED3B-70C6-4B77-E8ED6E877606}"/>
          </ac:spMkLst>
        </pc:spChg>
        <pc:spChg chg="add mod">
          <ac:chgData name="Pico, Sandra" userId="cc8376c2-a3b5-4a4f-8a94-916433d842ab" providerId="ADAL" clId="{5E62E25B-A0EE-4A4F-B735-D9FB714DF420}" dt="2023-11-13T17:27:04.329" v="11594"/>
          <ac:spMkLst>
            <pc:docMk/>
            <pc:sldMk cId="371612492" sldId="2146449564"/>
            <ac:spMk id="12" creationId="{E730AC27-C878-43A0-1DBA-90E059F4EC7D}"/>
          </ac:spMkLst>
        </pc:spChg>
        <pc:spChg chg="add mod">
          <ac:chgData name="Pico, Sandra" userId="cc8376c2-a3b5-4a4f-8a94-916433d842ab" providerId="ADAL" clId="{5E62E25B-A0EE-4A4F-B735-D9FB714DF420}" dt="2023-11-13T17:27:04.329" v="11594"/>
          <ac:spMkLst>
            <pc:docMk/>
            <pc:sldMk cId="371612492" sldId="2146449564"/>
            <ac:spMk id="13" creationId="{8766C0AC-89CC-F047-88E9-6674FE71CB54}"/>
          </ac:spMkLst>
        </pc:spChg>
        <pc:picChg chg="add mod">
          <ac:chgData name="Pico, Sandra" userId="cc8376c2-a3b5-4a4f-8a94-916433d842ab" providerId="ADAL" clId="{5E62E25B-A0EE-4A4F-B735-D9FB714DF420}" dt="2023-11-13T17:27:04.329" v="11594"/>
          <ac:picMkLst>
            <pc:docMk/>
            <pc:sldMk cId="371612492" sldId="2146449564"/>
            <ac:picMk id="2" creationId="{0273BB8C-BCC9-8723-AF39-8085C3F52644}"/>
          </ac:picMkLst>
        </pc:picChg>
        <pc:picChg chg="add mod">
          <ac:chgData name="Pico, Sandra" userId="cc8376c2-a3b5-4a4f-8a94-916433d842ab" providerId="ADAL" clId="{5E62E25B-A0EE-4A4F-B735-D9FB714DF420}" dt="2023-11-13T17:27:04.329" v="11594"/>
          <ac:picMkLst>
            <pc:docMk/>
            <pc:sldMk cId="371612492" sldId="2146449564"/>
            <ac:picMk id="6" creationId="{498B8CF6-4EA7-ECCB-9D95-37D6DED664B2}"/>
          </ac:picMkLst>
        </pc:picChg>
        <pc:picChg chg="add mod">
          <ac:chgData name="Pico, Sandra" userId="cc8376c2-a3b5-4a4f-8a94-916433d842ab" providerId="ADAL" clId="{5E62E25B-A0EE-4A4F-B735-D9FB714DF420}" dt="2023-11-13T17:27:04.329" v="11594"/>
          <ac:picMkLst>
            <pc:docMk/>
            <pc:sldMk cId="371612492" sldId="2146449564"/>
            <ac:picMk id="7" creationId="{FFB0EC2B-1430-C29D-6720-044B132B5B27}"/>
          </ac:picMkLst>
        </pc:picChg>
        <pc:picChg chg="del">
          <ac:chgData name="Pico, Sandra" userId="cc8376c2-a3b5-4a4f-8a94-916433d842ab" providerId="ADAL" clId="{5E62E25B-A0EE-4A4F-B735-D9FB714DF420}" dt="2023-11-13T17:27:04.014" v="11593" actId="478"/>
          <ac:picMkLst>
            <pc:docMk/>
            <pc:sldMk cId="371612492" sldId="2146449564"/>
            <ac:picMk id="9" creationId="{EC8179C1-B25E-8A34-E4D9-107B174A1C8A}"/>
          </ac:picMkLst>
        </pc:picChg>
        <pc:picChg chg="add mod">
          <ac:chgData name="Pico, Sandra" userId="cc8376c2-a3b5-4a4f-8a94-916433d842ab" providerId="ADAL" clId="{5E62E25B-A0EE-4A4F-B735-D9FB714DF420}" dt="2023-11-13T17:27:04.329" v="11594"/>
          <ac:picMkLst>
            <pc:docMk/>
            <pc:sldMk cId="371612492" sldId="2146449564"/>
            <ac:picMk id="14" creationId="{282DA255-8835-B86E-07C7-947812713310}"/>
          </ac:picMkLst>
        </pc:picChg>
        <pc:picChg chg="add mod">
          <ac:chgData name="Pico, Sandra" userId="cc8376c2-a3b5-4a4f-8a94-916433d842ab" providerId="ADAL" clId="{5E62E25B-A0EE-4A4F-B735-D9FB714DF420}" dt="2023-11-13T17:27:04.329" v="11594"/>
          <ac:picMkLst>
            <pc:docMk/>
            <pc:sldMk cId="371612492" sldId="2146449564"/>
            <ac:picMk id="15" creationId="{EF19000F-4B46-995B-A440-203A0177AF93}"/>
          </ac:picMkLst>
        </pc:picChg>
        <pc:picChg chg="add mod">
          <ac:chgData name="Pico, Sandra" userId="cc8376c2-a3b5-4a4f-8a94-916433d842ab" providerId="ADAL" clId="{5E62E25B-A0EE-4A4F-B735-D9FB714DF420}" dt="2023-11-13T17:27:04.329" v="11594"/>
          <ac:picMkLst>
            <pc:docMk/>
            <pc:sldMk cId="371612492" sldId="2146449564"/>
            <ac:picMk id="16" creationId="{269DFEBF-4338-525C-2164-E68867E65804}"/>
          </ac:picMkLst>
        </pc:picChg>
      </pc:sldChg>
      <pc:sldChg chg="addSp delSp modSp add mod">
        <pc:chgData name="Pico, Sandra" userId="cc8376c2-a3b5-4a4f-8a94-916433d842ab" providerId="ADAL" clId="{5E62E25B-A0EE-4A4F-B735-D9FB714DF420}" dt="2023-11-13T17:27:31.281" v="11647" actId="962"/>
        <pc:sldMkLst>
          <pc:docMk/>
          <pc:sldMk cId="837681150" sldId="2146449565"/>
        </pc:sldMkLst>
        <pc:spChg chg="mod">
          <ac:chgData name="Pico, Sandra" userId="cc8376c2-a3b5-4a4f-8a94-916433d842ab" providerId="ADAL" clId="{5E62E25B-A0EE-4A4F-B735-D9FB714DF420}" dt="2023-11-13T17:27:20.848" v="11643" actId="20577"/>
          <ac:spMkLst>
            <pc:docMk/>
            <pc:sldMk cId="837681150" sldId="2146449565"/>
            <ac:spMk id="3" creationId="{56D48B30-D919-DE96-C825-EB0B994B0346}"/>
          </ac:spMkLst>
        </pc:spChg>
        <pc:spChg chg="del">
          <ac:chgData name="Pico, Sandra" userId="cc8376c2-a3b5-4a4f-8a94-916433d842ab" providerId="ADAL" clId="{5E62E25B-A0EE-4A4F-B735-D9FB714DF420}" dt="2023-11-13T17:27:23.818" v="11644" actId="478"/>
          <ac:spMkLst>
            <pc:docMk/>
            <pc:sldMk cId="837681150" sldId="2146449565"/>
            <ac:spMk id="8" creationId="{64B848BB-3D89-9932-50E9-F91E61A77649}"/>
          </ac:spMkLst>
        </pc:spChg>
        <pc:spChg chg="del">
          <ac:chgData name="Pico, Sandra" userId="cc8376c2-a3b5-4a4f-8a94-916433d842ab" providerId="ADAL" clId="{5E62E25B-A0EE-4A4F-B735-D9FB714DF420}" dt="2023-11-13T17:27:23.818" v="11644" actId="478"/>
          <ac:spMkLst>
            <pc:docMk/>
            <pc:sldMk cId="837681150" sldId="2146449565"/>
            <ac:spMk id="10" creationId="{DB91EB9D-8417-B4DA-5714-44FE33CA5AF6}"/>
          </ac:spMkLst>
        </pc:spChg>
        <pc:spChg chg="del">
          <ac:chgData name="Pico, Sandra" userId="cc8376c2-a3b5-4a4f-8a94-916433d842ab" providerId="ADAL" clId="{5E62E25B-A0EE-4A4F-B735-D9FB714DF420}" dt="2023-11-13T17:27:23.818" v="11644" actId="478"/>
          <ac:spMkLst>
            <pc:docMk/>
            <pc:sldMk cId="837681150" sldId="2146449565"/>
            <ac:spMk id="11" creationId="{D7F62C97-ED3B-70C6-4B77-E8ED6E877606}"/>
          </ac:spMkLst>
        </pc:spChg>
        <pc:spChg chg="del">
          <ac:chgData name="Pico, Sandra" userId="cc8376c2-a3b5-4a4f-8a94-916433d842ab" providerId="ADAL" clId="{5E62E25B-A0EE-4A4F-B735-D9FB714DF420}" dt="2023-11-13T17:27:23.818" v="11644" actId="478"/>
          <ac:spMkLst>
            <pc:docMk/>
            <pc:sldMk cId="837681150" sldId="2146449565"/>
            <ac:spMk id="12" creationId="{E730AC27-C878-43A0-1DBA-90E059F4EC7D}"/>
          </ac:spMkLst>
        </pc:spChg>
        <pc:spChg chg="del">
          <ac:chgData name="Pico, Sandra" userId="cc8376c2-a3b5-4a4f-8a94-916433d842ab" providerId="ADAL" clId="{5E62E25B-A0EE-4A4F-B735-D9FB714DF420}" dt="2023-11-13T17:27:23.818" v="11644" actId="478"/>
          <ac:spMkLst>
            <pc:docMk/>
            <pc:sldMk cId="837681150" sldId="2146449565"/>
            <ac:spMk id="13" creationId="{8766C0AC-89CC-F047-88E9-6674FE71CB54}"/>
          </ac:spMkLst>
        </pc:spChg>
        <pc:spChg chg="add mod">
          <ac:chgData name="Pico, Sandra" userId="cc8376c2-a3b5-4a4f-8a94-916433d842ab" providerId="ADAL" clId="{5E62E25B-A0EE-4A4F-B735-D9FB714DF420}" dt="2023-11-13T17:27:30.119" v="11645"/>
          <ac:spMkLst>
            <pc:docMk/>
            <pc:sldMk cId="837681150" sldId="2146449565"/>
            <ac:spMk id="17" creationId="{8ED78B69-6A0C-A9F1-1CEC-C08443B886C1}"/>
          </ac:spMkLst>
        </pc:spChg>
        <pc:spChg chg="add mod">
          <ac:chgData name="Pico, Sandra" userId="cc8376c2-a3b5-4a4f-8a94-916433d842ab" providerId="ADAL" clId="{5E62E25B-A0EE-4A4F-B735-D9FB714DF420}" dt="2023-11-13T17:27:30.119" v="11645"/>
          <ac:spMkLst>
            <pc:docMk/>
            <pc:sldMk cId="837681150" sldId="2146449565"/>
            <ac:spMk id="18" creationId="{94C3A52E-8406-82E1-9042-17207C530DB4}"/>
          </ac:spMkLst>
        </pc:spChg>
        <pc:picChg chg="del">
          <ac:chgData name="Pico, Sandra" userId="cc8376c2-a3b5-4a4f-8a94-916433d842ab" providerId="ADAL" clId="{5E62E25B-A0EE-4A4F-B735-D9FB714DF420}" dt="2023-11-13T17:27:23.818" v="11644" actId="478"/>
          <ac:picMkLst>
            <pc:docMk/>
            <pc:sldMk cId="837681150" sldId="2146449565"/>
            <ac:picMk id="2" creationId="{0273BB8C-BCC9-8723-AF39-8085C3F52644}"/>
          </ac:picMkLst>
        </pc:picChg>
        <pc:picChg chg="del">
          <ac:chgData name="Pico, Sandra" userId="cc8376c2-a3b5-4a4f-8a94-916433d842ab" providerId="ADAL" clId="{5E62E25B-A0EE-4A4F-B735-D9FB714DF420}" dt="2023-11-13T17:27:23.818" v="11644" actId="478"/>
          <ac:picMkLst>
            <pc:docMk/>
            <pc:sldMk cId="837681150" sldId="2146449565"/>
            <ac:picMk id="6" creationId="{498B8CF6-4EA7-ECCB-9D95-37D6DED664B2}"/>
          </ac:picMkLst>
        </pc:picChg>
        <pc:picChg chg="del">
          <ac:chgData name="Pico, Sandra" userId="cc8376c2-a3b5-4a4f-8a94-916433d842ab" providerId="ADAL" clId="{5E62E25B-A0EE-4A4F-B735-D9FB714DF420}" dt="2023-11-13T17:27:23.818" v="11644" actId="478"/>
          <ac:picMkLst>
            <pc:docMk/>
            <pc:sldMk cId="837681150" sldId="2146449565"/>
            <ac:picMk id="7" creationId="{FFB0EC2B-1430-C29D-6720-044B132B5B27}"/>
          </ac:picMkLst>
        </pc:picChg>
        <pc:picChg chg="add mod">
          <ac:chgData name="Pico, Sandra" userId="cc8376c2-a3b5-4a4f-8a94-916433d842ab" providerId="ADAL" clId="{5E62E25B-A0EE-4A4F-B735-D9FB714DF420}" dt="2023-11-13T17:27:31.281" v="11647" actId="962"/>
          <ac:picMkLst>
            <pc:docMk/>
            <pc:sldMk cId="837681150" sldId="2146449565"/>
            <ac:picMk id="9" creationId="{A0A34F1A-B766-BE03-3EB2-CB1A861455D8}"/>
          </ac:picMkLst>
        </pc:picChg>
        <pc:picChg chg="del">
          <ac:chgData name="Pico, Sandra" userId="cc8376c2-a3b5-4a4f-8a94-916433d842ab" providerId="ADAL" clId="{5E62E25B-A0EE-4A4F-B735-D9FB714DF420}" dt="2023-11-13T17:27:23.818" v="11644" actId="478"/>
          <ac:picMkLst>
            <pc:docMk/>
            <pc:sldMk cId="837681150" sldId="2146449565"/>
            <ac:picMk id="14" creationId="{282DA255-8835-B86E-07C7-947812713310}"/>
          </ac:picMkLst>
        </pc:picChg>
        <pc:picChg chg="del">
          <ac:chgData name="Pico, Sandra" userId="cc8376c2-a3b5-4a4f-8a94-916433d842ab" providerId="ADAL" clId="{5E62E25B-A0EE-4A4F-B735-D9FB714DF420}" dt="2023-11-13T17:27:23.818" v="11644" actId="478"/>
          <ac:picMkLst>
            <pc:docMk/>
            <pc:sldMk cId="837681150" sldId="2146449565"/>
            <ac:picMk id="15" creationId="{EF19000F-4B46-995B-A440-203A0177AF93}"/>
          </ac:picMkLst>
        </pc:picChg>
        <pc:picChg chg="del">
          <ac:chgData name="Pico, Sandra" userId="cc8376c2-a3b5-4a4f-8a94-916433d842ab" providerId="ADAL" clId="{5E62E25B-A0EE-4A4F-B735-D9FB714DF420}" dt="2023-11-13T17:27:23.818" v="11644" actId="478"/>
          <ac:picMkLst>
            <pc:docMk/>
            <pc:sldMk cId="837681150" sldId="2146449565"/>
            <ac:picMk id="16" creationId="{269DFEBF-4338-525C-2164-E68867E65804}"/>
          </ac:picMkLst>
        </pc:picChg>
      </pc:sldChg>
      <pc:sldChg chg="addSp delSp modSp add mod">
        <pc:chgData name="Pico, Sandra" userId="cc8376c2-a3b5-4a4f-8a94-916433d842ab" providerId="ADAL" clId="{5E62E25B-A0EE-4A4F-B735-D9FB714DF420}" dt="2023-11-13T17:27:45.703" v="11652"/>
        <pc:sldMkLst>
          <pc:docMk/>
          <pc:sldMk cId="138059580" sldId="2146449566"/>
        </pc:sldMkLst>
        <pc:spChg chg="add mod">
          <ac:chgData name="Pico, Sandra" userId="cc8376c2-a3b5-4a4f-8a94-916433d842ab" providerId="ADAL" clId="{5E62E25B-A0EE-4A4F-B735-D9FB714DF420}" dt="2023-11-13T17:27:45.703" v="11652"/>
          <ac:spMkLst>
            <pc:docMk/>
            <pc:sldMk cId="138059580" sldId="2146449566"/>
            <ac:spMk id="2" creationId="{D3FDB989-B5D9-1936-F7EB-83E4A89326FF}"/>
          </ac:spMkLst>
        </pc:spChg>
        <pc:spChg chg="add mod">
          <ac:chgData name="Pico, Sandra" userId="cc8376c2-a3b5-4a4f-8a94-916433d842ab" providerId="ADAL" clId="{5E62E25B-A0EE-4A4F-B735-D9FB714DF420}" dt="2023-11-13T17:27:45.703" v="11652"/>
          <ac:spMkLst>
            <pc:docMk/>
            <pc:sldMk cId="138059580" sldId="2146449566"/>
            <ac:spMk id="6" creationId="{39E7F44A-EA52-DADD-2DCB-A3692FF3C2D9}"/>
          </ac:spMkLst>
        </pc:spChg>
        <pc:spChg chg="del">
          <ac:chgData name="Pico, Sandra" userId="cc8376c2-a3b5-4a4f-8a94-916433d842ab" providerId="ADAL" clId="{5E62E25B-A0EE-4A4F-B735-D9FB714DF420}" dt="2023-11-13T17:27:42.133" v="11651" actId="478"/>
          <ac:spMkLst>
            <pc:docMk/>
            <pc:sldMk cId="138059580" sldId="2146449566"/>
            <ac:spMk id="17" creationId="{8ED78B69-6A0C-A9F1-1CEC-C08443B886C1}"/>
          </ac:spMkLst>
        </pc:spChg>
        <pc:spChg chg="del">
          <ac:chgData name="Pico, Sandra" userId="cc8376c2-a3b5-4a4f-8a94-916433d842ab" providerId="ADAL" clId="{5E62E25B-A0EE-4A4F-B735-D9FB714DF420}" dt="2023-11-13T17:27:41.108" v="11650" actId="478"/>
          <ac:spMkLst>
            <pc:docMk/>
            <pc:sldMk cId="138059580" sldId="2146449566"/>
            <ac:spMk id="18" creationId="{94C3A52E-8406-82E1-9042-17207C530DB4}"/>
          </ac:spMkLst>
        </pc:spChg>
      </pc:sldChg>
      <pc:sldChg chg="addSp delSp modSp add mod">
        <pc:chgData name="Pico, Sandra" userId="cc8376c2-a3b5-4a4f-8a94-916433d842ab" providerId="ADAL" clId="{5E62E25B-A0EE-4A4F-B735-D9FB714DF420}" dt="2023-11-13T17:28:00.253" v="11657"/>
        <pc:sldMkLst>
          <pc:docMk/>
          <pc:sldMk cId="1223884561" sldId="2146449567"/>
        </pc:sldMkLst>
        <pc:spChg chg="del">
          <ac:chgData name="Pico, Sandra" userId="cc8376c2-a3b5-4a4f-8a94-916433d842ab" providerId="ADAL" clId="{5E62E25B-A0EE-4A4F-B735-D9FB714DF420}" dt="2023-11-13T17:27:53.442" v="11656" actId="478"/>
          <ac:spMkLst>
            <pc:docMk/>
            <pc:sldMk cId="1223884561" sldId="2146449567"/>
            <ac:spMk id="2" creationId="{D3FDB989-B5D9-1936-F7EB-83E4A89326FF}"/>
          </ac:spMkLst>
        </pc:spChg>
        <pc:spChg chg="del">
          <ac:chgData name="Pico, Sandra" userId="cc8376c2-a3b5-4a4f-8a94-916433d842ab" providerId="ADAL" clId="{5E62E25B-A0EE-4A4F-B735-D9FB714DF420}" dt="2023-11-13T17:27:52.773" v="11655" actId="478"/>
          <ac:spMkLst>
            <pc:docMk/>
            <pc:sldMk cId="1223884561" sldId="2146449567"/>
            <ac:spMk id="6" creationId="{39E7F44A-EA52-DADD-2DCB-A3692FF3C2D9}"/>
          </ac:spMkLst>
        </pc:spChg>
        <pc:spChg chg="add mod">
          <ac:chgData name="Pico, Sandra" userId="cc8376c2-a3b5-4a4f-8a94-916433d842ab" providerId="ADAL" clId="{5E62E25B-A0EE-4A4F-B735-D9FB714DF420}" dt="2023-11-13T17:28:00.253" v="11657"/>
          <ac:spMkLst>
            <pc:docMk/>
            <pc:sldMk cId="1223884561" sldId="2146449567"/>
            <ac:spMk id="7" creationId="{B7752241-99AD-4B0B-4EF8-612367828C8B}"/>
          </ac:spMkLst>
        </pc:spChg>
        <pc:spChg chg="add mod">
          <ac:chgData name="Pico, Sandra" userId="cc8376c2-a3b5-4a4f-8a94-916433d842ab" providerId="ADAL" clId="{5E62E25B-A0EE-4A4F-B735-D9FB714DF420}" dt="2023-11-13T17:28:00.253" v="11657"/>
          <ac:spMkLst>
            <pc:docMk/>
            <pc:sldMk cId="1223884561" sldId="2146449567"/>
            <ac:spMk id="8" creationId="{0AB656DD-7EB8-2C46-4435-7892FB871CFE}"/>
          </ac:spMkLst>
        </pc:spChg>
        <pc:spChg chg="add mod">
          <ac:chgData name="Pico, Sandra" userId="cc8376c2-a3b5-4a4f-8a94-916433d842ab" providerId="ADAL" clId="{5E62E25B-A0EE-4A4F-B735-D9FB714DF420}" dt="2023-11-13T17:28:00.253" v="11657"/>
          <ac:spMkLst>
            <pc:docMk/>
            <pc:sldMk cId="1223884561" sldId="2146449567"/>
            <ac:spMk id="10" creationId="{DB19C33B-89DF-FF81-82A2-15F1B43EE310}"/>
          </ac:spMkLst>
        </pc:spChg>
        <pc:spChg chg="add mod">
          <ac:chgData name="Pico, Sandra" userId="cc8376c2-a3b5-4a4f-8a94-916433d842ab" providerId="ADAL" clId="{5E62E25B-A0EE-4A4F-B735-D9FB714DF420}" dt="2023-11-13T17:28:00.253" v="11657"/>
          <ac:spMkLst>
            <pc:docMk/>
            <pc:sldMk cId="1223884561" sldId="2146449567"/>
            <ac:spMk id="11" creationId="{412F9C70-79C5-13F5-851F-B778006E133B}"/>
          </ac:spMkLst>
        </pc:spChg>
      </pc:sldChg>
      <pc:sldChg chg="addSp delSp modSp add mod">
        <pc:chgData name="Pico, Sandra" userId="cc8376c2-a3b5-4a4f-8a94-916433d842ab" providerId="ADAL" clId="{5E62E25B-A0EE-4A4F-B735-D9FB714DF420}" dt="2023-11-13T17:28:17.700" v="11665"/>
        <pc:sldMkLst>
          <pc:docMk/>
          <pc:sldMk cId="2181114123" sldId="2146449568"/>
        </pc:sldMkLst>
        <pc:spChg chg="add mod">
          <ac:chgData name="Pico, Sandra" userId="cc8376c2-a3b5-4a4f-8a94-916433d842ab" providerId="ADAL" clId="{5E62E25B-A0EE-4A4F-B735-D9FB714DF420}" dt="2023-11-13T17:28:17.700" v="11665"/>
          <ac:spMkLst>
            <pc:docMk/>
            <pc:sldMk cId="2181114123" sldId="2146449568"/>
            <ac:spMk id="2" creationId="{64221ABC-2C3A-D412-969B-D4788596A084}"/>
          </ac:spMkLst>
        </pc:spChg>
        <pc:spChg chg="add mod">
          <ac:chgData name="Pico, Sandra" userId="cc8376c2-a3b5-4a4f-8a94-916433d842ab" providerId="ADAL" clId="{5E62E25B-A0EE-4A4F-B735-D9FB714DF420}" dt="2023-11-13T17:28:17.700" v="11665"/>
          <ac:spMkLst>
            <pc:docMk/>
            <pc:sldMk cId="2181114123" sldId="2146449568"/>
            <ac:spMk id="6" creationId="{B43B1B55-A21B-DFDB-2069-902E6AC3B756}"/>
          </ac:spMkLst>
        </pc:spChg>
        <pc:spChg chg="del">
          <ac:chgData name="Pico, Sandra" userId="cc8376c2-a3b5-4a4f-8a94-916433d842ab" providerId="ADAL" clId="{5E62E25B-A0EE-4A4F-B735-D9FB714DF420}" dt="2023-11-13T17:28:16.013" v="11663" actId="478"/>
          <ac:spMkLst>
            <pc:docMk/>
            <pc:sldMk cId="2181114123" sldId="2146449568"/>
            <ac:spMk id="7" creationId="{B7752241-99AD-4B0B-4EF8-612367828C8B}"/>
          </ac:spMkLst>
        </pc:spChg>
        <pc:spChg chg="del mod">
          <ac:chgData name="Pico, Sandra" userId="cc8376c2-a3b5-4a4f-8a94-916433d842ab" providerId="ADAL" clId="{5E62E25B-A0EE-4A4F-B735-D9FB714DF420}" dt="2023-11-13T17:28:16.787" v="11664" actId="478"/>
          <ac:spMkLst>
            <pc:docMk/>
            <pc:sldMk cId="2181114123" sldId="2146449568"/>
            <ac:spMk id="8" creationId="{0AB656DD-7EB8-2C46-4435-7892FB871CFE}"/>
          </ac:spMkLst>
        </pc:spChg>
        <pc:spChg chg="del">
          <ac:chgData name="Pico, Sandra" userId="cc8376c2-a3b5-4a4f-8a94-916433d842ab" providerId="ADAL" clId="{5E62E25B-A0EE-4A4F-B735-D9FB714DF420}" dt="2023-11-13T17:28:14.025" v="11661" actId="478"/>
          <ac:spMkLst>
            <pc:docMk/>
            <pc:sldMk cId="2181114123" sldId="2146449568"/>
            <ac:spMk id="10" creationId="{DB19C33B-89DF-FF81-82A2-15F1B43EE310}"/>
          </ac:spMkLst>
        </pc:spChg>
        <pc:spChg chg="del">
          <ac:chgData name="Pico, Sandra" userId="cc8376c2-a3b5-4a4f-8a94-916433d842ab" providerId="ADAL" clId="{5E62E25B-A0EE-4A4F-B735-D9FB714DF420}" dt="2023-11-13T17:28:13.425" v="11660" actId="478"/>
          <ac:spMkLst>
            <pc:docMk/>
            <pc:sldMk cId="2181114123" sldId="2146449568"/>
            <ac:spMk id="11" creationId="{412F9C70-79C5-13F5-851F-B778006E133B}"/>
          </ac:spMkLst>
        </pc:spChg>
      </pc:sldChg>
      <pc:sldChg chg="addSp delSp modSp add mod">
        <pc:chgData name="Pico, Sandra" userId="cc8376c2-a3b5-4a4f-8a94-916433d842ab" providerId="ADAL" clId="{5E62E25B-A0EE-4A4F-B735-D9FB714DF420}" dt="2023-11-13T17:28:40.740" v="11705"/>
        <pc:sldMkLst>
          <pc:docMk/>
          <pc:sldMk cId="809007495" sldId="2146449569"/>
        </pc:sldMkLst>
        <pc:spChg chg="del">
          <ac:chgData name="Pico, Sandra" userId="cc8376c2-a3b5-4a4f-8a94-916433d842ab" providerId="ADAL" clId="{5E62E25B-A0EE-4A4F-B735-D9FB714DF420}" dt="2023-11-13T17:28:33.052" v="11704" actId="478"/>
          <ac:spMkLst>
            <pc:docMk/>
            <pc:sldMk cId="809007495" sldId="2146449569"/>
            <ac:spMk id="2" creationId="{64221ABC-2C3A-D412-969B-D4788596A084}"/>
          </ac:spMkLst>
        </pc:spChg>
        <pc:spChg chg="mod">
          <ac:chgData name="Pico, Sandra" userId="cc8376c2-a3b5-4a4f-8a94-916433d842ab" providerId="ADAL" clId="{5E62E25B-A0EE-4A4F-B735-D9FB714DF420}" dt="2023-11-13T17:28:29.781" v="11701" actId="20577"/>
          <ac:spMkLst>
            <pc:docMk/>
            <pc:sldMk cId="809007495" sldId="2146449569"/>
            <ac:spMk id="3" creationId="{56D48B30-D919-DE96-C825-EB0B994B0346}"/>
          </ac:spMkLst>
        </pc:spChg>
        <pc:spChg chg="del">
          <ac:chgData name="Pico, Sandra" userId="cc8376c2-a3b5-4a4f-8a94-916433d842ab" providerId="ADAL" clId="{5E62E25B-A0EE-4A4F-B735-D9FB714DF420}" dt="2023-11-13T17:28:32.361" v="11703" actId="478"/>
          <ac:spMkLst>
            <pc:docMk/>
            <pc:sldMk cId="809007495" sldId="2146449569"/>
            <ac:spMk id="6" creationId="{B43B1B55-A21B-DFDB-2069-902E6AC3B756}"/>
          </ac:spMkLst>
        </pc:spChg>
        <pc:spChg chg="add mod">
          <ac:chgData name="Pico, Sandra" userId="cc8376c2-a3b5-4a4f-8a94-916433d842ab" providerId="ADAL" clId="{5E62E25B-A0EE-4A4F-B735-D9FB714DF420}" dt="2023-11-13T17:28:40.740" v="11705"/>
          <ac:spMkLst>
            <pc:docMk/>
            <pc:sldMk cId="809007495" sldId="2146449569"/>
            <ac:spMk id="11" creationId="{707012BD-91A7-6533-10EB-A6E83F20ED51}"/>
          </ac:spMkLst>
        </pc:spChg>
        <pc:spChg chg="add mod">
          <ac:chgData name="Pico, Sandra" userId="cc8376c2-a3b5-4a4f-8a94-916433d842ab" providerId="ADAL" clId="{5E62E25B-A0EE-4A4F-B735-D9FB714DF420}" dt="2023-11-13T17:28:40.740" v="11705"/>
          <ac:spMkLst>
            <pc:docMk/>
            <pc:sldMk cId="809007495" sldId="2146449569"/>
            <ac:spMk id="12" creationId="{8DE2746D-3619-436F-AA4B-7AA6D3FD7769}"/>
          </ac:spMkLst>
        </pc:spChg>
        <pc:spChg chg="add mod">
          <ac:chgData name="Pico, Sandra" userId="cc8376c2-a3b5-4a4f-8a94-916433d842ab" providerId="ADAL" clId="{5E62E25B-A0EE-4A4F-B735-D9FB714DF420}" dt="2023-11-13T17:28:40.740" v="11705"/>
          <ac:spMkLst>
            <pc:docMk/>
            <pc:sldMk cId="809007495" sldId="2146449569"/>
            <ac:spMk id="13" creationId="{59679D23-956A-5C09-76BF-B93129F64930}"/>
          </ac:spMkLst>
        </pc:spChg>
        <pc:spChg chg="add mod">
          <ac:chgData name="Pico, Sandra" userId="cc8376c2-a3b5-4a4f-8a94-916433d842ab" providerId="ADAL" clId="{5E62E25B-A0EE-4A4F-B735-D9FB714DF420}" dt="2023-11-13T17:28:40.740" v="11705"/>
          <ac:spMkLst>
            <pc:docMk/>
            <pc:sldMk cId="809007495" sldId="2146449569"/>
            <ac:spMk id="14" creationId="{7EE2D0E7-E089-48A2-6011-3D24C3448DFF}"/>
          </ac:spMkLst>
        </pc:spChg>
        <pc:spChg chg="add mod">
          <ac:chgData name="Pico, Sandra" userId="cc8376c2-a3b5-4a4f-8a94-916433d842ab" providerId="ADAL" clId="{5E62E25B-A0EE-4A4F-B735-D9FB714DF420}" dt="2023-11-13T17:28:40.740" v="11705"/>
          <ac:spMkLst>
            <pc:docMk/>
            <pc:sldMk cId="809007495" sldId="2146449569"/>
            <ac:spMk id="16" creationId="{26063827-185C-42B9-4C31-B9AFBF1D5932}"/>
          </ac:spMkLst>
        </pc:spChg>
        <pc:spChg chg="add mod">
          <ac:chgData name="Pico, Sandra" userId="cc8376c2-a3b5-4a4f-8a94-916433d842ab" providerId="ADAL" clId="{5E62E25B-A0EE-4A4F-B735-D9FB714DF420}" dt="2023-11-13T17:28:40.740" v="11705"/>
          <ac:spMkLst>
            <pc:docMk/>
            <pc:sldMk cId="809007495" sldId="2146449569"/>
            <ac:spMk id="18" creationId="{F097A7DE-49B9-13BC-34BF-303C394076AC}"/>
          </ac:spMkLst>
        </pc:spChg>
        <pc:spChg chg="add mod">
          <ac:chgData name="Pico, Sandra" userId="cc8376c2-a3b5-4a4f-8a94-916433d842ab" providerId="ADAL" clId="{5E62E25B-A0EE-4A4F-B735-D9FB714DF420}" dt="2023-11-13T17:28:40.740" v="11705"/>
          <ac:spMkLst>
            <pc:docMk/>
            <pc:sldMk cId="809007495" sldId="2146449569"/>
            <ac:spMk id="21" creationId="{C3FAF1EC-BC36-566D-3938-325B29279772}"/>
          </ac:spMkLst>
        </pc:spChg>
        <pc:spChg chg="add mod">
          <ac:chgData name="Pico, Sandra" userId="cc8376c2-a3b5-4a4f-8a94-916433d842ab" providerId="ADAL" clId="{5E62E25B-A0EE-4A4F-B735-D9FB714DF420}" dt="2023-11-13T17:28:40.740" v="11705"/>
          <ac:spMkLst>
            <pc:docMk/>
            <pc:sldMk cId="809007495" sldId="2146449569"/>
            <ac:spMk id="23" creationId="{242A3484-BC20-BE06-38CF-42FA172DA5D0}"/>
          </ac:spMkLst>
        </pc:spChg>
        <pc:picChg chg="add mod">
          <ac:chgData name="Pico, Sandra" userId="cc8376c2-a3b5-4a4f-8a94-916433d842ab" providerId="ADAL" clId="{5E62E25B-A0EE-4A4F-B735-D9FB714DF420}" dt="2023-11-13T17:28:40.740" v="11705"/>
          <ac:picMkLst>
            <pc:docMk/>
            <pc:sldMk cId="809007495" sldId="2146449569"/>
            <ac:picMk id="7" creationId="{5B763A16-D2FC-85E7-AC95-272F5C842B75}"/>
          </ac:picMkLst>
        </pc:picChg>
        <pc:picChg chg="add mod">
          <ac:chgData name="Pico, Sandra" userId="cc8376c2-a3b5-4a4f-8a94-916433d842ab" providerId="ADAL" clId="{5E62E25B-A0EE-4A4F-B735-D9FB714DF420}" dt="2023-11-13T17:28:40.740" v="11705"/>
          <ac:picMkLst>
            <pc:docMk/>
            <pc:sldMk cId="809007495" sldId="2146449569"/>
            <ac:picMk id="8" creationId="{6A60B0D8-3C31-530C-068B-A16ABEC7D331}"/>
          </ac:picMkLst>
        </pc:picChg>
        <pc:picChg chg="del">
          <ac:chgData name="Pico, Sandra" userId="cc8376c2-a3b5-4a4f-8a94-916433d842ab" providerId="ADAL" clId="{5E62E25B-A0EE-4A4F-B735-D9FB714DF420}" dt="2023-11-13T17:28:31.783" v="11702" actId="478"/>
          <ac:picMkLst>
            <pc:docMk/>
            <pc:sldMk cId="809007495" sldId="2146449569"/>
            <ac:picMk id="9" creationId="{A0A34F1A-B766-BE03-3EB2-CB1A861455D8}"/>
          </ac:picMkLst>
        </pc:picChg>
        <pc:picChg chg="add mod">
          <ac:chgData name="Pico, Sandra" userId="cc8376c2-a3b5-4a4f-8a94-916433d842ab" providerId="ADAL" clId="{5E62E25B-A0EE-4A4F-B735-D9FB714DF420}" dt="2023-11-13T17:28:40.740" v="11705"/>
          <ac:picMkLst>
            <pc:docMk/>
            <pc:sldMk cId="809007495" sldId="2146449569"/>
            <ac:picMk id="10" creationId="{42159E5F-A6A7-3D3E-F0A2-D23FD7605C3D}"/>
          </ac:picMkLst>
        </pc:picChg>
        <pc:picChg chg="add mod">
          <ac:chgData name="Pico, Sandra" userId="cc8376c2-a3b5-4a4f-8a94-916433d842ab" providerId="ADAL" clId="{5E62E25B-A0EE-4A4F-B735-D9FB714DF420}" dt="2023-11-13T17:28:40.740" v="11705"/>
          <ac:picMkLst>
            <pc:docMk/>
            <pc:sldMk cId="809007495" sldId="2146449569"/>
            <ac:picMk id="17" creationId="{B61BBA31-6669-75D2-BDE4-EB0D474CA541}"/>
          </ac:picMkLst>
        </pc:picChg>
        <pc:picChg chg="add mod">
          <ac:chgData name="Pico, Sandra" userId="cc8376c2-a3b5-4a4f-8a94-916433d842ab" providerId="ADAL" clId="{5E62E25B-A0EE-4A4F-B735-D9FB714DF420}" dt="2023-11-13T17:28:40.740" v="11705"/>
          <ac:picMkLst>
            <pc:docMk/>
            <pc:sldMk cId="809007495" sldId="2146449569"/>
            <ac:picMk id="19" creationId="{1B4F170F-7614-41FC-2ABA-EDAC98ECA9A9}"/>
          </ac:picMkLst>
        </pc:picChg>
        <pc:picChg chg="add mod">
          <ac:chgData name="Pico, Sandra" userId="cc8376c2-a3b5-4a4f-8a94-916433d842ab" providerId="ADAL" clId="{5E62E25B-A0EE-4A4F-B735-D9FB714DF420}" dt="2023-11-13T17:28:40.740" v="11705"/>
          <ac:picMkLst>
            <pc:docMk/>
            <pc:sldMk cId="809007495" sldId="2146449569"/>
            <ac:picMk id="20" creationId="{E2EA433F-B4CC-2172-9D3D-ADBF8D94D96F}"/>
          </ac:picMkLst>
        </pc:picChg>
        <pc:cxnChg chg="add mod">
          <ac:chgData name="Pico, Sandra" userId="cc8376c2-a3b5-4a4f-8a94-916433d842ab" providerId="ADAL" clId="{5E62E25B-A0EE-4A4F-B735-D9FB714DF420}" dt="2023-11-13T17:28:40.740" v="11705"/>
          <ac:cxnSpMkLst>
            <pc:docMk/>
            <pc:sldMk cId="809007495" sldId="2146449569"/>
            <ac:cxnSpMk id="15" creationId="{0639CD1B-6787-0595-94D5-0B6F9E1E1873}"/>
          </ac:cxnSpMkLst>
        </pc:cxnChg>
        <pc:cxnChg chg="add mod">
          <ac:chgData name="Pico, Sandra" userId="cc8376c2-a3b5-4a4f-8a94-916433d842ab" providerId="ADAL" clId="{5E62E25B-A0EE-4A4F-B735-D9FB714DF420}" dt="2023-11-13T17:28:40.740" v="11705"/>
          <ac:cxnSpMkLst>
            <pc:docMk/>
            <pc:sldMk cId="809007495" sldId="2146449569"/>
            <ac:cxnSpMk id="22" creationId="{7093BF20-B476-F048-3BDF-1FC755F1284D}"/>
          </ac:cxnSpMkLst>
        </pc:cxnChg>
      </pc:sldChg>
      <pc:sldChg chg="addSp delSp modSp add mod">
        <pc:chgData name="Pico, Sandra" userId="cc8376c2-a3b5-4a4f-8a94-916433d842ab" providerId="ADAL" clId="{5E62E25B-A0EE-4A4F-B735-D9FB714DF420}" dt="2023-11-13T17:29:06.058" v="11726" actId="207"/>
        <pc:sldMkLst>
          <pc:docMk/>
          <pc:sldMk cId="3729540763" sldId="2146449570"/>
        </pc:sldMkLst>
        <pc:spChg chg="add mod">
          <ac:chgData name="Pico, Sandra" userId="cc8376c2-a3b5-4a4f-8a94-916433d842ab" providerId="ADAL" clId="{5E62E25B-A0EE-4A4F-B735-D9FB714DF420}" dt="2023-11-13T17:29:06.058" v="11726" actId="207"/>
          <ac:spMkLst>
            <pc:docMk/>
            <pc:sldMk cId="3729540763" sldId="2146449570"/>
            <ac:spMk id="2" creationId="{F35831C4-6735-7AC5-5673-782A67C624EA}"/>
          </ac:spMkLst>
        </pc:spChg>
        <pc:spChg chg="mod">
          <ac:chgData name="Pico, Sandra" userId="cc8376c2-a3b5-4a4f-8a94-916433d842ab" providerId="ADAL" clId="{5E62E25B-A0EE-4A4F-B735-D9FB714DF420}" dt="2023-11-13T17:28:51.010" v="11723" actId="20577"/>
          <ac:spMkLst>
            <pc:docMk/>
            <pc:sldMk cId="3729540763" sldId="2146449570"/>
            <ac:spMk id="3" creationId="{56D48B30-D919-DE96-C825-EB0B994B0346}"/>
          </ac:spMkLst>
        </pc:spChg>
        <pc:spChg chg="del">
          <ac:chgData name="Pico, Sandra" userId="cc8376c2-a3b5-4a4f-8a94-916433d842ab" providerId="ADAL" clId="{5E62E25B-A0EE-4A4F-B735-D9FB714DF420}" dt="2023-11-13T17:28:54.194" v="11724" actId="478"/>
          <ac:spMkLst>
            <pc:docMk/>
            <pc:sldMk cId="3729540763" sldId="2146449570"/>
            <ac:spMk id="11" creationId="{707012BD-91A7-6533-10EB-A6E83F20ED51}"/>
          </ac:spMkLst>
        </pc:spChg>
        <pc:spChg chg="del">
          <ac:chgData name="Pico, Sandra" userId="cc8376c2-a3b5-4a4f-8a94-916433d842ab" providerId="ADAL" clId="{5E62E25B-A0EE-4A4F-B735-D9FB714DF420}" dt="2023-11-13T17:28:54.194" v="11724" actId="478"/>
          <ac:spMkLst>
            <pc:docMk/>
            <pc:sldMk cId="3729540763" sldId="2146449570"/>
            <ac:spMk id="12" creationId="{8DE2746D-3619-436F-AA4B-7AA6D3FD7769}"/>
          </ac:spMkLst>
        </pc:spChg>
        <pc:spChg chg="del">
          <ac:chgData name="Pico, Sandra" userId="cc8376c2-a3b5-4a4f-8a94-916433d842ab" providerId="ADAL" clId="{5E62E25B-A0EE-4A4F-B735-D9FB714DF420}" dt="2023-11-13T17:28:54.194" v="11724" actId="478"/>
          <ac:spMkLst>
            <pc:docMk/>
            <pc:sldMk cId="3729540763" sldId="2146449570"/>
            <ac:spMk id="13" creationId="{59679D23-956A-5C09-76BF-B93129F64930}"/>
          </ac:spMkLst>
        </pc:spChg>
        <pc:spChg chg="del">
          <ac:chgData name="Pico, Sandra" userId="cc8376c2-a3b5-4a4f-8a94-916433d842ab" providerId="ADAL" clId="{5E62E25B-A0EE-4A4F-B735-D9FB714DF420}" dt="2023-11-13T17:28:54.194" v="11724" actId="478"/>
          <ac:spMkLst>
            <pc:docMk/>
            <pc:sldMk cId="3729540763" sldId="2146449570"/>
            <ac:spMk id="14" creationId="{7EE2D0E7-E089-48A2-6011-3D24C3448DFF}"/>
          </ac:spMkLst>
        </pc:spChg>
        <pc:spChg chg="del">
          <ac:chgData name="Pico, Sandra" userId="cc8376c2-a3b5-4a4f-8a94-916433d842ab" providerId="ADAL" clId="{5E62E25B-A0EE-4A4F-B735-D9FB714DF420}" dt="2023-11-13T17:28:54.194" v="11724" actId="478"/>
          <ac:spMkLst>
            <pc:docMk/>
            <pc:sldMk cId="3729540763" sldId="2146449570"/>
            <ac:spMk id="16" creationId="{26063827-185C-42B9-4C31-B9AFBF1D5932}"/>
          </ac:spMkLst>
        </pc:spChg>
        <pc:spChg chg="del">
          <ac:chgData name="Pico, Sandra" userId="cc8376c2-a3b5-4a4f-8a94-916433d842ab" providerId="ADAL" clId="{5E62E25B-A0EE-4A4F-B735-D9FB714DF420}" dt="2023-11-13T17:28:54.194" v="11724" actId="478"/>
          <ac:spMkLst>
            <pc:docMk/>
            <pc:sldMk cId="3729540763" sldId="2146449570"/>
            <ac:spMk id="18" creationId="{F097A7DE-49B9-13BC-34BF-303C394076AC}"/>
          </ac:spMkLst>
        </pc:spChg>
        <pc:spChg chg="del">
          <ac:chgData name="Pico, Sandra" userId="cc8376c2-a3b5-4a4f-8a94-916433d842ab" providerId="ADAL" clId="{5E62E25B-A0EE-4A4F-B735-D9FB714DF420}" dt="2023-11-13T17:28:54.194" v="11724" actId="478"/>
          <ac:spMkLst>
            <pc:docMk/>
            <pc:sldMk cId="3729540763" sldId="2146449570"/>
            <ac:spMk id="21" creationId="{C3FAF1EC-BC36-566D-3938-325B29279772}"/>
          </ac:spMkLst>
        </pc:spChg>
        <pc:spChg chg="del">
          <ac:chgData name="Pico, Sandra" userId="cc8376c2-a3b5-4a4f-8a94-916433d842ab" providerId="ADAL" clId="{5E62E25B-A0EE-4A4F-B735-D9FB714DF420}" dt="2023-11-13T17:28:54.194" v="11724" actId="478"/>
          <ac:spMkLst>
            <pc:docMk/>
            <pc:sldMk cId="3729540763" sldId="2146449570"/>
            <ac:spMk id="23" creationId="{242A3484-BC20-BE06-38CF-42FA172DA5D0}"/>
          </ac:spMkLst>
        </pc:spChg>
        <pc:picChg chg="del">
          <ac:chgData name="Pico, Sandra" userId="cc8376c2-a3b5-4a4f-8a94-916433d842ab" providerId="ADAL" clId="{5E62E25B-A0EE-4A4F-B735-D9FB714DF420}" dt="2023-11-13T17:28:54.194" v="11724" actId="478"/>
          <ac:picMkLst>
            <pc:docMk/>
            <pc:sldMk cId="3729540763" sldId="2146449570"/>
            <ac:picMk id="7" creationId="{5B763A16-D2FC-85E7-AC95-272F5C842B75}"/>
          </ac:picMkLst>
        </pc:picChg>
        <pc:picChg chg="del">
          <ac:chgData name="Pico, Sandra" userId="cc8376c2-a3b5-4a4f-8a94-916433d842ab" providerId="ADAL" clId="{5E62E25B-A0EE-4A4F-B735-D9FB714DF420}" dt="2023-11-13T17:28:54.194" v="11724" actId="478"/>
          <ac:picMkLst>
            <pc:docMk/>
            <pc:sldMk cId="3729540763" sldId="2146449570"/>
            <ac:picMk id="8" creationId="{6A60B0D8-3C31-530C-068B-A16ABEC7D331}"/>
          </ac:picMkLst>
        </pc:picChg>
        <pc:picChg chg="del">
          <ac:chgData name="Pico, Sandra" userId="cc8376c2-a3b5-4a4f-8a94-916433d842ab" providerId="ADAL" clId="{5E62E25B-A0EE-4A4F-B735-D9FB714DF420}" dt="2023-11-13T17:28:54.194" v="11724" actId="478"/>
          <ac:picMkLst>
            <pc:docMk/>
            <pc:sldMk cId="3729540763" sldId="2146449570"/>
            <ac:picMk id="10" creationId="{42159E5F-A6A7-3D3E-F0A2-D23FD7605C3D}"/>
          </ac:picMkLst>
        </pc:picChg>
        <pc:picChg chg="del">
          <ac:chgData name="Pico, Sandra" userId="cc8376c2-a3b5-4a4f-8a94-916433d842ab" providerId="ADAL" clId="{5E62E25B-A0EE-4A4F-B735-D9FB714DF420}" dt="2023-11-13T17:28:54.194" v="11724" actId="478"/>
          <ac:picMkLst>
            <pc:docMk/>
            <pc:sldMk cId="3729540763" sldId="2146449570"/>
            <ac:picMk id="17" creationId="{B61BBA31-6669-75D2-BDE4-EB0D474CA541}"/>
          </ac:picMkLst>
        </pc:picChg>
        <pc:picChg chg="del">
          <ac:chgData name="Pico, Sandra" userId="cc8376c2-a3b5-4a4f-8a94-916433d842ab" providerId="ADAL" clId="{5E62E25B-A0EE-4A4F-B735-D9FB714DF420}" dt="2023-11-13T17:28:54.194" v="11724" actId="478"/>
          <ac:picMkLst>
            <pc:docMk/>
            <pc:sldMk cId="3729540763" sldId="2146449570"/>
            <ac:picMk id="19" creationId="{1B4F170F-7614-41FC-2ABA-EDAC98ECA9A9}"/>
          </ac:picMkLst>
        </pc:picChg>
        <pc:picChg chg="del">
          <ac:chgData name="Pico, Sandra" userId="cc8376c2-a3b5-4a4f-8a94-916433d842ab" providerId="ADAL" clId="{5E62E25B-A0EE-4A4F-B735-D9FB714DF420}" dt="2023-11-13T17:28:54.194" v="11724" actId="478"/>
          <ac:picMkLst>
            <pc:docMk/>
            <pc:sldMk cId="3729540763" sldId="2146449570"/>
            <ac:picMk id="20" creationId="{E2EA433F-B4CC-2172-9D3D-ADBF8D94D96F}"/>
          </ac:picMkLst>
        </pc:picChg>
        <pc:cxnChg chg="del">
          <ac:chgData name="Pico, Sandra" userId="cc8376c2-a3b5-4a4f-8a94-916433d842ab" providerId="ADAL" clId="{5E62E25B-A0EE-4A4F-B735-D9FB714DF420}" dt="2023-11-13T17:28:54.194" v="11724" actId="478"/>
          <ac:cxnSpMkLst>
            <pc:docMk/>
            <pc:sldMk cId="3729540763" sldId="2146449570"/>
            <ac:cxnSpMk id="15" creationId="{0639CD1B-6787-0595-94D5-0B6F9E1E1873}"/>
          </ac:cxnSpMkLst>
        </pc:cxnChg>
        <pc:cxnChg chg="del">
          <ac:chgData name="Pico, Sandra" userId="cc8376c2-a3b5-4a4f-8a94-916433d842ab" providerId="ADAL" clId="{5E62E25B-A0EE-4A4F-B735-D9FB714DF420}" dt="2023-11-13T17:28:54.194" v="11724" actId="478"/>
          <ac:cxnSpMkLst>
            <pc:docMk/>
            <pc:sldMk cId="3729540763" sldId="2146449570"/>
            <ac:cxnSpMk id="22" creationId="{7093BF20-B476-F048-3BDF-1FC755F1284D}"/>
          </ac:cxnSpMkLst>
        </pc:cxnChg>
      </pc:sldChg>
      <pc:sldChg chg="addSp delSp modSp add mod">
        <pc:chgData name="Pico, Sandra" userId="cc8376c2-a3b5-4a4f-8a94-916433d842ab" providerId="ADAL" clId="{5E62E25B-A0EE-4A4F-B735-D9FB714DF420}" dt="2023-11-13T17:29:20.192" v="11732" actId="962"/>
        <pc:sldMkLst>
          <pc:docMk/>
          <pc:sldMk cId="1655914951" sldId="2146449571"/>
        </pc:sldMkLst>
        <pc:spChg chg="del">
          <ac:chgData name="Pico, Sandra" userId="cc8376c2-a3b5-4a4f-8a94-916433d842ab" providerId="ADAL" clId="{5E62E25B-A0EE-4A4F-B735-D9FB714DF420}" dt="2023-11-13T17:29:15.251" v="11729" actId="478"/>
          <ac:spMkLst>
            <pc:docMk/>
            <pc:sldMk cId="1655914951" sldId="2146449571"/>
            <ac:spMk id="2" creationId="{F35831C4-6735-7AC5-5673-782A67C624EA}"/>
          </ac:spMkLst>
        </pc:spChg>
        <pc:spChg chg="add mod">
          <ac:chgData name="Pico, Sandra" userId="cc8376c2-a3b5-4a4f-8a94-916433d842ab" providerId="ADAL" clId="{5E62E25B-A0EE-4A4F-B735-D9FB714DF420}" dt="2023-11-13T17:29:19.289" v="11730"/>
          <ac:spMkLst>
            <pc:docMk/>
            <pc:sldMk cId="1655914951" sldId="2146449571"/>
            <ac:spMk id="7" creationId="{16FB12EC-5409-0140-F07B-0839E96CA431}"/>
          </ac:spMkLst>
        </pc:spChg>
        <pc:picChg chg="add mod">
          <ac:chgData name="Pico, Sandra" userId="cc8376c2-a3b5-4a4f-8a94-916433d842ab" providerId="ADAL" clId="{5E62E25B-A0EE-4A4F-B735-D9FB714DF420}" dt="2023-11-13T17:29:20.192" v="11732" actId="962"/>
          <ac:picMkLst>
            <pc:docMk/>
            <pc:sldMk cId="1655914951" sldId="2146449571"/>
            <ac:picMk id="6" creationId="{C8F96B61-4D63-FB79-C8B7-47C989ACEBF0}"/>
          </ac:picMkLst>
        </pc:picChg>
      </pc:sldChg>
      <pc:sldChg chg="addSp delSp modSp add mod">
        <pc:chgData name="Pico, Sandra" userId="cc8376c2-a3b5-4a4f-8a94-916433d842ab" providerId="ADAL" clId="{5E62E25B-A0EE-4A4F-B735-D9FB714DF420}" dt="2023-11-13T17:29:52.976" v="11786"/>
        <pc:sldMkLst>
          <pc:docMk/>
          <pc:sldMk cId="3904603040" sldId="2146449572"/>
        </pc:sldMkLst>
        <pc:spChg chg="add del mod">
          <ac:chgData name="Pico, Sandra" userId="cc8376c2-a3b5-4a4f-8a94-916433d842ab" providerId="ADAL" clId="{5E62E25B-A0EE-4A4F-B735-D9FB714DF420}" dt="2023-11-13T17:29:47.211" v="11785"/>
          <ac:spMkLst>
            <pc:docMk/>
            <pc:sldMk cId="3904603040" sldId="2146449572"/>
            <ac:spMk id="2" creationId="{A29ACD6F-CC62-DA30-291C-9A140462796F}"/>
          </ac:spMkLst>
        </pc:spChg>
        <pc:spChg chg="mod">
          <ac:chgData name="Pico, Sandra" userId="cc8376c2-a3b5-4a4f-8a94-916433d842ab" providerId="ADAL" clId="{5E62E25B-A0EE-4A4F-B735-D9FB714DF420}" dt="2023-11-13T17:29:33.330" v="11781" actId="20577"/>
          <ac:spMkLst>
            <pc:docMk/>
            <pc:sldMk cId="3904603040" sldId="2146449572"/>
            <ac:spMk id="3" creationId="{56D48B30-D919-DE96-C825-EB0B994B0346}"/>
          </ac:spMkLst>
        </pc:spChg>
        <pc:spChg chg="del">
          <ac:chgData name="Pico, Sandra" userId="cc8376c2-a3b5-4a4f-8a94-916433d842ab" providerId="ADAL" clId="{5E62E25B-A0EE-4A4F-B735-D9FB714DF420}" dt="2023-11-13T17:29:36.642" v="11783" actId="478"/>
          <ac:spMkLst>
            <pc:docMk/>
            <pc:sldMk cId="3904603040" sldId="2146449572"/>
            <ac:spMk id="7" creationId="{16FB12EC-5409-0140-F07B-0839E96CA431}"/>
          </ac:spMkLst>
        </pc:spChg>
        <pc:spChg chg="add del mod">
          <ac:chgData name="Pico, Sandra" userId="cc8376c2-a3b5-4a4f-8a94-916433d842ab" providerId="ADAL" clId="{5E62E25B-A0EE-4A4F-B735-D9FB714DF420}" dt="2023-11-13T17:29:47.211" v="11785"/>
          <ac:spMkLst>
            <pc:docMk/>
            <pc:sldMk cId="3904603040" sldId="2146449572"/>
            <ac:spMk id="8" creationId="{3482209A-6663-0BC9-F0B7-38FB700603C6}"/>
          </ac:spMkLst>
        </pc:spChg>
        <pc:spChg chg="add mod">
          <ac:chgData name="Pico, Sandra" userId="cc8376c2-a3b5-4a4f-8a94-916433d842ab" providerId="ADAL" clId="{5E62E25B-A0EE-4A4F-B735-D9FB714DF420}" dt="2023-11-13T17:29:52.976" v="11786"/>
          <ac:spMkLst>
            <pc:docMk/>
            <pc:sldMk cId="3904603040" sldId="2146449572"/>
            <ac:spMk id="14" creationId="{939B27F1-965B-FBDA-5770-1A9704AB61C3}"/>
          </ac:spMkLst>
        </pc:spChg>
        <pc:spChg chg="add mod">
          <ac:chgData name="Pico, Sandra" userId="cc8376c2-a3b5-4a4f-8a94-916433d842ab" providerId="ADAL" clId="{5E62E25B-A0EE-4A4F-B735-D9FB714DF420}" dt="2023-11-13T17:29:52.976" v="11786"/>
          <ac:spMkLst>
            <pc:docMk/>
            <pc:sldMk cId="3904603040" sldId="2146449572"/>
            <ac:spMk id="15" creationId="{310AE177-E090-7E6D-ABFC-9C022803C8D8}"/>
          </ac:spMkLst>
        </pc:spChg>
        <pc:spChg chg="add mod">
          <ac:chgData name="Pico, Sandra" userId="cc8376c2-a3b5-4a4f-8a94-916433d842ab" providerId="ADAL" clId="{5E62E25B-A0EE-4A4F-B735-D9FB714DF420}" dt="2023-11-13T17:29:52.976" v="11786"/>
          <ac:spMkLst>
            <pc:docMk/>
            <pc:sldMk cId="3904603040" sldId="2146449572"/>
            <ac:spMk id="17" creationId="{3AF69005-73E6-10CD-7610-D57268558AC7}"/>
          </ac:spMkLst>
        </pc:spChg>
        <pc:spChg chg="add mod">
          <ac:chgData name="Pico, Sandra" userId="cc8376c2-a3b5-4a4f-8a94-916433d842ab" providerId="ADAL" clId="{5E62E25B-A0EE-4A4F-B735-D9FB714DF420}" dt="2023-11-13T17:29:52.976" v="11786"/>
          <ac:spMkLst>
            <pc:docMk/>
            <pc:sldMk cId="3904603040" sldId="2146449572"/>
            <ac:spMk id="19" creationId="{5DEB8B14-7A72-58B3-F531-22ACD48B087F}"/>
          </ac:spMkLst>
        </pc:spChg>
        <pc:spChg chg="add mod">
          <ac:chgData name="Pico, Sandra" userId="cc8376c2-a3b5-4a4f-8a94-916433d842ab" providerId="ADAL" clId="{5E62E25B-A0EE-4A4F-B735-D9FB714DF420}" dt="2023-11-13T17:29:52.976" v="11786"/>
          <ac:spMkLst>
            <pc:docMk/>
            <pc:sldMk cId="3904603040" sldId="2146449572"/>
            <ac:spMk id="21" creationId="{F21CAD77-AB75-13C9-BCCC-B8902EE7F241}"/>
          </ac:spMkLst>
        </pc:spChg>
        <pc:picChg chg="del">
          <ac:chgData name="Pico, Sandra" userId="cc8376c2-a3b5-4a4f-8a94-916433d842ab" providerId="ADAL" clId="{5E62E25B-A0EE-4A4F-B735-D9FB714DF420}" dt="2023-11-13T17:29:35.902" v="11782" actId="478"/>
          <ac:picMkLst>
            <pc:docMk/>
            <pc:sldMk cId="3904603040" sldId="2146449572"/>
            <ac:picMk id="6" creationId="{C8F96B61-4D63-FB79-C8B7-47C989ACEBF0}"/>
          </ac:picMkLst>
        </pc:picChg>
        <pc:picChg chg="add del mod">
          <ac:chgData name="Pico, Sandra" userId="cc8376c2-a3b5-4a4f-8a94-916433d842ab" providerId="ADAL" clId="{5E62E25B-A0EE-4A4F-B735-D9FB714DF420}" dt="2023-11-13T17:29:47.211" v="11785"/>
          <ac:picMkLst>
            <pc:docMk/>
            <pc:sldMk cId="3904603040" sldId="2146449572"/>
            <ac:picMk id="9" creationId="{C6F6F623-6365-6DA0-1D89-8D133D2E3460}"/>
          </ac:picMkLst>
        </pc:picChg>
        <pc:picChg chg="add del mod">
          <ac:chgData name="Pico, Sandra" userId="cc8376c2-a3b5-4a4f-8a94-916433d842ab" providerId="ADAL" clId="{5E62E25B-A0EE-4A4F-B735-D9FB714DF420}" dt="2023-11-13T17:29:47.211" v="11785"/>
          <ac:picMkLst>
            <pc:docMk/>
            <pc:sldMk cId="3904603040" sldId="2146449572"/>
            <ac:picMk id="10" creationId="{BAB6724B-A679-A0FE-8F20-65DB82E83C6B}"/>
          </ac:picMkLst>
        </pc:picChg>
        <pc:picChg chg="add mod">
          <ac:chgData name="Pico, Sandra" userId="cc8376c2-a3b5-4a4f-8a94-916433d842ab" providerId="ADAL" clId="{5E62E25B-A0EE-4A4F-B735-D9FB714DF420}" dt="2023-11-13T17:29:52.976" v="11786"/>
          <ac:picMkLst>
            <pc:docMk/>
            <pc:sldMk cId="3904603040" sldId="2146449572"/>
            <ac:picMk id="16" creationId="{2B4B40F9-829A-9320-647A-7CD5B03077DA}"/>
          </ac:picMkLst>
        </pc:picChg>
        <pc:picChg chg="add mod">
          <ac:chgData name="Pico, Sandra" userId="cc8376c2-a3b5-4a4f-8a94-916433d842ab" providerId="ADAL" clId="{5E62E25B-A0EE-4A4F-B735-D9FB714DF420}" dt="2023-11-13T17:29:52.976" v="11786"/>
          <ac:picMkLst>
            <pc:docMk/>
            <pc:sldMk cId="3904603040" sldId="2146449572"/>
            <ac:picMk id="18" creationId="{8ADE841C-2E0E-26A5-0531-2B97238EB135}"/>
          </ac:picMkLst>
        </pc:picChg>
        <pc:picChg chg="add mod">
          <ac:chgData name="Pico, Sandra" userId="cc8376c2-a3b5-4a4f-8a94-916433d842ab" providerId="ADAL" clId="{5E62E25B-A0EE-4A4F-B735-D9FB714DF420}" dt="2023-11-13T17:29:52.976" v="11786"/>
          <ac:picMkLst>
            <pc:docMk/>
            <pc:sldMk cId="3904603040" sldId="2146449572"/>
            <ac:picMk id="20" creationId="{7E47D2D7-C904-000F-4EC7-8548E1E73CB0}"/>
          </ac:picMkLst>
        </pc:picChg>
        <pc:picChg chg="add mod">
          <ac:chgData name="Pico, Sandra" userId="cc8376c2-a3b5-4a4f-8a94-916433d842ab" providerId="ADAL" clId="{5E62E25B-A0EE-4A4F-B735-D9FB714DF420}" dt="2023-11-13T17:29:52.976" v="11786"/>
          <ac:picMkLst>
            <pc:docMk/>
            <pc:sldMk cId="3904603040" sldId="2146449572"/>
            <ac:picMk id="22" creationId="{E7C41DE6-D9E8-0385-A971-E1FF19B91C4A}"/>
          </ac:picMkLst>
        </pc:picChg>
        <pc:picChg chg="add mod">
          <ac:chgData name="Pico, Sandra" userId="cc8376c2-a3b5-4a4f-8a94-916433d842ab" providerId="ADAL" clId="{5E62E25B-A0EE-4A4F-B735-D9FB714DF420}" dt="2023-11-13T17:29:52.976" v="11786"/>
          <ac:picMkLst>
            <pc:docMk/>
            <pc:sldMk cId="3904603040" sldId="2146449572"/>
            <ac:picMk id="23" creationId="{9910587D-B80A-DC71-CA7F-E6D0CA48CA85}"/>
          </ac:picMkLst>
        </pc:picChg>
        <pc:picChg chg="add mod">
          <ac:chgData name="Pico, Sandra" userId="cc8376c2-a3b5-4a4f-8a94-916433d842ab" providerId="ADAL" clId="{5E62E25B-A0EE-4A4F-B735-D9FB714DF420}" dt="2023-11-13T17:29:52.976" v="11786"/>
          <ac:picMkLst>
            <pc:docMk/>
            <pc:sldMk cId="3904603040" sldId="2146449572"/>
            <ac:picMk id="24" creationId="{FEF8294B-8A7F-CD84-4E4C-3FAA74F38AF6}"/>
          </ac:picMkLst>
        </pc:picChg>
        <pc:cxnChg chg="add del mod">
          <ac:chgData name="Pico, Sandra" userId="cc8376c2-a3b5-4a4f-8a94-916433d842ab" providerId="ADAL" clId="{5E62E25B-A0EE-4A4F-B735-D9FB714DF420}" dt="2023-11-13T17:29:47.211" v="11785"/>
          <ac:cxnSpMkLst>
            <pc:docMk/>
            <pc:sldMk cId="3904603040" sldId="2146449572"/>
            <ac:cxnSpMk id="11" creationId="{9FF4A4AB-0E42-8787-CB4F-6C55F4A0265A}"/>
          </ac:cxnSpMkLst>
        </pc:cxnChg>
        <pc:cxnChg chg="add del mod">
          <ac:chgData name="Pico, Sandra" userId="cc8376c2-a3b5-4a4f-8a94-916433d842ab" providerId="ADAL" clId="{5E62E25B-A0EE-4A4F-B735-D9FB714DF420}" dt="2023-11-13T17:29:47.211" v="11785"/>
          <ac:cxnSpMkLst>
            <pc:docMk/>
            <pc:sldMk cId="3904603040" sldId="2146449572"/>
            <ac:cxnSpMk id="12" creationId="{F5A4CB8D-36DD-DB56-5F61-70DEF5B9E6D1}"/>
          </ac:cxnSpMkLst>
        </pc:cxnChg>
        <pc:cxnChg chg="add del mod">
          <ac:chgData name="Pico, Sandra" userId="cc8376c2-a3b5-4a4f-8a94-916433d842ab" providerId="ADAL" clId="{5E62E25B-A0EE-4A4F-B735-D9FB714DF420}" dt="2023-11-13T17:29:47.211" v="11785"/>
          <ac:cxnSpMkLst>
            <pc:docMk/>
            <pc:sldMk cId="3904603040" sldId="2146449572"/>
            <ac:cxnSpMk id="13" creationId="{3BE0E353-AF82-BFA1-B924-8724E59BD4F6}"/>
          </ac:cxnSpMkLst>
        </pc:cxnChg>
        <pc:cxnChg chg="add mod">
          <ac:chgData name="Pico, Sandra" userId="cc8376c2-a3b5-4a4f-8a94-916433d842ab" providerId="ADAL" clId="{5E62E25B-A0EE-4A4F-B735-D9FB714DF420}" dt="2023-11-13T17:29:52.976" v="11786"/>
          <ac:cxnSpMkLst>
            <pc:docMk/>
            <pc:sldMk cId="3904603040" sldId="2146449572"/>
            <ac:cxnSpMk id="25" creationId="{6494ED1D-8328-ADA5-8CE9-A9C426ACD6AC}"/>
          </ac:cxnSpMkLst>
        </pc:cxnChg>
        <pc:cxnChg chg="add mod">
          <ac:chgData name="Pico, Sandra" userId="cc8376c2-a3b5-4a4f-8a94-916433d842ab" providerId="ADAL" clId="{5E62E25B-A0EE-4A4F-B735-D9FB714DF420}" dt="2023-11-13T17:29:52.976" v="11786"/>
          <ac:cxnSpMkLst>
            <pc:docMk/>
            <pc:sldMk cId="3904603040" sldId="2146449572"/>
            <ac:cxnSpMk id="26" creationId="{47AB4EFD-F890-21E4-33A2-531790EB39E6}"/>
          </ac:cxnSpMkLst>
        </pc:cxnChg>
        <pc:cxnChg chg="add mod">
          <ac:chgData name="Pico, Sandra" userId="cc8376c2-a3b5-4a4f-8a94-916433d842ab" providerId="ADAL" clId="{5E62E25B-A0EE-4A4F-B735-D9FB714DF420}" dt="2023-11-13T17:29:52.976" v="11786"/>
          <ac:cxnSpMkLst>
            <pc:docMk/>
            <pc:sldMk cId="3904603040" sldId="2146449572"/>
            <ac:cxnSpMk id="27" creationId="{A87F6035-80D2-EAEA-5D03-47AA49ECC03B}"/>
          </ac:cxnSpMkLst>
        </pc:cxnChg>
      </pc:sldChg>
      <pc:sldChg chg="addSp delSp modSp add mod">
        <pc:chgData name="Pico, Sandra" userId="cc8376c2-a3b5-4a4f-8a94-916433d842ab" providerId="ADAL" clId="{5E62E25B-A0EE-4A4F-B735-D9FB714DF420}" dt="2023-11-13T17:30:15.059" v="11815"/>
        <pc:sldMkLst>
          <pc:docMk/>
          <pc:sldMk cId="333169255" sldId="2146449573"/>
        </pc:sldMkLst>
        <pc:spChg chg="add mod">
          <ac:chgData name="Pico, Sandra" userId="cc8376c2-a3b5-4a4f-8a94-916433d842ab" providerId="ADAL" clId="{5E62E25B-A0EE-4A4F-B735-D9FB714DF420}" dt="2023-11-13T17:30:15.059" v="11815"/>
          <ac:spMkLst>
            <pc:docMk/>
            <pc:sldMk cId="333169255" sldId="2146449573"/>
            <ac:spMk id="2" creationId="{768CBC16-42C8-9781-DEF7-1B26F045288F}"/>
          </ac:spMkLst>
        </pc:spChg>
        <pc:spChg chg="mod">
          <ac:chgData name="Pico, Sandra" userId="cc8376c2-a3b5-4a4f-8a94-916433d842ab" providerId="ADAL" clId="{5E62E25B-A0EE-4A4F-B735-D9FB714DF420}" dt="2023-11-13T17:30:03.833" v="11812" actId="20577"/>
          <ac:spMkLst>
            <pc:docMk/>
            <pc:sldMk cId="333169255" sldId="2146449573"/>
            <ac:spMk id="3" creationId="{56D48B30-D919-DE96-C825-EB0B994B0346}"/>
          </ac:spMkLst>
        </pc:spChg>
        <pc:spChg chg="add mod">
          <ac:chgData name="Pico, Sandra" userId="cc8376c2-a3b5-4a4f-8a94-916433d842ab" providerId="ADAL" clId="{5E62E25B-A0EE-4A4F-B735-D9FB714DF420}" dt="2023-11-13T17:30:15.059" v="11815"/>
          <ac:spMkLst>
            <pc:docMk/>
            <pc:sldMk cId="333169255" sldId="2146449573"/>
            <ac:spMk id="6" creationId="{03C19598-D726-908D-92A1-F0006706E444}"/>
          </ac:spMkLst>
        </pc:spChg>
        <pc:spChg chg="add mod">
          <ac:chgData name="Pico, Sandra" userId="cc8376c2-a3b5-4a4f-8a94-916433d842ab" providerId="ADAL" clId="{5E62E25B-A0EE-4A4F-B735-D9FB714DF420}" dt="2023-11-13T17:30:15.059" v="11815"/>
          <ac:spMkLst>
            <pc:docMk/>
            <pc:sldMk cId="333169255" sldId="2146449573"/>
            <ac:spMk id="7" creationId="{2E0CB738-B466-0F33-1B7F-0547E4626C5F}"/>
          </ac:spMkLst>
        </pc:spChg>
        <pc:spChg chg="add mod">
          <ac:chgData name="Pico, Sandra" userId="cc8376c2-a3b5-4a4f-8a94-916433d842ab" providerId="ADAL" clId="{5E62E25B-A0EE-4A4F-B735-D9FB714DF420}" dt="2023-11-13T17:30:15.059" v="11815"/>
          <ac:spMkLst>
            <pc:docMk/>
            <pc:sldMk cId="333169255" sldId="2146449573"/>
            <ac:spMk id="8" creationId="{F99DC811-A0B2-D522-25E2-3502F0495E38}"/>
          </ac:spMkLst>
        </pc:spChg>
        <pc:spChg chg="add mod">
          <ac:chgData name="Pico, Sandra" userId="cc8376c2-a3b5-4a4f-8a94-916433d842ab" providerId="ADAL" clId="{5E62E25B-A0EE-4A4F-B735-D9FB714DF420}" dt="2023-11-13T17:30:15.059" v="11815"/>
          <ac:spMkLst>
            <pc:docMk/>
            <pc:sldMk cId="333169255" sldId="2146449573"/>
            <ac:spMk id="9" creationId="{BA3A7C8F-AC92-E1D5-BC2D-4464E70D84CB}"/>
          </ac:spMkLst>
        </pc:spChg>
        <pc:spChg chg="add mod">
          <ac:chgData name="Pico, Sandra" userId="cc8376c2-a3b5-4a4f-8a94-916433d842ab" providerId="ADAL" clId="{5E62E25B-A0EE-4A4F-B735-D9FB714DF420}" dt="2023-11-13T17:30:15.059" v="11815"/>
          <ac:spMkLst>
            <pc:docMk/>
            <pc:sldMk cId="333169255" sldId="2146449573"/>
            <ac:spMk id="10" creationId="{B73A6524-C72B-8870-A74F-57B41B8CB528}"/>
          </ac:spMkLst>
        </pc:spChg>
        <pc:spChg chg="add mod">
          <ac:chgData name="Pico, Sandra" userId="cc8376c2-a3b5-4a4f-8a94-916433d842ab" providerId="ADAL" clId="{5E62E25B-A0EE-4A4F-B735-D9FB714DF420}" dt="2023-11-13T17:30:15.059" v="11815"/>
          <ac:spMkLst>
            <pc:docMk/>
            <pc:sldMk cId="333169255" sldId="2146449573"/>
            <ac:spMk id="11" creationId="{28E96A37-86A6-2790-1D85-5D4CAAD52049}"/>
          </ac:spMkLst>
        </pc:spChg>
        <pc:spChg chg="add mod">
          <ac:chgData name="Pico, Sandra" userId="cc8376c2-a3b5-4a4f-8a94-916433d842ab" providerId="ADAL" clId="{5E62E25B-A0EE-4A4F-B735-D9FB714DF420}" dt="2023-11-13T17:30:15.059" v="11815"/>
          <ac:spMkLst>
            <pc:docMk/>
            <pc:sldMk cId="333169255" sldId="2146449573"/>
            <ac:spMk id="12" creationId="{524D4E53-7C48-9869-2774-4B5AFA440A3B}"/>
          </ac:spMkLst>
        </pc:spChg>
        <pc:spChg chg="add mod">
          <ac:chgData name="Pico, Sandra" userId="cc8376c2-a3b5-4a4f-8a94-916433d842ab" providerId="ADAL" clId="{5E62E25B-A0EE-4A4F-B735-D9FB714DF420}" dt="2023-11-13T17:30:15.059" v="11815"/>
          <ac:spMkLst>
            <pc:docMk/>
            <pc:sldMk cId="333169255" sldId="2146449573"/>
            <ac:spMk id="13" creationId="{026CFFA5-173F-3C79-42B9-FD79EE7E0B6B}"/>
          </ac:spMkLst>
        </pc:spChg>
        <pc:spChg chg="del">
          <ac:chgData name="Pico, Sandra" userId="cc8376c2-a3b5-4a4f-8a94-916433d842ab" providerId="ADAL" clId="{5E62E25B-A0EE-4A4F-B735-D9FB714DF420}" dt="2023-11-13T17:30:06.517" v="11813" actId="478"/>
          <ac:spMkLst>
            <pc:docMk/>
            <pc:sldMk cId="333169255" sldId="2146449573"/>
            <ac:spMk id="14" creationId="{939B27F1-965B-FBDA-5770-1A9704AB61C3}"/>
          </ac:spMkLst>
        </pc:spChg>
        <pc:spChg chg="del">
          <ac:chgData name="Pico, Sandra" userId="cc8376c2-a3b5-4a4f-8a94-916433d842ab" providerId="ADAL" clId="{5E62E25B-A0EE-4A4F-B735-D9FB714DF420}" dt="2023-11-13T17:30:09.133" v="11814" actId="478"/>
          <ac:spMkLst>
            <pc:docMk/>
            <pc:sldMk cId="333169255" sldId="2146449573"/>
            <ac:spMk id="15" creationId="{310AE177-E090-7E6D-ABFC-9C022803C8D8}"/>
          </ac:spMkLst>
        </pc:spChg>
        <pc:spChg chg="del">
          <ac:chgData name="Pico, Sandra" userId="cc8376c2-a3b5-4a4f-8a94-916433d842ab" providerId="ADAL" clId="{5E62E25B-A0EE-4A4F-B735-D9FB714DF420}" dt="2023-11-13T17:30:09.133" v="11814" actId="478"/>
          <ac:spMkLst>
            <pc:docMk/>
            <pc:sldMk cId="333169255" sldId="2146449573"/>
            <ac:spMk id="17" creationId="{3AF69005-73E6-10CD-7610-D57268558AC7}"/>
          </ac:spMkLst>
        </pc:spChg>
        <pc:spChg chg="del">
          <ac:chgData name="Pico, Sandra" userId="cc8376c2-a3b5-4a4f-8a94-916433d842ab" providerId="ADAL" clId="{5E62E25B-A0EE-4A4F-B735-D9FB714DF420}" dt="2023-11-13T17:30:09.133" v="11814" actId="478"/>
          <ac:spMkLst>
            <pc:docMk/>
            <pc:sldMk cId="333169255" sldId="2146449573"/>
            <ac:spMk id="19" creationId="{5DEB8B14-7A72-58B3-F531-22ACD48B087F}"/>
          </ac:spMkLst>
        </pc:spChg>
        <pc:spChg chg="del">
          <ac:chgData name="Pico, Sandra" userId="cc8376c2-a3b5-4a4f-8a94-916433d842ab" providerId="ADAL" clId="{5E62E25B-A0EE-4A4F-B735-D9FB714DF420}" dt="2023-11-13T17:30:09.133" v="11814" actId="478"/>
          <ac:spMkLst>
            <pc:docMk/>
            <pc:sldMk cId="333169255" sldId="2146449573"/>
            <ac:spMk id="21" creationId="{F21CAD77-AB75-13C9-BCCC-B8902EE7F241}"/>
          </ac:spMkLst>
        </pc:spChg>
        <pc:spChg chg="add mod">
          <ac:chgData name="Pico, Sandra" userId="cc8376c2-a3b5-4a4f-8a94-916433d842ab" providerId="ADAL" clId="{5E62E25B-A0EE-4A4F-B735-D9FB714DF420}" dt="2023-11-13T17:30:15.059" v="11815"/>
          <ac:spMkLst>
            <pc:docMk/>
            <pc:sldMk cId="333169255" sldId="2146449573"/>
            <ac:spMk id="29" creationId="{E0A084BF-60EE-9ADE-1624-93A42AC4BE1A}"/>
          </ac:spMkLst>
        </pc:spChg>
        <pc:spChg chg="add mod">
          <ac:chgData name="Pico, Sandra" userId="cc8376c2-a3b5-4a4f-8a94-916433d842ab" providerId="ADAL" clId="{5E62E25B-A0EE-4A4F-B735-D9FB714DF420}" dt="2023-11-13T17:30:15.059" v="11815"/>
          <ac:spMkLst>
            <pc:docMk/>
            <pc:sldMk cId="333169255" sldId="2146449573"/>
            <ac:spMk id="33" creationId="{4A6B1922-57E6-0483-66FF-24CE000FA890}"/>
          </ac:spMkLst>
        </pc:spChg>
        <pc:spChg chg="add mod">
          <ac:chgData name="Pico, Sandra" userId="cc8376c2-a3b5-4a4f-8a94-916433d842ab" providerId="ADAL" clId="{5E62E25B-A0EE-4A4F-B735-D9FB714DF420}" dt="2023-11-13T17:30:15.059" v="11815"/>
          <ac:spMkLst>
            <pc:docMk/>
            <pc:sldMk cId="333169255" sldId="2146449573"/>
            <ac:spMk id="34" creationId="{B9EEF7C3-EF24-DD8B-CB66-7CB948B12C28}"/>
          </ac:spMkLst>
        </pc:spChg>
        <pc:spChg chg="add mod">
          <ac:chgData name="Pico, Sandra" userId="cc8376c2-a3b5-4a4f-8a94-916433d842ab" providerId="ADAL" clId="{5E62E25B-A0EE-4A4F-B735-D9FB714DF420}" dt="2023-11-13T17:30:15.059" v="11815"/>
          <ac:spMkLst>
            <pc:docMk/>
            <pc:sldMk cId="333169255" sldId="2146449573"/>
            <ac:spMk id="36" creationId="{FA45E107-F9AB-54A2-60C9-4A851C4A10BE}"/>
          </ac:spMkLst>
        </pc:spChg>
        <pc:spChg chg="add mod">
          <ac:chgData name="Pico, Sandra" userId="cc8376c2-a3b5-4a4f-8a94-916433d842ab" providerId="ADAL" clId="{5E62E25B-A0EE-4A4F-B735-D9FB714DF420}" dt="2023-11-13T17:30:15.059" v="11815"/>
          <ac:spMkLst>
            <pc:docMk/>
            <pc:sldMk cId="333169255" sldId="2146449573"/>
            <ac:spMk id="38" creationId="{FE9CE8C7-E0F8-6DAF-0530-4B85FC2CCC64}"/>
          </ac:spMkLst>
        </pc:spChg>
        <pc:picChg chg="del">
          <ac:chgData name="Pico, Sandra" userId="cc8376c2-a3b5-4a4f-8a94-916433d842ab" providerId="ADAL" clId="{5E62E25B-A0EE-4A4F-B735-D9FB714DF420}" dt="2023-11-13T17:30:09.133" v="11814" actId="478"/>
          <ac:picMkLst>
            <pc:docMk/>
            <pc:sldMk cId="333169255" sldId="2146449573"/>
            <ac:picMk id="16" creationId="{2B4B40F9-829A-9320-647A-7CD5B03077DA}"/>
          </ac:picMkLst>
        </pc:picChg>
        <pc:picChg chg="del">
          <ac:chgData name="Pico, Sandra" userId="cc8376c2-a3b5-4a4f-8a94-916433d842ab" providerId="ADAL" clId="{5E62E25B-A0EE-4A4F-B735-D9FB714DF420}" dt="2023-11-13T17:30:09.133" v="11814" actId="478"/>
          <ac:picMkLst>
            <pc:docMk/>
            <pc:sldMk cId="333169255" sldId="2146449573"/>
            <ac:picMk id="18" creationId="{8ADE841C-2E0E-26A5-0531-2B97238EB135}"/>
          </ac:picMkLst>
        </pc:picChg>
        <pc:picChg chg="del">
          <ac:chgData name="Pico, Sandra" userId="cc8376c2-a3b5-4a4f-8a94-916433d842ab" providerId="ADAL" clId="{5E62E25B-A0EE-4A4F-B735-D9FB714DF420}" dt="2023-11-13T17:30:09.133" v="11814" actId="478"/>
          <ac:picMkLst>
            <pc:docMk/>
            <pc:sldMk cId="333169255" sldId="2146449573"/>
            <ac:picMk id="20" creationId="{7E47D2D7-C904-000F-4EC7-8548E1E73CB0}"/>
          </ac:picMkLst>
        </pc:picChg>
        <pc:picChg chg="del">
          <ac:chgData name="Pico, Sandra" userId="cc8376c2-a3b5-4a4f-8a94-916433d842ab" providerId="ADAL" clId="{5E62E25B-A0EE-4A4F-B735-D9FB714DF420}" dt="2023-11-13T17:30:09.133" v="11814" actId="478"/>
          <ac:picMkLst>
            <pc:docMk/>
            <pc:sldMk cId="333169255" sldId="2146449573"/>
            <ac:picMk id="22" creationId="{E7C41DE6-D9E8-0385-A971-E1FF19B91C4A}"/>
          </ac:picMkLst>
        </pc:picChg>
        <pc:picChg chg="del">
          <ac:chgData name="Pico, Sandra" userId="cc8376c2-a3b5-4a4f-8a94-916433d842ab" providerId="ADAL" clId="{5E62E25B-A0EE-4A4F-B735-D9FB714DF420}" dt="2023-11-13T17:30:09.133" v="11814" actId="478"/>
          <ac:picMkLst>
            <pc:docMk/>
            <pc:sldMk cId="333169255" sldId="2146449573"/>
            <ac:picMk id="23" creationId="{9910587D-B80A-DC71-CA7F-E6D0CA48CA85}"/>
          </ac:picMkLst>
        </pc:picChg>
        <pc:picChg chg="del">
          <ac:chgData name="Pico, Sandra" userId="cc8376c2-a3b5-4a4f-8a94-916433d842ab" providerId="ADAL" clId="{5E62E25B-A0EE-4A4F-B735-D9FB714DF420}" dt="2023-11-13T17:30:09.133" v="11814" actId="478"/>
          <ac:picMkLst>
            <pc:docMk/>
            <pc:sldMk cId="333169255" sldId="2146449573"/>
            <ac:picMk id="24" creationId="{FEF8294B-8A7F-CD84-4E4C-3FAA74F38AF6}"/>
          </ac:picMkLst>
        </pc:picChg>
        <pc:picChg chg="add mod">
          <ac:chgData name="Pico, Sandra" userId="cc8376c2-a3b5-4a4f-8a94-916433d842ab" providerId="ADAL" clId="{5E62E25B-A0EE-4A4F-B735-D9FB714DF420}" dt="2023-11-13T17:30:15.059" v="11815"/>
          <ac:picMkLst>
            <pc:docMk/>
            <pc:sldMk cId="333169255" sldId="2146449573"/>
            <ac:picMk id="28" creationId="{E240534B-C24C-B1C2-2730-CBE89C73855B}"/>
          </ac:picMkLst>
        </pc:picChg>
        <pc:picChg chg="add mod">
          <ac:chgData name="Pico, Sandra" userId="cc8376c2-a3b5-4a4f-8a94-916433d842ab" providerId="ADAL" clId="{5E62E25B-A0EE-4A4F-B735-D9FB714DF420}" dt="2023-11-13T17:30:15.059" v="11815"/>
          <ac:picMkLst>
            <pc:docMk/>
            <pc:sldMk cId="333169255" sldId="2146449573"/>
            <ac:picMk id="30" creationId="{A381ECD2-D5F8-50B2-855A-E37649A96C95}"/>
          </ac:picMkLst>
        </pc:picChg>
        <pc:picChg chg="add mod">
          <ac:chgData name="Pico, Sandra" userId="cc8376c2-a3b5-4a4f-8a94-916433d842ab" providerId="ADAL" clId="{5E62E25B-A0EE-4A4F-B735-D9FB714DF420}" dt="2023-11-13T17:30:15.059" v="11815"/>
          <ac:picMkLst>
            <pc:docMk/>
            <pc:sldMk cId="333169255" sldId="2146449573"/>
            <ac:picMk id="31" creationId="{F644EAA2-E4C5-5251-DD4B-8829735E3F62}"/>
          </ac:picMkLst>
        </pc:picChg>
        <pc:picChg chg="add mod">
          <ac:chgData name="Pico, Sandra" userId="cc8376c2-a3b5-4a4f-8a94-916433d842ab" providerId="ADAL" clId="{5E62E25B-A0EE-4A4F-B735-D9FB714DF420}" dt="2023-11-13T17:30:15.059" v="11815"/>
          <ac:picMkLst>
            <pc:docMk/>
            <pc:sldMk cId="333169255" sldId="2146449573"/>
            <ac:picMk id="32" creationId="{BE3C416A-160C-B259-9075-2330B0177E4C}"/>
          </ac:picMkLst>
        </pc:picChg>
        <pc:picChg chg="add mod">
          <ac:chgData name="Pico, Sandra" userId="cc8376c2-a3b5-4a4f-8a94-916433d842ab" providerId="ADAL" clId="{5E62E25B-A0EE-4A4F-B735-D9FB714DF420}" dt="2023-11-13T17:30:15.059" v="11815"/>
          <ac:picMkLst>
            <pc:docMk/>
            <pc:sldMk cId="333169255" sldId="2146449573"/>
            <ac:picMk id="35" creationId="{4DC247EE-2C00-F9F0-EC18-21329404C0F3}"/>
          </ac:picMkLst>
        </pc:picChg>
        <pc:picChg chg="add mod">
          <ac:chgData name="Pico, Sandra" userId="cc8376c2-a3b5-4a4f-8a94-916433d842ab" providerId="ADAL" clId="{5E62E25B-A0EE-4A4F-B735-D9FB714DF420}" dt="2023-11-13T17:30:15.059" v="11815"/>
          <ac:picMkLst>
            <pc:docMk/>
            <pc:sldMk cId="333169255" sldId="2146449573"/>
            <ac:picMk id="37" creationId="{A7968B54-747D-46CA-3415-7B75C59FF772}"/>
          </ac:picMkLst>
        </pc:picChg>
        <pc:cxnChg chg="del">
          <ac:chgData name="Pico, Sandra" userId="cc8376c2-a3b5-4a4f-8a94-916433d842ab" providerId="ADAL" clId="{5E62E25B-A0EE-4A4F-B735-D9FB714DF420}" dt="2023-11-13T17:30:09.133" v="11814" actId="478"/>
          <ac:cxnSpMkLst>
            <pc:docMk/>
            <pc:sldMk cId="333169255" sldId="2146449573"/>
            <ac:cxnSpMk id="25" creationId="{6494ED1D-8328-ADA5-8CE9-A9C426ACD6AC}"/>
          </ac:cxnSpMkLst>
        </pc:cxnChg>
        <pc:cxnChg chg="del">
          <ac:chgData name="Pico, Sandra" userId="cc8376c2-a3b5-4a4f-8a94-916433d842ab" providerId="ADAL" clId="{5E62E25B-A0EE-4A4F-B735-D9FB714DF420}" dt="2023-11-13T17:30:09.133" v="11814" actId="478"/>
          <ac:cxnSpMkLst>
            <pc:docMk/>
            <pc:sldMk cId="333169255" sldId="2146449573"/>
            <ac:cxnSpMk id="26" creationId="{47AB4EFD-F890-21E4-33A2-531790EB39E6}"/>
          </ac:cxnSpMkLst>
        </pc:cxnChg>
        <pc:cxnChg chg="del">
          <ac:chgData name="Pico, Sandra" userId="cc8376c2-a3b5-4a4f-8a94-916433d842ab" providerId="ADAL" clId="{5E62E25B-A0EE-4A4F-B735-D9FB714DF420}" dt="2023-11-13T17:30:09.133" v="11814" actId="478"/>
          <ac:cxnSpMkLst>
            <pc:docMk/>
            <pc:sldMk cId="333169255" sldId="2146449573"/>
            <ac:cxnSpMk id="27" creationId="{A87F6035-80D2-EAEA-5D03-47AA49ECC03B}"/>
          </ac:cxnSpMkLst>
        </pc:cxnChg>
      </pc:sldChg>
      <pc:sldChg chg="addSp delSp modSp add mod">
        <pc:chgData name="Pico, Sandra" userId="cc8376c2-a3b5-4a4f-8a94-916433d842ab" providerId="ADAL" clId="{5E62E25B-A0EE-4A4F-B735-D9FB714DF420}" dt="2023-11-13T17:30:35.255" v="11819"/>
        <pc:sldMkLst>
          <pc:docMk/>
          <pc:sldMk cId="3615165348" sldId="2146449574"/>
        </pc:sldMkLst>
        <pc:spChg chg="del">
          <ac:chgData name="Pico, Sandra" userId="cc8376c2-a3b5-4a4f-8a94-916433d842ab" providerId="ADAL" clId="{5E62E25B-A0EE-4A4F-B735-D9FB714DF420}" dt="2023-11-13T17:30:34.721" v="11818" actId="478"/>
          <ac:spMkLst>
            <pc:docMk/>
            <pc:sldMk cId="3615165348" sldId="2146449574"/>
            <ac:spMk id="2" creationId="{768CBC16-42C8-9781-DEF7-1B26F045288F}"/>
          </ac:spMkLst>
        </pc:spChg>
        <pc:spChg chg="del">
          <ac:chgData name="Pico, Sandra" userId="cc8376c2-a3b5-4a4f-8a94-916433d842ab" providerId="ADAL" clId="{5E62E25B-A0EE-4A4F-B735-D9FB714DF420}" dt="2023-11-13T17:30:34.721" v="11818" actId="478"/>
          <ac:spMkLst>
            <pc:docMk/>
            <pc:sldMk cId="3615165348" sldId="2146449574"/>
            <ac:spMk id="6" creationId="{03C19598-D726-908D-92A1-F0006706E444}"/>
          </ac:spMkLst>
        </pc:spChg>
        <pc:spChg chg="del">
          <ac:chgData name="Pico, Sandra" userId="cc8376c2-a3b5-4a4f-8a94-916433d842ab" providerId="ADAL" clId="{5E62E25B-A0EE-4A4F-B735-D9FB714DF420}" dt="2023-11-13T17:30:34.721" v="11818" actId="478"/>
          <ac:spMkLst>
            <pc:docMk/>
            <pc:sldMk cId="3615165348" sldId="2146449574"/>
            <ac:spMk id="7" creationId="{2E0CB738-B466-0F33-1B7F-0547E4626C5F}"/>
          </ac:spMkLst>
        </pc:spChg>
        <pc:spChg chg="del">
          <ac:chgData name="Pico, Sandra" userId="cc8376c2-a3b5-4a4f-8a94-916433d842ab" providerId="ADAL" clId="{5E62E25B-A0EE-4A4F-B735-D9FB714DF420}" dt="2023-11-13T17:30:34.721" v="11818" actId="478"/>
          <ac:spMkLst>
            <pc:docMk/>
            <pc:sldMk cId="3615165348" sldId="2146449574"/>
            <ac:spMk id="8" creationId="{F99DC811-A0B2-D522-25E2-3502F0495E38}"/>
          </ac:spMkLst>
        </pc:spChg>
        <pc:spChg chg="del">
          <ac:chgData name="Pico, Sandra" userId="cc8376c2-a3b5-4a4f-8a94-916433d842ab" providerId="ADAL" clId="{5E62E25B-A0EE-4A4F-B735-D9FB714DF420}" dt="2023-11-13T17:30:34.721" v="11818" actId="478"/>
          <ac:spMkLst>
            <pc:docMk/>
            <pc:sldMk cId="3615165348" sldId="2146449574"/>
            <ac:spMk id="9" creationId="{BA3A7C8F-AC92-E1D5-BC2D-4464E70D84CB}"/>
          </ac:spMkLst>
        </pc:spChg>
        <pc:spChg chg="del">
          <ac:chgData name="Pico, Sandra" userId="cc8376c2-a3b5-4a4f-8a94-916433d842ab" providerId="ADAL" clId="{5E62E25B-A0EE-4A4F-B735-D9FB714DF420}" dt="2023-11-13T17:30:34.721" v="11818" actId="478"/>
          <ac:spMkLst>
            <pc:docMk/>
            <pc:sldMk cId="3615165348" sldId="2146449574"/>
            <ac:spMk id="10" creationId="{B73A6524-C72B-8870-A74F-57B41B8CB528}"/>
          </ac:spMkLst>
        </pc:spChg>
        <pc:spChg chg="del">
          <ac:chgData name="Pico, Sandra" userId="cc8376c2-a3b5-4a4f-8a94-916433d842ab" providerId="ADAL" clId="{5E62E25B-A0EE-4A4F-B735-D9FB714DF420}" dt="2023-11-13T17:30:34.721" v="11818" actId="478"/>
          <ac:spMkLst>
            <pc:docMk/>
            <pc:sldMk cId="3615165348" sldId="2146449574"/>
            <ac:spMk id="11" creationId="{28E96A37-86A6-2790-1D85-5D4CAAD52049}"/>
          </ac:spMkLst>
        </pc:spChg>
        <pc:spChg chg="del">
          <ac:chgData name="Pico, Sandra" userId="cc8376c2-a3b5-4a4f-8a94-916433d842ab" providerId="ADAL" clId="{5E62E25B-A0EE-4A4F-B735-D9FB714DF420}" dt="2023-11-13T17:30:34.721" v="11818" actId="478"/>
          <ac:spMkLst>
            <pc:docMk/>
            <pc:sldMk cId="3615165348" sldId="2146449574"/>
            <ac:spMk id="12" creationId="{524D4E53-7C48-9869-2774-4B5AFA440A3B}"/>
          </ac:spMkLst>
        </pc:spChg>
        <pc:spChg chg="del">
          <ac:chgData name="Pico, Sandra" userId="cc8376c2-a3b5-4a4f-8a94-916433d842ab" providerId="ADAL" clId="{5E62E25B-A0EE-4A4F-B735-D9FB714DF420}" dt="2023-11-13T17:30:34.721" v="11818" actId="478"/>
          <ac:spMkLst>
            <pc:docMk/>
            <pc:sldMk cId="3615165348" sldId="2146449574"/>
            <ac:spMk id="13" creationId="{026CFFA5-173F-3C79-42B9-FD79EE7E0B6B}"/>
          </ac:spMkLst>
        </pc:spChg>
        <pc:spChg chg="add mod">
          <ac:chgData name="Pico, Sandra" userId="cc8376c2-a3b5-4a4f-8a94-916433d842ab" providerId="ADAL" clId="{5E62E25B-A0EE-4A4F-B735-D9FB714DF420}" dt="2023-11-13T17:30:35.255" v="11819"/>
          <ac:spMkLst>
            <pc:docMk/>
            <pc:sldMk cId="3615165348" sldId="2146449574"/>
            <ac:spMk id="14" creationId="{22CD694C-D7F2-947F-440D-19BAB189549D}"/>
          </ac:spMkLst>
        </pc:spChg>
        <pc:spChg chg="add mod">
          <ac:chgData name="Pico, Sandra" userId="cc8376c2-a3b5-4a4f-8a94-916433d842ab" providerId="ADAL" clId="{5E62E25B-A0EE-4A4F-B735-D9FB714DF420}" dt="2023-11-13T17:30:35.255" v="11819"/>
          <ac:spMkLst>
            <pc:docMk/>
            <pc:sldMk cId="3615165348" sldId="2146449574"/>
            <ac:spMk id="15" creationId="{0275BE25-84B6-4389-1B48-1F5A89D249C9}"/>
          </ac:spMkLst>
        </pc:spChg>
        <pc:spChg chg="add mod">
          <ac:chgData name="Pico, Sandra" userId="cc8376c2-a3b5-4a4f-8a94-916433d842ab" providerId="ADAL" clId="{5E62E25B-A0EE-4A4F-B735-D9FB714DF420}" dt="2023-11-13T17:30:35.255" v="11819"/>
          <ac:spMkLst>
            <pc:docMk/>
            <pc:sldMk cId="3615165348" sldId="2146449574"/>
            <ac:spMk id="17" creationId="{B13897F7-78CB-DD4B-F40B-33C00A4A2753}"/>
          </ac:spMkLst>
        </pc:spChg>
        <pc:spChg chg="add mod">
          <ac:chgData name="Pico, Sandra" userId="cc8376c2-a3b5-4a4f-8a94-916433d842ab" providerId="ADAL" clId="{5E62E25B-A0EE-4A4F-B735-D9FB714DF420}" dt="2023-11-13T17:30:35.255" v="11819"/>
          <ac:spMkLst>
            <pc:docMk/>
            <pc:sldMk cId="3615165348" sldId="2146449574"/>
            <ac:spMk id="18" creationId="{850E240E-7CCB-6481-2825-E4155D3285B5}"/>
          </ac:spMkLst>
        </pc:spChg>
        <pc:spChg chg="add mod">
          <ac:chgData name="Pico, Sandra" userId="cc8376c2-a3b5-4a4f-8a94-916433d842ab" providerId="ADAL" clId="{5E62E25B-A0EE-4A4F-B735-D9FB714DF420}" dt="2023-11-13T17:30:35.255" v="11819"/>
          <ac:spMkLst>
            <pc:docMk/>
            <pc:sldMk cId="3615165348" sldId="2146449574"/>
            <ac:spMk id="21" creationId="{1339A798-7911-5136-BD38-19F258836182}"/>
          </ac:spMkLst>
        </pc:spChg>
        <pc:spChg chg="add mod">
          <ac:chgData name="Pico, Sandra" userId="cc8376c2-a3b5-4a4f-8a94-916433d842ab" providerId="ADAL" clId="{5E62E25B-A0EE-4A4F-B735-D9FB714DF420}" dt="2023-11-13T17:30:35.255" v="11819"/>
          <ac:spMkLst>
            <pc:docMk/>
            <pc:sldMk cId="3615165348" sldId="2146449574"/>
            <ac:spMk id="24" creationId="{61CF3F00-3740-CAD3-3B1F-A80486EA3320}"/>
          </ac:spMkLst>
        </pc:spChg>
        <pc:spChg chg="add mod">
          <ac:chgData name="Pico, Sandra" userId="cc8376c2-a3b5-4a4f-8a94-916433d842ab" providerId="ADAL" clId="{5E62E25B-A0EE-4A4F-B735-D9FB714DF420}" dt="2023-11-13T17:30:35.255" v="11819"/>
          <ac:spMkLst>
            <pc:docMk/>
            <pc:sldMk cId="3615165348" sldId="2146449574"/>
            <ac:spMk id="27" creationId="{0983289F-F966-B2B8-2881-CB33AE331814}"/>
          </ac:spMkLst>
        </pc:spChg>
        <pc:spChg chg="del">
          <ac:chgData name="Pico, Sandra" userId="cc8376c2-a3b5-4a4f-8a94-916433d842ab" providerId="ADAL" clId="{5E62E25B-A0EE-4A4F-B735-D9FB714DF420}" dt="2023-11-13T17:30:34.721" v="11818" actId="478"/>
          <ac:spMkLst>
            <pc:docMk/>
            <pc:sldMk cId="3615165348" sldId="2146449574"/>
            <ac:spMk id="29" creationId="{E0A084BF-60EE-9ADE-1624-93A42AC4BE1A}"/>
          </ac:spMkLst>
        </pc:spChg>
        <pc:spChg chg="del">
          <ac:chgData name="Pico, Sandra" userId="cc8376c2-a3b5-4a4f-8a94-916433d842ab" providerId="ADAL" clId="{5E62E25B-A0EE-4A4F-B735-D9FB714DF420}" dt="2023-11-13T17:30:34.721" v="11818" actId="478"/>
          <ac:spMkLst>
            <pc:docMk/>
            <pc:sldMk cId="3615165348" sldId="2146449574"/>
            <ac:spMk id="33" creationId="{4A6B1922-57E6-0483-66FF-24CE000FA890}"/>
          </ac:spMkLst>
        </pc:spChg>
        <pc:spChg chg="del">
          <ac:chgData name="Pico, Sandra" userId="cc8376c2-a3b5-4a4f-8a94-916433d842ab" providerId="ADAL" clId="{5E62E25B-A0EE-4A4F-B735-D9FB714DF420}" dt="2023-11-13T17:30:34.721" v="11818" actId="478"/>
          <ac:spMkLst>
            <pc:docMk/>
            <pc:sldMk cId="3615165348" sldId="2146449574"/>
            <ac:spMk id="34" creationId="{B9EEF7C3-EF24-DD8B-CB66-7CB948B12C28}"/>
          </ac:spMkLst>
        </pc:spChg>
        <pc:spChg chg="del">
          <ac:chgData name="Pico, Sandra" userId="cc8376c2-a3b5-4a4f-8a94-916433d842ab" providerId="ADAL" clId="{5E62E25B-A0EE-4A4F-B735-D9FB714DF420}" dt="2023-11-13T17:30:34.721" v="11818" actId="478"/>
          <ac:spMkLst>
            <pc:docMk/>
            <pc:sldMk cId="3615165348" sldId="2146449574"/>
            <ac:spMk id="36" creationId="{FA45E107-F9AB-54A2-60C9-4A851C4A10BE}"/>
          </ac:spMkLst>
        </pc:spChg>
        <pc:spChg chg="del">
          <ac:chgData name="Pico, Sandra" userId="cc8376c2-a3b5-4a4f-8a94-916433d842ab" providerId="ADAL" clId="{5E62E25B-A0EE-4A4F-B735-D9FB714DF420}" dt="2023-11-13T17:30:34.721" v="11818" actId="478"/>
          <ac:spMkLst>
            <pc:docMk/>
            <pc:sldMk cId="3615165348" sldId="2146449574"/>
            <ac:spMk id="38" creationId="{FE9CE8C7-E0F8-6DAF-0530-4B85FC2CCC64}"/>
          </ac:spMkLst>
        </pc:spChg>
        <pc:spChg chg="add mod">
          <ac:chgData name="Pico, Sandra" userId="cc8376c2-a3b5-4a4f-8a94-916433d842ab" providerId="ADAL" clId="{5E62E25B-A0EE-4A4F-B735-D9FB714DF420}" dt="2023-11-13T17:30:35.255" v="11819"/>
          <ac:spMkLst>
            <pc:docMk/>
            <pc:sldMk cId="3615165348" sldId="2146449574"/>
            <ac:spMk id="39" creationId="{44E5E52C-BB49-B64B-2F65-59C9C2A3C5AE}"/>
          </ac:spMkLst>
        </pc:spChg>
        <pc:spChg chg="add mod">
          <ac:chgData name="Pico, Sandra" userId="cc8376c2-a3b5-4a4f-8a94-916433d842ab" providerId="ADAL" clId="{5E62E25B-A0EE-4A4F-B735-D9FB714DF420}" dt="2023-11-13T17:30:35.255" v="11819"/>
          <ac:spMkLst>
            <pc:docMk/>
            <pc:sldMk cId="3615165348" sldId="2146449574"/>
            <ac:spMk id="40" creationId="{FD9F6B90-C420-BE2D-325A-36DA691197B0}"/>
          </ac:spMkLst>
        </pc:spChg>
        <pc:spChg chg="add mod">
          <ac:chgData name="Pico, Sandra" userId="cc8376c2-a3b5-4a4f-8a94-916433d842ab" providerId="ADAL" clId="{5E62E25B-A0EE-4A4F-B735-D9FB714DF420}" dt="2023-11-13T17:30:35.255" v="11819"/>
          <ac:spMkLst>
            <pc:docMk/>
            <pc:sldMk cId="3615165348" sldId="2146449574"/>
            <ac:spMk id="41" creationId="{53E0B068-BA44-0031-B0D4-65901097EF10}"/>
          </ac:spMkLst>
        </pc:spChg>
        <pc:spChg chg="add mod">
          <ac:chgData name="Pico, Sandra" userId="cc8376c2-a3b5-4a4f-8a94-916433d842ab" providerId="ADAL" clId="{5E62E25B-A0EE-4A4F-B735-D9FB714DF420}" dt="2023-11-13T17:30:35.255" v="11819"/>
          <ac:spMkLst>
            <pc:docMk/>
            <pc:sldMk cId="3615165348" sldId="2146449574"/>
            <ac:spMk id="42" creationId="{853C3373-26C1-ACCE-DD8F-C587156C2A8B}"/>
          </ac:spMkLst>
        </pc:spChg>
        <pc:spChg chg="add mod">
          <ac:chgData name="Pico, Sandra" userId="cc8376c2-a3b5-4a4f-8a94-916433d842ab" providerId="ADAL" clId="{5E62E25B-A0EE-4A4F-B735-D9FB714DF420}" dt="2023-11-13T17:30:35.255" v="11819"/>
          <ac:spMkLst>
            <pc:docMk/>
            <pc:sldMk cId="3615165348" sldId="2146449574"/>
            <ac:spMk id="43" creationId="{2B9665A1-802B-AE24-4892-3AD50640ADCB}"/>
          </ac:spMkLst>
        </pc:spChg>
        <pc:spChg chg="add mod">
          <ac:chgData name="Pico, Sandra" userId="cc8376c2-a3b5-4a4f-8a94-916433d842ab" providerId="ADAL" clId="{5E62E25B-A0EE-4A4F-B735-D9FB714DF420}" dt="2023-11-13T17:30:35.255" v="11819"/>
          <ac:spMkLst>
            <pc:docMk/>
            <pc:sldMk cId="3615165348" sldId="2146449574"/>
            <ac:spMk id="44" creationId="{BF97A1F7-3DEE-720B-67F6-450CCDB9647C}"/>
          </ac:spMkLst>
        </pc:spChg>
        <pc:spChg chg="add mod">
          <ac:chgData name="Pico, Sandra" userId="cc8376c2-a3b5-4a4f-8a94-916433d842ab" providerId="ADAL" clId="{5E62E25B-A0EE-4A4F-B735-D9FB714DF420}" dt="2023-11-13T17:30:35.255" v="11819"/>
          <ac:spMkLst>
            <pc:docMk/>
            <pc:sldMk cId="3615165348" sldId="2146449574"/>
            <ac:spMk id="45" creationId="{50E5432E-36B4-F779-7851-4AD42CC10935}"/>
          </ac:spMkLst>
        </pc:spChg>
        <pc:spChg chg="add mod">
          <ac:chgData name="Pico, Sandra" userId="cc8376c2-a3b5-4a4f-8a94-916433d842ab" providerId="ADAL" clId="{5E62E25B-A0EE-4A4F-B735-D9FB714DF420}" dt="2023-11-13T17:30:35.255" v="11819"/>
          <ac:spMkLst>
            <pc:docMk/>
            <pc:sldMk cId="3615165348" sldId="2146449574"/>
            <ac:spMk id="46" creationId="{773D05E2-2D79-7C11-9C57-BFE4011DC310}"/>
          </ac:spMkLst>
        </pc:spChg>
        <pc:picChg chg="add mod">
          <ac:chgData name="Pico, Sandra" userId="cc8376c2-a3b5-4a4f-8a94-916433d842ab" providerId="ADAL" clId="{5E62E25B-A0EE-4A4F-B735-D9FB714DF420}" dt="2023-11-13T17:30:35.255" v="11819"/>
          <ac:picMkLst>
            <pc:docMk/>
            <pc:sldMk cId="3615165348" sldId="2146449574"/>
            <ac:picMk id="16" creationId="{4B5BF4A1-ADEC-D792-BB08-1752EC9D2C32}"/>
          </ac:picMkLst>
        </pc:picChg>
        <pc:picChg chg="add mod">
          <ac:chgData name="Pico, Sandra" userId="cc8376c2-a3b5-4a4f-8a94-916433d842ab" providerId="ADAL" clId="{5E62E25B-A0EE-4A4F-B735-D9FB714DF420}" dt="2023-11-13T17:30:35.255" v="11819"/>
          <ac:picMkLst>
            <pc:docMk/>
            <pc:sldMk cId="3615165348" sldId="2146449574"/>
            <ac:picMk id="19" creationId="{9BFBC435-09FF-A3A3-7921-2F8F3AD9AD9A}"/>
          </ac:picMkLst>
        </pc:picChg>
        <pc:picChg chg="add mod">
          <ac:chgData name="Pico, Sandra" userId="cc8376c2-a3b5-4a4f-8a94-916433d842ab" providerId="ADAL" clId="{5E62E25B-A0EE-4A4F-B735-D9FB714DF420}" dt="2023-11-13T17:30:35.255" v="11819"/>
          <ac:picMkLst>
            <pc:docMk/>
            <pc:sldMk cId="3615165348" sldId="2146449574"/>
            <ac:picMk id="20" creationId="{0A8EF286-FF6E-9B1D-9CB7-66CB84F6861F}"/>
          </ac:picMkLst>
        </pc:picChg>
        <pc:picChg chg="add mod">
          <ac:chgData name="Pico, Sandra" userId="cc8376c2-a3b5-4a4f-8a94-916433d842ab" providerId="ADAL" clId="{5E62E25B-A0EE-4A4F-B735-D9FB714DF420}" dt="2023-11-13T17:30:35.255" v="11819"/>
          <ac:picMkLst>
            <pc:docMk/>
            <pc:sldMk cId="3615165348" sldId="2146449574"/>
            <ac:picMk id="22" creationId="{30168B51-448F-EE03-EC29-DB7D03597F0B}"/>
          </ac:picMkLst>
        </pc:picChg>
        <pc:picChg chg="add mod">
          <ac:chgData name="Pico, Sandra" userId="cc8376c2-a3b5-4a4f-8a94-916433d842ab" providerId="ADAL" clId="{5E62E25B-A0EE-4A4F-B735-D9FB714DF420}" dt="2023-11-13T17:30:35.255" v="11819"/>
          <ac:picMkLst>
            <pc:docMk/>
            <pc:sldMk cId="3615165348" sldId="2146449574"/>
            <ac:picMk id="23" creationId="{2F379D9B-33DE-9C98-1196-A43E6E601F96}"/>
          </ac:picMkLst>
        </pc:picChg>
        <pc:picChg chg="add mod">
          <ac:chgData name="Pico, Sandra" userId="cc8376c2-a3b5-4a4f-8a94-916433d842ab" providerId="ADAL" clId="{5E62E25B-A0EE-4A4F-B735-D9FB714DF420}" dt="2023-11-13T17:30:35.255" v="11819"/>
          <ac:picMkLst>
            <pc:docMk/>
            <pc:sldMk cId="3615165348" sldId="2146449574"/>
            <ac:picMk id="25" creationId="{5D2F7105-0137-4A5F-89C0-54057B79E6EC}"/>
          </ac:picMkLst>
        </pc:picChg>
        <pc:picChg chg="add mod">
          <ac:chgData name="Pico, Sandra" userId="cc8376c2-a3b5-4a4f-8a94-916433d842ab" providerId="ADAL" clId="{5E62E25B-A0EE-4A4F-B735-D9FB714DF420}" dt="2023-11-13T17:30:35.255" v="11819"/>
          <ac:picMkLst>
            <pc:docMk/>
            <pc:sldMk cId="3615165348" sldId="2146449574"/>
            <ac:picMk id="26" creationId="{535D53BA-A91A-280F-6ED8-11F412BC0C66}"/>
          </ac:picMkLst>
        </pc:picChg>
        <pc:picChg chg="del">
          <ac:chgData name="Pico, Sandra" userId="cc8376c2-a3b5-4a4f-8a94-916433d842ab" providerId="ADAL" clId="{5E62E25B-A0EE-4A4F-B735-D9FB714DF420}" dt="2023-11-13T17:30:34.721" v="11818" actId="478"/>
          <ac:picMkLst>
            <pc:docMk/>
            <pc:sldMk cId="3615165348" sldId="2146449574"/>
            <ac:picMk id="28" creationId="{E240534B-C24C-B1C2-2730-CBE89C73855B}"/>
          </ac:picMkLst>
        </pc:picChg>
        <pc:picChg chg="del">
          <ac:chgData name="Pico, Sandra" userId="cc8376c2-a3b5-4a4f-8a94-916433d842ab" providerId="ADAL" clId="{5E62E25B-A0EE-4A4F-B735-D9FB714DF420}" dt="2023-11-13T17:30:34.721" v="11818" actId="478"/>
          <ac:picMkLst>
            <pc:docMk/>
            <pc:sldMk cId="3615165348" sldId="2146449574"/>
            <ac:picMk id="30" creationId="{A381ECD2-D5F8-50B2-855A-E37649A96C95}"/>
          </ac:picMkLst>
        </pc:picChg>
        <pc:picChg chg="del">
          <ac:chgData name="Pico, Sandra" userId="cc8376c2-a3b5-4a4f-8a94-916433d842ab" providerId="ADAL" clId="{5E62E25B-A0EE-4A4F-B735-D9FB714DF420}" dt="2023-11-13T17:30:34.721" v="11818" actId="478"/>
          <ac:picMkLst>
            <pc:docMk/>
            <pc:sldMk cId="3615165348" sldId="2146449574"/>
            <ac:picMk id="31" creationId="{F644EAA2-E4C5-5251-DD4B-8829735E3F62}"/>
          </ac:picMkLst>
        </pc:picChg>
        <pc:picChg chg="del">
          <ac:chgData name="Pico, Sandra" userId="cc8376c2-a3b5-4a4f-8a94-916433d842ab" providerId="ADAL" clId="{5E62E25B-A0EE-4A4F-B735-D9FB714DF420}" dt="2023-11-13T17:30:34.721" v="11818" actId="478"/>
          <ac:picMkLst>
            <pc:docMk/>
            <pc:sldMk cId="3615165348" sldId="2146449574"/>
            <ac:picMk id="32" creationId="{BE3C416A-160C-B259-9075-2330B0177E4C}"/>
          </ac:picMkLst>
        </pc:picChg>
        <pc:picChg chg="del">
          <ac:chgData name="Pico, Sandra" userId="cc8376c2-a3b5-4a4f-8a94-916433d842ab" providerId="ADAL" clId="{5E62E25B-A0EE-4A4F-B735-D9FB714DF420}" dt="2023-11-13T17:30:34.721" v="11818" actId="478"/>
          <ac:picMkLst>
            <pc:docMk/>
            <pc:sldMk cId="3615165348" sldId="2146449574"/>
            <ac:picMk id="35" creationId="{4DC247EE-2C00-F9F0-EC18-21329404C0F3}"/>
          </ac:picMkLst>
        </pc:picChg>
        <pc:picChg chg="del">
          <ac:chgData name="Pico, Sandra" userId="cc8376c2-a3b5-4a4f-8a94-916433d842ab" providerId="ADAL" clId="{5E62E25B-A0EE-4A4F-B735-D9FB714DF420}" dt="2023-11-13T17:30:34.721" v="11818" actId="478"/>
          <ac:picMkLst>
            <pc:docMk/>
            <pc:sldMk cId="3615165348" sldId="2146449574"/>
            <ac:picMk id="37" creationId="{A7968B54-747D-46CA-3415-7B75C59FF772}"/>
          </ac:picMkLst>
        </pc:picChg>
      </pc:sldChg>
      <pc:sldChg chg="addSp delSp modSp add mod">
        <pc:chgData name="Pico, Sandra" userId="cc8376c2-a3b5-4a4f-8a94-916433d842ab" providerId="ADAL" clId="{5E62E25B-A0EE-4A4F-B735-D9FB714DF420}" dt="2023-11-13T17:30:55.418" v="11825"/>
        <pc:sldMkLst>
          <pc:docMk/>
          <pc:sldMk cId="1636237264" sldId="2146449575"/>
        </pc:sldMkLst>
        <pc:spChg chg="add mod">
          <ac:chgData name="Pico, Sandra" userId="cc8376c2-a3b5-4a4f-8a94-916433d842ab" providerId="ADAL" clId="{5E62E25B-A0EE-4A4F-B735-D9FB714DF420}" dt="2023-11-13T17:30:55.418" v="11825"/>
          <ac:spMkLst>
            <pc:docMk/>
            <pc:sldMk cId="1636237264" sldId="2146449575"/>
            <ac:spMk id="2" creationId="{BBA08D07-45B8-34D1-30A0-0153B4A0E072}"/>
          </ac:spMkLst>
        </pc:spChg>
        <pc:spChg chg="add mod">
          <ac:chgData name="Pico, Sandra" userId="cc8376c2-a3b5-4a4f-8a94-916433d842ab" providerId="ADAL" clId="{5E62E25B-A0EE-4A4F-B735-D9FB714DF420}" dt="2023-11-13T17:30:55.418" v="11825"/>
          <ac:spMkLst>
            <pc:docMk/>
            <pc:sldMk cId="1636237264" sldId="2146449575"/>
            <ac:spMk id="6" creationId="{667302CD-DBEC-D776-F1CE-4B93021D12FA}"/>
          </ac:spMkLst>
        </pc:spChg>
        <pc:spChg chg="add mod">
          <ac:chgData name="Pico, Sandra" userId="cc8376c2-a3b5-4a4f-8a94-916433d842ab" providerId="ADAL" clId="{5E62E25B-A0EE-4A4F-B735-D9FB714DF420}" dt="2023-11-13T17:30:55.418" v="11825"/>
          <ac:spMkLst>
            <pc:docMk/>
            <pc:sldMk cId="1636237264" sldId="2146449575"/>
            <ac:spMk id="8" creationId="{65C5E809-3217-9558-CEAA-8E1196AD673B}"/>
          </ac:spMkLst>
        </pc:spChg>
        <pc:spChg chg="add mod">
          <ac:chgData name="Pico, Sandra" userId="cc8376c2-a3b5-4a4f-8a94-916433d842ab" providerId="ADAL" clId="{5E62E25B-A0EE-4A4F-B735-D9FB714DF420}" dt="2023-11-13T17:30:55.418" v="11825"/>
          <ac:spMkLst>
            <pc:docMk/>
            <pc:sldMk cId="1636237264" sldId="2146449575"/>
            <ac:spMk id="9" creationId="{4F4F511C-6F6D-D29B-846F-CCAC1D1E5675}"/>
          </ac:spMkLst>
        </pc:spChg>
        <pc:spChg chg="add mod">
          <ac:chgData name="Pico, Sandra" userId="cc8376c2-a3b5-4a4f-8a94-916433d842ab" providerId="ADAL" clId="{5E62E25B-A0EE-4A4F-B735-D9FB714DF420}" dt="2023-11-13T17:30:55.418" v="11825"/>
          <ac:spMkLst>
            <pc:docMk/>
            <pc:sldMk cId="1636237264" sldId="2146449575"/>
            <ac:spMk id="12" creationId="{5B0616FE-C3C0-CE83-2299-BD05F0ADFD80}"/>
          </ac:spMkLst>
        </pc:spChg>
        <pc:spChg chg="del">
          <ac:chgData name="Pico, Sandra" userId="cc8376c2-a3b5-4a4f-8a94-916433d842ab" providerId="ADAL" clId="{5E62E25B-A0EE-4A4F-B735-D9FB714DF420}" dt="2023-11-13T17:30:43.447" v="11822" actId="478"/>
          <ac:spMkLst>
            <pc:docMk/>
            <pc:sldMk cId="1636237264" sldId="2146449575"/>
            <ac:spMk id="14" creationId="{22CD694C-D7F2-947F-440D-19BAB189549D}"/>
          </ac:spMkLst>
        </pc:spChg>
        <pc:spChg chg="del">
          <ac:chgData name="Pico, Sandra" userId="cc8376c2-a3b5-4a4f-8a94-916433d842ab" providerId="ADAL" clId="{5E62E25B-A0EE-4A4F-B735-D9FB714DF420}" dt="2023-11-13T17:30:43.447" v="11822" actId="478"/>
          <ac:spMkLst>
            <pc:docMk/>
            <pc:sldMk cId="1636237264" sldId="2146449575"/>
            <ac:spMk id="15" creationId="{0275BE25-84B6-4389-1B48-1F5A89D249C9}"/>
          </ac:spMkLst>
        </pc:spChg>
        <pc:spChg chg="del">
          <ac:chgData name="Pico, Sandra" userId="cc8376c2-a3b5-4a4f-8a94-916433d842ab" providerId="ADAL" clId="{5E62E25B-A0EE-4A4F-B735-D9FB714DF420}" dt="2023-11-13T17:30:43.447" v="11822" actId="478"/>
          <ac:spMkLst>
            <pc:docMk/>
            <pc:sldMk cId="1636237264" sldId="2146449575"/>
            <ac:spMk id="17" creationId="{B13897F7-78CB-DD4B-F40B-33C00A4A2753}"/>
          </ac:spMkLst>
        </pc:spChg>
        <pc:spChg chg="del">
          <ac:chgData name="Pico, Sandra" userId="cc8376c2-a3b5-4a4f-8a94-916433d842ab" providerId="ADAL" clId="{5E62E25B-A0EE-4A4F-B735-D9FB714DF420}" dt="2023-11-13T17:30:43.447" v="11822" actId="478"/>
          <ac:spMkLst>
            <pc:docMk/>
            <pc:sldMk cId="1636237264" sldId="2146449575"/>
            <ac:spMk id="18" creationId="{850E240E-7CCB-6481-2825-E4155D3285B5}"/>
          </ac:spMkLst>
        </pc:spChg>
        <pc:spChg chg="del">
          <ac:chgData name="Pico, Sandra" userId="cc8376c2-a3b5-4a4f-8a94-916433d842ab" providerId="ADAL" clId="{5E62E25B-A0EE-4A4F-B735-D9FB714DF420}" dt="2023-11-13T17:30:43.447" v="11822" actId="478"/>
          <ac:spMkLst>
            <pc:docMk/>
            <pc:sldMk cId="1636237264" sldId="2146449575"/>
            <ac:spMk id="21" creationId="{1339A798-7911-5136-BD38-19F258836182}"/>
          </ac:spMkLst>
        </pc:spChg>
        <pc:spChg chg="del">
          <ac:chgData name="Pico, Sandra" userId="cc8376c2-a3b5-4a4f-8a94-916433d842ab" providerId="ADAL" clId="{5E62E25B-A0EE-4A4F-B735-D9FB714DF420}" dt="2023-11-13T17:30:43.447" v="11822" actId="478"/>
          <ac:spMkLst>
            <pc:docMk/>
            <pc:sldMk cId="1636237264" sldId="2146449575"/>
            <ac:spMk id="24" creationId="{61CF3F00-3740-CAD3-3B1F-A80486EA3320}"/>
          </ac:spMkLst>
        </pc:spChg>
        <pc:spChg chg="del">
          <ac:chgData name="Pico, Sandra" userId="cc8376c2-a3b5-4a4f-8a94-916433d842ab" providerId="ADAL" clId="{5E62E25B-A0EE-4A4F-B735-D9FB714DF420}" dt="2023-11-13T17:30:43.447" v="11822" actId="478"/>
          <ac:spMkLst>
            <pc:docMk/>
            <pc:sldMk cId="1636237264" sldId="2146449575"/>
            <ac:spMk id="27" creationId="{0983289F-F966-B2B8-2881-CB33AE331814}"/>
          </ac:spMkLst>
        </pc:spChg>
        <pc:spChg chg="add mod">
          <ac:chgData name="Pico, Sandra" userId="cc8376c2-a3b5-4a4f-8a94-916433d842ab" providerId="ADAL" clId="{5E62E25B-A0EE-4A4F-B735-D9FB714DF420}" dt="2023-11-13T17:30:55.418" v="11825"/>
          <ac:spMkLst>
            <pc:docMk/>
            <pc:sldMk cId="1636237264" sldId="2146449575"/>
            <ac:spMk id="29" creationId="{F867F550-FC85-6773-4E09-79E8995836C7}"/>
          </ac:spMkLst>
        </pc:spChg>
        <pc:spChg chg="add mod">
          <ac:chgData name="Pico, Sandra" userId="cc8376c2-a3b5-4a4f-8a94-916433d842ab" providerId="ADAL" clId="{5E62E25B-A0EE-4A4F-B735-D9FB714DF420}" dt="2023-11-13T17:30:55.418" v="11825"/>
          <ac:spMkLst>
            <pc:docMk/>
            <pc:sldMk cId="1636237264" sldId="2146449575"/>
            <ac:spMk id="32" creationId="{86B7B2C3-ACFD-F1CE-D570-AF64A151D854}"/>
          </ac:spMkLst>
        </pc:spChg>
        <pc:spChg chg="add mod">
          <ac:chgData name="Pico, Sandra" userId="cc8376c2-a3b5-4a4f-8a94-916433d842ab" providerId="ADAL" clId="{5E62E25B-A0EE-4A4F-B735-D9FB714DF420}" dt="2023-11-13T17:30:55.418" v="11825"/>
          <ac:spMkLst>
            <pc:docMk/>
            <pc:sldMk cId="1636237264" sldId="2146449575"/>
            <ac:spMk id="33" creationId="{13C2590A-4770-9F75-05F0-E65E2E7088FA}"/>
          </ac:spMkLst>
        </pc:spChg>
        <pc:spChg chg="add mod">
          <ac:chgData name="Pico, Sandra" userId="cc8376c2-a3b5-4a4f-8a94-916433d842ab" providerId="ADAL" clId="{5E62E25B-A0EE-4A4F-B735-D9FB714DF420}" dt="2023-11-13T17:30:55.418" v="11825"/>
          <ac:spMkLst>
            <pc:docMk/>
            <pc:sldMk cId="1636237264" sldId="2146449575"/>
            <ac:spMk id="34" creationId="{C0781F41-079D-B8EE-1E1C-FF68D2A54AD9}"/>
          </ac:spMkLst>
        </pc:spChg>
        <pc:spChg chg="add mod">
          <ac:chgData name="Pico, Sandra" userId="cc8376c2-a3b5-4a4f-8a94-916433d842ab" providerId="ADAL" clId="{5E62E25B-A0EE-4A4F-B735-D9FB714DF420}" dt="2023-11-13T17:30:55.418" v="11825"/>
          <ac:spMkLst>
            <pc:docMk/>
            <pc:sldMk cId="1636237264" sldId="2146449575"/>
            <ac:spMk id="35" creationId="{319D76E4-9F86-A721-BACC-E02AFF3BACF4}"/>
          </ac:spMkLst>
        </pc:spChg>
        <pc:spChg chg="add mod">
          <ac:chgData name="Pico, Sandra" userId="cc8376c2-a3b5-4a4f-8a94-916433d842ab" providerId="ADAL" clId="{5E62E25B-A0EE-4A4F-B735-D9FB714DF420}" dt="2023-11-13T17:30:55.418" v="11825"/>
          <ac:spMkLst>
            <pc:docMk/>
            <pc:sldMk cId="1636237264" sldId="2146449575"/>
            <ac:spMk id="36" creationId="{C8BBDE43-8F86-C963-9DD8-CDC62859054C}"/>
          </ac:spMkLst>
        </pc:spChg>
        <pc:spChg chg="add mod">
          <ac:chgData name="Pico, Sandra" userId="cc8376c2-a3b5-4a4f-8a94-916433d842ab" providerId="ADAL" clId="{5E62E25B-A0EE-4A4F-B735-D9FB714DF420}" dt="2023-11-13T17:30:55.418" v="11825"/>
          <ac:spMkLst>
            <pc:docMk/>
            <pc:sldMk cId="1636237264" sldId="2146449575"/>
            <ac:spMk id="37" creationId="{ADC74D36-5B21-D723-397E-913155251729}"/>
          </ac:spMkLst>
        </pc:spChg>
        <pc:spChg chg="add mod">
          <ac:chgData name="Pico, Sandra" userId="cc8376c2-a3b5-4a4f-8a94-916433d842ab" providerId="ADAL" clId="{5E62E25B-A0EE-4A4F-B735-D9FB714DF420}" dt="2023-11-13T17:30:55.418" v="11825"/>
          <ac:spMkLst>
            <pc:docMk/>
            <pc:sldMk cId="1636237264" sldId="2146449575"/>
            <ac:spMk id="38" creationId="{C75DAAB2-0BFC-CC50-6A81-EE1CE61D7975}"/>
          </ac:spMkLst>
        </pc:spChg>
        <pc:spChg chg="del">
          <ac:chgData name="Pico, Sandra" userId="cc8376c2-a3b5-4a4f-8a94-916433d842ab" providerId="ADAL" clId="{5E62E25B-A0EE-4A4F-B735-D9FB714DF420}" dt="2023-11-13T17:30:43.447" v="11822" actId="478"/>
          <ac:spMkLst>
            <pc:docMk/>
            <pc:sldMk cId="1636237264" sldId="2146449575"/>
            <ac:spMk id="39" creationId="{44E5E52C-BB49-B64B-2F65-59C9C2A3C5AE}"/>
          </ac:spMkLst>
        </pc:spChg>
        <pc:spChg chg="del">
          <ac:chgData name="Pico, Sandra" userId="cc8376c2-a3b5-4a4f-8a94-916433d842ab" providerId="ADAL" clId="{5E62E25B-A0EE-4A4F-B735-D9FB714DF420}" dt="2023-11-13T17:30:43.447" v="11822" actId="478"/>
          <ac:spMkLst>
            <pc:docMk/>
            <pc:sldMk cId="1636237264" sldId="2146449575"/>
            <ac:spMk id="40" creationId="{FD9F6B90-C420-BE2D-325A-36DA691197B0}"/>
          </ac:spMkLst>
        </pc:spChg>
        <pc:spChg chg="del">
          <ac:chgData name="Pico, Sandra" userId="cc8376c2-a3b5-4a4f-8a94-916433d842ab" providerId="ADAL" clId="{5E62E25B-A0EE-4A4F-B735-D9FB714DF420}" dt="2023-11-13T17:30:44.408" v="11823" actId="478"/>
          <ac:spMkLst>
            <pc:docMk/>
            <pc:sldMk cId="1636237264" sldId="2146449575"/>
            <ac:spMk id="41" creationId="{53E0B068-BA44-0031-B0D4-65901097EF10}"/>
          </ac:spMkLst>
        </pc:spChg>
        <pc:spChg chg="del">
          <ac:chgData name="Pico, Sandra" userId="cc8376c2-a3b5-4a4f-8a94-916433d842ab" providerId="ADAL" clId="{5E62E25B-A0EE-4A4F-B735-D9FB714DF420}" dt="2023-11-13T17:30:46.171" v="11824" actId="478"/>
          <ac:spMkLst>
            <pc:docMk/>
            <pc:sldMk cId="1636237264" sldId="2146449575"/>
            <ac:spMk id="42" creationId="{853C3373-26C1-ACCE-DD8F-C587156C2A8B}"/>
          </ac:spMkLst>
        </pc:spChg>
        <pc:spChg chg="del">
          <ac:chgData name="Pico, Sandra" userId="cc8376c2-a3b5-4a4f-8a94-916433d842ab" providerId="ADAL" clId="{5E62E25B-A0EE-4A4F-B735-D9FB714DF420}" dt="2023-11-13T17:30:43.447" v="11822" actId="478"/>
          <ac:spMkLst>
            <pc:docMk/>
            <pc:sldMk cId="1636237264" sldId="2146449575"/>
            <ac:spMk id="43" creationId="{2B9665A1-802B-AE24-4892-3AD50640ADCB}"/>
          </ac:spMkLst>
        </pc:spChg>
        <pc:spChg chg="del">
          <ac:chgData name="Pico, Sandra" userId="cc8376c2-a3b5-4a4f-8a94-916433d842ab" providerId="ADAL" clId="{5E62E25B-A0EE-4A4F-B735-D9FB714DF420}" dt="2023-11-13T17:30:43.447" v="11822" actId="478"/>
          <ac:spMkLst>
            <pc:docMk/>
            <pc:sldMk cId="1636237264" sldId="2146449575"/>
            <ac:spMk id="44" creationId="{BF97A1F7-3DEE-720B-67F6-450CCDB9647C}"/>
          </ac:spMkLst>
        </pc:spChg>
        <pc:spChg chg="del">
          <ac:chgData name="Pico, Sandra" userId="cc8376c2-a3b5-4a4f-8a94-916433d842ab" providerId="ADAL" clId="{5E62E25B-A0EE-4A4F-B735-D9FB714DF420}" dt="2023-11-13T17:30:43.447" v="11822" actId="478"/>
          <ac:spMkLst>
            <pc:docMk/>
            <pc:sldMk cId="1636237264" sldId="2146449575"/>
            <ac:spMk id="45" creationId="{50E5432E-36B4-F779-7851-4AD42CC10935}"/>
          </ac:spMkLst>
        </pc:spChg>
        <pc:spChg chg="del">
          <ac:chgData name="Pico, Sandra" userId="cc8376c2-a3b5-4a4f-8a94-916433d842ab" providerId="ADAL" clId="{5E62E25B-A0EE-4A4F-B735-D9FB714DF420}" dt="2023-11-13T17:30:43.447" v="11822" actId="478"/>
          <ac:spMkLst>
            <pc:docMk/>
            <pc:sldMk cId="1636237264" sldId="2146449575"/>
            <ac:spMk id="46" creationId="{773D05E2-2D79-7C11-9C57-BFE4011DC310}"/>
          </ac:spMkLst>
        </pc:spChg>
        <pc:spChg chg="add mod">
          <ac:chgData name="Pico, Sandra" userId="cc8376c2-a3b5-4a4f-8a94-916433d842ab" providerId="ADAL" clId="{5E62E25B-A0EE-4A4F-B735-D9FB714DF420}" dt="2023-11-13T17:30:55.418" v="11825"/>
          <ac:spMkLst>
            <pc:docMk/>
            <pc:sldMk cId="1636237264" sldId="2146449575"/>
            <ac:spMk id="47" creationId="{E3166AA5-D73F-3A84-8C6B-6A0F66341B19}"/>
          </ac:spMkLst>
        </pc:spChg>
        <pc:spChg chg="add mod">
          <ac:chgData name="Pico, Sandra" userId="cc8376c2-a3b5-4a4f-8a94-916433d842ab" providerId="ADAL" clId="{5E62E25B-A0EE-4A4F-B735-D9FB714DF420}" dt="2023-11-13T17:30:55.418" v="11825"/>
          <ac:spMkLst>
            <pc:docMk/>
            <pc:sldMk cId="1636237264" sldId="2146449575"/>
            <ac:spMk id="48" creationId="{41E56589-B68F-EFF2-A661-684ED1993B3B}"/>
          </ac:spMkLst>
        </pc:spChg>
        <pc:spChg chg="add mod">
          <ac:chgData name="Pico, Sandra" userId="cc8376c2-a3b5-4a4f-8a94-916433d842ab" providerId="ADAL" clId="{5E62E25B-A0EE-4A4F-B735-D9FB714DF420}" dt="2023-11-13T17:30:55.418" v="11825"/>
          <ac:spMkLst>
            <pc:docMk/>
            <pc:sldMk cId="1636237264" sldId="2146449575"/>
            <ac:spMk id="49" creationId="{0630A94F-0319-3428-E313-B3075128E835}"/>
          </ac:spMkLst>
        </pc:spChg>
        <pc:spChg chg="add mod">
          <ac:chgData name="Pico, Sandra" userId="cc8376c2-a3b5-4a4f-8a94-916433d842ab" providerId="ADAL" clId="{5E62E25B-A0EE-4A4F-B735-D9FB714DF420}" dt="2023-11-13T17:30:55.418" v="11825"/>
          <ac:spMkLst>
            <pc:docMk/>
            <pc:sldMk cId="1636237264" sldId="2146449575"/>
            <ac:spMk id="50" creationId="{CCB65472-FAFA-D29A-F5F9-B03CCF11CF53}"/>
          </ac:spMkLst>
        </pc:spChg>
        <pc:picChg chg="add mod">
          <ac:chgData name="Pico, Sandra" userId="cc8376c2-a3b5-4a4f-8a94-916433d842ab" providerId="ADAL" clId="{5E62E25B-A0EE-4A4F-B735-D9FB714DF420}" dt="2023-11-13T17:30:55.418" v="11825"/>
          <ac:picMkLst>
            <pc:docMk/>
            <pc:sldMk cId="1636237264" sldId="2146449575"/>
            <ac:picMk id="7" creationId="{A3B61C67-7161-DA01-F730-D5B843A5654D}"/>
          </ac:picMkLst>
        </pc:picChg>
        <pc:picChg chg="add mod">
          <ac:chgData name="Pico, Sandra" userId="cc8376c2-a3b5-4a4f-8a94-916433d842ab" providerId="ADAL" clId="{5E62E25B-A0EE-4A4F-B735-D9FB714DF420}" dt="2023-11-13T17:30:55.418" v="11825"/>
          <ac:picMkLst>
            <pc:docMk/>
            <pc:sldMk cId="1636237264" sldId="2146449575"/>
            <ac:picMk id="10" creationId="{DFA7AD2D-A435-7C1E-851D-704057554759}"/>
          </ac:picMkLst>
        </pc:picChg>
        <pc:picChg chg="add mod">
          <ac:chgData name="Pico, Sandra" userId="cc8376c2-a3b5-4a4f-8a94-916433d842ab" providerId="ADAL" clId="{5E62E25B-A0EE-4A4F-B735-D9FB714DF420}" dt="2023-11-13T17:30:55.418" v="11825"/>
          <ac:picMkLst>
            <pc:docMk/>
            <pc:sldMk cId="1636237264" sldId="2146449575"/>
            <ac:picMk id="11" creationId="{CEF3CCA7-AD47-CBFF-6533-0AE1280D991B}"/>
          </ac:picMkLst>
        </pc:picChg>
        <pc:picChg chg="add mod">
          <ac:chgData name="Pico, Sandra" userId="cc8376c2-a3b5-4a4f-8a94-916433d842ab" providerId="ADAL" clId="{5E62E25B-A0EE-4A4F-B735-D9FB714DF420}" dt="2023-11-13T17:30:55.418" v="11825"/>
          <ac:picMkLst>
            <pc:docMk/>
            <pc:sldMk cId="1636237264" sldId="2146449575"/>
            <ac:picMk id="13" creationId="{717BD136-6146-0A38-B2EE-71BD720FE222}"/>
          </ac:picMkLst>
        </pc:picChg>
        <pc:picChg chg="del">
          <ac:chgData name="Pico, Sandra" userId="cc8376c2-a3b5-4a4f-8a94-916433d842ab" providerId="ADAL" clId="{5E62E25B-A0EE-4A4F-B735-D9FB714DF420}" dt="2023-11-13T17:30:43.447" v="11822" actId="478"/>
          <ac:picMkLst>
            <pc:docMk/>
            <pc:sldMk cId="1636237264" sldId="2146449575"/>
            <ac:picMk id="16" creationId="{4B5BF4A1-ADEC-D792-BB08-1752EC9D2C32}"/>
          </ac:picMkLst>
        </pc:picChg>
        <pc:picChg chg="del">
          <ac:chgData name="Pico, Sandra" userId="cc8376c2-a3b5-4a4f-8a94-916433d842ab" providerId="ADAL" clId="{5E62E25B-A0EE-4A4F-B735-D9FB714DF420}" dt="2023-11-13T17:30:43.447" v="11822" actId="478"/>
          <ac:picMkLst>
            <pc:docMk/>
            <pc:sldMk cId="1636237264" sldId="2146449575"/>
            <ac:picMk id="19" creationId="{9BFBC435-09FF-A3A3-7921-2F8F3AD9AD9A}"/>
          </ac:picMkLst>
        </pc:picChg>
        <pc:picChg chg="del">
          <ac:chgData name="Pico, Sandra" userId="cc8376c2-a3b5-4a4f-8a94-916433d842ab" providerId="ADAL" clId="{5E62E25B-A0EE-4A4F-B735-D9FB714DF420}" dt="2023-11-13T17:30:43.447" v="11822" actId="478"/>
          <ac:picMkLst>
            <pc:docMk/>
            <pc:sldMk cId="1636237264" sldId="2146449575"/>
            <ac:picMk id="20" creationId="{0A8EF286-FF6E-9B1D-9CB7-66CB84F6861F}"/>
          </ac:picMkLst>
        </pc:picChg>
        <pc:picChg chg="del">
          <ac:chgData name="Pico, Sandra" userId="cc8376c2-a3b5-4a4f-8a94-916433d842ab" providerId="ADAL" clId="{5E62E25B-A0EE-4A4F-B735-D9FB714DF420}" dt="2023-11-13T17:30:43.447" v="11822" actId="478"/>
          <ac:picMkLst>
            <pc:docMk/>
            <pc:sldMk cId="1636237264" sldId="2146449575"/>
            <ac:picMk id="22" creationId="{30168B51-448F-EE03-EC29-DB7D03597F0B}"/>
          </ac:picMkLst>
        </pc:picChg>
        <pc:picChg chg="del">
          <ac:chgData name="Pico, Sandra" userId="cc8376c2-a3b5-4a4f-8a94-916433d842ab" providerId="ADAL" clId="{5E62E25B-A0EE-4A4F-B735-D9FB714DF420}" dt="2023-11-13T17:30:43.447" v="11822" actId="478"/>
          <ac:picMkLst>
            <pc:docMk/>
            <pc:sldMk cId="1636237264" sldId="2146449575"/>
            <ac:picMk id="23" creationId="{2F379D9B-33DE-9C98-1196-A43E6E601F96}"/>
          </ac:picMkLst>
        </pc:picChg>
        <pc:picChg chg="del">
          <ac:chgData name="Pico, Sandra" userId="cc8376c2-a3b5-4a4f-8a94-916433d842ab" providerId="ADAL" clId="{5E62E25B-A0EE-4A4F-B735-D9FB714DF420}" dt="2023-11-13T17:30:43.447" v="11822" actId="478"/>
          <ac:picMkLst>
            <pc:docMk/>
            <pc:sldMk cId="1636237264" sldId="2146449575"/>
            <ac:picMk id="25" creationId="{5D2F7105-0137-4A5F-89C0-54057B79E6EC}"/>
          </ac:picMkLst>
        </pc:picChg>
        <pc:picChg chg="del">
          <ac:chgData name="Pico, Sandra" userId="cc8376c2-a3b5-4a4f-8a94-916433d842ab" providerId="ADAL" clId="{5E62E25B-A0EE-4A4F-B735-D9FB714DF420}" dt="2023-11-13T17:30:43.447" v="11822" actId="478"/>
          <ac:picMkLst>
            <pc:docMk/>
            <pc:sldMk cId="1636237264" sldId="2146449575"/>
            <ac:picMk id="26" creationId="{535D53BA-A91A-280F-6ED8-11F412BC0C66}"/>
          </ac:picMkLst>
        </pc:picChg>
        <pc:picChg chg="add mod">
          <ac:chgData name="Pico, Sandra" userId="cc8376c2-a3b5-4a4f-8a94-916433d842ab" providerId="ADAL" clId="{5E62E25B-A0EE-4A4F-B735-D9FB714DF420}" dt="2023-11-13T17:30:55.418" v="11825"/>
          <ac:picMkLst>
            <pc:docMk/>
            <pc:sldMk cId="1636237264" sldId="2146449575"/>
            <ac:picMk id="28" creationId="{CE6C7068-7170-05DF-EE64-1DF455425C20}"/>
          </ac:picMkLst>
        </pc:picChg>
        <pc:picChg chg="add mod">
          <ac:chgData name="Pico, Sandra" userId="cc8376c2-a3b5-4a4f-8a94-916433d842ab" providerId="ADAL" clId="{5E62E25B-A0EE-4A4F-B735-D9FB714DF420}" dt="2023-11-13T17:30:55.418" v="11825"/>
          <ac:picMkLst>
            <pc:docMk/>
            <pc:sldMk cId="1636237264" sldId="2146449575"/>
            <ac:picMk id="30" creationId="{A9366EBD-78A5-332F-657E-E89B1D1C6887}"/>
          </ac:picMkLst>
        </pc:picChg>
        <pc:picChg chg="add mod">
          <ac:chgData name="Pico, Sandra" userId="cc8376c2-a3b5-4a4f-8a94-916433d842ab" providerId="ADAL" clId="{5E62E25B-A0EE-4A4F-B735-D9FB714DF420}" dt="2023-11-13T17:30:55.418" v="11825"/>
          <ac:picMkLst>
            <pc:docMk/>
            <pc:sldMk cId="1636237264" sldId="2146449575"/>
            <ac:picMk id="31" creationId="{E6329EF7-A5D5-977B-9CC7-9180CFD20830}"/>
          </ac:picMkLst>
        </pc:picChg>
      </pc:sldChg>
      <pc:sldChg chg="addSp delSp modSp add mod">
        <pc:chgData name="Pico, Sandra" userId="cc8376c2-a3b5-4a4f-8a94-916433d842ab" providerId="ADAL" clId="{5E62E25B-A0EE-4A4F-B735-D9FB714DF420}" dt="2023-11-13T17:31:20.916" v="11867"/>
        <pc:sldMkLst>
          <pc:docMk/>
          <pc:sldMk cId="1409058991" sldId="2146449576"/>
        </pc:sldMkLst>
        <pc:spChg chg="del">
          <ac:chgData name="Pico, Sandra" userId="cc8376c2-a3b5-4a4f-8a94-916433d842ab" providerId="ADAL" clId="{5E62E25B-A0EE-4A4F-B735-D9FB714DF420}" dt="2023-11-13T17:31:10.341" v="11863" actId="478"/>
          <ac:spMkLst>
            <pc:docMk/>
            <pc:sldMk cId="1409058991" sldId="2146449576"/>
            <ac:spMk id="2" creationId="{BBA08D07-45B8-34D1-30A0-0153B4A0E072}"/>
          </ac:spMkLst>
        </pc:spChg>
        <pc:spChg chg="mod">
          <ac:chgData name="Pico, Sandra" userId="cc8376c2-a3b5-4a4f-8a94-916433d842ab" providerId="ADAL" clId="{5E62E25B-A0EE-4A4F-B735-D9FB714DF420}" dt="2023-11-13T17:31:07.720" v="11862" actId="20577"/>
          <ac:spMkLst>
            <pc:docMk/>
            <pc:sldMk cId="1409058991" sldId="2146449576"/>
            <ac:spMk id="3" creationId="{56D48B30-D919-DE96-C825-EB0B994B0346}"/>
          </ac:spMkLst>
        </pc:spChg>
        <pc:spChg chg="del">
          <ac:chgData name="Pico, Sandra" userId="cc8376c2-a3b5-4a4f-8a94-916433d842ab" providerId="ADAL" clId="{5E62E25B-A0EE-4A4F-B735-D9FB714DF420}" dt="2023-11-13T17:31:12.221" v="11864" actId="478"/>
          <ac:spMkLst>
            <pc:docMk/>
            <pc:sldMk cId="1409058991" sldId="2146449576"/>
            <ac:spMk id="6" creationId="{667302CD-DBEC-D776-F1CE-4B93021D12FA}"/>
          </ac:spMkLst>
        </pc:spChg>
        <pc:spChg chg="del">
          <ac:chgData name="Pico, Sandra" userId="cc8376c2-a3b5-4a4f-8a94-916433d842ab" providerId="ADAL" clId="{5E62E25B-A0EE-4A4F-B735-D9FB714DF420}" dt="2023-11-13T17:31:12.221" v="11864" actId="478"/>
          <ac:spMkLst>
            <pc:docMk/>
            <pc:sldMk cId="1409058991" sldId="2146449576"/>
            <ac:spMk id="8" creationId="{65C5E809-3217-9558-CEAA-8E1196AD673B}"/>
          </ac:spMkLst>
        </pc:spChg>
        <pc:spChg chg="del">
          <ac:chgData name="Pico, Sandra" userId="cc8376c2-a3b5-4a4f-8a94-916433d842ab" providerId="ADAL" clId="{5E62E25B-A0EE-4A4F-B735-D9FB714DF420}" dt="2023-11-13T17:31:12.221" v="11864" actId="478"/>
          <ac:spMkLst>
            <pc:docMk/>
            <pc:sldMk cId="1409058991" sldId="2146449576"/>
            <ac:spMk id="9" creationId="{4F4F511C-6F6D-D29B-846F-CCAC1D1E5675}"/>
          </ac:spMkLst>
        </pc:spChg>
        <pc:spChg chg="del">
          <ac:chgData name="Pico, Sandra" userId="cc8376c2-a3b5-4a4f-8a94-916433d842ab" providerId="ADAL" clId="{5E62E25B-A0EE-4A4F-B735-D9FB714DF420}" dt="2023-11-13T17:31:12.221" v="11864" actId="478"/>
          <ac:spMkLst>
            <pc:docMk/>
            <pc:sldMk cId="1409058991" sldId="2146449576"/>
            <ac:spMk id="12" creationId="{5B0616FE-C3C0-CE83-2299-BD05F0ADFD80}"/>
          </ac:spMkLst>
        </pc:spChg>
        <pc:spChg chg="add mod">
          <ac:chgData name="Pico, Sandra" userId="cc8376c2-a3b5-4a4f-8a94-916433d842ab" providerId="ADAL" clId="{5E62E25B-A0EE-4A4F-B735-D9FB714DF420}" dt="2023-11-13T17:31:20.916" v="11867"/>
          <ac:spMkLst>
            <pc:docMk/>
            <pc:sldMk cId="1409058991" sldId="2146449576"/>
            <ac:spMk id="14" creationId="{C8F83E83-3E35-636C-5D58-6097D022E053}"/>
          </ac:spMkLst>
        </pc:spChg>
        <pc:spChg chg="add mod">
          <ac:chgData name="Pico, Sandra" userId="cc8376c2-a3b5-4a4f-8a94-916433d842ab" providerId="ADAL" clId="{5E62E25B-A0EE-4A4F-B735-D9FB714DF420}" dt="2023-11-13T17:31:20.916" v="11867"/>
          <ac:spMkLst>
            <pc:docMk/>
            <pc:sldMk cId="1409058991" sldId="2146449576"/>
            <ac:spMk id="15" creationId="{B08BFD68-4986-4458-163D-51280551E746}"/>
          </ac:spMkLst>
        </pc:spChg>
        <pc:spChg chg="add mod">
          <ac:chgData name="Pico, Sandra" userId="cc8376c2-a3b5-4a4f-8a94-916433d842ab" providerId="ADAL" clId="{5E62E25B-A0EE-4A4F-B735-D9FB714DF420}" dt="2023-11-13T17:31:20.916" v="11867"/>
          <ac:spMkLst>
            <pc:docMk/>
            <pc:sldMk cId="1409058991" sldId="2146449576"/>
            <ac:spMk id="16" creationId="{85663B0A-5FF7-3390-2B7F-4EE648D14BB5}"/>
          </ac:spMkLst>
        </pc:spChg>
        <pc:spChg chg="add mod">
          <ac:chgData name="Pico, Sandra" userId="cc8376c2-a3b5-4a4f-8a94-916433d842ab" providerId="ADAL" clId="{5E62E25B-A0EE-4A4F-B735-D9FB714DF420}" dt="2023-11-13T17:31:20.916" v="11867"/>
          <ac:spMkLst>
            <pc:docMk/>
            <pc:sldMk cId="1409058991" sldId="2146449576"/>
            <ac:spMk id="17" creationId="{757223D4-1F90-6505-3A9A-B0FD6BC498B2}"/>
          </ac:spMkLst>
        </pc:spChg>
        <pc:spChg chg="add mod">
          <ac:chgData name="Pico, Sandra" userId="cc8376c2-a3b5-4a4f-8a94-916433d842ab" providerId="ADAL" clId="{5E62E25B-A0EE-4A4F-B735-D9FB714DF420}" dt="2023-11-13T17:31:20.916" v="11867"/>
          <ac:spMkLst>
            <pc:docMk/>
            <pc:sldMk cId="1409058991" sldId="2146449576"/>
            <ac:spMk id="20" creationId="{EE33CF9D-ADAC-FB44-27C3-65020EED572B}"/>
          </ac:spMkLst>
        </pc:spChg>
        <pc:spChg chg="add mod">
          <ac:chgData name="Pico, Sandra" userId="cc8376c2-a3b5-4a4f-8a94-916433d842ab" providerId="ADAL" clId="{5E62E25B-A0EE-4A4F-B735-D9FB714DF420}" dt="2023-11-13T17:31:20.916" v="11867"/>
          <ac:spMkLst>
            <pc:docMk/>
            <pc:sldMk cId="1409058991" sldId="2146449576"/>
            <ac:spMk id="21" creationId="{76AEBEDA-9989-9D9A-04C0-0BCF0BAB451F}"/>
          </ac:spMkLst>
        </pc:spChg>
        <pc:spChg chg="add mod">
          <ac:chgData name="Pico, Sandra" userId="cc8376c2-a3b5-4a4f-8a94-916433d842ab" providerId="ADAL" clId="{5E62E25B-A0EE-4A4F-B735-D9FB714DF420}" dt="2023-11-13T17:31:20.916" v="11867"/>
          <ac:spMkLst>
            <pc:docMk/>
            <pc:sldMk cId="1409058991" sldId="2146449576"/>
            <ac:spMk id="23" creationId="{61C04BAE-F9DA-487E-84F4-716B49DF5C21}"/>
          </ac:spMkLst>
        </pc:spChg>
        <pc:spChg chg="add mod">
          <ac:chgData name="Pico, Sandra" userId="cc8376c2-a3b5-4a4f-8a94-916433d842ab" providerId="ADAL" clId="{5E62E25B-A0EE-4A4F-B735-D9FB714DF420}" dt="2023-11-13T17:31:20.916" v="11867"/>
          <ac:spMkLst>
            <pc:docMk/>
            <pc:sldMk cId="1409058991" sldId="2146449576"/>
            <ac:spMk id="25" creationId="{527E3A07-7B6F-9F16-1C4C-301BC80A78CB}"/>
          </ac:spMkLst>
        </pc:spChg>
        <pc:spChg chg="add mod">
          <ac:chgData name="Pico, Sandra" userId="cc8376c2-a3b5-4a4f-8a94-916433d842ab" providerId="ADAL" clId="{5E62E25B-A0EE-4A4F-B735-D9FB714DF420}" dt="2023-11-13T17:31:20.916" v="11867"/>
          <ac:spMkLst>
            <pc:docMk/>
            <pc:sldMk cId="1409058991" sldId="2146449576"/>
            <ac:spMk id="27" creationId="{A2C0D8BB-D931-5DD3-99D6-EA9F315782B3}"/>
          </ac:spMkLst>
        </pc:spChg>
        <pc:spChg chg="del">
          <ac:chgData name="Pico, Sandra" userId="cc8376c2-a3b5-4a4f-8a94-916433d842ab" providerId="ADAL" clId="{5E62E25B-A0EE-4A4F-B735-D9FB714DF420}" dt="2023-11-13T17:31:12.221" v="11864" actId="478"/>
          <ac:spMkLst>
            <pc:docMk/>
            <pc:sldMk cId="1409058991" sldId="2146449576"/>
            <ac:spMk id="29" creationId="{F867F550-FC85-6773-4E09-79E8995836C7}"/>
          </ac:spMkLst>
        </pc:spChg>
        <pc:spChg chg="del">
          <ac:chgData name="Pico, Sandra" userId="cc8376c2-a3b5-4a4f-8a94-916433d842ab" providerId="ADAL" clId="{5E62E25B-A0EE-4A4F-B735-D9FB714DF420}" dt="2023-11-13T17:31:12.221" v="11864" actId="478"/>
          <ac:spMkLst>
            <pc:docMk/>
            <pc:sldMk cId="1409058991" sldId="2146449576"/>
            <ac:spMk id="32" creationId="{86B7B2C3-ACFD-F1CE-D570-AF64A151D854}"/>
          </ac:spMkLst>
        </pc:spChg>
        <pc:spChg chg="del">
          <ac:chgData name="Pico, Sandra" userId="cc8376c2-a3b5-4a4f-8a94-916433d842ab" providerId="ADAL" clId="{5E62E25B-A0EE-4A4F-B735-D9FB714DF420}" dt="2023-11-13T17:31:12.221" v="11864" actId="478"/>
          <ac:spMkLst>
            <pc:docMk/>
            <pc:sldMk cId="1409058991" sldId="2146449576"/>
            <ac:spMk id="33" creationId="{13C2590A-4770-9F75-05F0-E65E2E7088FA}"/>
          </ac:spMkLst>
        </pc:spChg>
        <pc:spChg chg="del">
          <ac:chgData name="Pico, Sandra" userId="cc8376c2-a3b5-4a4f-8a94-916433d842ab" providerId="ADAL" clId="{5E62E25B-A0EE-4A4F-B735-D9FB714DF420}" dt="2023-11-13T17:31:12.221" v="11864" actId="478"/>
          <ac:spMkLst>
            <pc:docMk/>
            <pc:sldMk cId="1409058991" sldId="2146449576"/>
            <ac:spMk id="34" creationId="{C0781F41-079D-B8EE-1E1C-FF68D2A54AD9}"/>
          </ac:spMkLst>
        </pc:spChg>
        <pc:spChg chg="del">
          <ac:chgData name="Pico, Sandra" userId="cc8376c2-a3b5-4a4f-8a94-916433d842ab" providerId="ADAL" clId="{5E62E25B-A0EE-4A4F-B735-D9FB714DF420}" dt="2023-11-13T17:31:13.453" v="11866" actId="478"/>
          <ac:spMkLst>
            <pc:docMk/>
            <pc:sldMk cId="1409058991" sldId="2146449576"/>
            <ac:spMk id="35" creationId="{319D76E4-9F86-A721-BACC-E02AFF3BACF4}"/>
          </ac:spMkLst>
        </pc:spChg>
        <pc:spChg chg="del">
          <ac:chgData name="Pico, Sandra" userId="cc8376c2-a3b5-4a4f-8a94-916433d842ab" providerId="ADAL" clId="{5E62E25B-A0EE-4A4F-B735-D9FB714DF420}" dt="2023-11-13T17:31:13.054" v="11865" actId="478"/>
          <ac:spMkLst>
            <pc:docMk/>
            <pc:sldMk cId="1409058991" sldId="2146449576"/>
            <ac:spMk id="36" creationId="{C8BBDE43-8F86-C963-9DD8-CDC62859054C}"/>
          </ac:spMkLst>
        </pc:spChg>
        <pc:spChg chg="del">
          <ac:chgData name="Pico, Sandra" userId="cc8376c2-a3b5-4a4f-8a94-916433d842ab" providerId="ADAL" clId="{5E62E25B-A0EE-4A4F-B735-D9FB714DF420}" dt="2023-11-13T17:31:12.221" v="11864" actId="478"/>
          <ac:spMkLst>
            <pc:docMk/>
            <pc:sldMk cId="1409058991" sldId="2146449576"/>
            <ac:spMk id="37" creationId="{ADC74D36-5B21-D723-397E-913155251729}"/>
          </ac:spMkLst>
        </pc:spChg>
        <pc:spChg chg="del">
          <ac:chgData name="Pico, Sandra" userId="cc8376c2-a3b5-4a4f-8a94-916433d842ab" providerId="ADAL" clId="{5E62E25B-A0EE-4A4F-B735-D9FB714DF420}" dt="2023-11-13T17:31:12.221" v="11864" actId="478"/>
          <ac:spMkLst>
            <pc:docMk/>
            <pc:sldMk cId="1409058991" sldId="2146449576"/>
            <ac:spMk id="38" creationId="{C75DAAB2-0BFC-CC50-6A81-EE1CE61D7975}"/>
          </ac:spMkLst>
        </pc:spChg>
        <pc:spChg chg="add mod">
          <ac:chgData name="Pico, Sandra" userId="cc8376c2-a3b5-4a4f-8a94-916433d842ab" providerId="ADAL" clId="{5E62E25B-A0EE-4A4F-B735-D9FB714DF420}" dt="2023-11-13T17:31:20.916" v="11867"/>
          <ac:spMkLst>
            <pc:docMk/>
            <pc:sldMk cId="1409058991" sldId="2146449576"/>
            <ac:spMk id="40" creationId="{CCF5834A-42F2-60A5-FE7A-BA79544FAE21}"/>
          </ac:spMkLst>
        </pc:spChg>
        <pc:spChg chg="add mod">
          <ac:chgData name="Pico, Sandra" userId="cc8376c2-a3b5-4a4f-8a94-916433d842ab" providerId="ADAL" clId="{5E62E25B-A0EE-4A4F-B735-D9FB714DF420}" dt="2023-11-13T17:31:20.916" v="11867"/>
          <ac:spMkLst>
            <pc:docMk/>
            <pc:sldMk cId="1409058991" sldId="2146449576"/>
            <ac:spMk id="42" creationId="{4CDB5551-D9C9-3B77-4565-78573D560C01}"/>
          </ac:spMkLst>
        </pc:spChg>
        <pc:spChg chg="del">
          <ac:chgData name="Pico, Sandra" userId="cc8376c2-a3b5-4a4f-8a94-916433d842ab" providerId="ADAL" clId="{5E62E25B-A0EE-4A4F-B735-D9FB714DF420}" dt="2023-11-13T17:31:12.221" v="11864" actId="478"/>
          <ac:spMkLst>
            <pc:docMk/>
            <pc:sldMk cId="1409058991" sldId="2146449576"/>
            <ac:spMk id="47" creationId="{E3166AA5-D73F-3A84-8C6B-6A0F66341B19}"/>
          </ac:spMkLst>
        </pc:spChg>
        <pc:spChg chg="del">
          <ac:chgData name="Pico, Sandra" userId="cc8376c2-a3b5-4a4f-8a94-916433d842ab" providerId="ADAL" clId="{5E62E25B-A0EE-4A4F-B735-D9FB714DF420}" dt="2023-11-13T17:31:12.221" v="11864" actId="478"/>
          <ac:spMkLst>
            <pc:docMk/>
            <pc:sldMk cId="1409058991" sldId="2146449576"/>
            <ac:spMk id="48" creationId="{41E56589-B68F-EFF2-A661-684ED1993B3B}"/>
          </ac:spMkLst>
        </pc:spChg>
        <pc:spChg chg="del">
          <ac:chgData name="Pico, Sandra" userId="cc8376c2-a3b5-4a4f-8a94-916433d842ab" providerId="ADAL" clId="{5E62E25B-A0EE-4A4F-B735-D9FB714DF420}" dt="2023-11-13T17:31:12.221" v="11864" actId="478"/>
          <ac:spMkLst>
            <pc:docMk/>
            <pc:sldMk cId="1409058991" sldId="2146449576"/>
            <ac:spMk id="49" creationId="{0630A94F-0319-3428-E313-B3075128E835}"/>
          </ac:spMkLst>
        </pc:spChg>
        <pc:spChg chg="del">
          <ac:chgData name="Pico, Sandra" userId="cc8376c2-a3b5-4a4f-8a94-916433d842ab" providerId="ADAL" clId="{5E62E25B-A0EE-4A4F-B735-D9FB714DF420}" dt="2023-11-13T17:31:12.221" v="11864" actId="478"/>
          <ac:spMkLst>
            <pc:docMk/>
            <pc:sldMk cId="1409058991" sldId="2146449576"/>
            <ac:spMk id="50" creationId="{CCB65472-FAFA-D29A-F5F9-B03CCF11CF53}"/>
          </ac:spMkLst>
        </pc:spChg>
        <pc:picChg chg="del">
          <ac:chgData name="Pico, Sandra" userId="cc8376c2-a3b5-4a4f-8a94-916433d842ab" providerId="ADAL" clId="{5E62E25B-A0EE-4A4F-B735-D9FB714DF420}" dt="2023-11-13T17:31:12.221" v="11864" actId="478"/>
          <ac:picMkLst>
            <pc:docMk/>
            <pc:sldMk cId="1409058991" sldId="2146449576"/>
            <ac:picMk id="7" creationId="{A3B61C67-7161-DA01-F730-D5B843A5654D}"/>
          </ac:picMkLst>
        </pc:picChg>
        <pc:picChg chg="del">
          <ac:chgData name="Pico, Sandra" userId="cc8376c2-a3b5-4a4f-8a94-916433d842ab" providerId="ADAL" clId="{5E62E25B-A0EE-4A4F-B735-D9FB714DF420}" dt="2023-11-13T17:31:12.221" v="11864" actId="478"/>
          <ac:picMkLst>
            <pc:docMk/>
            <pc:sldMk cId="1409058991" sldId="2146449576"/>
            <ac:picMk id="10" creationId="{DFA7AD2D-A435-7C1E-851D-704057554759}"/>
          </ac:picMkLst>
        </pc:picChg>
        <pc:picChg chg="del">
          <ac:chgData name="Pico, Sandra" userId="cc8376c2-a3b5-4a4f-8a94-916433d842ab" providerId="ADAL" clId="{5E62E25B-A0EE-4A4F-B735-D9FB714DF420}" dt="2023-11-13T17:31:12.221" v="11864" actId="478"/>
          <ac:picMkLst>
            <pc:docMk/>
            <pc:sldMk cId="1409058991" sldId="2146449576"/>
            <ac:picMk id="11" creationId="{CEF3CCA7-AD47-CBFF-6533-0AE1280D991B}"/>
          </ac:picMkLst>
        </pc:picChg>
        <pc:picChg chg="del">
          <ac:chgData name="Pico, Sandra" userId="cc8376c2-a3b5-4a4f-8a94-916433d842ab" providerId="ADAL" clId="{5E62E25B-A0EE-4A4F-B735-D9FB714DF420}" dt="2023-11-13T17:31:12.221" v="11864" actId="478"/>
          <ac:picMkLst>
            <pc:docMk/>
            <pc:sldMk cId="1409058991" sldId="2146449576"/>
            <ac:picMk id="13" creationId="{717BD136-6146-0A38-B2EE-71BD720FE222}"/>
          </ac:picMkLst>
        </pc:picChg>
        <pc:picChg chg="add mod">
          <ac:chgData name="Pico, Sandra" userId="cc8376c2-a3b5-4a4f-8a94-916433d842ab" providerId="ADAL" clId="{5E62E25B-A0EE-4A4F-B735-D9FB714DF420}" dt="2023-11-13T17:31:20.916" v="11867"/>
          <ac:picMkLst>
            <pc:docMk/>
            <pc:sldMk cId="1409058991" sldId="2146449576"/>
            <ac:picMk id="18" creationId="{D6B8B85B-554C-79C9-8593-EDC8E47BBDAD}"/>
          </ac:picMkLst>
        </pc:picChg>
        <pc:picChg chg="add mod">
          <ac:chgData name="Pico, Sandra" userId="cc8376c2-a3b5-4a4f-8a94-916433d842ab" providerId="ADAL" clId="{5E62E25B-A0EE-4A4F-B735-D9FB714DF420}" dt="2023-11-13T17:31:20.916" v="11867"/>
          <ac:picMkLst>
            <pc:docMk/>
            <pc:sldMk cId="1409058991" sldId="2146449576"/>
            <ac:picMk id="19" creationId="{71EF5632-F73C-1C32-8AD4-C0FC9A743253}"/>
          </ac:picMkLst>
        </pc:picChg>
        <pc:picChg chg="add mod">
          <ac:chgData name="Pico, Sandra" userId="cc8376c2-a3b5-4a4f-8a94-916433d842ab" providerId="ADAL" clId="{5E62E25B-A0EE-4A4F-B735-D9FB714DF420}" dt="2023-11-13T17:31:20.916" v="11867"/>
          <ac:picMkLst>
            <pc:docMk/>
            <pc:sldMk cId="1409058991" sldId="2146449576"/>
            <ac:picMk id="22" creationId="{057AD190-A489-E8EB-84E2-A5CE8695AF6C}"/>
          </ac:picMkLst>
        </pc:picChg>
        <pc:picChg chg="add mod">
          <ac:chgData name="Pico, Sandra" userId="cc8376c2-a3b5-4a4f-8a94-916433d842ab" providerId="ADAL" clId="{5E62E25B-A0EE-4A4F-B735-D9FB714DF420}" dt="2023-11-13T17:31:20.916" v="11867"/>
          <ac:picMkLst>
            <pc:docMk/>
            <pc:sldMk cId="1409058991" sldId="2146449576"/>
            <ac:picMk id="24" creationId="{4AF94C98-469B-943E-21BC-C215130DC409}"/>
          </ac:picMkLst>
        </pc:picChg>
        <pc:picChg chg="add mod">
          <ac:chgData name="Pico, Sandra" userId="cc8376c2-a3b5-4a4f-8a94-916433d842ab" providerId="ADAL" clId="{5E62E25B-A0EE-4A4F-B735-D9FB714DF420}" dt="2023-11-13T17:31:20.916" v="11867"/>
          <ac:picMkLst>
            <pc:docMk/>
            <pc:sldMk cId="1409058991" sldId="2146449576"/>
            <ac:picMk id="26" creationId="{7895D99B-76BA-E0FF-17E9-0F08E6EFDA14}"/>
          </ac:picMkLst>
        </pc:picChg>
        <pc:picChg chg="del">
          <ac:chgData name="Pico, Sandra" userId="cc8376c2-a3b5-4a4f-8a94-916433d842ab" providerId="ADAL" clId="{5E62E25B-A0EE-4A4F-B735-D9FB714DF420}" dt="2023-11-13T17:31:12.221" v="11864" actId="478"/>
          <ac:picMkLst>
            <pc:docMk/>
            <pc:sldMk cId="1409058991" sldId="2146449576"/>
            <ac:picMk id="28" creationId="{CE6C7068-7170-05DF-EE64-1DF455425C20}"/>
          </ac:picMkLst>
        </pc:picChg>
        <pc:picChg chg="del">
          <ac:chgData name="Pico, Sandra" userId="cc8376c2-a3b5-4a4f-8a94-916433d842ab" providerId="ADAL" clId="{5E62E25B-A0EE-4A4F-B735-D9FB714DF420}" dt="2023-11-13T17:31:12.221" v="11864" actId="478"/>
          <ac:picMkLst>
            <pc:docMk/>
            <pc:sldMk cId="1409058991" sldId="2146449576"/>
            <ac:picMk id="30" creationId="{A9366EBD-78A5-332F-657E-E89B1D1C6887}"/>
          </ac:picMkLst>
        </pc:picChg>
        <pc:picChg chg="del">
          <ac:chgData name="Pico, Sandra" userId="cc8376c2-a3b5-4a4f-8a94-916433d842ab" providerId="ADAL" clId="{5E62E25B-A0EE-4A4F-B735-D9FB714DF420}" dt="2023-11-13T17:31:12.221" v="11864" actId="478"/>
          <ac:picMkLst>
            <pc:docMk/>
            <pc:sldMk cId="1409058991" sldId="2146449576"/>
            <ac:picMk id="31" creationId="{E6329EF7-A5D5-977B-9CC7-9180CFD20830}"/>
          </ac:picMkLst>
        </pc:picChg>
        <pc:picChg chg="add mod">
          <ac:chgData name="Pico, Sandra" userId="cc8376c2-a3b5-4a4f-8a94-916433d842ab" providerId="ADAL" clId="{5E62E25B-A0EE-4A4F-B735-D9FB714DF420}" dt="2023-11-13T17:31:20.916" v="11867"/>
          <ac:picMkLst>
            <pc:docMk/>
            <pc:sldMk cId="1409058991" sldId="2146449576"/>
            <ac:picMk id="39" creationId="{F63ED71A-7EB7-2139-70C9-058E03081184}"/>
          </ac:picMkLst>
        </pc:picChg>
        <pc:picChg chg="add mod">
          <ac:chgData name="Pico, Sandra" userId="cc8376c2-a3b5-4a4f-8a94-916433d842ab" providerId="ADAL" clId="{5E62E25B-A0EE-4A4F-B735-D9FB714DF420}" dt="2023-11-13T17:31:20.916" v="11867"/>
          <ac:picMkLst>
            <pc:docMk/>
            <pc:sldMk cId="1409058991" sldId="2146449576"/>
            <ac:picMk id="41" creationId="{4ECD6E92-B972-6910-8E8A-C08F4048DC33}"/>
          </ac:picMkLst>
        </pc:picChg>
        <pc:picChg chg="add mod">
          <ac:chgData name="Pico, Sandra" userId="cc8376c2-a3b5-4a4f-8a94-916433d842ab" providerId="ADAL" clId="{5E62E25B-A0EE-4A4F-B735-D9FB714DF420}" dt="2023-11-13T17:31:20.916" v="11867"/>
          <ac:picMkLst>
            <pc:docMk/>
            <pc:sldMk cId="1409058991" sldId="2146449576"/>
            <ac:picMk id="43" creationId="{774E4BCC-9129-6C88-0D9A-D760ABC468C3}"/>
          </ac:picMkLst>
        </pc:picChg>
      </pc:sldChg>
      <pc:sldChg chg="addSp delSp modSp add">
        <pc:chgData name="Pico, Sandra" userId="cc8376c2-a3b5-4a4f-8a94-916433d842ab" providerId="ADAL" clId="{5E62E25B-A0EE-4A4F-B735-D9FB714DF420}" dt="2023-11-13T17:31:36.541" v="11871"/>
        <pc:sldMkLst>
          <pc:docMk/>
          <pc:sldMk cId="3984914932" sldId="2146449577"/>
        </pc:sldMkLst>
        <pc:spChg chg="add mod">
          <ac:chgData name="Pico, Sandra" userId="cc8376c2-a3b5-4a4f-8a94-916433d842ab" providerId="ADAL" clId="{5E62E25B-A0EE-4A4F-B735-D9FB714DF420}" dt="2023-11-13T17:31:36.541" v="11871"/>
          <ac:spMkLst>
            <pc:docMk/>
            <pc:sldMk cId="3984914932" sldId="2146449577"/>
            <ac:spMk id="2" creationId="{4E3C7453-8095-DC29-1D9F-8A7F0066C57A}"/>
          </ac:spMkLst>
        </pc:spChg>
        <pc:spChg chg="add mod">
          <ac:chgData name="Pico, Sandra" userId="cc8376c2-a3b5-4a4f-8a94-916433d842ab" providerId="ADAL" clId="{5E62E25B-A0EE-4A4F-B735-D9FB714DF420}" dt="2023-11-13T17:31:36.541" v="11871"/>
          <ac:spMkLst>
            <pc:docMk/>
            <pc:sldMk cId="3984914932" sldId="2146449577"/>
            <ac:spMk id="6" creationId="{29018678-5D5F-D8A2-E6BC-C53F6BBE4245}"/>
          </ac:spMkLst>
        </pc:spChg>
        <pc:spChg chg="add mod">
          <ac:chgData name="Pico, Sandra" userId="cc8376c2-a3b5-4a4f-8a94-916433d842ab" providerId="ADAL" clId="{5E62E25B-A0EE-4A4F-B735-D9FB714DF420}" dt="2023-11-13T17:31:36.541" v="11871"/>
          <ac:spMkLst>
            <pc:docMk/>
            <pc:sldMk cId="3984914932" sldId="2146449577"/>
            <ac:spMk id="7" creationId="{2B0BD781-80AB-4937-0203-F46BD0D7B1A1}"/>
          </ac:spMkLst>
        </pc:spChg>
        <pc:spChg chg="add mod">
          <ac:chgData name="Pico, Sandra" userId="cc8376c2-a3b5-4a4f-8a94-916433d842ab" providerId="ADAL" clId="{5E62E25B-A0EE-4A4F-B735-D9FB714DF420}" dt="2023-11-13T17:31:36.541" v="11871"/>
          <ac:spMkLst>
            <pc:docMk/>
            <pc:sldMk cId="3984914932" sldId="2146449577"/>
            <ac:spMk id="8" creationId="{E0ABE033-246E-584C-E3F2-24B56266BF47}"/>
          </ac:spMkLst>
        </pc:spChg>
        <pc:spChg chg="add mod">
          <ac:chgData name="Pico, Sandra" userId="cc8376c2-a3b5-4a4f-8a94-916433d842ab" providerId="ADAL" clId="{5E62E25B-A0EE-4A4F-B735-D9FB714DF420}" dt="2023-11-13T17:31:36.541" v="11871"/>
          <ac:spMkLst>
            <pc:docMk/>
            <pc:sldMk cId="3984914932" sldId="2146449577"/>
            <ac:spMk id="11" creationId="{67250B2A-C81C-52D6-4644-E96770E90F8A}"/>
          </ac:spMkLst>
        </pc:spChg>
        <pc:spChg chg="add mod">
          <ac:chgData name="Pico, Sandra" userId="cc8376c2-a3b5-4a4f-8a94-916433d842ab" providerId="ADAL" clId="{5E62E25B-A0EE-4A4F-B735-D9FB714DF420}" dt="2023-11-13T17:31:36.541" v="11871"/>
          <ac:spMkLst>
            <pc:docMk/>
            <pc:sldMk cId="3984914932" sldId="2146449577"/>
            <ac:spMk id="12" creationId="{55D4847B-FDB7-2973-94F6-1B355F9814F5}"/>
          </ac:spMkLst>
        </pc:spChg>
        <pc:spChg chg="del">
          <ac:chgData name="Pico, Sandra" userId="cc8376c2-a3b5-4a4f-8a94-916433d842ab" providerId="ADAL" clId="{5E62E25B-A0EE-4A4F-B735-D9FB714DF420}" dt="2023-11-13T17:31:31.089" v="11870" actId="478"/>
          <ac:spMkLst>
            <pc:docMk/>
            <pc:sldMk cId="3984914932" sldId="2146449577"/>
            <ac:spMk id="14" creationId="{C8F83E83-3E35-636C-5D58-6097D022E053}"/>
          </ac:spMkLst>
        </pc:spChg>
        <pc:spChg chg="del">
          <ac:chgData name="Pico, Sandra" userId="cc8376c2-a3b5-4a4f-8a94-916433d842ab" providerId="ADAL" clId="{5E62E25B-A0EE-4A4F-B735-D9FB714DF420}" dt="2023-11-13T17:31:31.089" v="11870" actId="478"/>
          <ac:spMkLst>
            <pc:docMk/>
            <pc:sldMk cId="3984914932" sldId="2146449577"/>
            <ac:spMk id="15" creationId="{B08BFD68-4986-4458-163D-51280551E746}"/>
          </ac:spMkLst>
        </pc:spChg>
        <pc:spChg chg="del">
          <ac:chgData name="Pico, Sandra" userId="cc8376c2-a3b5-4a4f-8a94-916433d842ab" providerId="ADAL" clId="{5E62E25B-A0EE-4A4F-B735-D9FB714DF420}" dt="2023-11-13T17:31:31.089" v="11870" actId="478"/>
          <ac:spMkLst>
            <pc:docMk/>
            <pc:sldMk cId="3984914932" sldId="2146449577"/>
            <ac:spMk id="16" creationId="{85663B0A-5FF7-3390-2B7F-4EE648D14BB5}"/>
          </ac:spMkLst>
        </pc:spChg>
        <pc:spChg chg="del">
          <ac:chgData name="Pico, Sandra" userId="cc8376c2-a3b5-4a4f-8a94-916433d842ab" providerId="ADAL" clId="{5E62E25B-A0EE-4A4F-B735-D9FB714DF420}" dt="2023-11-13T17:31:31.089" v="11870" actId="478"/>
          <ac:spMkLst>
            <pc:docMk/>
            <pc:sldMk cId="3984914932" sldId="2146449577"/>
            <ac:spMk id="17" creationId="{757223D4-1F90-6505-3A9A-B0FD6BC498B2}"/>
          </ac:spMkLst>
        </pc:spChg>
        <pc:spChg chg="del">
          <ac:chgData name="Pico, Sandra" userId="cc8376c2-a3b5-4a4f-8a94-916433d842ab" providerId="ADAL" clId="{5E62E25B-A0EE-4A4F-B735-D9FB714DF420}" dt="2023-11-13T17:31:31.089" v="11870" actId="478"/>
          <ac:spMkLst>
            <pc:docMk/>
            <pc:sldMk cId="3984914932" sldId="2146449577"/>
            <ac:spMk id="20" creationId="{EE33CF9D-ADAC-FB44-27C3-65020EED572B}"/>
          </ac:spMkLst>
        </pc:spChg>
        <pc:spChg chg="del">
          <ac:chgData name="Pico, Sandra" userId="cc8376c2-a3b5-4a4f-8a94-916433d842ab" providerId="ADAL" clId="{5E62E25B-A0EE-4A4F-B735-D9FB714DF420}" dt="2023-11-13T17:31:31.089" v="11870" actId="478"/>
          <ac:spMkLst>
            <pc:docMk/>
            <pc:sldMk cId="3984914932" sldId="2146449577"/>
            <ac:spMk id="21" creationId="{76AEBEDA-9989-9D9A-04C0-0BCF0BAB451F}"/>
          </ac:spMkLst>
        </pc:spChg>
        <pc:spChg chg="del">
          <ac:chgData name="Pico, Sandra" userId="cc8376c2-a3b5-4a4f-8a94-916433d842ab" providerId="ADAL" clId="{5E62E25B-A0EE-4A4F-B735-D9FB714DF420}" dt="2023-11-13T17:31:31.089" v="11870" actId="478"/>
          <ac:spMkLst>
            <pc:docMk/>
            <pc:sldMk cId="3984914932" sldId="2146449577"/>
            <ac:spMk id="23" creationId="{61C04BAE-F9DA-487E-84F4-716B49DF5C21}"/>
          </ac:spMkLst>
        </pc:spChg>
        <pc:spChg chg="del">
          <ac:chgData name="Pico, Sandra" userId="cc8376c2-a3b5-4a4f-8a94-916433d842ab" providerId="ADAL" clId="{5E62E25B-A0EE-4A4F-B735-D9FB714DF420}" dt="2023-11-13T17:31:31.089" v="11870" actId="478"/>
          <ac:spMkLst>
            <pc:docMk/>
            <pc:sldMk cId="3984914932" sldId="2146449577"/>
            <ac:spMk id="25" creationId="{527E3A07-7B6F-9F16-1C4C-301BC80A78CB}"/>
          </ac:spMkLst>
        </pc:spChg>
        <pc:spChg chg="del">
          <ac:chgData name="Pico, Sandra" userId="cc8376c2-a3b5-4a4f-8a94-916433d842ab" providerId="ADAL" clId="{5E62E25B-A0EE-4A4F-B735-D9FB714DF420}" dt="2023-11-13T17:31:31.089" v="11870" actId="478"/>
          <ac:spMkLst>
            <pc:docMk/>
            <pc:sldMk cId="3984914932" sldId="2146449577"/>
            <ac:spMk id="27" creationId="{A2C0D8BB-D931-5DD3-99D6-EA9F315782B3}"/>
          </ac:spMkLst>
        </pc:spChg>
        <pc:spChg chg="add mod">
          <ac:chgData name="Pico, Sandra" userId="cc8376c2-a3b5-4a4f-8a94-916433d842ab" providerId="ADAL" clId="{5E62E25B-A0EE-4A4F-B735-D9FB714DF420}" dt="2023-11-13T17:31:36.541" v="11871"/>
          <ac:spMkLst>
            <pc:docMk/>
            <pc:sldMk cId="3984914932" sldId="2146449577"/>
            <ac:spMk id="28" creationId="{D1E9B1E4-74A7-7AED-3C11-BE6250861CA3}"/>
          </ac:spMkLst>
        </pc:spChg>
        <pc:spChg chg="add mod">
          <ac:chgData name="Pico, Sandra" userId="cc8376c2-a3b5-4a4f-8a94-916433d842ab" providerId="ADAL" clId="{5E62E25B-A0EE-4A4F-B735-D9FB714DF420}" dt="2023-11-13T17:31:36.541" v="11871"/>
          <ac:spMkLst>
            <pc:docMk/>
            <pc:sldMk cId="3984914932" sldId="2146449577"/>
            <ac:spMk id="30" creationId="{C19D4952-04EE-DE75-305C-ABB38770FA60}"/>
          </ac:spMkLst>
        </pc:spChg>
        <pc:spChg chg="add mod">
          <ac:chgData name="Pico, Sandra" userId="cc8376c2-a3b5-4a4f-8a94-916433d842ab" providerId="ADAL" clId="{5E62E25B-A0EE-4A4F-B735-D9FB714DF420}" dt="2023-11-13T17:31:36.541" v="11871"/>
          <ac:spMkLst>
            <pc:docMk/>
            <pc:sldMk cId="3984914932" sldId="2146449577"/>
            <ac:spMk id="32" creationId="{80C528EE-7DF6-E3D0-A5B2-EE6EF4F01956}"/>
          </ac:spMkLst>
        </pc:spChg>
        <pc:spChg chg="add mod">
          <ac:chgData name="Pico, Sandra" userId="cc8376c2-a3b5-4a4f-8a94-916433d842ab" providerId="ADAL" clId="{5E62E25B-A0EE-4A4F-B735-D9FB714DF420}" dt="2023-11-13T17:31:36.541" v="11871"/>
          <ac:spMkLst>
            <pc:docMk/>
            <pc:sldMk cId="3984914932" sldId="2146449577"/>
            <ac:spMk id="34" creationId="{FA3FFDF3-BD41-44C8-FB27-49E8D98849FF}"/>
          </ac:spMkLst>
        </pc:spChg>
        <pc:spChg chg="add mod">
          <ac:chgData name="Pico, Sandra" userId="cc8376c2-a3b5-4a4f-8a94-916433d842ab" providerId="ADAL" clId="{5E62E25B-A0EE-4A4F-B735-D9FB714DF420}" dt="2023-11-13T17:31:36.541" v="11871"/>
          <ac:spMkLst>
            <pc:docMk/>
            <pc:sldMk cId="3984914932" sldId="2146449577"/>
            <ac:spMk id="36" creationId="{7A6D4C61-3EA9-BD94-AC99-4E916A91B879}"/>
          </ac:spMkLst>
        </pc:spChg>
        <pc:spChg chg="del">
          <ac:chgData name="Pico, Sandra" userId="cc8376c2-a3b5-4a4f-8a94-916433d842ab" providerId="ADAL" clId="{5E62E25B-A0EE-4A4F-B735-D9FB714DF420}" dt="2023-11-13T17:31:31.089" v="11870" actId="478"/>
          <ac:spMkLst>
            <pc:docMk/>
            <pc:sldMk cId="3984914932" sldId="2146449577"/>
            <ac:spMk id="40" creationId="{CCF5834A-42F2-60A5-FE7A-BA79544FAE21}"/>
          </ac:spMkLst>
        </pc:spChg>
        <pc:spChg chg="del">
          <ac:chgData name="Pico, Sandra" userId="cc8376c2-a3b5-4a4f-8a94-916433d842ab" providerId="ADAL" clId="{5E62E25B-A0EE-4A4F-B735-D9FB714DF420}" dt="2023-11-13T17:31:31.089" v="11870" actId="478"/>
          <ac:spMkLst>
            <pc:docMk/>
            <pc:sldMk cId="3984914932" sldId="2146449577"/>
            <ac:spMk id="42" creationId="{4CDB5551-D9C9-3B77-4565-78573D560C01}"/>
          </ac:spMkLst>
        </pc:spChg>
        <pc:spChg chg="add mod">
          <ac:chgData name="Pico, Sandra" userId="cc8376c2-a3b5-4a4f-8a94-916433d842ab" providerId="ADAL" clId="{5E62E25B-A0EE-4A4F-B735-D9FB714DF420}" dt="2023-11-13T17:31:36.541" v="11871"/>
          <ac:spMkLst>
            <pc:docMk/>
            <pc:sldMk cId="3984914932" sldId="2146449577"/>
            <ac:spMk id="44" creationId="{535CB92E-8FB7-1F55-9F3A-89C33A61E7AC}"/>
          </ac:spMkLst>
        </pc:spChg>
        <pc:spChg chg="add mod">
          <ac:chgData name="Pico, Sandra" userId="cc8376c2-a3b5-4a4f-8a94-916433d842ab" providerId="ADAL" clId="{5E62E25B-A0EE-4A4F-B735-D9FB714DF420}" dt="2023-11-13T17:31:36.541" v="11871"/>
          <ac:spMkLst>
            <pc:docMk/>
            <pc:sldMk cId="3984914932" sldId="2146449577"/>
            <ac:spMk id="45" creationId="{2D2DA693-6009-3DB8-4959-5DC1205042E1}"/>
          </ac:spMkLst>
        </pc:spChg>
        <pc:spChg chg="add mod">
          <ac:chgData name="Pico, Sandra" userId="cc8376c2-a3b5-4a4f-8a94-916433d842ab" providerId="ADAL" clId="{5E62E25B-A0EE-4A4F-B735-D9FB714DF420}" dt="2023-11-13T17:31:36.541" v="11871"/>
          <ac:spMkLst>
            <pc:docMk/>
            <pc:sldMk cId="3984914932" sldId="2146449577"/>
            <ac:spMk id="46" creationId="{99845AB6-CB91-FA11-D175-5F5E610BB496}"/>
          </ac:spMkLst>
        </pc:spChg>
        <pc:picChg chg="add mod">
          <ac:chgData name="Pico, Sandra" userId="cc8376c2-a3b5-4a4f-8a94-916433d842ab" providerId="ADAL" clId="{5E62E25B-A0EE-4A4F-B735-D9FB714DF420}" dt="2023-11-13T17:31:36.541" v="11871"/>
          <ac:picMkLst>
            <pc:docMk/>
            <pc:sldMk cId="3984914932" sldId="2146449577"/>
            <ac:picMk id="9" creationId="{ABC0EAAE-1D4D-9461-3A17-D460F44E078F}"/>
          </ac:picMkLst>
        </pc:picChg>
        <pc:picChg chg="add mod">
          <ac:chgData name="Pico, Sandra" userId="cc8376c2-a3b5-4a4f-8a94-916433d842ab" providerId="ADAL" clId="{5E62E25B-A0EE-4A4F-B735-D9FB714DF420}" dt="2023-11-13T17:31:36.541" v="11871"/>
          <ac:picMkLst>
            <pc:docMk/>
            <pc:sldMk cId="3984914932" sldId="2146449577"/>
            <ac:picMk id="10" creationId="{5E590A7E-5F30-52E1-5A2F-347A81F39925}"/>
          </ac:picMkLst>
        </pc:picChg>
        <pc:picChg chg="add mod">
          <ac:chgData name="Pico, Sandra" userId="cc8376c2-a3b5-4a4f-8a94-916433d842ab" providerId="ADAL" clId="{5E62E25B-A0EE-4A4F-B735-D9FB714DF420}" dt="2023-11-13T17:31:36.541" v="11871"/>
          <ac:picMkLst>
            <pc:docMk/>
            <pc:sldMk cId="3984914932" sldId="2146449577"/>
            <ac:picMk id="13" creationId="{1D0E6FE9-AAD0-B2BB-DC50-40A1BC712E54}"/>
          </ac:picMkLst>
        </pc:picChg>
        <pc:picChg chg="del">
          <ac:chgData name="Pico, Sandra" userId="cc8376c2-a3b5-4a4f-8a94-916433d842ab" providerId="ADAL" clId="{5E62E25B-A0EE-4A4F-B735-D9FB714DF420}" dt="2023-11-13T17:31:31.089" v="11870" actId="478"/>
          <ac:picMkLst>
            <pc:docMk/>
            <pc:sldMk cId="3984914932" sldId="2146449577"/>
            <ac:picMk id="18" creationId="{D6B8B85B-554C-79C9-8593-EDC8E47BBDAD}"/>
          </ac:picMkLst>
        </pc:picChg>
        <pc:picChg chg="del">
          <ac:chgData name="Pico, Sandra" userId="cc8376c2-a3b5-4a4f-8a94-916433d842ab" providerId="ADAL" clId="{5E62E25B-A0EE-4A4F-B735-D9FB714DF420}" dt="2023-11-13T17:31:31.089" v="11870" actId="478"/>
          <ac:picMkLst>
            <pc:docMk/>
            <pc:sldMk cId="3984914932" sldId="2146449577"/>
            <ac:picMk id="19" creationId="{71EF5632-F73C-1C32-8AD4-C0FC9A743253}"/>
          </ac:picMkLst>
        </pc:picChg>
        <pc:picChg chg="del">
          <ac:chgData name="Pico, Sandra" userId="cc8376c2-a3b5-4a4f-8a94-916433d842ab" providerId="ADAL" clId="{5E62E25B-A0EE-4A4F-B735-D9FB714DF420}" dt="2023-11-13T17:31:31.089" v="11870" actId="478"/>
          <ac:picMkLst>
            <pc:docMk/>
            <pc:sldMk cId="3984914932" sldId="2146449577"/>
            <ac:picMk id="22" creationId="{057AD190-A489-E8EB-84E2-A5CE8695AF6C}"/>
          </ac:picMkLst>
        </pc:picChg>
        <pc:picChg chg="del">
          <ac:chgData name="Pico, Sandra" userId="cc8376c2-a3b5-4a4f-8a94-916433d842ab" providerId="ADAL" clId="{5E62E25B-A0EE-4A4F-B735-D9FB714DF420}" dt="2023-11-13T17:31:31.089" v="11870" actId="478"/>
          <ac:picMkLst>
            <pc:docMk/>
            <pc:sldMk cId="3984914932" sldId="2146449577"/>
            <ac:picMk id="24" creationId="{4AF94C98-469B-943E-21BC-C215130DC409}"/>
          </ac:picMkLst>
        </pc:picChg>
        <pc:picChg chg="del">
          <ac:chgData name="Pico, Sandra" userId="cc8376c2-a3b5-4a4f-8a94-916433d842ab" providerId="ADAL" clId="{5E62E25B-A0EE-4A4F-B735-D9FB714DF420}" dt="2023-11-13T17:31:31.089" v="11870" actId="478"/>
          <ac:picMkLst>
            <pc:docMk/>
            <pc:sldMk cId="3984914932" sldId="2146449577"/>
            <ac:picMk id="26" creationId="{7895D99B-76BA-E0FF-17E9-0F08E6EFDA14}"/>
          </ac:picMkLst>
        </pc:picChg>
        <pc:picChg chg="add mod">
          <ac:chgData name="Pico, Sandra" userId="cc8376c2-a3b5-4a4f-8a94-916433d842ab" providerId="ADAL" clId="{5E62E25B-A0EE-4A4F-B735-D9FB714DF420}" dt="2023-11-13T17:31:36.541" v="11871"/>
          <ac:picMkLst>
            <pc:docMk/>
            <pc:sldMk cId="3984914932" sldId="2146449577"/>
            <ac:picMk id="29" creationId="{C44FDE84-9A3C-2F42-F6EB-CBADC90B54DD}"/>
          </ac:picMkLst>
        </pc:picChg>
        <pc:picChg chg="add mod">
          <ac:chgData name="Pico, Sandra" userId="cc8376c2-a3b5-4a4f-8a94-916433d842ab" providerId="ADAL" clId="{5E62E25B-A0EE-4A4F-B735-D9FB714DF420}" dt="2023-11-13T17:31:36.541" v="11871"/>
          <ac:picMkLst>
            <pc:docMk/>
            <pc:sldMk cId="3984914932" sldId="2146449577"/>
            <ac:picMk id="31" creationId="{524792FD-E98B-1AA1-EB04-BCD9A652BC37}"/>
          </ac:picMkLst>
        </pc:picChg>
        <pc:picChg chg="add mod">
          <ac:chgData name="Pico, Sandra" userId="cc8376c2-a3b5-4a4f-8a94-916433d842ab" providerId="ADAL" clId="{5E62E25B-A0EE-4A4F-B735-D9FB714DF420}" dt="2023-11-13T17:31:36.541" v="11871"/>
          <ac:picMkLst>
            <pc:docMk/>
            <pc:sldMk cId="3984914932" sldId="2146449577"/>
            <ac:picMk id="33" creationId="{BDEE7F8A-1F11-76D7-1EE1-A91C97621995}"/>
          </ac:picMkLst>
        </pc:picChg>
        <pc:picChg chg="add mod">
          <ac:chgData name="Pico, Sandra" userId="cc8376c2-a3b5-4a4f-8a94-916433d842ab" providerId="ADAL" clId="{5E62E25B-A0EE-4A4F-B735-D9FB714DF420}" dt="2023-11-13T17:31:36.541" v="11871"/>
          <ac:picMkLst>
            <pc:docMk/>
            <pc:sldMk cId="3984914932" sldId="2146449577"/>
            <ac:picMk id="35" creationId="{01DAEC1E-597D-999C-60C1-6D9B080E14F9}"/>
          </ac:picMkLst>
        </pc:picChg>
        <pc:picChg chg="add mod">
          <ac:chgData name="Pico, Sandra" userId="cc8376c2-a3b5-4a4f-8a94-916433d842ab" providerId="ADAL" clId="{5E62E25B-A0EE-4A4F-B735-D9FB714DF420}" dt="2023-11-13T17:31:36.541" v="11871"/>
          <ac:picMkLst>
            <pc:docMk/>
            <pc:sldMk cId="3984914932" sldId="2146449577"/>
            <ac:picMk id="37" creationId="{C009CB76-C646-2692-F8F6-60053C934FF2}"/>
          </ac:picMkLst>
        </pc:picChg>
        <pc:picChg chg="add mod">
          <ac:chgData name="Pico, Sandra" userId="cc8376c2-a3b5-4a4f-8a94-916433d842ab" providerId="ADAL" clId="{5E62E25B-A0EE-4A4F-B735-D9FB714DF420}" dt="2023-11-13T17:31:36.541" v="11871"/>
          <ac:picMkLst>
            <pc:docMk/>
            <pc:sldMk cId="3984914932" sldId="2146449577"/>
            <ac:picMk id="38" creationId="{4C2610C5-D5C4-6077-8915-10E4238EEC95}"/>
          </ac:picMkLst>
        </pc:picChg>
        <pc:picChg chg="del">
          <ac:chgData name="Pico, Sandra" userId="cc8376c2-a3b5-4a4f-8a94-916433d842ab" providerId="ADAL" clId="{5E62E25B-A0EE-4A4F-B735-D9FB714DF420}" dt="2023-11-13T17:31:31.089" v="11870" actId="478"/>
          <ac:picMkLst>
            <pc:docMk/>
            <pc:sldMk cId="3984914932" sldId="2146449577"/>
            <ac:picMk id="39" creationId="{F63ED71A-7EB7-2139-70C9-058E03081184}"/>
          </ac:picMkLst>
        </pc:picChg>
        <pc:picChg chg="del">
          <ac:chgData name="Pico, Sandra" userId="cc8376c2-a3b5-4a4f-8a94-916433d842ab" providerId="ADAL" clId="{5E62E25B-A0EE-4A4F-B735-D9FB714DF420}" dt="2023-11-13T17:31:31.089" v="11870" actId="478"/>
          <ac:picMkLst>
            <pc:docMk/>
            <pc:sldMk cId="3984914932" sldId="2146449577"/>
            <ac:picMk id="41" creationId="{4ECD6E92-B972-6910-8E8A-C08F4048DC33}"/>
          </ac:picMkLst>
        </pc:picChg>
        <pc:picChg chg="del">
          <ac:chgData name="Pico, Sandra" userId="cc8376c2-a3b5-4a4f-8a94-916433d842ab" providerId="ADAL" clId="{5E62E25B-A0EE-4A4F-B735-D9FB714DF420}" dt="2023-11-13T17:31:31.089" v="11870" actId="478"/>
          <ac:picMkLst>
            <pc:docMk/>
            <pc:sldMk cId="3984914932" sldId="2146449577"/>
            <ac:picMk id="43" creationId="{774E4BCC-9129-6C88-0D9A-D760ABC468C3}"/>
          </ac:picMkLst>
        </pc:picChg>
      </pc:sldChg>
      <pc:sldChg chg="modSp add mod ord">
        <pc:chgData name="Pico, Sandra" userId="cc8376c2-a3b5-4a4f-8a94-916433d842ab" providerId="ADAL" clId="{5E62E25B-A0EE-4A4F-B735-D9FB714DF420}" dt="2023-11-13T17:32:09.330" v="11909" actId="20577"/>
        <pc:sldMkLst>
          <pc:docMk/>
          <pc:sldMk cId="3728734945" sldId="2146449578"/>
        </pc:sldMkLst>
        <pc:spChg chg="mod">
          <ac:chgData name="Pico, Sandra" userId="cc8376c2-a3b5-4a4f-8a94-916433d842ab" providerId="ADAL" clId="{5E62E25B-A0EE-4A4F-B735-D9FB714DF420}" dt="2023-11-13T17:32:09.330" v="11909" actId="20577"/>
          <ac:spMkLst>
            <pc:docMk/>
            <pc:sldMk cId="3728734945" sldId="2146449578"/>
            <ac:spMk id="3" creationId="{1AADCF25-80AC-B0BC-E48A-AF5BF311AD18}"/>
          </ac:spMkLst>
        </pc:spChg>
      </pc:sldChg>
      <pc:sldChg chg="modSp add mod ord">
        <pc:chgData name="Pico, Sandra" userId="cc8376c2-a3b5-4a4f-8a94-916433d842ab" providerId="ADAL" clId="{5E62E25B-A0EE-4A4F-B735-D9FB714DF420}" dt="2023-11-13T17:32:48.572" v="11919" actId="1076"/>
        <pc:sldMkLst>
          <pc:docMk/>
          <pc:sldMk cId="2594871575" sldId="2146449579"/>
        </pc:sldMkLst>
        <pc:spChg chg="mod">
          <ac:chgData name="Pico, Sandra" userId="cc8376c2-a3b5-4a4f-8a94-916433d842ab" providerId="ADAL" clId="{5E62E25B-A0EE-4A4F-B735-D9FB714DF420}" dt="2023-11-13T17:32:48.572" v="11919" actId="1076"/>
          <ac:spMkLst>
            <pc:docMk/>
            <pc:sldMk cId="2594871575" sldId="2146449579"/>
            <ac:spMk id="7" creationId="{D033A1CE-6D20-4390-5597-4FA7F376DE03}"/>
          </ac:spMkLst>
        </pc:spChg>
      </pc:sldChg>
      <pc:sldChg chg="add del ord">
        <pc:chgData name="Pico, Sandra" userId="cc8376c2-a3b5-4a4f-8a94-916433d842ab" providerId="ADAL" clId="{5E62E25B-A0EE-4A4F-B735-D9FB714DF420}" dt="2023-11-13T17:32:31.288" v="11915"/>
        <pc:sldMkLst>
          <pc:docMk/>
          <pc:sldMk cId="3677056176" sldId="2146449579"/>
        </pc:sldMkLst>
      </pc:sldChg>
      <pc:sldChg chg="addSp delSp modSp add mod">
        <pc:chgData name="Pico, Sandra" userId="cc8376c2-a3b5-4a4f-8a94-916433d842ab" providerId="ADAL" clId="{5E62E25B-A0EE-4A4F-B735-D9FB714DF420}" dt="2023-11-13T17:33:05.487" v="11931"/>
        <pc:sldMkLst>
          <pc:docMk/>
          <pc:sldMk cId="2864050340" sldId="2146449580"/>
        </pc:sldMkLst>
        <pc:spChg chg="del">
          <ac:chgData name="Pico, Sandra" userId="cc8376c2-a3b5-4a4f-8a94-916433d842ab" providerId="ADAL" clId="{5E62E25B-A0EE-4A4F-B735-D9FB714DF420}" dt="2023-11-13T17:32:59.678" v="11929" actId="478"/>
          <ac:spMkLst>
            <pc:docMk/>
            <pc:sldMk cId="2864050340" sldId="2146449580"/>
            <ac:spMk id="2" creationId="{13F9C0EA-B564-2C9D-45B5-C4D1A10393E4}"/>
          </ac:spMkLst>
        </pc:spChg>
        <pc:spChg chg="mod">
          <ac:chgData name="Pico, Sandra" userId="cc8376c2-a3b5-4a4f-8a94-916433d842ab" providerId="ADAL" clId="{5E62E25B-A0EE-4A4F-B735-D9FB714DF420}" dt="2023-11-13T17:32:57.048" v="11928" actId="20577"/>
          <ac:spMkLst>
            <pc:docMk/>
            <pc:sldMk cId="2864050340" sldId="2146449580"/>
            <ac:spMk id="3" creationId="{56D48B30-D919-DE96-C825-EB0B994B0346}"/>
          </ac:spMkLst>
        </pc:spChg>
        <pc:spChg chg="del">
          <ac:chgData name="Pico, Sandra" userId="cc8376c2-a3b5-4a4f-8a94-916433d842ab" providerId="ADAL" clId="{5E62E25B-A0EE-4A4F-B735-D9FB714DF420}" dt="2023-11-13T17:32:59.678" v="11929" actId="478"/>
          <ac:spMkLst>
            <pc:docMk/>
            <pc:sldMk cId="2864050340" sldId="2146449580"/>
            <ac:spMk id="7" creationId="{D033A1CE-6D20-4390-5597-4FA7F376DE03}"/>
          </ac:spMkLst>
        </pc:spChg>
        <pc:spChg chg="add mod">
          <ac:chgData name="Pico, Sandra" userId="cc8376c2-a3b5-4a4f-8a94-916433d842ab" providerId="ADAL" clId="{5E62E25B-A0EE-4A4F-B735-D9FB714DF420}" dt="2023-11-13T17:33:05.487" v="11931"/>
          <ac:spMkLst>
            <pc:docMk/>
            <pc:sldMk cId="2864050340" sldId="2146449580"/>
            <ac:spMk id="9" creationId="{F291D009-D7D5-BD9A-C53F-5E126AED785F}"/>
          </ac:spMkLst>
        </pc:spChg>
        <pc:spChg chg="add mod">
          <ac:chgData name="Pico, Sandra" userId="cc8376c2-a3b5-4a4f-8a94-916433d842ab" providerId="ADAL" clId="{5E62E25B-A0EE-4A4F-B735-D9FB714DF420}" dt="2023-11-13T17:33:05.487" v="11931"/>
          <ac:spMkLst>
            <pc:docMk/>
            <pc:sldMk cId="2864050340" sldId="2146449580"/>
            <ac:spMk id="10" creationId="{702CCDD4-AAFC-6C4F-9748-542FA7CBCD00}"/>
          </ac:spMkLst>
        </pc:spChg>
        <pc:spChg chg="del">
          <ac:chgData name="Pico, Sandra" userId="cc8376c2-a3b5-4a4f-8a94-916433d842ab" providerId="ADAL" clId="{5E62E25B-A0EE-4A4F-B735-D9FB714DF420}" dt="2023-11-13T17:33:01.588" v="11930" actId="478"/>
          <ac:spMkLst>
            <pc:docMk/>
            <pc:sldMk cId="2864050340" sldId="2146449580"/>
            <ac:spMk id="17" creationId="{071A1C61-4469-BC21-893F-DAA1A06A0E90}"/>
          </ac:spMkLst>
        </pc:spChg>
        <pc:spChg chg="del">
          <ac:chgData name="Pico, Sandra" userId="cc8376c2-a3b5-4a4f-8a94-916433d842ab" providerId="ADAL" clId="{5E62E25B-A0EE-4A4F-B735-D9FB714DF420}" dt="2023-11-13T17:32:59.678" v="11929" actId="478"/>
          <ac:spMkLst>
            <pc:docMk/>
            <pc:sldMk cId="2864050340" sldId="2146449580"/>
            <ac:spMk id="18" creationId="{8F243505-CECC-431E-FC29-BD4A3BAB4025}"/>
          </ac:spMkLst>
        </pc:spChg>
        <pc:spChg chg="del">
          <ac:chgData name="Pico, Sandra" userId="cc8376c2-a3b5-4a4f-8a94-916433d842ab" providerId="ADAL" clId="{5E62E25B-A0EE-4A4F-B735-D9FB714DF420}" dt="2023-11-13T17:32:59.678" v="11929" actId="478"/>
          <ac:spMkLst>
            <pc:docMk/>
            <pc:sldMk cId="2864050340" sldId="2146449580"/>
            <ac:spMk id="19" creationId="{8C6A0C44-C7E0-76BF-1A9D-1AF46121E2F9}"/>
          </ac:spMkLst>
        </pc:spChg>
        <pc:spChg chg="del">
          <ac:chgData name="Pico, Sandra" userId="cc8376c2-a3b5-4a4f-8a94-916433d842ab" providerId="ADAL" clId="{5E62E25B-A0EE-4A4F-B735-D9FB714DF420}" dt="2023-11-13T17:32:59.678" v="11929" actId="478"/>
          <ac:spMkLst>
            <pc:docMk/>
            <pc:sldMk cId="2864050340" sldId="2146449580"/>
            <ac:spMk id="23" creationId="{F41FE6FF-8E04-7FB5-B091-1C72EE9C8E20}"/>
          </ac:spMkLst>
        </pc:spChg>
        <pc:spChg chg="del">
          <ac:chgData name="Pico, Sandra" userId="cc8376c2-a3b5-4a4f-8a94-916433d842ab" providerId="ADAL" clId="{5E62E25B-A0EE-4A4F-B735-D9FB714DF420}" dt="2023-11-13T17:32:59.678" v="11929" actId="478"/>
          <ac:spMkLst>
            <pc:docMk/>
            <pc:sldMk cId="2864050340" sldId="2146449580"/>
            <ac:spMk id="24" creationId="{2890D67E-FE74-51B4-9AB4-3F6F9E051726}"/>
          </ac:spMkLst>
        </pc:spChg>
        <pc:spChg chg="del">
          <ac:chgData name="Pico, Sandra" userId="cc8376c2-a3b5-4a4f-8a94-916433d842ab" providerId="ADAL" clId="{5E62E25B-A0EE-4A4F-B735-D9FB714DF420}" dt="2023-11-13T17:32:59.678" v="11929" actId="478"/>
          <ac:spMkLst>
            <pc:docMk/>
            <pc:sldMk cId="2864050340" sldId="2146449580"/>
            <ac:spMk id="25" creationId="{2EF7E0BF-C36C-5E18-A8E3-F744D94ABD70}"/>
          </ac:spMkLst>
        </pc:spChg>
        <pc:spChg chg="del">
          <ac:chgData name="Pico, Sandra" userId="cc8376c2-a3b5-4a4f-8a94-916433d842ab" providerId="ADAL" clId="{5E62E25B-A0EE-4A4F-B735-D9FB714DF420}" dt="2023-11-13T17:32:59.678" v="11929" actId="478"/>
          <ac:spMkLst>
            <pc:docMk/>
            <pc:sldMk cId="2864050340" sldId="2146449580"/>
            <ac:spMk id="26" creationId="{8A01C6CD-34B0-EB12-A5AB-8EDA8C01C6C0}"/>
          </ac:spMkLst>
        </pc:spChg>
        <pc:spChg chg="del">
          <ac:chgData name="Pico, Sandra" userId="cc8376c2-a3b5-4a4f-8a94-916433d842ab" providerId="ADAL" clId="{5E62E25B-A0EE-4A4F-B735-D9FB714DF420}" dt="2023-11-13T17:32:59.678" v="11929" actId="478"/>
          <ac:spMkLst>
            <pc:docMk/>
            <pc:sldMk cId="2864050340" sldId="2146449580"/>
            <ac:spMk id="27" creationId="{DA690FDB-9AB1-0097-0F0F-081B1DEACE2D}"/>
          </ac:spMkLst>
        </pc:spChg>
        <pc:picChg chg="del">
          <ac:chgData name="Pico, Sandra" userId="cc8376c2-a3b5-4a4f-8a94-916433d842ab" providerId="ADAL" clId="{5E62E25B-A0EE-4A4F-B735-D9FB714DF420}" dt="2023-11-13T17:32:59.678" v="11929" actId="478"/>
          <ac:picMkLst>
            <pc:docMk/>
            <pc:sldMk cId="2864050340" sldId="2146449580"/>
            <ac:picMk id="6" creationId="{4E471760-7ECA-FEC4-4A43-F0A042321079}"/>
          </ac:picMkLst>
        </pc:picChg>
        <pc:picChg chg="del">
          <ac:chgData name="Pico, Sandra" userId="cc8376c2-a3b5-4a4f-8a94-916433d842ab" providerId="ADAL" clId="{5E62E25B-A0EE-4A4F-B735-D9FB714DF420}" dt="2023-11-13T17:32:59.678" v="11929" actId="478"/>
          <ac:picMkLst>
            <pc:docMk/>
            <pc:sldMk cId="2864050340" sldId="2146449580"/>
            <ac:picMk id="8" creationId="{6FC2B86B-FFB6-7290-F88E-4D5E9DE05ADC}"/>
          </ac:picMkLst>
        </pc:picChg>
        <pc:picChg chg="del">
          <ac:chgData name="Pico, Sandra" userId="cc8376c2-a3b5-4a4f-8a94-916433d842ab" providerId="ADAL" clId="{5E62E25B-A0EE-4A4F-B735-D9FB714DF420}" dt="2023-11-13T17:32:59.678" v="11929" actId="478"/>
          <ac:picMkLst>
            <pc:docMk/>
            <pc:sldMk cId="2864050340" sldId="2146449580"/>
            <ac:picMk id="16" creationId="{A82A9B87-57F5-179E-180D-43C7AA46148A}"/>
          </ac:picMkLst>
        </pc:picChg>
        <pc:cxnChg chg="del">
          <ac:chgData name="Pico, Sandra" userId="cc8376c2-a3b5-4a4f-8a94-916433d842ab" providerId="ADAL" clId="{5E62E25B-A0EE-4A4F-B735-D9FB714DF420}" dt="2023-11-13T17:32:59.678" v="11929" actId="478"/>
          <ac:cxnSpMkLst>
            <pc:docMk/>
            <pc:sldMk cId="2864050340" sldId="2146449580"/>
            <ac:cxnSpMk id="20" creationId="{34A41E36-DB9C-531A-26AA-1CEE8C2F7702}"/>
          </ac:cxnSpMkLst>
        </pc:cxnChg>
        <pc:cxnChg chg="del">
          <ac:chgData name="Pico, Sandra" userId="cc8376c2-a3b5-4a4f-8a94-916433d842ab" providerId="ADAL" clId="{5E62E25B-A0EE-4A4F-B735-D9FB714DF420}" dt="2023-11-13T17:32:59.678" v="11929" actId="478"/>
          <ac:cxnSpMkLst>
            <pc:docMk/>
            <pc:sldMk cId="2864050340" sldId="2146449580"/>
            <ac:cxnSpMk id="21" creationId="{E780BD0E-8AEB-F5DE-BEED-808D186B4F54}"/>
          </ac:cxnSpMkLst>
        </pc:cxnChg>
        <pc:cxnChg chg="del">
          <ac:chgData name="Pico, Sandra" userId="cc8376c2-a3b5-4a4f-8a94-916433d842ab" providerId="ADAL" clId="{5E62E25B-A0EE-4A4F-B735-D9FB714DF420}" dt="2023-11-13T17:32:59.678" v="11929" actId="478"/>
          <ac:cxnSpMkLst>
            <pc:docMk/>
            <pc:sldMk cId="2864050340" sldId="2146449580"/>
            <ac:cxnSpMk id="22" creationId="{F6A955CF-63B1-3F5B-1964-4D15FBAA20BB}"/>
          </ac:cxnSpMkLst>
        </pc:cxnChg>
      </pc:sldChg>
      <pc:sldChg chg="addSp delSp modSp add mod">
        <pc:chgData name="Pico, Sandra" userId="cc8376c2-a3b5-4a4f-8a94-916433d842ab" providerId="ADAL" clId="{5E62E25B-A0EE-4A4F-B735-D9FB714DF420}" dt="2023-11-13T17:33:22.423" v="11935"/>
        <pc:sldMkLst>
          <pc:docMk/>
          <pc:sldMk cId="1831633624" sldId="2146449581"/>
        </pc:sldMkLst>
        <pc:spChg chg="add mod">
          <ac:chgData name="Pico, Sandra" userId="cc8376c2-a3b5-4a4f-8a94-916433d842ab" providerId="ADAL" clId="{5E62E25B-A0EE-4A4F-B735-D9FB714DF420}" dt="2023-11-13T17:33:22.423" v="11935"/>
          <ac:spMkLst>
            <pc:docMk/>
            <pc:sldMk cId="1831633624" sldId="2146449581"/>
            <ac:spMk id="2" creationId="{0E771A29-200C-C202-2B36-C797F6083E46}"/>
          </ac:spMkLst>
        </pc:spChg>
        <pc:spChg chg="add mod">
          <ac:chgData name="Pico, Sandra" userId="cc8376c2-a3b5-4a4f-8a94-916433d842ab" providerId="ADAL" clId="{5E62E25B-A0EE-4A4F-B735-D9FB714DF420}" dt="2023-11-13T17:33:22.423" v="11935"/>
          <ac:spMkLst>
            <pc:docMk/>
            <pc:sldMk cId="1831633624" sldId="2146449581"/>
            <ac:spMk id="6" creationId="{4D6D11B1-D1E9-093B-B48A-B750547C191D}"/>
          </ac:spMkLst>
        </pc:spChg>
        <pc:spChg chg="add mod">
          <ac:chgData name="Pico, Sandra" userId="cc8376c2-a3b5-4a4f-8a94-916433d842ab" providerId="ADAL" clId="{5E62E25B-A0EE-4A4F-B735-D9FB714DF420}" dt="2023-11-13T17:33:22.423" v="11935"/>
          <ac:spMkLst>
            <pc:docMk/>
            <pc:sldMk cId="1831633624" sldId="2146449581"/>
            <ac:spMk id="7" creationId="{3B97ADA8-C6DE-2072-28FE-75A5335376EA}"/>
          </ac:spMkLst>
        </pc:spChg>
        <pc:spChg chg="add mod">
          <ac:chgData name="Pico, Sandra" userId="cc8376c2-a3b5-4a4f-8a94-916433d842ab" providerId="ADAL" clId="{5E62E25B-A0EE-4A4F-B735-D9FB714DF420}" dt="2023-11-13T17:33:22.423" v="11935"/>
          <ac:spMkLst>
            <pc:docMk/>
            <pc:sldMk cId="1831633624" sldId="2146449581"/>
            <ac:spMk id="8" creationId="{2CFAC150-535D-BDD2-9A71-8F918775EAF4}"/>
          </ac:spMkLst>
        </pc:spChg>
        <pc:spChg chg="del">
          <ac:chgData name="Pico, Sandra" userId="cc8376c2-a3b5-4a4f-8a94-916433d842ab" providerId="ADAL" clId="{5E62E25B-A0EE-4A4F-B735-D9FB714DF420}" dt="2023-11-13T17:33:22.135" v="11934" actId="478"/>
          <ac:spMkLst>
            <pc:docMk/>
            <pc:sldMk cId="1831633624" sldId="2146449581"/>
            <ac:spMk id="9" creationId="{F291D009-D7D5-BD9A-C53F-5E126AED785F}"/>
          </ac:spMkLst>
        </pc:spChg>
        <pc:spChg chg="del">
          <ac:chgData name="Pico, Sandra" userId="cc8376c2-a3b5-4a4f-8a94-916433d842ab" providerId="ADAL" clId="{5E62E25B-A0EE-4A4F-B735-D9FB714DF420}" dt="2023-11-13T17:33:22.135" v="11934" actId="478"/>
          <ac:spMkLst>
            <pc:docMk/>
            <pc:sldMk cId="1831633624" sldId="2146449581"/>
            <ac:spMk id="10" creationId="{702CCDD4-AAFC-6C4F-9748-542FA7CBCD00}"/>
          </ac:spMkLst>
        </pc:spChg>
        <pc:spChg chg="add mod">
          <ac:chgData name="Pico, Sandra" userId="cc8376c2-a3b5-4a4f-8a94-916433d842ab" providerId="ADAL" clId="{5E62E25B-A0EE-4A4F-B735-D9FB714DF420}" dt="2023-11-13T17:33:22.423" v="11935"/>
          <ac:spMkLst>
            <pc:docMk/>
            <pc:sldMk cId="1831633624" sldId="2146449581"/>
            <ac:spMk id="12" creationId="{FF14DA81-79EC-CEB9-1CB0-43EE167F4CE6}"/>
          </ac:spMkLst>
        </pc:spChg>
        <pc:spChg chg="add mod">
          <ac:chgData name="Pico, Sandra" userId="cc8376c2-a3b5-4a4f-8a94-916433d842ab" providerId="ADAL" clId="{5E62E25B-A0EE-4A4F-B735-D9FB714DF420}" dt="2023-11-13T17:33:22.423" v="11935"/>
          <ac:spMkLst>
            <pc:docMk/>
            <pc:sldMk cId="1831633624" sldId="2146449581"/>
            <ac:spMk id="13" creationId="{0CDE3272-968A-CC5C-96D5-4FC002968A02}"/>
          </ac:spMkLst>
        </pc:spChg>
        <pc:cxnChg chg="add mod">
          <ac:chgData name="Pico, Sandra" userId="cc8376c2-a3b5-4a4f-8a94-916433d842ab" providerId="ADAL" clId="{5E62E25B-A0EE-4A4F-B735-D9FB714DF420}" dt="2023-11-13T17:33:22.423" v="11935"/>
          <ac:cxnSpMkLst>
            <pc:docMk/>
            <pc:sldMk cId="1831633624" sldId="2146449581"/>
            <ac:cxnSpMk id="11" creationId="{41E539C2-59ED-8B4B-57AC-72563850A925}"/>
          </ac:cxnSpMkLst>
        </pc:cxnChg>
      </pc:sldChg>
      <pc:sldChg chg="addSp delSp modSp add mod">
        <pc:chgData name="Pico, Sandra" userId="cc8376c2-a3b5-4a4f-8a94-916433d842ab" providerId="ADAL" clId="{5E62E25B-A0EE-4A4F-B735-D9FB714DF420}" dt="2023-11-13T17:33:47.198" v="11960"/>
        <pc:sldMkLst>
          <pc:docMk/>
          <pc:sldMk cId="3636632014" sldId="2146449582"/>
        </pc:sldMkLst>
        <pc:spChg chg="del">
          <ac:chgData name="Pico, Sandra" userId="cc8376c2-a3b5-4a4f-8a94-916433d842ab" providerId="ADAL" clId="{5E62E25B-A0EE-4A4F-B735-D9FB714DF420}" dt="2023-11-13T17:33:31.407" v="11938" actId="478"/>
          <ac:spMkLst>
            <pc:docMk/>
            <pc:sldMk cId="3636632014" sldId="2146449582"/>
            <ac:spMk id="2" creationId="{0E771A29-200C-C202-2B36-C797F6083E46}"/>
          </ac:spMkLst>
        </pc:spChg>
        <pc:spChg chg="mod">
          <ac:chgData name="Pico, Sandra" userId="cc8376c2-a3b5-4a4f-8a94-916433d842ab" providerId="ADAL" clId="{5E62E25B-A0EE-4A4F-B735-D9FB714DF420}" dt="2023-11-13T17:33:39.672" v="11959" actId="20577"/>
          <ac:spMkLst>
            <pc:docMk/>
            <pc:sldMk cId="3636632014" sldId="2146449582"/>
            <ac:spMk id="3" creationId="{56D48B30-D919-DE96-C825-EB0B994B0346}"/>
          </ac:spMkLst>
        </pc:spChg>
        <pc:spChg chg="del">
          <ac:chgData name="Pico, Sandra" userId="cc8376c2-a3b5-4a4f-8a94-916433d842ab" providerId="ADAL" clId="{5E62E25B-A0EE-4A4F-B735-D9FB714DF420}" dt="2023-11-13T17:33:31.407" v="11938" actId="478"/>
          <ac:spMkLst>
            <pc:docMk/>
            <pc:sldMk cId="3636632014" sldId="2146449582"/>
            <ac:spMk id="6" creationId="{4D6D11B1-D1E9-093B-B48A-B750547C191D}"/>
          </ac:spMkLst>
        </pc:spChg>
        <pc:spChg chg="del">
          <ac:chgData name="Pico, Sandra" userId="cc8376c2-a3b5-4a4f-8a94-916433d842ab" providerId="ADAL" clId="{5E62E25B-A0EE-4A4F-B735-D9FB714DF420}" dt="2023-11-13T17:33:31.407" v="11938" actId="478"/>
          <ac:spMkLst>
            <pc:docMk/>
            <pc:sldMk cId="3636632014" sldId="2146449582"/>
            <ac:spMk id="7" creationId="{3B97ADA8-C6DE-2072-28FE-75A5335376EA}"/>
          </ac:spMkLst>
        </pc:spChg>
        <pc:spChg chg="del">
          <ac:chgData name="Pico, Sandra" userId="cc8376c2-a3b5-4a4f-8a94-916433d842ab" providerId="ADAL" clId="{5E62E25B-A0EE-4A4F-B735-D9FB714DF420}" dt="2023-11-13T17:33:31.407" v="11938" actId="478"/>
          <ac:spMkLst>
            <pc:docMk/>
            <pc:sldMk cId="3636632014" sldId="2146449582"/>
            <ac:spMk id="8" creationId="{2CFAC150-535D-BDD2-9A71-8F918775EAF4}"/>
          </ac:spMkLst>
        </pc:spChg>
        <pc:spChg chg="add mod">
          <ac:chgData name="Pico, Sandra" userId="cc8376c2-a3b5-4a4f-8a94-916433d842ab" providerId="ADAL" clId="{5E62E25B-A0EE-4A4F-B735-D9FB714DF420}" dt="2023-11-13T17:33:47.198" v="11960"/>
          <ac:spMkLst>
            <pc:docMk/>
            <pc:sldMk cId="3636632014" sldId="2146449582"/>
            <ac:spMk id="10" creationId="{9E07D531-88C2-B9D2-DA04-1F421DEDBFCB}"/>
          </ac:spMkLst>
        </pc:spChg>
        <pc:spChg chg="del">
          <ac:chgData name="Pico, Sandra" userId="cc8376c2-a3b5-4a4f-8a94-916433d842ab" providerId="ADAL" clId="{5E62E25B-A0EE-4A4F-B735-D9FB714DF420}" dt="2023-11-13T17:33:31.407" v="11938" actId="478"/>
          <ac:spMkLst>
            <pc:docMk/>
            <pc:sldMk cId="3636632014" sldId="2146449582"/>
            <ac:spMk id="12" creationId="{FF14DA81-79EC-CEB9-1CB0-43EE167F4CE6}"/>
          </ac:spMkLst>
        </pc:spChg>
        <pc:spChg chg="del">
          <ac:chgData name="Pico, Sandra" userId="cc8376c2-a3b5-4a4f-8a94-916433d842ab" providerId="ADAL" clId="{5E62E25B-A0EE-4A4F-B735-D9FB714DF420}" dt="2023-11-13T17:33:31.407" v="11938" actId="478"/>
          <ac:spMkLst>
            <pc:docMk/>
            <pc:sldMk cId="3636632014" sldId="2146449582"/>
            <ac:spMk id="13" creationId="{0CDE3272-968A-CC5C-96D5-4FC002968A02}"/>
          </ac:spMkLst>
        </pc:spChg>
        <pc:spChg chg="add mod">
          <ac:chgData name="Pico, Sandra" userId="cc8376c2-a3b5-4a4f-8a94-916433d842ab" providerId="ADAL" clId="{5E62E25B-A0EE-4A4F-B735-D9FB714DF420}" dt="2023-11-13T17:33:47.198" v="11960"/>
          <ac:spMkLst>
            <pc:docMk/>
            <pc:sldMk cId="3636632014" sldId="2146449582"/>
            <ac:spMk id="15" creationId="{8EF22FAA-C5E3-7A70-9D3E-985099AB7BC0}"/>
          </ac:spMkLst>
        </pc:spChg>
        <pc:spChg chg="add mod">
          <ac:chgData name="Pico, Sandra" userId="cc8376c2-a3b5-4a4f-8a94-916433d842ab" providerId="ADAL" clId="{5E62E25B-A0EE-4A4F-B735-D9FB714DF420}" dt="2023-11-13T17:33:47.198" v="11960"/>
          <ac:spMkLst>
            <pc:docMk/>
            <pc:sldMk cId="3636632014" sldId="2146449582"/>
            <ac:spMk id="18" creationId="{B52FD1EC-F132-9F09-5A1B-FA028E3E61BA}"/>
          </ac:spMkLst>
        </pc:spChg>
        <pc:spChg chg="add mod">
          <ac:chgData name="Pico, Sandra" userId="cc8376c2-a3b5-4a4f-8a94-916433d842ab" providerId="ADAL" clId="{5E62E25B-A0EE-4A4F-B735-D9FB714DF420}" dt="2023-11-13T17:33:47.198" v="11960"/>
          <ac:spMkLst>
            <pc:docMk/>
            <pc:sldMk cId="3636632014" sldId="2146449582"/>
            <ac:spMk id="19" creationId="{146112C5-8E22-B07D-8E48-082D00BDA4FF}"/>
          </ac:spMkLst>
        </pc:spChg>
        <pc:picChg chg="add mod">
          <ac:chgData name="Pico, Sandra" userId="cc8376c2-a3b5-4a4f-8a94-916433d842ab" providerId="ADAL" clId="{5E62E25B-A0EE-4A4F-B735-D9FB714DF420}" dt="2023-11-13T17:33:47.198" v="11960"/>
          <ac:picMkLst>
            <pc:docMk/>
            <pc:sldMk cId="3636632014" sldId="2146449582"/>
            <ac:picMk id="9" creationId="{69A8B303-E3E0-CB9F-E3F2-D807574B0525}"/>
          </ac:picMkLst>
        </pc:picChg>
        <pc:picChg chg="add mod">
          <ac:chgData name="Pico, Sandra" userId="cc8376c2-a3b5-4a4f-8a94-916433d842ab" providerId="ADAL" clId="{5E62E25B-A0EE-4A4F-B735-D9FB714DF420}" dt="2023-11-13T17:33:47.198" v="11960"/>
          <ac:picMkLst>
            <pc:docMk/>
            <pc:sldMk cId="3636632014" sldId="2146449582"/>
            <ac:picMk id="14" creationId="{82307F4C-09A0-7239-19FB-F14871AA9DF6}"/>
          </ac:picMkLst>
        </pc:picChg>
        <pc:picChg chg="add mod">
          <ac:chgData name="Pico, Sandra" userId="cc8376c2-a3b5-4a4f-8a94-916433d842ab" providerId="ADAL" clId="{5E62E25B-A0EE-4A4F-B735-D9FB714DF420}" dt="2023-11-13T17:33:47.198" v="11960"/>
          <ac:picMkLst>
            <pc:docMk/>
            <pc:sldMk cId="3636632014" sldId="2146449582"/>
            <ac:picMk id="16" creationId="{8E1BBA45-810E-15AA-4D70-468192EE6F11}"/>
          </ac:picMkLst>
        </pc:picChg>
        <pc:picChg chg="add mod">
          <ac:chgData name="Pico, Sandra" userId="cc8376c2-a3b5-4a4f-8a94-916433d842ab" providerId="ADAL" clId="{5E62E25B-A0EE-4A4F-B735-D9FB714DF420}" dt="2023-11-13T17:33:47.198" v="11960"/>
          <ac:picMkLst>
            <pc:docMk/>
            <pc:sldMk cId="3636632014" sldId="2146449582"/>
            <ac:picMk id="17" creationId="{30A9C9ED-F902-5D37-D71C-BDAD912AF814}"/>
          </ac:picMkLst>
        </pc:picChg>
        <pc:picChg chg="add mod">
          <ac:chgData name="Pico, Sandra" userId="cc8376c2-a3b5-4a4f-8a94-916433d842ab" providerId="ADAL" clId="{5E62E25B-A0EE-4A4F-B735-D9FB714DF420}" dt="2023-11-13T17:33:47.198" v="11960"/>
          <ac:picMkLst>
            <pc:docMk/>
            <pc:sldMk cId="3636632014" sldId="2146449582"/>
            <ac:picMk id="20" creationId="{70A362CA-49EA-D680-2305-A5DEE678DA27}"/>
          </ac:picMkLst>
        </pc:picChg>
        <pc:cxnChg chg="del">
          <ac:chgData name="Pico, Sandra" userId="cc8376c2-a3b5-4a4f-8a94-916433d842ab" providerId="ADAL" clId="{5E62E25B-A0EE-4A4F-B735-D9FB714DF420}" dt="2023-11-13T17:33:31.407" v="11938" actId="478"/>
          <ac:cxnSpMkLst>
            <pc:docMk/>
            <pc:sldMk cId="3636632014" sldId="2146449582"/>
            <ac:cxnSpMk id="11" creationId="{41E539C2-59ED-8B4B-57AC-72563850A925}"/>
          </ac:cxnSpMkLst>
        </pc:cxnChg>
      </pc:sldChg>
      <pc:sldChg chg="addSp delSp modSp add">
        <pc:chgData name="Pico, Sandra" userId="cc8376c2-a3b5-4a4f-8a94-916433d842ab" providerId="ADAL" clId="{5E62E25B-A0EE-4A4F-B735-D9FB714DF420}" dt="2023-11-13T17:34:03.223" v="11965"/>
        <pc:sldMkLst>
          <pc:docMk/>
          <pc:sldMk cId="2429076564" sldId="2146449583"/>
        </pc:sldMkLst>
        <pc:spChg chg="add mod">
          <ac:chgData name="Pico, Sandra" userId="cc8376c2-a3b5-4a4f-8a94-916433d842ab" providerId="ADAL" clId="{5E62E25B-A0EE-4A4F-B735-D9FB714DF420}" dt="2023-11-13T17:33:58.288" v="11964"/>
          <ac:spMkLst>
            <pc:docMk/>
            <pc:sldMk cId="2429076564" sldId="2146449583"/>
            <ac:spMk id="6" creationId="{B6F876C2-CCC9-82EC-BA67-48C31B01A257}"/>
          </ac:spMkLst>
        </pc:spChg>
        <pc:spChg chg="add mod">
          <ac:chgData name="Pico, Sandra" userId="cc8376c2-a3b5-4a4f-8a94-916433d842ab" providerId="ADAL" clId="{5E62E25B-A0EE-4A4F-B735-D9FB714DF420}" dt="2023-11-13T17:33:58.288" v="11964"/>
          <ac:spMkLst>
            <pc:docMk/>
            <pc:sldMk cId="2429076564" sldId="2146449583"/>
            <ac:spMk id="8" creationId="{56C8B1B6-2B4D-1BA3-F4D4-57CB8BADA502}"/>
          </ac:spMkLst>
        </pc:spChg>
        <pc:spChg chg="del">
          <ac:chgData name="Pico, Sandra" userId="cc8376c2-a3b5-4a4f-8a94-916433d842ab" providerId="ADAL" clId="{5E62E25B-A0EE-4A4F-B735-D9FB714DF420}" dt="2023-11-13T17:33:52.676" v="11962" actId="478"/>
          <ac:spMkLst>
            <pc:docMk/>
            <pc:sldMk cId="2429076564" sldId="2146449583"/>
            <ac:spMk id="10" creationId="{9E07D531-88C2-B9D2-DA04-1F421DEDBFCB}"/>
          </ac:spMkLst>
        </pc:spChg>
        <pc:spChg chg="add mod">
          <ac:chgData name="Pico, Sandra" userId="cc8376c2-a3b5-4a4f-8a94-916433d842ab" providerId="ADAL" clId="{5E62E25B-A0EE-4A4F-B735-D9FB714DF420}" dt="2023-11-13T17:33:58.288" v="11964"/>
          <ac:spMkLst>
            <pc:docMk/>
            <pc:sldMk cId="2429076564" sldId="2146449583"/>
            <ac:spMk id="13" creationId="{CFB11404-B93C-4473-A6BF-C49861C14F11}"/>
          </ac:spMkLst>
        </pc:spChg>
        <pc:spChg chg="del">
          <ac:chgData name="Pico, Sandra" userId="cc8376c2-a3b5-4a4f-8a94-916433d842ab" providerId="ADAL" clId="{5E62E25B-A0EE-4A4F-B735-D9FB714DF420}" dt="2023-11-13T17:33:52.676" v="11962" actId="478"/>
          <ac:spMkLst>
            <pc:docMk/>
            <pc:sldMk cId="2429076564" sldId="2146449583"/>
            <ac:spMk id="15" creationId="{8EF22FAA-C5E3-7A70-9D3E-985099AB7BC0}"/>
          </ac:spMkLst>
        </pc:spChg>
        <pc:spChg chg="del">
          <ac:chgData name="Pico, Sandra" userId="cc8376c2-a3b5-4a4f-8a94-916433d842ab" providerId="ADAL" clId="{5E62E25B-A0EE-4A4F-B735-D9FB714DF420}" dt="2023-11-13T17:33:52.676" v="11962" actId="478"/>
          <ac:spMkLst>
            <pc:docMk/>
            <pc:sldMk cId="2429076564" sldId="2146449583"/>
            <ac:spMk id="18" creationId="{B52FD1EC-F132-9F09-5A1B-FA028E3E61BA}"/>
          </ac:spMkLst>
        </pc:spChg>
        <pc:spChg chg="del">
          <ac:chgData name="Pico, Sandra" userId="cc8376c2-a3b5-4a4f-8a94-916433d842ab" providerId="ADAL" clId="{5E62E25B-A0EE-4A4F-B735-D9FB714DF420}" dt="2023-11-13T17:33:52.676" v="11962" actId="478"/>
          <ac:spMkLst>
            <pc:docMk/>
            <pc:sldMk cId="2429076564" sldId="2146449583"/>
            <ac:spMk id="19" creationId="{146112C5-8E22-B07D-8E48-082D00BDA4FF}"/>
          </ac:spMkLst>
        </pc:spChg>
        <pc:spChg chg="add mod">
          <ac:chgData name="Pico, Sandra" userId="cc8376c2-a3b5-4a4f-8a94-916433d842ab" providerId="ADAL" clId="{5E62E25B-A0EE-4A4F-B735-D9FB714DF420}" dt="2023-11-13T17:33:58.288" v="11964"/>
          <ac:spMkLst>
            <pc:docMk/>
            <pc:sldMk cId="2429076564" sldId="2146449583"/>
            <ac:spMk id="21" creationId="{F9369FE1-34D5-DA8C-115A-0F90C6F77541}"/>
          </ac:spMkLst>
        </pc:spChg>
        <pc:spChg chg="add mod">
          <ac:chgData name="Pico, Sandra" userId="cc8376c2-a3b5-4a4f-8a94-916433d842ab" providerId="ADAL" clId="{5E62E25B-A0EE-4A4F-B735-D9FB714DF420}" dt="2023-11-13T17:33:58.288" v="11964"/>
          <ac:spMkLst>
            <pc:docMk/>
            <pc:sldMk cId="2429076564" sldId="2146449583"/>
            <ac:spMk id="22" creationId="{27915677-4A5D-2E42-BA28-38C33FE6B9A1}"/>
          </ac:spMkLst>
        </pc:spChg>
        <pc:picChg chg="add mod">
          <ac:chgData name="Pico, Sandra" userId="cc8376c2-a3b5-4a4f-8a94-916433d842ab" providerId="ADAL" clId="{5E62E25B-A0EE-4A4F-B735-D9FB714DF420}" dt="2023-11-13T17:33:58.288" v="11964"/>
          <ac:picMkLst>
            <pc:docMk/>
            <pc:sldMk cId="2429076564" sldId="2146449583"/>
            <ac:picMk id="2" creationId="{B4B24197-9803-EE92-8D93-5983FA926D48}"/>
          </ac:picMkLst>
        </pc:picChg>
        <pc:picChg chg="add mod">
          <ac:chgData name="Pico, Sandra" userId="cc8376c2-a3b5-4a4f-8a94-916433d842ab" providerId="ADAL" clId="{5E62E25B-A0EE-4A4F-B735-D9FB714DF420}" dt="2023-11-13T17:33:58.288" v="11964"/>
          <ac:picMkLst>
            <pc:docMk/>
            <pc:sldMk cId="2429076564" sldId="2146449583"/>
            <ac:picMk id="7" creationId="{6DB95FBE-E144-65FB-9C54-44E518312940}"/>
          </ac:picMkLst>
        </pc:picChg>
        <pc:picChg chg="del">
          <ac:chgData name="Pico, Sandra" userId="cc8376c2-a3b5-4a4f-8a94-916433d842ab" providerId="ADAL" clId="{5E62E25B-A0EE-4A4F-B735-D9FB714DF420}" dt="2023-11-13T17:33:52.676" v="11962" actId="478"/>
          <ac:picMkLst>
            <pc:docMk/>
            <pc:sldMk cId="2429076564" sldId="2146449583"/>
            <ac:picMk id="9" creationId="{69A8B303-E3E0-CB9F-E3F2-D807574B0525}"/>
          </ac:picMkLst>
        </pc:picChg>
        <pc:picChg chg="add mod">
          <ac:chgData name="Pico, Sandra" userId="cc8376c2-a3b5-4a4f-8a94-916433d842ab" providerId="ADAL" clId="{5E62E25B-A0EE-4A4F-B735-D9FB714DF420}" dt="2023-11-13T17:33:58.288" v="11964"/>
          <ac:picMkLst>
            <pc:docMk/>
            <pc:sldMk cId="2429076564" sldId="2146449583"/>
            <ac:picMk id="11" creationId="{1234CF4A-70DD-F678-D4F7-59423BDE52C3}"/>
          </ac:picMkLst>
        </pc:picChg>
        <pc:picChg chg="add mod">
          <ac:chgData name="Pico, Sandra" userId="cc8376c2-a3b5-4a4f-8a94-916433d842ab" providerId="ADAL" clId="{5E62E25B-A0EE-4A4F-B735-D9FB714DF420}" dt="2023-11-13T17:33:58.288" v="11964"/>
          <ac:picMkLst>
            <pc:docMk/>
            <pc:sldMk cId="2429076564" sldId="2146449583"/>
            <ac:picMk id="12" creationId="{E1751AF6-CD87-7BA6-DB73-72B093C956C8}"/>
          </ac:picMkLst>
        </pc:picChg>
        <pc:picChg chg="del">
          <ac:chgData name="Pico, Sandra" userId="cc8376c2-a3b5-4a4f-8a94-916433d842ab" providerId="ADAL" clId="{5E62E25B-A0EE-4A4F-B735-D9FB714DF420}" dt="2023-11-13T17:33:52.676" v="11962" actId="478"/>
          <ac:picMkLst>
            <pc:docMk/>
            <pc:sldMk cId="2429076564" sldId="2146449583"/>
            <ac:picMk id="14" creationId="{82307F4C-09A0-7239-19FB-F14871AA9DF6}"/>
          </ac:picMkLst>
        </pc:picChg>
        <pc:picChg chg="del">
          <ac:chgData name="Pico, Sandra" userId="cc8376c2-a3b5-4a4f-8a94-916433d842ab" providerId="ADAL" clId="{5E62E25B-A0EE-4A4F-B735-D9FB714DF420}" dt="2023-11-13T17:33:52.676" v="11962" actId="478"/>
          <ac:picMkLst>
            <pc:docMk/>
            <pc:sldMk cId="2429076564" sldId="2146449583"/>
            <ac:picMk id="16" creationId="{8E1BBA45-810E-15AA-4D70-468192EE6F11}"/>
          </ac:picMkLst>
        </pc:picChg>
        <pc:picChg chg="del">
          <ac:chgData name="Pico, Sandra" userId="cc8376c2-a3b5-4a4f-8a94-916433d842ab" providerId="ADAL" clId="{5E62E25B-A0EE-4A4F-B735-D9FB714DF420}" dt="2023-11-13T17:33:52.676" v="11962" actId="478"/>
          <ac:picMkLst>
            <pc:docMk/>
            <pc:sldMk cId="2429076564" sldId="2146449583"/>
            <ac:picMk id="17" creationId="{30A9C9ED-F902-5D37-D71C-BDAD912AF814}"/>
          </ac:picMkLst>
        </pc:picChg>
        <pc:picChg chg="del">
          <ac:chgData name="Pico, Sandra" userId="cc8376c2-a3b5-4a4f-8a94-916433d842ab" providerId="ADAL" clId="{5E62E25B-A0EE-4A4F-B735-D9FB714DF420}" dt="2023-11-13T17:33:52.676" v="11962" actId="478"/>
          <ac:picMkLst>
            <pc:docMk/>
            <pc:sldMk cId="2429076564" sldId="2146449583"/>
            <ac:picMk id="20" creationId="{70A362CA-49EA-D680-2305-A5DEE678DA27}"/>
          </ac:picMkLst>
        </pc:picChg>
        <pc:picChg chg="add mod">
          <ac:chgData name="Pico, Sandra" userId="cc8376c2-a3b5-4a4f-8a94-916433d842ab" providerId="ADAL" clId="{5E62E25B-A0EE-4A4F-B735-D9FB714DF420}" dt="2023-11-13T17:33:58.288" v="11964"/>
          <ac:picMkLst>
            <pc:docMk/>
            <pc:sldMk cId="2429076564" sldId="2146449583"/>
            <ac:picMk id="23" creationId="{62F94FD8-E48B-AC11-4073-CD64D025A3EA}"/>
          </ac:picMkLst>
        </pc:picChg>
        <pc:picChg chg="add mod">
          <ac:chgData name="Pico, Sandra" userId="cc8376c2-a3b5-4a4f-8a94-916433d842ab" providerId="ADAL" clId="{5E62E25B-A0EE-4A4F-B735-D9FB714DF420}" dt="2023-11-13T17:33:58.288" v="11964"/>
          <ac:picMkLst>
            <pc:docMk/>
            <pc:sldMk cId="2429076564" sldId="2146449583"/>
            <ac:picMk id="24" creationId="{0AC02FA4-29E9-714D-FAED-4D8B816E0523}"/>
          </ac:picMkLst>
        </pc:picChg>
        <pc:picChg chg="add mod">
          <ac:chgData name="Pico, Sandra" userId="cc8376c2-a3b5-4a4f-8a94-916433d842ab" providerId="ADAL" clId="{5E62E25B-A0EE-4A4F-B735-D9FB714DF420}" dt="2023-11-13T17:34:03.223" v="11965"/>
          <ac:picMkLst>
            <pc:docMk/>
            <pc:sldMk cId="2429076564" sldId="2146449583"/>
            <ac:picMk id="25" creationId="{4ADC4BF3-2BDD-E068-D936-EE1E825488A4}"/>
          </ac:picMkLst>
        </pc:picChg>
      </pc:sldChg>
      <pc:sldChg chg="addSp delSp modSp add">
        <pc:chgData name="Pico, Sandra" userId="cc8376c2-a3b5-4a4f-8a94-916433d842ab" providerId="ADAL" clId="{5E62E25B-A0EE-4A4F-B735-D9FB714DF420}" dt="2023-11-13T17:34:14.089" v="11969"/>
        <pc:sldMkLst>
          <pc:docMk/>
          <pc:sldMk cId="2943224276" sldId="2146449584"/>
        </pc:sldMkLst>
        <pc:spChg chg="del">
          <ac:chgData name="Pico, Sandra" userId="cc8376c2-a3b5-4a4f-8a94-916433d842ab" providerId="ADAL" clId="{5E62E25B-A0EE-4A4F-B735-D9FB714DF420}" dt="2023-11-13T17:34:13.865" v="11968" actId="478"/>
          <ac:spMkLst>
            <pc:docMk/>
            <pc:sldMk cId="2943224276" sldId="2146449584"/>
            <ac:spMk id="6" creationId="{B6F876C2-CCC9-82EC-BA67-48C31B01A257}"/>
          </ac:spMkLst>
        </pc:spChg>
        <pc:spChg chg="del">
          <ac:chgData name="Pico, Sandra" userId="cc8376c2-a3b5-4a4f-8a94-916433d842ab" providerId="ADAL" clId="{5E62E25B-A0EE-4A4F-B735-D9FB714DF420}" dt="2023-11-13T17:34:13.865" v="11968" actId="478"/>
          <ac:spMkLst>
            <pc:docMk/>
            <pc:sldMk cId="2943224276" sldId="2146449584"/>
            <ac:spMk id="8" creationId="{56C8B1B6-2B4D-1BA3-F4D4-57CB8BADA502}"/>
          </ac:spMkLst>
        </pc:spChg>
        <pc:spChg chg="add mod">
          <ac:chgData name="Pico, Sandra" userId="cc8376c2-a3b5-4a4f-8a94-916433d842ab" providerId="ADAL" clId="{5E62E25B-A0EE-4A4F-B735-D9FB714DF420}" dt="2023-11-13T17:34:14.089" v="11969"/>
          <ac:spMkLst>
            <pc:docMk/>
            <pc:sldMk cId="2943224276" sldId="2146449584"/>
            <ac:spMk id="10" creationId="{C4290E6F-535A-2B0E-CC3F-FDF1D06DCFB7}"/>
          </ac:spMkLst>
        </pc:spChg>
        <pc:spChg chg="del">
          <ac:chgData name="Pico, Sandra" userId="cc8376c2-a3b5-4a4f-8a94-916433d842ab" providerId="ADAL" clId="{5E62E25B-A0EE-4A4F-B735-D9FB714DF420}" dt="2023-11-13T17:34:13.865" v="11968" actId="478"/>
          <ac:spMkLst>
            <pc:docMk/>
            <pc:sldMk cId="2943224276" sldId="2146449584"/>
            <ac:spMk id="13" creationId="{CFB11404-B93C-4473-A6BF-C49861C14F11}"/>
          </ac:spMkLst>
        </pc:spChg>
        <pc:spChg chg="add mod">
          <ac:chgData name="Pico, Sandra" userId="cc8376c2-a3b5-4a4f-8a94-916433d842ab" providerId="ADAL" clId="{5E62E25B-A0EE-4A4F-B735-D9FB714DF420}" dt="2023-11-13T17:34:14.089" v="11969"/>
          <ac:spMkLst>
            <pc:docMk/>
            <pc:sldMk cId="2943224276" sldId="2146449584"/>
            <ac:spMk id="15" creationId="{0DF31952-C93F-77ED-0B3B-98FFB0C62342}"/>
          </ac:spMkLst>
        </pc:spChg>
        <pc:spChg chg="add mod">
          <ac:chgData name="Pico, Sandra" userId="cc8376c2-a3b5-4a4f-8a94-916433d842ab" providerId="ADAL" clId="{5E62E25B-A0EE-4A4F-B735-D9FB714DF420}" dt="2023-11-13T17:34:14.089" v="11969"/>
          <ac:spMkLst>
            <pc:docMk/>
            <pc:sldMk cId="2943224276" sldId="2146449584"/>
            <ac:spMk id="18" creationId="{3FE5C4A6-4389-219F-F60B-4C1B288F421A}"/>
          </ac:spMkLst>
        </pc:spChg>
        <pc:spChg chg="add mod">
          <ac:chgData name="Pico, Sandra" userId="cc8376c2-a3b5-4a4f-8a94-916433d842ab" providerId="ADAL" clId="{5E62E25B-A0EE-4A4F-B735-D9FB714DF420}" dt="2023-11-13T17:34:14.089" v="11969"/>
          <ac:spMkLst>
            <pc:docMk/>
            <pc:sldMk cId="2943224276" sldId="2146449584"/>
            <ac:spMk id="19" creationId="{952B792A-1DD1-A2DD-8D6B-4C7B110E12A9}"/>
          </ac:spMkLst>
        </pc:spChg>
        <pc:spChg chg="del">
          <ac:chgData name="Pico, Sandra" userId="cc8376c2-a3b5-4a4f-8a94-916433d842ab" providerId="ADAL" clId="{5E62E25B-A0EE-4A4F-B735-D9FB714DF420}" dt="2023-11-13T17:34:13.865" v="11968" actId="478"/>
          <ac:spMkLst>
            <pc:docMk/>
            <pc:sldMk cId="2943224276" sldId="2146449584"/>
            <ac:spMk id="21" creationId="{F9369FE1-34D5-DA8C-115A-0F90C6F77541}"/>
          </ac:spMkLst>
        </pc:spChg>
        <pc:spChg chg="del">
          <ac:chgData name="Pico, Sandra" userId="cc8376c2-a3b5-4a4f-8a94-916433d842ab" providerId="ADAL" clId="{5E62E25B-A0EE-4A4F-B735-D9FB714DF420}" dt="2023-11-13T17:34:13.865" v="11968" actId="478"/>
          <ac:spMkLst>
            <pc:docMk/>
            <pc:sldMk cId="2943224276" sldId="2146449584"/>
            <ac:spMk id="22" creationId="{27915677-4A5D-2E42-BA28-38C33FE6B9A1}"/>
          </ac:spMkLst>
        </pc:spChg>
        <pc:spChg chg="add mod">
          <ac:chgData name="Pico, Sandra" userId="cc8376c2-a3b5-4a4f-8a94-916433d842ab" providerId="ADAL" clId="{5E62E25B-A0EE-4A4F-B735-D9FB714DF420}" dt="2023-11-13T17:34:14.089" v="11969"/>
          <ac:spMkLst>
            <pc:docMk/>
            <pc:sldMk cId="2943224276" sldId="2146449584"/>
            <ac:spMk id="26" creationId="{A34FEFEA-3251-D170-A1E9-A439C188DF5D}"/>
          </ac:spMkLst>
        </pc:spChg>
        <pc:spChg chg="add mod">
          <ac:chgData name="Pico, Sandra" userId="cc8376c2-a3b5-4a4f-8a94-916433d842ab" providerId="ADAL" clId="{5E62E25B-A0EE-4A4F-B735-D9FB714DF420}" dt="2023-11-13T17:34:14.089" v="11969"/>
          <ac:spMkLst>
            <pc:docMk/>
            <pc:sldMk cId="2943224276" sldId="2146449584"/>
            <ac:spMk id="28" creationId="{4AAA8B3F-4660-7066-989E-92C8FF5CDD1C}"/>
          </ac:spMkLst>
        </pc:spChg>
        <pc:picChg chg="del">
          <ac:chgData name="Pico, Sandra" userId="cc8376c2-a3b5-4a4f-8a94-916433d842ab" providerId="ADAL" clId="{5E62E25B-A0EE-4A4F-B735-D9FB714DF420}" dt="2023-11-13T17:34:13.865" v="11968" actId="478"/>
          <ac:picMkLst>
            <pc:docMk/>
            <pc:sldMk cId="2943224276" sldId="2146449584"/>
            <ac:picMk id="2" creationId="{B4B24197-9803-EE92-8D93-5983FA926D48}"/>
          </ac:picMkLst>
        </pc:picChg>
        <pc:picChg chg="del">
          <ac:chgData name="Pico, Sandra" userId="cc8376c2-a3b5-4a4f-8a94-916433d842ab" providerId="ADAL" clId="{5E62E25B-A0EE-4A4F-B735-D9FB714DF420}" dt="2023-11-13T17:34:13.865" v="11968" actId="478"/>
          <ac:picMkLst>
            <pc:docMk/>
            <pc:sldMk cId="2943224276" sldId="2146449584"/>
            <ac:picMk id="7" creationId="{6DB95FBE-E144-65FB-9C54-44E518312940}"/>
          </ac:picMkLst>
        </pc:picChg>
        <pc:picChg chg="add mod">
          <ac:chgData name="Pico, Sandra" userId="cc8376c2-a3b5-4a4f-8a94-916433d842ab" providerId="ADAL" clId="{5E62E25B-A0EE-4A4F-B735-D9FB714DF420}" dt="2023-11-13T17:34:14.089" v="11969"/>
          <ac:picMkLst>
            <pc:docMk/>
            <pc:sldMk cId="2943224276" sldId="2146449584"/>
            <ac:picMk id="9" creationId="{82AD1E68-C003-76C2-A659-215F25A54913}"/>
          </ac:picMkLst>
        </pc:picChg>
        <pc:picChg chg="del">
          <ac:chgData name="Pico, Sandra" userId="cc8376c2-a3b5-4a4f-8a94-916433d842ab" providerId="ADAL" clId="{5E62E25B-A0EE-4A4F-B735-D9FB714DF420}" dt="2023-11-13T17:34:13.865" v="11968" actId="478"/>
          <ac:picMkLst>
            <pc:docMk/>
            <pc:sldMk cId="2943224276" sldId="2146449584"/>
            <ac:picMk id="11" creationId="{1234CF4A-70DD-F678-D4F7-59423BDE52C3}"/>
          </ac:picMkLst>
        </pc:picChg>
        <pc:picChg chg="del">
          <ac:chgData name="Pico, Sandra" userId="cc8376c2-a3b5-4a4f-8a94-916433d842ab" providerId="ADAL" clId="{5E62E25B-A0EE-4A4F-B735-D9FB714DF420}" dt="2023-11-13T17:34:13.865" v="11968" actId="478"/>
          <ac:picMkLst>
            <pc:docMk/>
            <pc:sldMk cId="2943224276" sldId="2146449584"/>
            <ac:picMk id="12" creationId="{E1751AF6-CD87-7BA6-DB73-72B093C956C8}"/>
          </ac:picMkLst>
        </pc:picChg>
        <pc:picChg chg="add mod">
          <ac:chgData name="Pico, Sandra" userId="cc8376c2-a3b5-4a4f-8a94-916433d842ab" providerId="ADAL" clId="{5E62E25B-A0EE-4A4F-B735-D9FB714DF420}" dt="2023-11-13T17:34:14.089" v="11969"/>
          <ac:picMkLst>
            <pc:docMk/>
            <pc:sldMk cId="2943224276" sldId="2146449584"/>
            <ac:picMk id="14" creationId="{B9BFF341-70AF-8E13-D745-F25AD3F470E1}"/>
          </ac:picMkLst>
        </pc:picChg>
        <pc:picChg chg="add mod">
          <ac:chgData name="Pico, Sandra" userId="cc8376c2-a3b5-4a4f-8a94-916433d842ab" providerId="ADAL" clId="{5E62E25B-A0EE-4A4F-B735-D9FB714DF420}" dt="2023-11-13T17:34:14.089" v="11969"/>
          <ac:picMkLst>
            <pc:docMk/>
            <pc:sldMk cId="2943224276" sldId="2146449584"/>
            <ac:picMk id="16" creationId="{508B341C-D00C-62A8-6E36-AD1B835A87CC}"/>
          </ac:picMkLst>
        </pc:picChg>
        <pc:picChg chg="add mod">
          <ac:chgData name="Pico, Sandra" userId="cc8376c2-a3b5-4a4f-8a94-916433d842ab" providerId="ADAL" clId="{5E62E25B-A0EE-4A4F-B735-D9FB714DF420}" dt="2023-11-13T17:34:14.089" v="11969"/>
          <ac:picMkLst>
            <pc:docMk/>
            <pc:sldMk cId="2943224276" sldId="2146449584"/>
            <ac:picMk id="17" creationId="{E18ACBF4-2D28-D425-4D69-7BEBB24EA574}"/>
          </ac:picMkLst>
        </pc:picChg>
        <pc:picChg chg="add mod">
          <ac:chgData name="Pico, Sandra" userId="cc8376c2-a3b5-4a4f-8a94-916433d842ab" providerId="ADAL" clId="{5E62E25B-A0EE-4A4F-B735-D9FB714DF420}" dt="2023-11-13T17:34:14.089" v="11969"/>
          <ac:picMkLst>
            <pc:docMk/>
            <pc:sldMk cId="2943224276" sldId="2146449584"/>
            <ac:picMk id="20" creationId="{8EEB290E-623E-ED7A-8700-6940F82F5C75}"/>
          </ac:picMkLst>
        </pc:picChg>
        <pc:picChg chg="del">
          <ac:chgData name="Pico, Sandra" userId="cc8376c2-a3b5-4a4f-8a94-916433d842ab" providerId="ADAL" clId="{5E62E25B-A0EE-4A4F-B735-D9FB714DF420}" dt="2023-11-13T17:34:13.865" v="11968" actId="478"/>
          <ac:picMkLst>
            <pc:docMk/>
            <pc:sldMk cId="2943224276" sldId="2146449584"/>
            <ac:picMk id="23" creationId="{62F94FD8-E48B-AC11-4073-CD64D025A3EA}"/>
          </ac:picMkLst>
        </pc:picChg>
        <pc:picChg chg="del">
          <ac:chgData name="Pico, Sandra" userId="cc8376c2-a3b5-4a4f-8a94-916433d842ab" providerId="ADAL" clId="{5E62E25B-A0EE-4A4F-B735-D9FB714DF420}" dt="2023-11-13T17:34:13.865" v="11968" actId="478"/>
          <ac:picMkLst>
            <pc:docMk/>
            <pc:sldMk cId="2943224276" sldId="2146449584"/>
            <ac:picMk id="24" creationId="{0AC02FA4-29E9-714D-FAED-4D8B816E0523}"/>
          </ac:picMkLst>
        </pc:picChg>
        <pc:picChg chg="del">
          <ac:chgData name="Pico, Sandra" userId="cc8376c2-a3b5-4a4f-8a94-916433d842ab" providerId="ADAL" clId="{5E62E25B-A0EE-4A4F-B735-D9FB714DF420}" dt="2023-11-13T17:34:13.865" v="11968" actId="478"/>
          <ac:picMkLst>
            <pc:docMk/>
            <pc:sldMk cId="2943224276" sldId="2146449584"/>
            <ac:picMk id="25" creationId="{4ADC4BF3-2BDD-E068-D936-EE1E825488A4}"/>
          </ac:picMkLst>
        </pc:picChg>
        <pc:picChg chg="add mod">
          <ac:chgData name="Pico, Sandra" userId="cc8376c2-a3b5-4a4f-8a94-916433d842ab" providerId="ADAL" clId="{5E62E25B-A0EE-4A4F-B735-D9FB714DF420}" dt="2023-11-13T17:34:14.089" v="11969"/>
          <ac:picMkLst>
            <pc:docMk/>
            <pc:sldMk cId="2943224276" sldId="2146449584"/>
            <ac:picMk id="27" creationId="{1243A391-700E-F2F6-E8BB-E385149CD34D}"/>
          </ac:picMkLst>
        </pc:picChg>
        <pc:picChg chg="add mod">
          <ac:chgData name="Pico, Sandra" userId="cc8376c2-a3b5-4a4f-8a94-916433d842ab" providerId="ADAL" clId="{5E62E25B-A0EE-4A4F-B735-D9FB714DF420}" dt="2023-11-13T17:34:14.089" v="11969"/>
          <ac:picMkLst>
            <pc:docMk/>
            <pc:sldMk cId="2943224276" sldId="2146449584"/>
            <ac:picMk id="29" creationId="{1E1678E4-81C0-5124-D1A9-1C50F6627A6D}"/>
          </ac:picMkLst>
        </pc:picChg>
        <pc:picChg chg="add mod">
          <ac:chgData name="Pico, Sandra" userId="cc8376c2-a3b5-4a4f-8a94-916433d842ab" providerId="ADAL" clId="{5E62E25B-A0EE-4A4F-B735-D9FB714DF420}" dt="2023-11-13T17:34:14.089" v="11969"/>
          <ac:picMkLst>
            <pc:docMk/>
            <pc:sldMk cId="2943224276" sldId="2146449584"/>
            <ac:picMk id="30" creationId="{940633AA-212E-F24A-EE9B-02E8F985B150}"/>
          </ac:picMkLst>
        </pc:picChg>
      </pc:sldChg>
      <pc:sldChg chg="addSp delSp modSp add">
        <pc:chgData name="Pico, Sandra" userId="cc8376c2-a3b5-4a4f-8a94-916433d842ab" providerId="ADAL" clId="{5E62E25B-A0EE-4A4F-B735-D9FB714DF420}" dt="2023-11-13T17:34:24.427" v="11973"/>
        <pc:sldMkLst>
          <pc:docMk/>
          <pc:sldMk cId="3066780996" sldId="2146449585"/>
        </pc:sldMkLst>
        <pc:spChg chg="add mod">
          <ac:chgData name="Pico, Sandra" userId="cc8376c2-a3b5-4a4f-8a94-916433d842ab" providerId="ADAL" clId="{5E62E25B-A0EE-4A4F-B735-D9FB714DF420}" dt="2023-11-13T17:34:24.427" v="11973"/>
          <ac:spMkLst>
            <pc:docMk/>
            <pc:sldMk cId="3066780996" sldId="2146449585"/>
            <ac:spMk id="2" creationId="{4CB06CA3-E550-5BF0-1518-3297C59C5BCB}"/>
          </ac:spMkLst>
        </pc:spChg>
        <pc:spChg chg="add mod">
          <ac:chgData name="Pico, Sandra" userId="cc8376c2-a3b5-4a4f-8a94-916433d842ab" providerId="ADAL" clId="{5E62E25B-A0EE-4A4F-B735-D9FB714DF420}" dt="2023-11-13T17:34:24.427" v="11973"/>
          <ac:spMkLst>
            <pc:docMk/>
            <pc:sldMk cId="3066780996" sldId="2146449585"/>
            <ac:spMk id="7" creationId="{FF004B52-D13E-5F02-CBB2-D0E60F1F6B44}"/>
          </ac:spMkLst>
        </pc:spChg>
        <pc:spChg chg="del">
          <ac:chgData name="Pico, Sandra" userId="cc8376c2-a3b5-4a4f-8a94-916433d842ab" providerId="ADAL" clId="{5E62E25B-A0EE-4A4F-B735-D9FB714DF420}" dt="2023-11-13T17:34:24.226" v="11972" actId="478"/>
          <ac:spMkLst>
            <pc:docMk/>
            <pc:sldMk cId="3066780996" sldId="2146449585"/>
            <ac:spMk id="10" creationId="{C4290E6F-535A-2B0E-CC3F-FDF1D06DCFB7}"/>
          </ac:spMkLst>
        </pc:spChg>
        <pc:spChg chg="add mod">
          <ac:chgData name="Pico, Sandra" userId="cc8376c2-a3b5-4a4f-8a94-916433d842ab" providerId="ADAL" clId="{5E62E25B-A0EE-4A4F-B735-D9FB714DF420}" dt="2023-11-13T17:34:24.427" v="11973"/>
          <ac:spMkLst>
            <pc:docMk/>
            <pc:sldMk cId="3066780996" sldId="2146449585"/>
            <ac:spMk id="11" creationId="{378CF07D-8FA2-B451-CA91-9215650EFB4C}"/>
          </ac:spMkLst>
        </pc:spChg>
        <pc:spChg chg="del">
          <ac:chgData name="Pico, Sandra" userId="cc8376c2-a3b5-4a4f-8a94-916433d842ab" providerId="ADAL" clId="{5E62E25B-A0EE-4A4F-B735-D9FB714DF420}" dt="2023-11-13T17:34:24.226" v="11972" actId="478"/>
          <ac:spMkLst>
            <pc:docMk/>
            <pc:sldMk cId="3066780996" sldId="2146449585"/>
            <ac:spMk id="15" creationId="{0DF31952-C93F-77ED-0B3B-98FFB0C62342}"/>
          </ac:spMkLst>
        </pc:spChg>
        <pc:spChg chg="del">
          <ac:chgData name="Pico, Sandra" userId="cc8376c2-a3b5-4a4f-8a94-916433d842ab" providerId="ADAL" clId="{5E62E25B-A0EE-4A4F-B735-D9FB714DF420}" dt="2023-11-13T17:34:24.226" v="11972" actId="478"/>
          <ac:spMkLst>
            <pc:docMk/>
            <pc:sldMk cId="3066780996" sldId="2146449585"/>
            <ac:spMk id="18" creationId="{3FE5C4A6-4389-219F-F60B-4C1B288F421A}"/>
          </ac:spMkLst>
        </pc:spChg>
        <pc:spChg chg="del">
          <ac:chgData name="Pico, Sandra" userId="cc8376c2-a3b5-4a4f-8a94-916433d842ab" providerId="ADAL" clId="{5E62E25B-A0EE-4A4F-B735-D9FB714DF420}" dt="2023-11-13T17:34:24.226" v="11972" actId="478"/>
          <ac:spMkLst>
            <pc:docMk/>
            <pc:sldMk cId="3066780996" sldId="2146449585"/>
            <ac:spMk id="19" creationId="{952B792A-1DD1-A2DD-8D6B-4C7B110E12A9}"/>
          </ac:spMkLst>
        </pc:spChg>
        <pc:spChg chg="add mod">
          <ac:chgData name="Pico, Sandra" userId="cc8376c2-a3b5-4a4f-8a94-916433d842ab" providerId="ADAL" clId="{5E62E25B-A0EE-4A4F-B735-D9FB714DF420}" dt="2023-11-13T17:34:24.427" v="11973"/>
          <ac:spMkLst>
            <pc:docMk/>
            <pc:sldMk cId="3066780996" sldId="2146449585"/>
            <ac:spMk id="21" creationId="{0788C8DC-88B7-4CCA-4A20-1D7545FF599C}"/>
          </ac:spMkLst>
        </pc:spChg>
        <pc:spChg chg="add mod">
          <ac:chgData name="Pico, Sandra" userId="cc8376c2-a3b5-4a4f-8a94-916433d842ab" providerId="ADAL" clId="{5E62E25B-A0EE-4A4F-B735-D9FB714DF420}" dt="2023-11-13T17:34:24.427" v="11973"/>
          <ac:spMkLst>
            <pc:docMk/>
            <pc:sldMk cId="3066780996" sldId="2146449585"/>
            <ac:spMk id="22" creationId="{BF030482-CBFE-013A-BB3A-ED53BFD434F6}"/>
          </ac:spMkLst>
        </pc:spChg>
        <pc:spChg chg="add mod">
          <ac:chgData name="Pico, Sandra" userId="cc8376c2-a3b5-4a4f-8a94-916433d842ab" providerId="ADAL" clId="{5E62E25B-A0EE-4A4F-B735-D9FB714DF420}" dt="2023-11-13T17:34:24.427" v="11973"/>
          <ac:spMkLst>
            <pc:docMk/>
            <pc:sldMk cId="3066780996" sldId="2146449585"/>
            <ac:spMk id="24" creationId="{ED95DCA8-C31C-593E-868E-2EE99584142A}"/>
          </ac:spMkLst>
        </pc:spChg>
        <pc:spChg chg="del">
          <ac:chgData name="Pico, Sandra" userId="cc8376c2-a3b5-4a4f-8a94-916433d842ab" providerId="ADAL" clId="{5E62E25B-A0EE-4A4F-B735-D9FB714DF420}" dt="2023-11-13T17:34:24.226" v="11972" actId="478"/>
          <ac:spMkLst>
            <pc:docMk/>
            <pc:sldMk cId="3066780996" sldId="2146449585"/>
            <ac:spMk id="26" creationId="{A34FEFEA-3251-D170-A1E9-A439C188DF5D}"/>
          </ac:spMkLst>
        </pc:spChg>
        <pc:spChg chg="del">
          <ac:chgData name="Pico, Sandra" userId="cc8376c2-a3b5-4a4f-8a94-916433d842ab" providerId="ADAL" clId="{5E62E25B-A0EE-4A4F-B735-D9FB714DF420}" dt="2023-11-13T17:34:24.226" v="11972" actId="478"/>
          <ac:spMkLst>
            <pc:docMk/>
            <pc:sldMk cId="3066780996" sldId="2146449585"/>
            <ac:spMk id="28" creationId="{4AAA8B3F-4660-7066-989E-92C8FF5CDD1C}"/>
          </ac:spMkLst>
        </pc:spChg>
        <pc:spChg chg="add mod">
          <ac:chgData name="Pico, Sandra" userId="cc8376c2-a3b5-4a4f-8a94-916433d842ab" providerId="ADAL" clId="{5E62E25B-A0EE-4A4F-B735-D9FB714DF420}" dt="2023-11-13T17:34:24.427" v="11973"/>
          <ac:spMkLst>
            <pc:docMk/>
            <pc:sldMk cId="3066780996" sldId="2146449585"/>
            <ac:spMk id="31" creationId="{3E2B540E-E3EE-9B35-B37B-DEC8FB67ADB0}"/>
          </ac:spMkLst>
        </pc:spChg>
        <pc:spChg chg="add mod">
          <ac:chgData name="Pico, Sandra" userId="cc8376c2-a3b5-4a4f-8a94-916433d842ab" providerId="ADAL" clId="{5E62E25B-A0EE-4A4F-B735-D9FB714DF420}" dt="2023-11-13T17:34:24.427" v="11973"/>
          <ac:spMkLst>
            <pc:docMk/>
            <pc:sldMk cId="3066780996" sldId="2146449585"/>
            <ac:spMk id="35" creationId="{DAA87B90-9545-7786-BDA6-E11B1797E895}"/>
          </ac:spMkLst>
        </pc:spChg>
        <pc:spChg chg="add mod">
          <ac:chgData name="Pico, Sandra" userId="cc8376c2-a3b5-4a4f-8a94-916433d842ab" providerId="ADAL" clId="{5E62E25B-A0EE-4A4F-B735-D9FB714DF420}" dt="2023-11-13T17:34:24.427" v="11973"/>
          <ac:spMkLst>
            <pc:docMk/>
            <pc:sldMk cId="3066780996" sldId="2146449585"/>
            <ac:spMk id="37" creationId="{D87073F4-052A-5AEB-58F9-C1D1B2CD35A5}"/>
          </ac:spMkLst>
        </pc:spChg>
        <pc:spChg chg="add mod">
          <ac:chgData name="Pico, Sandra" userId="cc8376c2-a3b5-4a4f-8a94-916433d842ab" providerId="ADAL" clId="{5E62E25B-A0EE-4A4F-B735-D9FB714DF420}" dt="2023-11-13T17:34:24.427" v="11973"/>
          <ac:spMkLst>
            <pc:docMk/>
            <pc:sldMk cId="3066780996" sldId="2146449585"/>
            <ac:spMk id="38" creationId="{D7342759-7C04-F530-06BA-038B8BD24A4C}"/>
          </ac:spMkLst>
        </pc:spChg>
        <pc:picChg chg="add mod">
          <ac:chgData name="Pico, Sandra" userId="cc8376c2-a3b5-4a4f-8a94-916433d842ab" providerId="ADAL" clId="{5E62E25B-A0EE-4A4F-B735-D9FB714DF420}" dt="2023-11-13T17:34:24.427" v="11973"/>
          <ac:picMkLst>
            <pc:docMk/>
            <pc:sldMk cId="3066780996" sldId="2146449585"/>
            <ac:picMk id="6" creationId="{368F7518-8447-D13A-1F83-0C15A14205B5}"/>
          </ac:picMkLst>
        </pc:picChg>
        <pc:picChg chg="add mod">
          <ac:chgData name="Pico, Sandra" userId="cc8376c2-a3b5-4a4f-8a94-916433d842ab" providerId="ADAL" clId="{5E62E25B-A0EE-4A4F-B735-D9FB714DF420}" dt="2023-11-13T17:34:24.427" v="11973"/>
          <ac:picMkLst>
            <pc:docMk/>
            <pc:sldMk cId="3066780996" sldId="2146449585"/>
            <ac:picMk id="8" creationId="{21A3533D-B911-F04D-5790-7668594617DB}"/>
          </ac:picMkLst>
        </pc:picChg>
        <pc:picChg chg="del">
          <ac:chgData name="Pico, Sandra" userId="cc8376c2-a3b5-4a4f-8a94-916433d842ab" providerId="ADAL" clId="{5E62E25B-A0EE-4A4F-B735-D9FB714DF420}" dt="2023-11-13T17:34:24.226" v="11972" actId="478"/>
          <ac:picMkLst>
            <pc:docMk/>
            <pc:sldMk cId="3066780996" sldId="2146449585"/>
            <ac:picMk id="9" creationId="{82AD1E68-C003-76C2-A659-215F25A54913}"/>
          </ac:picMkLst>
        </pc:picChg>
        <pc:picChg chg="add mod">
          <ac:chgData name="Pico, Sandra" userId="cc8376c2-a3b5-4a4f-8a94-916433d842ab" providerId="ADAL" clId="{5E62E25B-A0EE-4A4F-B735-D9FB714DF420}" dt="2023-11-13T17:34:24.427" v="11973"/>
          <ac:picMkLst>
            <pc:docMk/>
            <pc:sldMk cId="3066780996" sldId="2146449585"/>
            <ac:picMk id="12" creationId="{A57E3571-8CB4-8440-B895-1848B1CD3703}"/>
          </ac:picMkLst>
        </pc:picChg>
        <pc:picChg chg="add mod">
          <ac:chgData name="Pico, Sandra" userId="cc8376c2-a3b5-4a4f-8a94-916433d842ab" providerId="ADAL" clId="{5E62E25B-A0EE-4A4F-B735-D9FB714DF420}" dt="2023-11-13T17:34:24.427" v="11973"/>
          <ac:picMkLst>
            <pc:docMk/>
            <pc:sldMk cId="3066780996" sldId="2146449585"/>
            <ac:picMk id="13" creationId="{E3E62493-0A7B-8119-BF83-8DFF2BFC97A7}"/>
          </ac:picMkLst>
        </pc:picChg>
        <pc:picChg chg="del">
          <ac:chgData name="Pico, Sandra" userId="cc8376c2-a3b5-4a4f-8a94-916433d842ab" providerId="ADAL" clId="{5E62E25B-A0EE-4A4F-B735-D9FB714DF420}" dt="2023-11-13T17:34:24.226" v="11972" actId="478"/>
          <ac:picMkLst>
            <pc:docMk/>
            <pc:sldMk cId="3066780996" sldId="2146449585"/>
            <ac:picMk id="14" creationId="{B9BFF341-70AF-8E13-D745-F25AD3F470E1}"/>
          </ac:picMkLst>
        </pc:picChg>
        <pc:picChg chg="del">
          <ac:chgData name="Pico, Sandra" userId="cc8376c2-a3b5-4a4f-8a94-916433d842ab" providerId="ADAL" clId="{5E62E25B-A0EE-4A4F-B735-D9FB714DF420}" dt="2023-11-13T17:34:24.226" v="11972" actId="478"/>
          <ac:picMkLst>
            <pc:docMk/>
            <pc:sldMk cId="3066780996" sldId="2146449585"/>
            <ac:picMk id="16" creationId="{508B341C-D00C-62A8-6E36-AD1B835A87CC}"/>
          </ac:picMkLst>
        </pc:picChg>
        <pc:picChg chg="del">
          <ac:chgData name="Pico, Sandra" userId="cc8376c2-a3b5-4a4f-8a94-916433d842ab" providerId="ADAL" clId="{5E62E25B-A0EE-4A4F-B735-D9FB714DF420}" dt="2023-11-13T17:34:24.226" v="11972" actId="478"/>
          <ac:picMkLst>
            <pc:docMk/>
            <pc:sldMk cId="3066780996" sldId="2146449585"/>
            <ac:picMk id="17" creationId="{E18ACBF4-2D28-D425-4D69-7BEBB24EA574}"/>
          </ac:picMkLst>
        </pc:picChg>
        <pc:picChg chg="del">
          <ac:chgData name="Pico, Sandra" userId="cc8376c2-a3b5-4a4f-8a94-916433d842ab" providerId="ADAL" clId="{5E62E25B-A0EE-4A4F-B735-D9FB714DF420}" dt="2023-11-13T17:34:24.226" v="11972" actId="478"/>
          <ac:picMkLst>
            <pc:docMk/>
            <pc:sldMk cId="3066780996" sldId="2146449585"/>
            <ac:picMk id="20" creationId="{8EEB290E-623E-ED7A-8700-6940F82F5C75}"/>
          </ac:picMkLst>
        </pc:picChg>
        <pc:picChg chg="add mod">
          <ac:chgData name="Pico, Sandra" userId="cc8376c2-a3b5-4a4f-8a94-916433d842ab" providerId="ADAL" clId="{5E62E25B-A0EE-4A4F-B735-D9FB714DF420}" dt="2023-11-13T17:34:24.427" v="11973"/>
          <ac:picMkLst>
            <pc:docMk/>
            <pc:sldMk cId="3066780996" sldId="2146449585"/>
            <ac:picMk id="23" creationId="{44689F78-089F-0ED0-9F18-B9AB20862C39}"/>
          </ac:picMkLst>
        </pc:picChg>
        <pc:picChg chg="add mod">
          <ac:chgData name="Pico, Sandra" userId="cc8376c2-a3b5-4a4f-8a94-916433d842ab" providerId="ADAL" clId="{5E62E25B-A0EE-4A4F-B735-D9FB714DF420}" dt="2023-11-13T17:34:24.427" v="11973"/>
          <ac:picMkLst>
            <pc:docMk/>
            <pc:sldMk cId="3066780996" sldId="2146449585"/>
            <ac:picMk id="25" creationId="{47E8015E-007A-2DB5-4FDF-E3A4A9D731A6}"/>
          </ac:picMkLst>
        </pc:picChg>
        <pc:picChg chg="del">
          <ac:chgData name="Pico, Sandra" userId="cc8376c2-a3b5-4a4f-8a94-916433d842ab" providerId="ADAL" clId="{5E62E25B-A0EE-4A4F-B735-D9FB714DF420}" dt="2023-11-13T17:34:24.226" v="11972" actId="478"/>
          <ac:picMkLst>
            <pc:docMk/>
            <pc:sldMk cId="3066780996" sldId="2146449585"/>
            <ac:picMk id="27" creationId="{1243A391-700E-F2F6-E8BB-E385149CD34D}"/>
          </ac:picMkLst>
        </pc:picChg>
        <pc:picChg chg="del">
          <ac:chgData name="Pico, Sandra" userId="cc8376c2-a3b5-4a4f-8a94-916433d842ab" providerId="ADAL" clId="{5E62E25B-A0EE-4A4F-B735-D9FB714DF420}" dt="2023-11-13T17:34:24.226" v="11972" actId="478"/>
          <ac:picMkLst>
            <pc:docMk/>
            <pc:sldMk cId="3066780996" sldId="2146449585"/>
            <ac:picMk id="29" creationId="{1E1678E4-81C0-5124-D1A9-1C50F6627A6D}"/>
          </ac:picMkLst>
        </pc:picChg>
        <pc:picChg chg="del">
          <ac:chgData name="Pico, Sandra" userId="cc8376c2-a3b5-4a4f-8a94-916433d842ab" providerId="ADAL" clId="{5E62E25B-A0EE-4A4F-B735-D9FB714DF420}" dt="2023-11-13T17:34:24.226" v="11972" actId="478"/>
          <ac:picMkLst>
            <pc:docMk/>
            <pc:sldMk cId="3066780996" sldId="2146449585"/>
            <ac:picMk id="30" creationId="{940633AA-212E-F24A-EE9B-02E8F985B150}"/>
          </ac:picMkLst>
        </pc:picChg>
        <pc:picChg chg="add mod">
          <ac:chgData name="Pico, Sandra" userId="cc8376c2-a3b5-4a4f-8a94-916433d842ab" providerId="ADAL" clId="{5E62E25B-A0EE-4A4F-B735-D9FB714DF420}" dt="2023-11-13T17:34:24.427" v="11973"/>
          <ac:picMkLst>
            <pc:docMk/>
            <pc:sldMk cId="3066780996" sldId="2146449585"/>
            <ac:picMk id="32" creationId="{0704A6B7-1C60-EAC1-01C1-11193785D2F3}"/>
          </ac:picMkLst>
        </pc:picChg>
        <pc:picChg chg="add mod">
          <ac:chgData name="Pico, Sandra" userId="cc8376c2-a3b5-4a4f-8a94-916433d842ab" providerId="ADAL" clId="{5E62E25B-A0EE-4A4F-B735-D9FB714DF420}" dt="2023-11-13T17:34:24.427" v="11973"/>
          <ac:picMkLst>
            <pc:docMk/>
            <pc:sldMk cId="3066780996" sldId="2146449585"/>
            <ac:picMk id="33" creationId="{0605BC5D-526F-55F7-F6C9-F018D645FA4F}"/>
          </ac:picMkLst>
        </pc:picChg>
        <pc:picChg chg="add mod">
          <ac:chgData name="Pico, Sandra" userId="cc8376c2-a3b5-4a4f-8a94-916433d842ab" providerId="ADAL" clId="{5E62E25B-A0EE-4A4F-B735-D9FB714DF420}" dt="2023-11-13T17:34:24.427" v="11973"/>
          <ac:picMkLst>
            <pc:docMk/>
            <pc:sldMk cId="3066780996" sldId="2146449585"/>
            <ac:picMk id="34" creationId="{A655033B-2AC3-5A50-9AA6-73DAF2F0C7E1}"/>
          </ac:picMkLst>
        </pc:picChg>
        <pc:picChg chg="add mod">
          <ac:chgData name="Pico, Sandra" userId="cc8376c2-a3b5-4a4f-8a94-916433d842ab" providerId="ADAL" clId="{5E62E25B-A0EE-4A4F-B735-D9FB714DF420}" dt="2023-11-13T17:34:24.427" v="11973"/>
          <ac:picMkLst>
            <pc:docMk/>
            <pc:sldMk cId="3066780996" sldId="2146449585"/>
            <ac:picMk id="36" creationId="{755EB5D8-83D9-0D8E-6B58-5717A29F51CE}"/>
          </ac:picMkLst>
        </pc:picChg>
      </pc:sldChg>
      <pc:sldChg chg="addSp delSp modSp add">
        <pc:chgData name="Pico, Sandra" userId="cc8376c2-a3b5-4a4f-8a94-916433d842ab" providerId="ADAL" clId="{5E62E25B-A0EE-4A4F-B735-D9FB714DF420}" dt="2023-11-13T17:34:38.329" v="11979"/>
        <pc:sldMkLst>
          <pc:docMk/>
          <pc:sldMk cId="4027260324" sldId="2146449586"/>
        </pc:sldMkLst>
        <pc:spChg chg="del">
          <ac:chgData name="Pico, Sandra" userId="cc8376c2-a3b5-4a4f-8a94-916433d842ab" providerId="ADAL" clId="{5E62E25B-A0EE-4A4F-B735-D9FB714DF420}" dt="2023-11-13T17:34:31.395" v="11976" actId="478"/>
          <ac:spMkLst>
            <pc:docMk/>
            <pc:sldMk cId="4027260324" sldId="2146449586"/>
            <ac:spMk id="2" creationId="{4CB06CA3-E550-5BF0-1518-3297C59C5BCB}"/>
          </ac:spMkLst>
        </pc:spChg>
        <pc:spChg chg="del">
          <ac:chgData name="Pico, Sandra" userId="cc8376c2-a3b5-4a4f-8a94-916433d842ab" providerId="ADAL" clId="{5E62E25B-A0EE-4A4F-B735-D9FB714DF420}" dt="2023-11-13T17:34:31.395" v="11976" actId="478"/>
          <ac:spMkLst>
            <pc:docMk/>
            <pc:sldMk cId="4027260324" sldId="2146449586"/>
            <ac:spMk id="7" creationId="{FF004B52-D13E-5F02-CBB2-D0E60F1F6B44}"/>
          </ac:spMkLst>
        </pc:spChg>
        <pc:spChg chg="add mod">
          <ac:chgData name="Pico, Sandra" userId="cc8376c2-a3b5-4a4f-8a94-916433d842ab" providerId="ADAL" clId="{5E62E25B-A0EE-4A4F-B735-D9FB714DF420}" dt="2023-11-13T17:34:38.329" v="11979"/>
          <ac:spMkLst>
            <pc:docMk/>
            <pc:sldMk cId="4027260324" sldId="2146449586"/>
            <ac:spMk id="9" creationId="{38207010-0E97-CD41-A47D-625769507B06}"/>
          </ac:spMkLst>
        </pc:spChg>
        <pc:spChg chg="del">
          <ac:chgData name="Pico, Sandra" userId="cc8376c2-a3b5-4a4f-8a94-916433d842ab" providerId="ADAL" clId="{5E62E25B-A0EE-4A4F-B735-D9FB714DF420}" dt="2023-11-13T17:34:31.395" v="11976" actId="478"/>
          <ac:spMkLst>
            <pc:docMk/>
            <pc:sldMk cId="4027260324" sldId="2146449586"/>
            <ac:spMk id="11" creationId="{378CF07D-8FA2-B451-CA91-9215650EFB4C}"/>
          </ac:spMkLst>
        </pc:spChg>
        <pc:spChg chg="add mod">
          <ac:chgData name="Pico, Sandra" userId="cc8376c2-a3b5-4a4f-8a94-916433d842ab" providerId="ADAL" clId="{5E62E25B-A0EE-4A4F-B735-D9FB714DF420}" dt="2023-11-13T17:34:38.329" v="11979"/>
          <ac:spMkLst>
            <pc:docMk/>
            <pc:sldMk cId="4027260324" sldId="2146449586"/>
            <ac:spMk id="14" creationId="{4711664E-9283-DC22-0168-7BA4247E4EE1}"/>
          </ac:spMkLst>
        </pc:spChg>
        <pc:spChg chg="add mod">
          <ac:chgData name="Pico, Sandra" userId="cc8376c2-a3b5-4a4f-8a94-916433d842ab" providerId="ADAL" clId="{5E62E25B-A0EE-4A4F-B735-D9FB714DF420}" dt="2023-11-13T17:34:38.329" v="11979"/>
          <ac:spMkLst>
            <pc:docMk/>
            <pc:sldMk cId="4027260324" sldId="2146449586"/>
            <ac:spMk id="16" creationId="{0BA15A56-80B5-C299-5243-3203D5295FA8}"/>
          </ac:spMkLst>
        </pc:spChg>
        <pc:spChg chg="add mod">
          <ac:chgData name="Pico, Sandra" userId="cc8376c2-a3b5-4a4f-8a94-916433d842ab" providerId="ADAL" clId="{5E62E25B-A0EE-4A4F-B735-D9FB714DF420}" dt="2023-11-13T17:34:38.329" v="11979"/>
          <ac:spMkLst>
            <pc:docMk/>
            <pc:sldMk cId="4027260324" sldId="2146449586"/>
            <ac:spMk id="19" creationId="{32341AC5-8C72-2989-2F65-BE4C23D8A9F7}"/>
          </ac:spMkLst>
        </pc:spChg>
        <pc:spChg chg="add mod">
          <ac:chgData name="Pico, Sandra" userId="cc8376c2-a3b5-4a4f-8a94-916433d842ab" providerId="ADAL" clId="{5E62E25B-A0EE-4A4F-B735-D9FB714DF420}" dt="2023-11-13T17:34:38.329" v="11979"/>
          <ac:spMkLst>
            <pc:docMk/>
            <pc:sldMk cId="4027260324" sldId="2146449586"/>
            <ac:spMk id="20" creationId="{278A1EC9-D2B8-7131-449B-A5D6E8EED2E3}"/>
          </ac:spMkLst>
        </pc:spChg>
        <pc:spChg chg="del">
          <ac:chgData name="Pico, Sandra" userId="cc8376c2-a3b5-4a4f-8a94-916433d842ab" providerId="ADAL" clId="{5E62E25B-A0EE-4A4F-B735-D9FB714DF420}" dt="2023-11-13T17:34:31.395" v="11976" actId="478"/>
          <ac:spMkLst>
            <pc:docMk/>
            <pc:sldMk cId="4027260324" sldId="2146449586"/>
            <ac:spMk id="21" creationId="{0788C8DC-88B7-4CCA-4A20-1D7545FF599C}"/>
          </ac:spMkLst>
        </pc:spChg>
        <pc:spChg chg="del">
          <ac:chgData name="Pico, Sandra" userId="cc8376c2-a3b5-4a4f-8a94-916433d842ab" providerId="ADAL" clId="{5E62E25B-A0EE-4A4F-B735-D9FB714DF420}" dt="2023-11-13T17:34:31.395" v="11976" actId="478"/>
          <ac:spMkLst>
            <pc:docMk/>
            <pc:sldMk cId="4027260324" sldId="2146449586"/>
            <ac:spMk id="22" creationId="{BF030482-CBFE-013A-BB3A-ED53BFD434F6}"/>
          </ac:spMkLst>
        </pc:spChg>
        <pc:spChg chg="del">
          <ac:chgData name="Pico, Sandra" userId="cc8376c2-a3b5-4a4f-8a94-916433d842ab" providerId="ADAL" clId="{5E62E25B-A0EE-4A4F-B735-D9FB714DF420}" dt="2023-11-13T17:34:31.395" v="11976" actId="478"/>
          <ac:spMkLst>
            <pc:docMk/>
            <pc:sldMk cId="4027260324" sldId="2146449586"/>
            <ac:spMk id="24" creationId="{ED95DCA8-C31C-593E-868E-2EE99584142A}"/>
          </ac:spMkLst>
        </pc:spChg>
        <pc:spChg chg="add mod">
          <ac:chgData name="Pico, Sandra" userId="cc8376c2-a3b5-4a4f-8a94-916433d842ab" providerId="ADAL" clId="{5E62E25B-A0EE-4A4F-B735-D9FB714DF420}" dt="2023-11-13T17:34:38.329" v="11979"/>
          <ac:spMkLst>
            <pc:docMk/>
            <pc:sldMk cId="4027260324" sldId="2146449586"/>
            <ac:spMk id="27" creationId="{F02844C4-A6F2-FC49-9094-A509AD9F3C8E}"/>
          </ac:spMkLst>
        </pc:spChg>
        <pc:spChg chg="add mod">
          <ac:chgData name="Pico, Sandra" userId="cc8376c2-a3b5-4a4f-8a94-916433d842ab" providerId="ADAL" clId="{5E62E25B-A0EE-4A4F-B735-D9FB714DF420}" dt="2023-11-13T17:34:38.329" v="11979"/>
          <ac:spMkLst>
            <pc:docMk/>
            <pc:sldMk cId="4027260324" sldId="2146449586"/>
            <ac:spMk id="29" creationId="{21890218-877B-5883-0DF4-B4F48854FDFA}"/>
          </ac:spMkLst>
        </pc:spChg>
        <pc:spChg chg="del">
          <ac:chgData name="Pico, Sandra" userId="cc8376c2-a3b5-4a4f-8a94-916433d842ab" providerId="ADAL" clId="{5E62E25B-A0EE-4A4F-B735-D9FB714DF420}" dt="2023-11-13T17:34:31.395" v="11976" actId="478"/>
          <ac:spMkLst>
            <pc:docMk/>
            <pc:sldMk cId="4027260324" sldId="2146449586"/>
            <ac:spMk id="31" creationId="{3E2B540E-E3EE-9B35-B37B-DEC8FB67ADB0}"/>
          </ac:spMkLst>
        </pc:spChg>
        <pc:spChg chg="del">
          <ac:chgData name="Pico, Sandra" userId="cc8376c2-a3b5-4a4f-8a94-916433d842ab" providerId="ADAL" clId="{5E62E25B-A0EE-4A4F-B735-D9FB714DF420}" dt="2023-11-13T17:34:31.395" v="11976" actId="478"/>
          <ac:spMkLst>
            <pc:docMk/>
            <pc:sldMk cId="4027260324" sldId="2146449586"/>
            <ac:spMk id="35" creationId="{DAA87B90-9545-7786-BDA6-E11B1797E895}"/>
          </ac:spMkLst>
        </pc:spChg>
        <pc:spChg chg="del">
          <ac:chgData name="Pico, Sandra" userId="cc8376c2-a3b5-4a4f-8a94-916433d842ab" providerId="ADAL" clId="{5E62E25B-A0EE-4A4F-B735-D9FB714DF420}" dt="2023-11-13T17:34:31.395" v="11976" actId="478"/>
          <ac:spMkLst>
            <pc:docMk/>
            <pc:sldMk cId="4027260324" sldId="2146449586"/>
            <ac:spMk id="37" creationId="{D87073F4-052A-5AEB-58F9-C1D1B2CD35A5}"/>
          </ac:spMkLst>
        </pc:spChg>
        <pc:spChg chg="del">
          <ac:chgData name="Pico, Sandra" userId="cc8376c2-a3b5-4a4f-8a94-916433d842ab" providerId="ADAL" clId="{5E62E25B-A0EE-4A4F-B735-D9FB714DF420}" dt="2023-11-13T17:34:31.395" v="11976" actId="478"/>
          <ac:spMkLst>
            <pc:docMk/>
            <pc:sldMk cId="4027260324" sldId="2146449586"/>
            <ac:spMk id="38" creationId="{D7342759-7C04-F530-06BA-038B8BD24A4C}"/>
          </ac:spMkLst>
        </pc:spChg>
        <pc:spChg chg="add mod">
          <ac:chgData name="Pico, Sandra" userId="cc8376c2-a3b5-4a4f-8a94-916433d842ab" providerId="ADAL" clId="{5E62E25B-A0EE-4A4F-B735-D9FB714DF420}" dt="2023-11-13T17:34:38.329" v="11979"/>
          <ac:spMkLst>
            <pc:docMk/>
            <pc:sldMk cId="4027260324" sldId="2146449586"/>
            <ac:spMk id="41" creationId="{B02DC3E8-D755-0C88-49FE-98F84F5D6009}"/>
          </ac:spMkLst>
        </pc:spChg>
        <pc:spChg chg="add mod">
          <ac:chgData name="Pico, Sandra" userId="cc8376c2-a3b5-4a4f-8a94-916433d842ab" providerId="ADAL" clId="{5E62E25B-A0EE-4A4F-B735-D9FB714DF420}" dt="2023-11-13T17:34:38.329" v="11979"/>
          <ac:spMkLst>
            <pc:docMk/>
            <pc:sldMk cId="4027260324" sldId="2146449586"/>
            <ac:spMk id="43" creationId="{B99D7CCE-0D34-39AF-E6E9-C990F46B4031}"/>
          </ac:spMkLst>
        </pc:spChg>
        <pc:spChg chg="add mod">
          <ac:chgData name="Pico, Sandra" userId="cc8376c2-a3b5-4a4f-8a94-916433d842ab" providerId="ADAL" clId="{5E62E25B-A0EE-4A4F-B735-D9FB714DF420}" dt="2023-11-13T17:34:38.329" v="11979"/>
          <ac:spMkLst>
            <pc:docMk/>
            <pc:sldMk cId="4027260324" sldId="2146449586"/>
            <ac:spMk id="44" creationId="{B7858450-20BC-6090-E6EA-B9EC9A0968AB}"/>
          </ac:spMkLst>
        </pc:spChg>
        <pc:spChg chg="add mod">
          <ac:chgData name="Pico, Sandra" userId="cc8376c2-a3b5-4a4f-8a94-916433d842ab" providerId="ADAL" clId="{5E62E25B-A0EE-4A4F-B735-D9FB714DF420}" dt="2023-11-13T17:34:38.329" v="11979"/>
          <ac:spMkLst>
            <pc:docMk/>
            <pc:sldMk cId="4027260324" sldId="2146449586"/>
            <ac:spMk id="46" creationId="{233725D1-A6B8-4A1C-8C9A-7822BB87DB93}"/>
          </ac:spMkLst>
        </pc:spChg>
        <pc:picChg chg="del">
          <ac:chgData name="Pico, Sandra" userId="cc8376c2-a3b5-4a4f-8a94-916433d842ab" providerId="ADAL" clId="{5E62E25B-A0EE-4A4F-B735-D9FB714DF420}" dt="2023-11-13T17:34:31.395" v="11976" actId="478"/>
          <ac:picMkLst>
            <pc:docMk/>
            <pc:sldMk cId="4027260324" sldId="2146449586"/>
            <ac:picMk id="6" creationId="{368F7518-8447-D13A-1F83-0C15A14205B5}"/>
          </ac:picMkLst>
        </pc:picChg>
        <pc:picChg chg="del">
          <ac:chgData name="Pico, Sandra" userId="cc8376c2-a3b5-4a4f-8a94-916433d842ab" providerId="ADAL" clId="{5E62E25B-A0EE-4A4F-B735-D9FB714DF420}" dt="2023-11-13T17:34:31.395" v="11976" actId="478"/>
          <ac:picMkLst>
            <pc:docMk/>
            <pc:sldMk cId="4027260324" sldId="2146449586"/>
            <ac:picMk id="8" creationId="{21A3533D-B911-F04D-5790-7668594617DB}"/>
          </ac:picMkLst>
        </pc:picChg>
        <pc:picChg chg="add mod">
          <ac:chgData name="Pico, Sandra" userId="cc8376c2-a3b5-4a4f-8a94-916433d842ab" providerId="ADAL" clId="{5E62E25B-A0EE-4A4F-B735-D9FB714DF420}" dt="2023-11-13T17:34:38.329" v="11979"/>
          <ac:picMkLst>
            <pc:docMk/>
            <pc:sldMk cId="4027260324" sldId="2146449586"/>
            <ac:picMk id="10" creationId="{8E7A502B-ECF5-00AA-2ACC-C37D7C69B67D}"/>
          </ac:picMkLst>
        </pc:picChg>
        <pc:picChg chg="del">
          <ac:chgData name="Pico, Sandra" userId="cc8376c2-a3b5-4a4f-8a94-916433d842ab" providerId="ADAL" clId="{5E62E25B-A0EE-4A4F-B735-D9FB714DF420}" dt="2023-11-13T17:34:31.395" v="11976" actId="478"/>
          <ac:picMkLst>
            <pc:docMk/>
            <pc:sldMk cId="4027260324" sldId="2146449586"/>
            <ac:picMk id="12" creationId="{A57E3571-8CB4-8440-B895-1848B1CD3703}"/>
          </ac:picMkLst>
        </pc:picChg>
        <pc:picChg chg="del">
          <ac:chgData name="Pico, Sandra" userId="cc8376c2-a3b5-4a4f-8a94-916433d842ab" providerId="ADAL" clId="{5E62E25B-A0EE-4A4F-B735-D9FB714DF420}" dt="2023-11-13T17:34:31.395" v="11976" actId="478"/>
          <ac:picMkLst>
            <pc:docMk/>
            <pc:sldMk cId="4027260324" sldId="2146449586"/>
            <ac:picMk id="13" creationId="{E3E62493-0A7B-8119-BF83-8DFF2BFC97A7}"/>
          </ac:picMkLst>
        </pc:picChg>
        <pc:picChg chg="add mod">
          <ac:chgData name="Pico, Sandra" userId="cc8376c2-a3b5-4a4f-8a94-916433d842ab" providerId="ADAL" clId="{5E62E25B-A0EE-4A4F-B735-D9FB714DF420}" dt="2023-11-13T17:34:38.329" v="11979"/>
          <ac:picMkLst>
            <pc:docMk/>
            <pc:sldMk cId="4027260324" sldId="2146449586"/>
            <ac:picMk id="15" creationId="{D17251C4-EAAE-8BE5-030A-475C2FD62635}"/>
          </ac:picMkLst>
        </pc:picChg>
        <pc:picChg chg="add mod">
          <ac:chgData name="Pico, Sandra" userId="cc8376c2-a3b5-4a4f-8a94-916433d842ab" providerId="ADAL" clId="{5E62E25B-A0EE-4A4F-B735-D9FB714DF420}" dt="2023-11-13T17:34:38.329" v="11979"/>
          <ac:picMkLst>
            <pc:docMk/>
            <pc:sldMk cId="4027260324" sldId="2146449586"/>
            <ac:picMk id="17" creationId="{C1C4B05E-43FD-6B7A-9338-F0A4CFBE2C91}"/>
          </ac:picMkLst>
        </pc:picChg>
        <pc:picChg chg="add mod">
          <ac:chgData name="Pico, Sandra" userId="cc8376c2-a3b5-4a4f-8a94-916433d842ab" providerId="ADAL" clId="{5E62E25B-A0EE-4A4F-B735-D9FB714DF420}" dt="2023-11-13T17:34:38.329" v="11979"/>
          <ac:picMkLst>
            <pc:docMk/>
            <pc:sldMk cId="4027260324" sldId="2146449586"/>
            <ac:picMk id="18" creationId="{5AB26B16-F5DD-F638-EC1A-89F7AC3865B5}"/>
          </ac:picMkLst>
        </pc:picChg>
        <pc:picChg chg="del">
          <ac:chgData name="Pico, Sandra" userId="cc8376c2-a3b5-4a4f-8a94-916433d842ab" providerId="ADAL" clId="{5E62E25B-A0EE-4A4F-B735-D9FB714DF420}" dt="2023-11-13T17:34:31.395" v="11976" actId="478"/>
          <ac:picMkLst>
            <pc:docMk/>
            <pc:sldMk cId="4027260324" sldId="2146449586"/>
            <ac:picMk id="23" creationId="{44689F78-089F-0ED0-9F18-B9AB20862C39}"/>
          </ac:picMkLst>
        </pc:picChg>
        <pc:picChg chg="del">
          <ac:chgData name="Pico, Sandra" userId="cc8376c2-a3b5-4a4f-8a94-916433d842ab" providerId="ADAL" clId="{5E62E25B-A0EE-4A4F-B735-D9FB714DF420}" dt="2023-11-13T17:34:31.395" v="11976" actId="478"/>
          <ac:picMkLst>
            <pc:docMk/>
            <pc:sldMk cId="4027260324" sldId="2146449586"/>
            <ac:picMk id="25" creationId="{47E8015E-007A-2DB5-4FDF-E3A4A9D731A6}"/>
          </ac:picMkLst>
        </pc:picChg>
        <pc:picChg chg="add mod">
          <ac:chgData name="Pico, Sandra" userId="cc8376c2-a3b5-4a4f-8a94-916433d842ab" providerId="ADAL" clId="{5E62E25B-A0EE-4A4F-B735-D9FB714DF420}" dt="2023-11-13T17:34:38.329" v="11979"/>
          <ac:picMkLst>
            <pc:docMk/>
            <pc:sldMk cId="4027260324" sldId="2146449586"/>
            <ac:picMk id="26" creationId="{8988DD0B-0688-0E6C-CF6E-1CAC3E269AC5}"/>
          </ac:picMkLst>
        </pc:picChg>
        <pc:picChg chg="add mod">
          <ac:chgData name="Pico, Sandra" userId="cc8376c2-a3b5-4a4f-8a94-916433d842ab" providerId="ADAL" clId="{5E62E25B-A0EE-4A4F-B735-D9FB714DF420}" dt="2023-11-13T17:34:38.329" v="11979"/>
          <ac:picMkLst>
            <pc:docMk/>
            <pc:sldMk cId="4027260324" sldId="2146449586"/>
            <ac:picMk id="28" creationId="{903FA3D5-1CB4-9E83-66B9-C18D43A7C41E}"/>
          </ac:picMkLst>
        </pc:picChg>
        <pc:picChg chg="add mod">
          <ac:chgData name="Pico, Sandra" userId="cc8376c2-a3b5-4a4f-8a94-916433d842ab" providerId="ADAL" clId="{5E62E25B-A0EE-4A4F-B735-D9FB714DF420}" dt="2023-11-13T17:34:38.329" v="11979"/>
          <ac:picMkLst>
            <pc:docMk/>
            <pc:sldMk cId="4027260324" sldId="2146449586"/>
            <ac:picMk id="30" creationId="{19909382-6F98-C65A-156C-5A505E0AC825}"/>
          </ac:picMkLst>
        </pc:picChg>
        <pc:picChg chg="del">
          <ac:chgData name="Pico, Sandra" userId="cc8376c2-a3b5-4a4f-8a94-916433d842ab" providerId="ADAL" clId="{5E62E25B-A0EE-4A4F-B735-D9FB714DF420}" dt="2023-11-13T17:34:31.395" v="11976" actId="478"/>
          <ac:picMkLst>
            <pc:docMk/>
            <pc:sldMk cId="4027260324" sldId="2146449586"/>
            <ac:picMk id="32" creationId="{0704A6B7-1C60-EAC1-01C1-11193785D2F3}"/>
          </ac:picMkLst>
        </pc:picChg>
        <pc:picChg chg="del">
          <ac:chgData name="Pico, Sandra" userId="cc8376c2-a3b5-4a4f-8a94-916433d842ab" providerId="ADAL" clId="{5E62E25B-A0EE-4A4F-B735-D9FB714DF420}" dt="2023-11-13T17:34:31.395" v="11976" actId="478"/>
          <ac:picMkLst>
            <pc:docMk/>
            <pc:sldMk cId="4027260324" sldId="2146449586"/>
            <ac:picMk id="33" creationId="{0605BC5D-526F-55F7-F6C9-F018D645FA4F}"/>
          </ac:picMkLst>
        </pc:picChg>
        <pc:picChg chg="del">
          <ac:chgData name="Pico, Sandra" userId="cc8376c2-a3b5-4a4f-8a94-916433d842ab" providerId="ADAL" clId="{5E62E25B-A0EE-4A4F-B735-D9FB714DF420}" dt="2023-11-13T17:34:31.395" v="11976" actId="478"/>
          <ac:picMkLst>
            <pc:docMk/>
            <pc:sldMk cId="4027260324" sldId="2146449586"/>
            <ac:picMk id="34" creationId="{A655033B-2AC3-5A50-9AA6-73DAF2F0C7E1}"/>
          </ac:picMkLst>
        </pc:picChg>
        <pc:picChg chg="del">
          <ac:chgData name="Pico, Sandra" userId="cc8376c2-a3b5-4a4f-8a94-916433d842ab" providerId="ADAL" clId="{5E62E25B-A0EE-4A4F-B735-D9FB714DF420}" dt="2023-11-13T17:34:31.395" v="11976" actId="478"/>
          <ac:picMkLst>
            <pc:docMk/>
            <pc:sldMk cId="4027260324" sldId="2146449586"/>
            <ac:picMk id="36" creationId="{755EB5D8-83D9-0D8E-6B58-5717A29F51CE}"/>
          </ac:picMkLst>
        </pc:picChg>
        <pc:picChg chg="add mod">
          <ac:chgData name="Pico, Sandra" userId="cc8376c2-a3b5-4a4f-8a94-916433d842ab" providerId="ADAL" clId="{5E62E25B-A0EE-4A4F-B735-D9FB714DF420}" dt="2023-11-13T17:34:38.329" v="11979"/>
          <ac:picMkLst>
            <pc:docMk/>
            <pc:sldMk cId="4027260324" sldId="2146449586"/>
            <ac:picMk id="39" creationId="{9C71AD3E-693B-46AD-7DA1-7FD42CAAFFA7}"/>
          </ac:picMkLst>
        </pc:picChg>
        <pc:picChg chg="add mod">
          <ac:chgData name="Pico, Sandra" userId="cc8376c2-a3b5-4a4f-8a94-916433d842ab" providerId="ADAL" clId="{5E62E25B-A0EE-4A4F-B735-D9FB714DF420}" dt="2023-11-13T17:34:38.329" v="11979"/>
          <ac:picMkLst>
            <pc:docMk/>
            <pc:sldMk cId="4027260324" sldId="2146449586"/>
            <ac:picMk id="40" creationId="{448F840E-6B1E-3D68-58AF-37C066C93565}"/>
          </ac:picMkLst>
        </pc:picChg>
        <pc:picChg chg="add mod">
          <ac:chgData name="Pico, Sandra" userId="cc8376c2-a3b5-4a4f-8a94-916433d842ab" providerId="ADAL" clId="{5E62E25B-A0EE-4A4F-B735-D9FB714DF420}" dt="2023-11-13T17:34:38.329" v="11979"/>
          <ac:picMkLst>
            <pc:docMk/>
            <pc:sldMk cId="4027260324" sldId="2146449586"/>
            <ac:picMk id="42" creationId="{A7C1F5D9-857C-F358-9E71-FB594A588AA6}"/>
          </ac:picMkLst>
        </pc:picChg>
        <pc:picChg chg="add mod">
          <ac:chgData name="Pico, Sandra" userId="cc8376c2-a3b5-4a4f-8a94-916433d842ab" providerId="ADAL" clId="{5E62E25B-A0EE-4A4F-B735-D9FB714DF420}" dt="2023-11-13T17:34:38.329" v="11979"/>
          <ac:picMkLst>
            <pc:docMk/>
            <pc:sldMk cId="4027260324" sldId="2146449586"/>
            <ac:picMk id="45" creationId="{D551FF7A-551F-4625-3D64-E3729E7C75B6}"/>
          </ac:picMkLst>
        </pc:picChg>
        <pc:picChg chg="add mod">
          <ac:chgData name="Pico, Sandra" userId="cc8376c2-a3b5-4a4f-8a94-916433d842ab" providerId="ADAL" clId="{5E62E25B-A0EE-4A4F-B735-D9FB714DF420}" dt="2023-11-13T17:34:38.329" v="11979"/>
          <ac:picMkLst>
            <pc:docMk/>
            <pc:sldMk cId="4027260324" sldId="2146449586"/>
            <ac:picMk id="47" creationId="{21BA1413-E1D2-8F81-B466-DE3A1AC06BDB}"/>
          </ac:picMkLst>
        </pc:picChg>
      </pc:sldChg>
      <pc:sldChg chg="addSp delSp modSp add">
        <pc:chgData name="Pico, Sandra" userId="cc8376c2-a3b5-4a4f-8a94-916433d842ab" providerId="ADAL" clId="{5E62E25B-A0EE-4A4F-B735-D9FB714DF420}" dt="2023-11-13T17:34:52.790" v="11983"/>
        <pc:sldMkLst>
          <pc:docMk/>
          <pc:sldMk cId="2020167827" sldId="2146449587"/>
        </pc:sldMkLst>
        <pc:spChg chg="add mod">
          <ac:chgData name="Pico, Sandra" userId="cc8376c2-a3b5-4a4f-8a94-916433d842ab" providerId="ADAL" clId="{5E62E25B-A0EE-4A4F-B735-D9FB714DF420}" dt="2023-11-13T17:34:52.790" v="11983"/>
          <ac:spMkLst>
            <pc:docMk/>
            <pc:sldMk cId="2020167827" sldId="2146449587"/>
            <ac:spMk id="2" creationId="{9FC9336A-F8D4-5368-5B37-316927AC7D8F}"/>
          </ac:spMkLst>
        </pc:spChg>
        <pc:spChg chg="add mod">
          <ac:chgData name="Pico, Sandra" userId="cc8376c2-a3b5-4a4f-8a94-916433d842ab" providerId="ADAL" clId="{5E62E25B-A0EE-4A4F-B735-D9FB714DF420}" dt="2023-11-13T17:34:52.790" v="11983"/>
          <ac:spMkLst>
            <pc:docMk/>
            <pc:sldMk cId="2020167827" sldId="2146449587"/>
            <ac:spMk id="7" creationId="{6811B91C-3A29-8309-B5BB-7F07B3E26701}"/>
          </ac:spMkLst>
        </pc:spChg>
        <pc:spChg chg="del">
          <ac:chgData name="Pico, Sandra" userId="cc8376c2-a3b5-4a4f-8a94-916433d842ab" providerId="ADAL" clId="{5E62E25B-A0EE-4A4F-B735-D9FB714DF420}" dt="2023-11-13T17:34:48.073" v="11982" actId="478"/>
          <ac:spMkLst>
            <pc:docMk/>
            <pc:sldMk cId="2020167827" sldId="2146449587"/>
            <ac:spMk id="9" creationId="{38207010-0E97-CD41-A47D-625769507B06}"/>
          </ac:spMkLst>
        </pc:spChg>
        <pc:spChg chg="add mod">
          <ac:chgData name="Pico, Sandra" userId="cc8376c2-a3b5-4a4f-8a94-916433d842ab" providerId="ADAL" clId="{5E62E25B-A0EE-4A4F-B735-D9FB714DF420}" dt="2023-11-13T17:34:52.790" v="11983"/>
          <ac:spMkLst>
            <pc:docMk/>
            <pc:sldMk cId="2020167827" sldId="2146449587"/>
            <ac:spMk id="11" creationId="{2CD4566B-A5A3-5516-746C-D6210141B2C4}"/>
          </ac:spMkLst>
        </pc:spChg>
        <pc:spChg chg="del">
          <ac:chgData name="Pico, Sandra" userId="cc8376c2-a3b5-4a4f-8a94-916433d842ab" providerId="ADAL" clId="{5E62E25B-A0EE-4A4F-B735-D9FB714DF420}" dt="2023-11-13T17:34:48.073" v="11982" actId="478"/>
          <ac:spMkLst>
            <pc:docMk/>
            <pc:sldMk cId="2020167827" sldId="2146449587"/>
            <ac:spMk id="14" creationId="{4711664E-9283-DC22-0168-7BA4247E4EE1}"/>
          </ac:spMkLst>
        </pc:spChg>
        <pc:spChg chg="del">
          <ac:chgData name="Pico, Sandra" userId="cc8376c2-a3b5-4a4f-8a94-916433d842ab" providerId="ADAL" clId="{5E62E25B-A0EE-4A4F-B735-D9FB714DF420}" dt="2023-11-13T17:34:48.073" v="11982" actId="478"/>
          <ac:spMkLst>
            <pc:docMk/>
            <pc:sldMk cId="2020167827" sldId="2146449587"/>
            <ac:spMk id="16" creationId="{0BA15A56-80B5-C299-5243-3203D5295FA8}"/>
          </ac:spMkLst>
        </pc:spChg>
        <pc:spChg chg="del">
          <ac:chgData name="Pico, Sandra" userId="cc8376c2-a3b5-4a4f-8a94-916433d842ab" providerId="ADAL" clId="{5E62E25B-A0EE-4A4F-B735-D9FB714DF420}" dt="2023-11-13T17:34:48.073" v="11982" actId="478"/>
          <ac:spMkLst>
            <pc:docMk/>
            <pc:sldMk cId="2020167827" sldId="2146449587"/>
            <ac:spMk id="19" creationId="{32341AC5-8C72-2989-2F65-BE4C23D8A9F7}"/>
          </ac:spMkLst>
        </pc:spChg>
        <pc:spChg chg="del">
          <ac:chgData name="Pico, Sandra" userId="cc8376c2-a3b5-4a4f-8a94-916433d842ab" providerId="ADAL" clId="{5E62E25B-A0EE-4A4F-B735-D9FB714DF420}" dt="2023-11-13T17:34:48.073" v="11982" actId="478"/>
          <ac:spMkLst>
            <pc:docMk/>
            <pc:sldMk cId="2020167827" sldId="2146449587"/>
            <ac:spMk id="20" creationId="{278A1EC9-D2B8-7131-449B-A5D6E8EED2E3}"/>
          </ac:spMkLst>
        </pc:spChg>
        <pc:spChg chg="add mod">
          <ac:chgData name="Pico, Sandra" userId="cc8376c2-a3b5-4a4f-8a94-916433d842ab" providerId="ADAL" clId="{5E62E25B-A0EE-4A4F-B735-D9FB714DF420}" dt="2023-11-13T17:34:52.790" v="11983"/>
          <ac:spMkLst>
            <pc:docMk/>
            <pc:sldMk cId="2020167827" sldId="2146449587"/>
            <ac:spMk id="21" creationId="{C3B05DDD-B315-3164-587B-6E11A02A6AAF}"/>
          </ac:spMkLst>
        </pc:spChg>
        <pc:spChg chg="add mod">
          <ac:chgData name="Pico, Sandra" userId="cc8376c2-a3b5-4a4f-8a94-916433d842ab" providerId="ADAL" clId="{5E62E25B-A0EE-4A4F-B735-D9FB714DF420}" dt="2023-11-13T17:34:52.790" v="11983"/>
          <ac:spMkLst>
            <pc:docMk/>
            <pc:sldMk cId="2020167827" sldId="2146449587"/>
            <ac:spMk id="22" creationId="{6CC286D8-7248-74D0-37A3-4D64B181724D}"/>
          </ac:spMkLst>
        </pc:spChg>
        <pc:spChg chg="add mod">
          <ac:chgData name="Pico, Sandra" userId="cc8376c2-a3b5-4a4f-8a94-916433d842ab" providerId="ADAL" clId="{5E62E25B-A0EE-4A4F-B735-D9FB714DF420}" dt="2023-11-13T17:34:52.790" v="11983"/>
          <ac:spMkLst>
            <pc:docMk/>
            <pc:sldMk cId="2020167827" sldId="2146449587"/>
            <ac:spMk id="24" creationId="{F4B52913-F374-301C-DED4-A1EB7F63C8A3}"/>
          </ac:spMkLst>
        </pc:spChg>
        <pc:spChg chg="del">
          <ac:chgData name="Pico, Sandra" userId="cc8376c2-a3b5-4a4f-8a94-916433d842ab" providerId="ADAL" clId="{5E62E25B-A0EE-4A4F-B735-D9FB714DF420}" dt="2023-11-13T17:34:48.073" v="11982" actId="478"/>
          <ac:spMkLst>
            <pc:docMk/>
            <pc:sldMk cId="2020167827" sldId="2146449587"/>
            <ac:spMk id="27" creationId="{F02844C4-A6F2-FC49-9094-A509AD9F3C8E}"/>
          </ac:spMkLst>
        </pc:spChg>
        <pc:spChg chg="del">
          <ac:chgData name="Pico, Sandra" userId="cc8376c2-a3b5-4a4f-8a94-916433d842ab" providerId="ADAL" clId="{5E62E25B-A0EE-4A4F-B735-D9FB714DF420}" dt="2023-11-13T17:34:48.073" v="11982" actId="478"/>
          <ac:spMkLst>
            <pc:docMk/>
            <pc:sldMk cId="2020167827" sldId="2146449587"/>
            <ac:spMk id="29" creationId="{21890218-877B-5883-0DF4-B4F48854FDFA}"/>
          </ac:spMkLst>
        </pc:spChg>
        <pc:spChg chg="add mod">
          <ac:chgData name="Pico, Sandra" userId="cc8376c2-a3b5-4a4f-8a94-916433d842ab" providerId="ADAL" clId="{5E62E25B-A0EE-4A4F-B735-D9FB714DF420}" dt="2023-11-13T17:34:52.790" v="11983"/>
          <ac:spMkLst>
            <pc:docMk/>
            <pc:sldMk cId="2020167827" sldId="2146449587"/>
            <ac:spMk id="31" creationId="{48F801F7-221C-E973-16DF-D2A1834CB130}"/>
          </ac:spMkLst>
        </pc:spChg>
        <pc:spChg chg="add mod">
          <ac:chgData name="Pico, Sandra" userId="cc8376c2-a3b5-4a4f-8a94-916433d842ab" providerId="ADAL" clId="{5E62E25B-A0EE-4A4F-B735-D9FB714DF420}" dt="2023-11-13T17:34:52.790" v="11983"/>
          <ac:spMkLst>
            <pc:docMk/>
            <pc:sldMk cId="2020167827" sldId="2146449587"/>
            <ac:spMk id="35" creationId="{666FF819-387F-3747-8E72-6C0E90AC6AA9}"/>
          </ac:spMkLst>
        </pc:spChg>
        <pc:spChg chg="add mod">
          <ac:chgData name="Pico, Sandra" userId="cc8376c2-a3b5-4a4f-8a94-916433d842ab" providerId="ADAL" clId="{5E62E25B-A0EE-4A4F-B735-D9FB714DF420}" dt="2023-11-13T17:34:52.790" v="11983"/>
          <ac:spMkLst>
            <pc:docMk/>
            <pc:sldMk cId="2020167827" sldId="2146449587"/>
            <ac:spMk id="37" creationId="{DDAD0DFF-7C30-6D91-EF57-F7739A4B2B87}"/>
          </ac:spMkLst>
        </pc:spChg>
        <pc:spChg chg="add mod">
          <ac:chgData name="Pico, Sandra" userId="cc8376c2-a3b5-4a4f-8a94-916433d842ab" providerId="ADAL" clId="{5E62E25B-A0EE-4A4F-B735-D9FB714DF420}" dt="2023-11-13T17:34:52.790" v="11983"/>
          <ac:spMkLst>
            <pc:docMk/>
            <pc:sldMk cId="2020167827" sldId="2146449587"/>
            <ac:spMk id="38" creationId="{3DCB7247-2D96-C4D7-285E-91B0372E40BE}"/>
          </ac:spMkLst>
        </pc:spChg>
        <pc:spChg chg="del">
          <ac:chgData name="Pico, Sandra" userId="cc8376c2-a3b5-4a4f-8a94-916433d842ab" providerId="ADAL" clId="{5E62E25B-A0EE-4A4F-B735-D9FB714DF420}" dt="2023-11-13T17:34:48.073" v="11982" actId="478"/>
          <ac:spMkLst>
            <pc:docMk/>
            <pc:sldMk cId="2020167827" sldId="2146449587"/>
            <ac:spMk id="41" creationId="{B02DC3E8-D755-0C88-49FE-98F84F5D6009}"/>
          </ac:spMkLst>
        </pc:spChg>
        <pc:spChg chg="del">
          <ac:chgData name="Pico, Sandra" userId="cc8376c2-a3b5-4a4f-8a94-916433d842ab" providerId="ADAL" clId="{5E62E25B-A0EE-4A4F-B735-D9FB714DF420}" dt="2023-11-13T17:34:48.073" v="11982" actId="478"/>
          <ac:spMkLst>
            <pc:docMk/>
            <pc:sldMk cId="2020167827" sldId="2146449587"/>
            <ac:spMk id="43" creationId="{B99D7CCE-0D34-39AF-E6E9-C990F46B4031}"/>
          </ac:spMkLst>
        </pc:spChg>
        <pc:spChg chg="del">
          <ac:chgData name="Pico, Sandra" userId="cc8376c2-a3b5-4a4f-8a94-916433d842ab" providerId="ADAL" clId="{5E62E25B-A0EE-4A4F-B735-D9FB714DF420}" dt="2023-11-13T17:34:48.073" v="11982" actId="478"/>
          <ac:spMkLst>
            <pc:docMk/>
            <pc:sldMk cId="2020167827" sldId="2146449587"/>
            <ac:spMk id="44" creationId="{B7858450-20BC-6090-E6EA-B9EC9A0968AB}"/>
          </ac:spMkLst>
        </pc:spChg>
        <pc:spChg chg="del">
          <ac:chgData name="Pico, Sandra" userId="cc8376c2-a3b5-4a4f-8a94-916433d842ab" providerId="ADAL" clId="{5E62E25B-A0EE-4A4F-B735-D9FB714DF420}" dt="2023-11-13T17:34:48.073" v="11982" actId="478"/>
          <ac:spMkLst>
            <pc:docMk/>
            <pc:sldMk cId="2020167827" sldId="2146449587"/>
            <ac:spMk id="46" creationId="{233725D1-A6B8-4A1C-8C9A-7822BB87DB93}"/>
          </ac:spMkLst>
        </pc:spChg>
        <pc:spChg chg="add mod">
          <ac:chgData name="Pico, Sandra" userId="cc8376c2-a3b5-4a4f-8a94-916433d842ab" providerId="ADAL" clId="{5E62E25B-A0EE-4A4F-B735-D9FB714DF420}" dt="2023-11-13T17:34:52.790" v="11983"/>
          <ac:spMkLst>
            <pc:docMk/>
            <pc:sldMk cId="2020167827" sldId="2146449587"/>
            <ac:spMk id="49" creationId="{0C198854-2C84-C717-7091-1EE4338E242E}"/>
          </ac:spMkLst>
        </pc:spChg>
        <pc:spChg chg="add mod">
          <ac:chgData name="Pico, Sandra" userId="cc8376c2-a3b5-4a4f-8a94-916433d842ab" providerId="ADAL" clId="{5E62E25B-A0EE-4A4F-B735-D9FB714DF420}" dt="2023-11-13T17:34:52.790" v="11983"/>
          <ac:spMkLst>
            <pc:docMk/>
            <pc:sldMk cId="2020167827" sldId="2146449587"/>
            <ac:spMk id="52" creationId="{13D5E58A-9384-7BE8-55E7-85BFA0930F8D}"/>
          </ac:spMkLst>
        </pc:spChg>
        <pc:picChg chg="add mod">
          <ac:chgData name="Pico, Sandra" userId="cc8376c2-a3b5-4a4f-8a94-916433d842ab" providerId="ADAL" clId="{5E62E25B-A0EE-4A4F-B735-D9FB714DF420}" dt="2023-11-13T17:34:52.790" v="11983"/>
          <ac:picMkLst>
            <pc:docMk/>
            <pc:sldMk cId="2020167827" sldId="2146449587"/>
            <ac:picMk id="6" creationId="{89E35CE4-6B29-E8D8-281A-5E1AAEA5D546}"/>
          </ac:picMkLst>
        </pc:picChg>
        <pc:picChg chg="add mod">
          <ac:chgData name="Pico, Sandra" userId="cc8376c2-a3b5-4a4f-8a94-916433d842ab" providerId="ADAL" clId="{5E62E25B-A0EE-4A4F-B735-D9FB714DF420}" dt="2023-11-13T17:34:52.790" v="11983"/>
          <ac:picMkLst>
            <pc:docMk/>
            <pc:sldMk cId="2020167827" sldId="2146449587"/>
            <ac:picMk id="8" creationId="{7741EB66-7193-6AB6-0416-8535555C0CB9}"/>
          </ac:picMkLst>
        </pc:picChg>
        <pc:picChg chg="del">
          <ac:chgData name="Pico, Sandra" userId="cc8376c2-a3b5-4a4f-8a94-916433d842ab" providerId="ADAL" clId="{5E62E25B-A0EE-4A4F-B735-D9FB714DF420}" dt="2023-11-13T17:34:48.073" v="11982" actId="478"/>
          <ac:picMkLst>
            <pc:docMk/>
            <pc:sldMk cId="2020167827" sldId="2146449587"/>
            <ac:picMk id="10" creationId="{8E7A502B-ECF5-00AA-2ACC-C37D7C69B67D}"/>
          </ac:picMkLst>
        </pc:picChg>
        <pc:picChg chg="add mod">
          <ac:chgData name="Pico, Sandra" userId="cc8376c2-a3b5-4a4f-8a94-916433d842ab" providerId="ADAL" clId="{5E62E25B-A0EE-4A4F-B735-D9FB714DF420}" dt="2023-11-13T17:34:52.790" v="11983"/>
          <ac:picMkLst>
            <pc:docMk/>
            <pc:sldMk cId="2020167827" sldId="2146449587"/>
            <ac:picMk id="12" creationId="{E002BF0F-FA3C-F2B9-D7C4-11A1DC92D797}"/>
          </ac:picMkLst>
        </pc:picChg>
        <pc:picChg chg="add mod">
          <ac:chgData name="Pico, Sandra" userId="cc8376c2-a3b5-4a4f-8a94-916433d842ab" providerId="ADAL" clId="{5E62E25B-A0EE-4A4F-B735-D9FB714DF420}" dt="2023-11-13T17:34:52.790" v="11983"/>
          <ac:picMkLst>
            <pc:docMk/>
            <pc:sldMk cId="2020167827" sldId="2146449587"/>
            <ac:picMk id="13" creationId="{8C6C44B1-01AF-54B5-7A84-ABE53BCCBB7A}"/>
          </ac:picMkLst>
        </pc:picChg>
        <pc:picChg chg="del">
          <ac:chgData name="Pico, Sandra" userId="cc8376c2-a3b5-4a4f-8a94-916433d842ab" providerId="ADAL" clId="{5E62E25B-A0EE-4A4F-B735-D9FB714DF420}" dt="2023-11-13T17:34:48.073" v="11982" actId="478"/>
          <ac:picMkLst>
            <pc:docMk/>
            <pc:sldMk cId="2020167827" sldId="2146449587"/>
            <ac:picMk id="15" creationId="{D17251C4-EAAE-8BE5-030A-475C2FD62635}"/>
          </ac:picMkLst>
        </pc:picChg>
        <pc:picChg chg="del">
          <ac:chgData name="Pico, Sandra" userId="cc8376c2-a3b5-4a4f-8a94-916433d842ab" providerId="ADAL" clId="{5E62E25B-A0EE-4A4F-B735-D9FB714DF420}" dt="2023-11-13T17:34:48.073" v="11982" actId="478"/>
          <ac:picMkLst>
            <pc:docMk/>
            <pc:sldMk cId="2020167827" sldId="2146449587"/>
            <ac:picMk id="17" creationId="{C1C4B05E-43FD-6B7A-9338-F0A4CFBE2C91}"/>
          </ac:picMkLst>
        </pc:picChg>
        <pc:picChg chg="del">
          <ac:chgData name="Pico, Sandra" userId="cc8376c2-a3b5-4a4f-8a94-916433d842ab" providerId="ADAL" clId="{5E62E25B-A0EE-4A4F-B735-D9FB714DF420}" dt="2023-11-13T17:34:48.073" v="11982" actId="478"/>
          <ac:picMkLst>
            <pc:docMk/>
            <pc:sldMk cId="2020167827" sldId="2146449587"/>
            <ac:picMk id="18" creationId="{5AB26B16-F5DD-F638-EC1A-89F7AC3865B5}"/>
          </ac:picMkLst>
        </pc:picChg>
        <pc:picChg chg="add mod">
          <ac:chgData name="Pico, Sandra" userId="cc8376c2-a3b5-4a4f-8a94-916433d842ab" providerId="ADAL" clId="{5E62E25B-A0EE-4A4F-B735-D9FB714DF420}" dt="2023-11-13T17:34:52.790" v="11983"/>
          <ac:picMkLst>
            <pc:docMk/>
            <pc:sldMk cId="2020167827" sldId="2146449587"/>
            <ac:picMk id="23" creationId="{B1A2E9B1-EEEC-0442-1426-508F07A80D83}"/>
          </ac:picMkLst>
        </pc:picChg>
        <pc:picChg chg="add mod">
          <ac:chgData name="Pico, Sandra" userId="cc8376c2-a3b5-4a4f-8a94-916433d842ab" providerId="ADAL" clId="{5E62E25B-A0EE-4A4F-B735-D9FB714DF420}" dt="2023-11-13T17:34:52.790" v="11983"/>
          <ac:picMkLst>
            <pc:docMk/>
            <pc:sldMk cId="2020167827" sldId="2146449587"/>
            <ac:picMk id="25" creationId="{68D60292-D218-B451-E4E5-77A3278057AF}"/>
          </ac:picMkLst>
        </pc:picChg>
        <pc:picChg chg="del">
          <ac:chgData name="Pico, Sandra" userId="cc8376c2-a3b5-4a4f-8a94-916433d842ab" providerId="ADAL" clId="{5E62E25B-A0EE-4A4F-B735-D9FB714DF420}" dt="2023-11-13T17:34:48.073" v="11982" actId="478"/>
          <ac:picMkLst>
            <pc:docMk/>
            <pc:sldMk cId="2020167827" sldId="2146449587"/>
            <ac:picMk id="26" creationId="{8988DD0B-0688-0E6C-CF6E-1CAC3E269AC5}"/>
          </ac:picMkLst>
        </pc:picChg>
        <pc:picChg chg="del">
          <ac:chgData name="Pico, Sandra" userId="cc8376c2-a3b5-4a4f-8a94-916433d842ab" providerId="ADAL" clId="{5E62E25B-A0EE-4A4F-B735-D9FB714DF420}" dt="2023-11-13T17:34:48.073" v="11982" actId="478"/>
          <ac:picMkLst>
            <pc:docMk/>
            <pc:sldMk cId="2020167827" sldId="2146449587"/>
            <ac:picMk id="28" creationId="{903FA3D5-1CB4-9E83-66B9-C18D43A7C41E}"/>
          </ac:picMkLst>
        </pc:picChg>
        <pc:picChg chg="del">
          <ac:chgData name="Pico, Sandra" userId="cc8376c2-a3b5-4a4f-8a94-916433d842ab" providerId="ADAL" clId="{5E62E25B-A0EE-4A4F-B735-D9FB714DF420}" dt="2023-11-13T17:34:48.073" v="11982" actId="478"/>
          <ac:picMkLst>
            <pc:docMk/>
            <pc:sldMk cId="2020167827" sldId="2146449587"/>
            <ac:picMk id="30" creationId="{19909382-6F98-C65A-156C-5A505E0AC825}"/>
          </ac:picMkLst>
        </pc:picChg>
        <pc:picChg chg="add mod">
          <ac:chgData name="Pico, Sandra" userId="cc8376c2-a3b5-4a4f-8a94-916433d842ab" providerId="ADAL" clId="{5E62E25B-A0EE-4A4F-B735-D9FB714DF420}" dt="2023-11-13T17:34:52.790" v="11983"/>
          <ac:picMkLst>
            <pc:docMk/>
            <pc:sldMk cId="2020167827" sldId="2146449587"/>
            <ac:picMk id="32" creationId="{BC91E8B1-46FD-AAFC-FFEA-3D11B82D2111}"/>
          </ac:picMkLst>
        </pc:picChg>
        <pc:picChg chg="add mod">
          <ac:chgData name="Pico, Sandra" userId="cc8376c2-a3b5-4a4f-8a94-916433d842ab" providerId="ADAL" clId="{5E62E25B-A0EE-4A4F-B735-D9FB714DF420}" dt="2023-11-13T17:34:52.790" v="11983"/>
          <ac:picMkLst>
            <pc:docMk/>
            <pc:sldMk cId="2020167827" sldId="2146449587"/>
            <ac:picMk id="33" creationId="{0B3B7433-F926-7A88-17E1-1D9E87F8157E}"/>
          </ac:picMkLst>
        </pc:picChg>
        <pc:picChg chg="add mod">
          <ac:chgData name="Pico, Sandra" userId="cc8376c2-a3b5-4a4f-8a94-916433d842ab" providerId="ADAL" clId="{5E62E25B-A0EE-4A4F-B735-D9FB714DF420}" dt="2023-11-13T17:34:52.790" v="11983"/>
          <ac:picMkLst>
            <pc:docMk/>
            <pc:sldMk cId="2020167827" sldId="2146449587"/>
            <ac:picMk id="34" creationId="{178446FC-E898-CCC2-A5E5-AA1D13685DB4}"/>
          </ac:picMkLst>
        </pc:picChg>
        <pc:picChg chg="add mod">
          <ac:chgData name="Pico, Sandra" userId="cc8376c2-a3b5-4a4f-8a94-916433d842ab" providerId="ADAL" clId="{5E62E25B-A0EE-4A4F-B735-D9FB714DF420}" dt="2023-11-13T17:34:52.790" v="11983"/>
          <ac:picMkLst>
            <pc:docMk/>
            <pc:sldMk cId="2020167827" sldId="2146449587"/>
            <ac:picMk id="36" creationId="{BA22A048-55D4-A5A7-FBCB-1D14410A42EC}"/>
          </ac:picMkLst>
        </pc:picChg>
        <pc:picChg chg="del">
          <ac:chgData name="Pico, Sandra" userId="cc8376c2-a3b5-4a4f-8a94-916433d842ab" providerId="ADAL" clId="{5E62E25B-A0EE-4A4F-B735-D9FB714DF420}" dt="2023-11-13T17:34:48.073" v="11982" actId="478"/>
          <ac:picMkLst>
            <pc:docMk/>
            <pc:sldMk cId="2020167827" sldId="2146449587"/>
            <ac:picMk id="39" creationId="{9C71AD3E-693B-46AD-7DA1-7FD42CAAFFA7}"/>
          </ac:picMkLst>
        </pc:picChg>
        <pc:picChg chg="del">
          <ac:chgData name="Pico, Sandra" userId="cc8376c2-a3b5-4a4f-8a94-916433d842ab" providerId="ADAL" clId="{5E62E25B-A0EE-4A4F-B735-D9FB714DF420}" dt="2023-11-13T17:34:48.073" v="11982" actId="478"/>
          <ac:picMkLst>
            <pc:docMk/>
            <pc:sldMk cId="2020167827" sldId="2146449587"/>
            <ac:picMk id="40" creationId="{448F840E-6B1E-3D68-58AF-37C066C93565}"/>
          </ac:picMkLst>
        </pc:picChg>
        <pc:picChg chg="del">
          <ac:chgData name="Pico, Sandra" userId="cc8376c2-a3b5-4a4f-8a94-916433d842ab" providerId="ADAL" clId="{5E62E25B-A0EE-4A4F-B735-D9FB714DF420}" dt="2023-11-13T17:34:48.073" v="11982" actId="478"/>
          <ac:picMkLst>
            <pc:docMk/>
            <pc:sldMk cId="2020167827" sldId="2146449587"/>
            <ac:picMk id="42" creationId="{A7C1F5D9-857C-F358-9E71-FB594A588AA6}"/>
          </ac:picMkLst>
        </pc:picChg>
        <pc:picChg chg="del">
          <ac:chgData name="Pico, Sandra" userId="cc8376c2-a3b5-4a4f-8a94-916433d842ab" providerId="ADAL" clId="{5E62E25B-A0EE-4A4F-B735-D9FB714DF420}" dt="2023-11-13T17:34:48.073" v="11982" actId="478"/>
          <ac:picMkLst>
            <pc:docMk/>
            <pc:sldMk cId="2020167827" sldId="2146449587"/>
            <ac:picMk id="45" creationId="{D551FF7A-551F-4625-3D64-E3729E7C75B6}"/>
          </ac:picMkLst>
        </pc:picChg>
        <pc:picChg chg="del">
          <ac:chgData name="Pico, Sandra" userId="cc8376c2-a3b5-4a4f-8a94-916433d842ab" providerId="ADAL" clId="{5E62E25B-A0EE-4A4F-B735-D9FB714DF420}" dt="2023-11-13T17:34:48.073" v="11982" actId="478"/>
          <ac:picMkLst>
            <pc:docMk/>
            <pc:sldMk cId="2020167827" sldId="2146449587"/>
            <ac:picMk id="47" creationId="{21BA1413-E1D2-8F81-B466-DE3A1AC06BDB}"/>
          </ac:picMkLst>
        </pc:picChg>
        <pc:picChg chg="add mod">
          <ac:chgData name="Pico, Sandra" userId="cc8376c2-a3b5-4a4f-8a94-916433d842ab" providerId="ADAL" clId="{5E62E25B-A0EE-4A4F-B735-D9FB714DF420}" dt="2023-11-13T17:34:52.790" v="11983"/>
          <ac:picMkLst>
            <pc:docMk/>
            <pc:sldMk cId="2020167827" sldId="2146449587"/>
            <ac:picMk id="48" creationId="{71AC1B20-F21B-00FF-EF1B-2AB5E78B9B3A}"/>
          </ac:picMkLst>
        </pc:picChg>
        <pc:picChg chg="add mod">
          <ac:chgData name="Pico, Sandra" userId="cc8376c2-a3b5-4a4f-8a94-916433d842ab" providerId="ADAL" clId="{5E62E25B-A0EE-4A4F-B735-D9FB714DF420}" dt="2023-11-13T17:34:52.790" v="11983"/>
          <ac:picMkLst>
            <pc:docMk/>
            <pc:sldMk cId="2020167827" sldId="2146449587"/>
            <ac:picMk id="50" creationId="{B2682291-E2F1-BF3C-B1EA-09AF5E1B921E}"/>
          </ac:picMkLst>
        </pc:picChg>
        <pc:picChg chg="add mod">
          <ac:chgData name="Pico, Sandra" userId="cc8376c2-a3b5-4a4f-8a94-916433d842ab" providerId="ADAL" clId="{5E62E25B-A0EE-4A4F-B735-D9FB714DF420}" dt="2023-11-13T17:34:52.790" v="11983"/>
          <ac:picMkLst>
            <pc:docMk/>
            <pc:sldMk cId="2020167827" sldId="2146449587"/>
            <ac:picMk id="51" creationId="{1FBBD612-0724-B9FA-2432-620FB90CB9CF}"/>
          </ac:picMkLst>
        </pc:picChg>
        <pc:picChg chg="add mod">
          <ac:chgData name="Pico, Sandra" userId="cc8376c2-a3b5-4a4f-8a94-916433d842ab" providerId="ADAL" clId="{5E62E25B-A0EE-4A4F-B735-D9FB714DF420}" dt="2023-11-13T17:34:52.790" v="11983"/>
          <ac:picMkLst>
            <pc:docMk/>
            <pc:sldMk cId="2020167827" sldId="2146449587"/>
            <ac:picMk id="53" creationId="{13328271-0856-E941-79A5-2DA90ECF20D1}"/>
          </ac:picMkLst>
        </pc:picChg>
        <pc:picChg chg="add mod">
          <ac:chgData name="Pico, Sandra" userId="cc8376c2-a3b5-4a4f-8a94-916433d842ab" providerId="ADAL" clId="{5E62E25B-A0EE-4A4F-B735-D9FB714DF420}" dt="2023-11-13T17:34:52.790" v="11983"/>
          <ac:picMkLst>
            <pc:docMk/>
            <pc:sldMk cId="2020167827" sldId="2146449587"/>
            <ac:picMk id="54" creationId="{8416C8A5-B2D2-832B-A86D-BC4150D8BB7F}"/>
          </ac:picMkLst>
        </pc:picChg>
      </pc:sldChg>
      <pc:sldChg chg="addSp delSp modSp add">
        <pc:chgData name="Pico, Sandra" userId="cc8376c2-a3b5-4a4f-8a94-916433d842ab" providerId="ADAL" clId="{5E62E25B-A0EE-4A4F-B735-D9FB714DF420}" dt="2023-11-13T17:35:13.344" v="11988"/>
        <pc:sldMkLst>
          <pc:docMk/>
          <pc:sldMk cId="2517740468" sldId="2146449588"/>
        </pc:sldMkLst>
        <pc:spChg chg="del">
          <ac:chgData name="Pico, Sandra" userId="cc8376c2-a3b5-4a4f-8a94-916433d842ab" providerId="ADAL" clId="{5E62E25B-A0EE-4A4F-B735-D9FB714DF420}" dt="2023-11-13T17:35:04.551" v="11986" actId="478"/>
          <ac:spMkLst>
            <pc:docMk/>
            <pc:sldMk cId="2517740468" sldId="2146449588"/>
            <ac:spMk id="2" creationId="{9FC9336A-F8D4-5368-5B37-316927AC7D8F}"/>
          </ac:spMkLst>
        </pc:spChg>
        <pc:spChg chg="del">
          <ac:chgData name="Pico, Sandra" userId="cc8376c2-a3b5-4a4f-8a94-916433d842ab" providerId="ADAL" clId="{5E62E25B-A0EE-4A4F-B735-D9FB714DF420}" dt="2023-11-13T17:35:04.551" v="11986" actId="478"/>
          <ac:spMkLst>
            <pc:docMk/>
            <pc:sldMk cId="2517740468" sldId="2146449588"/>
            <ac:spMk id="7" creationId="{6811B91C-3A29-8309-B5BB-7F07B3E26701}"/>
          </ac:spMkLst>
        </pc:spChg>
        <pc:spChg chg="add mod">
          <ac:chgData name="Pico, Sandra" userId="cc8376c2-a3b5-4a4f-8a94-916433d842ab" providerId="ADAL" clId="{5E62E25B-A0EE-4A4F-B735-D9FB714DF420}" dt="2023-11-13T17:35:09.803" v="11987"/>
          <ac:spMkLst>
            <pc:docMk/>
            <pc:sldMk cId="2517740468" sldId="2146449588"/>
            <ac:spMk id="9" creationId="{ABF69A3B-37D0-4958-0330-8A376BDE2787}"/>
          </ac:spMkLst>
        </pc:spChg>
        <pc:spChg chg="del">
          <ac:chgData name="Pico, Sandra" userId="cc8376c2-a3b5-4a4f-8a94-916433d842ab" providerId="ADAL" clId="{5E62E25B-A0EE-4A4F-B735-D9FB714DF420}" dt="2023-11-13T17:35:04.551" v="11986" actId="478"/>
          <ac:spMkLst>
            <pc:docMk/>
            <pc:sldMk cId="2517740468" sldId="2146449588"/>
            <ac:spMk id="11" creationId="{2CD4566B-A5A3-5516-746C-D6210141B2C4}"/>
          </ac:spMkLst>
        </pc:spChg>
        <pc:spChg chg="add mod">
          <ac:chgData name="Pico, Sandra" userId="cc8376c2-a3b5-4a4f-8a94-916433d842ab" providerId="ADAL" clId="{5E62E25B-A0EE-4A4F-B735-D9FB714DF420}" dt="2023-11-13T17:35:09.803" v="11987"/>
          <ac:spMkLst>
            <pc:docMk/>
            <pc:sldMk cId="2517740468" sldId="2146449588"/>
            <ac:spMk id="14" creationId="{61008C4F-9D9C-CE4D-DA3A-510A9BFC09B7}"/>
          </ac:spMkLst>
        </pc:spChg>
        <pc:spChg chg="add mod">
          <ac:chgData name="Pico, Sandra" userId="cc8376c2-a3b5-4a4f-8a94-916433d842ab" providerId="ADAL" clId="{5E62E25B-A0EE-4A4F-B735-D9FB714DF420}" dt="2023-11-13T17:35:09.803" v="11987"/>
          <ac:spMkLst>
            <pc:docMk/>
            <pc:sldMk cId="2517740468" sldId="2146449588"/>
            <ac:spMk id="16" creationId="{F746FC84-30CF-13BD-63F7-0754FCD77AC6}"/>
          </ac:spMkLst>
        </pc:spChg>
        <pc:spChg chg="add mod">
          <ac:chgData name="Pico, Sandra" userId="cc8376c2-a3b5-4a4f-8a94-916433d842ab" providerId="ADAL" clId="{5E62E25B-A0EE-4A4F-B735-D9FB714DF420}" dt="2023-11-13T17:35:09.803" v="11987"/>
          <ac:spMkLst>
            <pc:docMk/>
            <pc:sldMk cId="2517740468" sldId="2146449588"/>
            <ac:spMk id="19" creationId="{DCB577C0-4F3F-9228-BD6C-4434BABC099B}"/>
          </ac:spMkLst>
        </pc:spChg>
        <pc:spChg chg="add mod">
          <ac:chgData name="Pico, Sandra" userId="cc8376c2-a3b5-4a4f-8a94-916433d842ab" providerId="ADAL" clId="{5E62E25B-A0EE-4A4F-B735-D9FB714DF420}" dt="2023-11-13T17:35:09.803" v="11987"/>
          <ac:spMkLst>
            <pc:docMk/>
            <pc:sldMk cId="2517740468" sldId="2146449588"/>
            <ac:spMk id="20" creationId="{107BE15B-9694-3CBF-553A-3EB521B28EF0}"/>
          </ac:spMkLst>
        </pc:spChg>
        <pc:spChg chg="del">
          <ac:chgData name="Pico, Sandra" userId="cc8376c2-a3b5-4a4f-8a94-916433d842ab" providerId="ADAL" clId="{5E62E25B-A0EE-4A4F-B735-D9FB714DF420}" dt="2023-11-13T17:35:04.551" v="11986" actId="478"/>
          <ac:spMkLst>
            <pc:docMk/>
            <pc:sldMk cId="2517740468" sldId="2146449588"/>
            <ac:spMk id="21" creationId="{C3B05DDD-B315-3164-587B-6E11A02A6AAF}"/>
          </ac:spMkLst>
        </pc:spChg>
        <pc:spChg chg="del">
          <ac:chgData name="Pico, Sandra" userId="cc8376c2-a3b5-4a4f-8a94-916433d842ab" providerId="ADAL" clId="{5E62E25B-A0EE-4A4F-B735-D9FB714DF420}" dt="2023-11-13T17:35:04.551" v="11986" actId="478"/>
          <ac:spMkLst>
            <pc:docMk/>
            <pc:sldMk cId="2517740468" sldId="2146449588"/>
            <ac:spMk id="22" creationId="{6CC286D8-7248-74D0-37A3-4D64B181724D}"/>
          </ac:spMkLst>
        </pc:spChg>
        <pc:spChg chg="del">
          <ac:chgData name="Pico, Sandra" userId="cc8376c2-a3b5-4a4f-8a94-916433d842ab" providerId="ADAL" clId="{5E62E25B-A0EE-4A4F-B735-D9FB714DF420}" dt="2023-11-13T17:35:04.551" v="11986" actId="478"/>
          <ac:spMkLst>
            <pc:docMk/>
            <pc:sldMk cId="2517740468" sldId="2146449588"/>
            <ac:spMk id="24" creationId="{F4B52913-F374-301C-DED4-A1EB7F63C8A3}"/>
          </ac:spMkLst>
        </pc:spChg>
        <pc:spChg chg="add mod">
          <ac:chgData name="Pico, Sandra" userId="cc8376c2-a3b5-4a4f-8a94-916433d842ab" providerId="ADAL" clId="{5E62E25B-A0EE-4A4F-B735-D9FB714DF420}" dt="2023-11-13T17:35:09.803" v="11987"/>
          <ac:spMkLst>
            <pc:docMk/>
            <pc:sldMk cId="2517740468" sldId="2146449588"/>
            <ac:spMk id="27" creationId="{6987E0EB-8A98-9F5E-82FE-149E299475A5}"/>
          </ac:spMkLst>
        </pc:spChg>
        <pc:spChg chg="add mod">
          <ac:chgData name="Pico, Sandra" userId="cc8376c2-a3b5-4a4f-8a94-916433d842ab" providerId="ADAL" clId="{5E62E25B-A0EE-4A4F-B735-D9FB714DF420}" dt="2023-11-13T17:35:09.803" v="11987"/>
          <ac:spMkLst>
            <pc:docMk/>
            <pc:sldMk cId="2517740468" sldId="2146449588"/>
            <ac:spMk id="29" creationId="{732AF940-F6B2-D2B1-BEF5-4917D0353108}"/>
          </ac:spMkLst>
        </pc:spChg>
        <pc:spChg chg="del">
          <ac:chgData name="Pico, Sandra" userId="cc8376c2-a3b5-4a4f-8a94-916433d842ab" providerId="ADAL" clId="{5E62E25B-A0EE-4A4F-B735-D9FB714DF420}" dt="2023-11-13T17:35:04.551" v="11986" actId="478"/>
          <ac:spMkLst>
            <pc:docMk/>
            <pc:sldMk cId="2517740468" sldId="2146449588"/>
            <ac:spMk id="31" creationId="{48F801F7-221C-E973-16DF-D2A1834CB130}"/>
          </ac:spMkLst>
        </pc:spChg>
        <pc:spChg chg="del">
          <ac:chgData name="Pico, Sandra" userId="cc8376c2-a3b5-4a4f-8a94-916433d842ab" providerId="ADAL" clId="{5E62E25B-A0EE-4A4F-B735-D9FB714DF420}" dt="2023-11-13T17:35:04.551" v="11986" actId="478"/>
          <ac:spMkLst>
            <pc:docMk/>
            <pc:sldMk cId="2517740468" sldId="2146449588"/>
            <ac:spMk id="35" creationId="{666FF819-387F-3747-8E72-6C0E90AC6AA9}"/>
          </ac:spMkLst>
        </pc:spChg>
        <pc:spChg chg="del">
          <ac:chgData name="Pico, Sandra" userId="cc8376c2-a3b5-4a4f-8a94-916433d842ab" providerId="ADAL" clId="{5E62E25B-A0EE-4A4F-B735-D9FB714DF420}" dt="2023-11-13T17:35:04.551" v="11986" actId="478"/>
          <ac:spMkLst>
            <pc:docMk/>
            <pc:sldMk cId="2517740468" sldId="2146449588"/>
            <ac:spMk id="37" creationId="{DDAD0DFF-7C30-6D91-EF57-F7739A4B2B87}"/>
          </ac:spMkLst>
        </pc:spChg>
        <pc:spChg chg="del">
          <ac:chgData name="Pico, Sandra" userId="cc8376c2-a3b5-4a4f-8a94-916433d842ab" providerId="ADAL" clId="{5E62E25B-A0EE-4A4F-B735-D9FB714DF420}" dt="2023-11-13T17:35:04.551" v="11986" actId="478"/>
          <ac:spMkLst>
            <pc:docMk/>
            <pc:sldMk cId="2517740468" sldId="2146449588"/>
            <ac:spMk id="38" creationId="{3DCB7247-2D96-C4D7-285E-91B0372E40BE}"/>
          </ac:spMkLst>
        </pc:spChg>
        <pc:spChg chg="add mod">
          <ac:chgData name="Pico, Sandra" userId="cc8376c2-a3b5-4a4f-8a94-916433d842ab" providerId="ADAL" clId="{5E62E25B-A0EE-4A4F-B735-D9FB714DF420}" dt="2023-11-13T17:35:09.803" v="11987"/>
          <ac:spMkLst>
            <pc:docMk/>
            <pc:sldMk cId="2517740468" sldId="2146449588"/>
            <ac:spMk id="41" creationId="{FDB52670-7944-2132-D05E-5D249DA151E6}"/>
          </ac:spMkLst>
        </pc:spChg>
        <pc:spChg chg="add mod">
          <ac:chgData name="Pico, Sandra" userId="cc8376c2-a3b5-4a4f-8a94-916433d842ab" providerId="ADAL" clId="{5E62E25B-A0EE-4A4F-B735-D9FB714DF420}" dt="2023-11-13T17:35:09.803" v="11987"/>
          <ac:spMkLst>
            <pc:docMk/>
            <pc:sldMk cId="2517740468" sldId="2146449588"/>
            <ac:spMk id="43" creationId="{7DAD0A5D-6388-F581-5B2C-F23059AB194B}"/>
          </ac:spMkLst>
        </pc:spChg>
        <pc:spChg chg="add mod">
          <ac:chgData name="Pico, Sandra" userId="cc8376c2-a3b5-4a4f-8a94-916433d842ab" providerId="ADAL" clId="{5E62E25B-A0EE-4A4F-B735-D9FB714DF420}" dt="2023-11-13T17:35:09.803" v="11987"/>
          <ac:spMkLst>
            <pc:docMk/>
            <pc:sldMk cId="2517740468" sldId="2146449588"/>
            <ac:spMk id="44" creationId="{C2F1D21E-66AE-DE63-B8B8-08FBF3984F91}"/>
          </ac:spMkLst>
        </pc:spChg>
        <pc:spChg chg="add mod">
          <ac:chgData name="Pico, Sandra" userId="cc8376c2-a3b5-4a4f-8a94-916433d842ab" providerId="ADAL" clId="{5E62E25B-A0EE-4A4F-B735-D9FB714DF420}" dt="2023-11-13T17:35:09.803" v="11987"/>
          <ac:spMkLst>
            <pc:docMk/>
            <pc:sldMk cId="2517740468" sldId="2146449588"/>
            <ac:spMk id="46" creationId="{C8B2903B-790B-E8A6-6060-FA18D9E26D37}"/>
          </ac:spMkLst>
        </pc:spChg>
        <pc:spChg chg="del">
          <ac:chgData name="Pico, Sandra" userId="cc8376c2-a3b5-4a4f-8a94-916433d842ab" providerId="ADAL" clId="{5E62E25B-A0EE-4A4F-B735-D9FB714DF420}" dt="2023-11-13T17:35:04.551" v="11986" actId="478"/>
          <ac:spMkLst>
            <pc:docMk/>
            <pc:sldMk cId="2517740468" sldId="2146449588"/>
            <ac:spMk id="49" creationId="{0C198854-2C84-C717-7091-1EE4338E242E}"/>
          </ac:spMkLst>
        </pc:spChg>
        <pc:spChg chg="del">
          <ac:chgData name="Pico, Sandra" userId="cc8376c2-a3b5-4a4f-8a94-916433d842ab" providerId="ADAL" clId="{5E62E25B-A0EE-4A4F-B735-D9FB714DF420}" dt="2023-11-13T17:35:04.551" v="11986" actId="478"/>
          <ac:spMkLst>
            <pc:docMk/>
            <pc:sldMk cId="2517740468" sldId="2146449588"/>
            <ac:spMk id="52" creationId="{13D5E58A-9384-7BE8-55E7-85BFA0930F8D}"/>
          </ac:spMkLst>
        </pc:spChg>
        <pc:spChg chg="add mod">
          <ac:chgData name="Pico, Sandra" userId="cc8376c2-a3b5-4a4f-8a94-916433d842ab" providerId="ADAL" clId="{5E62E25B-A0EE-4A4F-B735-D9FB714DF420}" dt="2023-11-13T17:35:09.803" v="11987"/>
          <ac:spMkLst>
            <pc:docMk/>
            <pc:sldMk cId="2517740468" sldId="2146449588"/>
            <ac:spMk id="56" creationId="{AFD23D3B-7A7B-34EA-4E44-843310762240}"/>
          </ac:spMkLst>
        </pc:spChg>
        <pc:picChg chg="del">
          <ac:chgData name="Pico, Sandra" userId="cc8376c2-a3b5-4a4f-8a94-916433d842ab" providerId="ADAL" clId="{5E62E25B-A0EE-4A4F-B735-D9FB714DF420}" dt="2023-11-13T17:35:04.551" v="11986" actId="478"/>
          <ac:picMkLst>
            <pc:docMk/>
            <pc:sldMk cId="2517740468" sldId="2146449588"/>
            <ac:picMk id="6" creationId="{89E35CE4-6B29-E8D8-281A-5E1AAEA5D546}"/>
          </ac:picMkLst>
        </pc:picChg>
        <pc:picChg chg="del">
          <ac:chgData name="Pico, Sandra" userId="cc8376c2-a3b5-4a4f-8a94-916433d842ab" providerId="ADAL" clId="{5E62E25B-A0EE-4A4F-B735-D9FB714DF420}" dt="2023-11-13T17:35:04.551" v="11986" actId="478"/>
          <ac:picMkLst>
            <pc:docMk/>
            <pc:sldMk cId="2517740468" sldId="2146449588"/>
            <ac:picMk id="8" creationId="{7741EB66-7193-6AB6-0416-8535555C0CB9}"/>
          </ac:picMkLst>
        </pc:picChg>
        <pc:picChg chg="add mod">
          <ac:chgData name="Pico, Sandra" userId="cc8376c2-a3b5-4a4f-8a94-916433d842ab" providerId="ADAL" clId="{5E62E25B-A0EE-4A4F-B735-D9FB714DF420}" dt="2023-11-13T17:35:09.803" v="11987"/>
          <ac:picMkLst>
            <pc:docMk/>
            <pc:sldMk cId="2517740468" sldId="2146449588"/>
            <ac:picMk id="10" creationId="{17755555-206A-B027-351A-A4B6B6F0F89E}"/>
          </ac:picMkLst>
        </pc:picChg>
        <pc:picChg chg="del">
          <ac:chgData name="Pico, Sandra" userId="cc8376c2-a3b5-4a4f-8a94-916433d842ab" providerId="ADAL" clId="{5E62E25B-A0EE-4A4F-B735-D9FB714DF420}" dt="2023-11-13T17:35:04.551" v="11986" actId="478"/>
          <ac:picMkLst>
            <pc:docMk/>
            <pc:sldMk cId="2517740468" sldId="2146449588"/>
            <ac:picMk id="12" creationId="{E002BF0F-FA3C-F2B9-D7C4-11A1DC92D797}"/>
          </ac:picMkLst>
        </pc:picChg>
        <pc:picChg chg="del">
          <ac:chgData name="Pico, Sandra" userId="cc8376c2-a3b5-4a4f-8a94-916433d842ab" providerId="ADAL" clId="{5E62E25B-A0EE-4A4F-B735-D9FB714DF420}" dt="2023-11-13T17:35:04.551" v="11986" actId="478"/>
          <ac:picMkLst>
            <pc:docMk/>
            <pc:sldMk cId="2517740468" sldId="2146449588"/>
            <ac:picMk id="13" creationId="{8C6C44B1-01AF-54B5-7A84-ABE53BCCBB7A}"/>
          </ac:picMkLst>
        </pc:picChg>
        <pc:picChg chg="add mod">
          <ac:chgData name="Pico, Sandra" userId="cc8376c2-a3b5-4a4f-8a94-916433d842ab" providerId="ADAL" clId="{5E62E25B-A0EE-4A4F-B735-D9FB714DF420}" dt="2023-11-13T17:35:09.803" v="11987"/>
          <ac:picMkLst>
            <pc:docMk/>
            <pc:sldMk cId="2517740468" sldId="2146449588"/>
            <ac:picMk id="15" creationId="{F6ED12B6-6A7F-CCB7-FDDD-1C3A52AF74A9}"/>
          </ac:picMkLst>
        </pc:picChg>
        <pc:picChg chg="add mod">
          <ac:chgData name="Pico, Sandra" userId="cc8376c2-a3b5-4a4f-8a94-916433d842ab" providerId="ADAL" clId="{5E62E25B-A0EE-4A4F-B735-D9FB714DF420}" dt="2023-11-13T17:35:09.803" v="11987"/>
          <ac:picMkLst>
            <pc:docMk/>
            <pc:sldMk cId="2517740468" sldId="2146449588"/>
            <ac:picMk id="17" creationId="{49D8289F-8C31-0401-4405-F0E20C98891C}"/>
          </ac:picMkLst>
        </pc:picChg>
        <pc:picChg chg="add mod">
          <ac:chgData name="Pico, Sandra" userId="cc8376c2-a3b5-4a4f-8a94-916433d842ab" providerId="ADAL" clId="{5E62E25B-A0EE-4A4F-B735-D9FB714DF420}" dt="2023-11-13T17:35:09.803" v="11987"/>
          <ac:picMkLst>
            <pc:docMk/>
            <pc:sldMk cId="2517740468" sldId="2146449588"/>
            <ac:picMk id="18" creationId="{C3BDE88A-F829-AB60-C1FB-2FAC3FC7B2A9}"/>
          </ac:picMkLst>
        </pc:picChg>
        <pc:picChg chg="del">
          <ac:chgData name="Pico, Sandra" userId="cc8376c2-a3b5-4a4f-8a94-916433d842ab" providerId="ADAL" clId="{5E62E25B-A0EE-4A4F-B735-D9FB714DF420}" dt="2023-11-13T17:35:04.551" v="11986" actId="478"/>
          <ac:picMkLst>
            <pc:docMk/>
            <pc:sldMk cId="2517740468" sldId="2146449588"/>
            <ac:picMk id="23" creationId="{B1A2E9B1-EEEC-0442-1426-508F07A80D83}"/>
          </ac:picMkLst>
        </pc:picChg>
        <pc:picChg chg="del">
          <ac:chgData name="Pico, Sandra" userId="cc8376c2-a3b5-4a4f-8a94-916433d842ab" providerId="ADAL" clId="{5E62E25B-A0EE-4A4F-B735-D9FB714DF420}" dt="2023-11-13T17:35:04.551" v="11986" actId="478"/>
          <ac:picMkLst>
            <pc:docMk/>
            <pc:sldMk cId="2517740468" sldId="2146449588"/>
            <ac:picMk id="25" creationId="{68D60292-D218-B451-E4E5-77A3278057AF}"/>
          </ac:picMkLst>
        </pc:picChg>
        <pc:picChg chg="add mod">
          <ac:chgData name="Pico, Sandra" userId="cc8376c2-a3b5-4a4f-8a94-916433d842ab" providerId="ADAL" clId="{5E62E25B-A0EE-4A4F-B735-D9FB714DF420}" dt="2023-11-13T17:35:09.803" v="11987"/>
          <ac:picMkLst>
            <pc:docMk/>
            <pc:sldMk cId="2517740468" sldId="2146449588"/>
            <ac:picMk id="26" creationId="{F901084F-54F5-7A2A-9BD2-F1D61B68CA42}"/>
          </ac:picMkLst>
        </pc:picChg>
        <pc:picChg chg="add mod">
          <ac:chgData name="Pico, Sandra" userId="cc8376c2-a3b5-4a4f-8a94-916433d842ab" providerId="ADAL" clId="{5E62E25B-A0EE-4A4F-B735-D9FB714DF420}" dt="2023-11-13T17:35:09.803" v="11987"/>
          <ac:picMkLst>
            <pc:docMk/>
            <pc:sldMk cId="2517740468" sldId="2146449588"/>
            <ac:picMk id="28" creationId="{8E96DD98-32BF-A7AB-C2FD-D89166410AEE}"/>
          </ac:picMkLst>
        </pc:picChg>
        <pc:picChg chg="add mod">
          <ac:chgData name="Pico, Sandra" userId="cc8376c2-a3b5-4a4f-8a94-916433d842ab" providerId="ADAL" clId="{5E62E25B-A0EE-4A4F-B735-D9FB714DF420}" dt="2023-11-13T17:35:09.803" v="11987"/>
          <ac:picMkLst>
            <pc:docMk/>
            <pc:sldMk cId="2517740468" sldId="2146449588"/>
            <ac:picMk id="30" creationId="{F4172A90-88A7-9E5E-673C-2B054370FC2B}"/>
          </ac:picMkLst>
        </pc:picChg>
        <pc:picChg chg="del">
          <ac:chgData name="Pico, Sandra" userId="cc8376c2-a3b5-4a4f-8a94-916433d842ab" providerId="ADAL" clId="{5E62E25B-A0EE-4A4F-B735-D9FB714DF420}" dt="2023-11-13T17:35:04.551" v="11986" actId="478"/>
          <ac:picMkLst>
            <pc:docMk/>
            <pc:sldMk cId="2517740468" sldId="2146449588"/>
            <ac:picMk id="32" creationId="{BC91E8B1-46FD-AAFC-FFEA-3D11B82D2111}"/>
          </ac:picMkLst>
        </pc:picChg>
        <pc:picChg chg="del">
          <ac:chgData name="Pico, Sandra" userId="cc8376c2-a3b5-4a4f-8a94-916433d842ab" providerId="ADAL" clId="{5E62E25B-A0EE-4A4F-B735-D9FB714DF420}" dt="2023-11-13T17:35:04.551" v="11986" actId="478"/>
          <ac:picMkLst>
            <pc:docMk/>
            <pc:sldMk cId="2517740468" sldId="2146449588"/>
            <ac:picMk id="33" creationId="{0B3B7433-F926-7A88-17E1-1D9E87F8157E}"/>
          </ac:picMkLst>
        </pc:picChg>
        <pc:picChg chg="del">
          <ac:chgData name="Pico, Sandra" userId="cc8376c2-a3b5-4a4f-8a94-916433d842ab" providerId="ADAL" clId="{5E62E25B-A0EE-4A4F-B735-D9FB714DF420}" dt="2023-11-13T17:35:04.551" v="11986" actId="478"/>
          <ac:picMkLst>
            <pc:docMk/>
            <pc:sldMk cId="2517740468" sldId="2146449588"/>
            <ac:picMk id="34" creationId="{178446FC-E898-CCC2-A5E5-AA1D13685DB4}"/>
          </ac:picMkLst>
        </pc:picChg>
        <pc:picChg chg="del">
          <ac:chgData name="Pico, Sandra" userId="cc8376c2-a3b5-4a4f-8a94-916433d842ab" providerId="ADAL" clId="{5E62E25B-A0EE-4A4F-B735-D9FB714DF420}" dt="2023-11-13T17:35:04.551" v="11986" actId="478"/>
          <ac:picMkLst>
            <pc:docMk/>
            <pc:sldMk cId="2517740468" sldId="2146449588"/>
            <ac:picMk id="36" creationId="{BA22A048-55D4-A5A7-FBCB-1D14410A42EC}"/>
          </ac:picMkLst>
        </pc:picChg>
        <pc:picChg chg="add mod">
          <ac:chgData name="Pico, Sandra" userId="cc8376c2-a3b5-4a4f-8a94-916433d842ab" providerId="ADAL" clId="{5E62E25B-A0EE-4A4F-B735-D9FB714DF420}" dt="2023-11-13T17:35:09.803" v="11987"/>
          <ac:picMkLst>
            <pc:docMk/>
            <pc:sldMk cId="2517740468" sldId="2146449588"/>
            <ac:picMk id="39" creationId="{47D227C4-3462-5259-4FED-DD50FDF0963F}"/>
          </ac:picMkLst>
        </pc:picChg>
        <pc:picChg chg="add mod">
          <ac:chgData name="Pico, Sandra" userId="cc8376c2-a3b5-4a4f-8a94-916433d842ab" providerId="ADAL" clId="{5E62E25B-A0EE-4A4F-B735-D9FB714DF420}" dt="2023-11-13T17:35:09.803" v="11987"/>
          <ac:picMkLst>
            <pc:docMk/>
            <pc:sldMk cId="2517740468" sldId="2146449588"/>
            <ac:picMk id="40" creationId="{6C08830C-6B85-B578-A9BD-AC09C27C39FC}"/>
          </ac:picMkLst>
        </pc:picChg>
        <pc:picChg chg="add mod">
          <ac:chgData name="Pico, Sandra" userId="cc8376c2-a3b5-4a4f-8a94-916433d842ab" providerId="ADAL" clId="{5E62E25B-A0EE-4A4F-B735-D9FB714DF420}" dt="2023-11-13T17:35:09.803" v="11987"/>
          <ac:picMkLst>
            <pc:docMk/>
            <pc:sldMk cId="2517740468" sldId="2146449588"/>
            <ac:picMk id="42" creationId="{96FDDAD3-AB95-A661-B276-616EEAAE2E4F}"/>
          </ac:picMkLst>
        </pc:picChg>
        <pc:picChg chg="add mod">
          <ac:chgData name="Pico, Sandra" userId="cc8376c2-a3b5-4a4f-8a94-916433d842ab" providerId="ADAL" clId="{5E62E25B-A0EE-4A4F-B735-D9FB714DF420}" dt="2023-11-13T17:35:09.803" v="11987"/>
          <ac:picMkLst>
            <pc:docMk/>
            <pc:sldMk cId="2517740468" sldId="2146449588"/>
            <ac:picMk id="45" creationId="{BBE0B9D3-E8CC-BB38-D224-A35594FA2BE2}"/>
          </ac:picMkLst>
        </pc:picChg>
        <pc:picChg chg="add mod">
          <ac:chgData name="Pico, Sandra" userId="cc8376c2-a3b5-4a4f-8a94-916433d842ab" providerId="ADAL" clId="{5E62E25B-A0EE-4A4F-B735-D9FB714DF420}" dt="2023-11-13T17:35:09.803" v="11987"/>
          <ac:picMkLst>
            <pc:docMk/>
            <pc:sldMk cId="2517740468" sldId="2146449588"/>
            <ac:picMk id="47" creationId="{E28DA769-D189-6EB7-175D-D319F1AA82BE}"/>
          </ac:picMkLst>
        </pc:picChg>
        <pc:picChg chg="del">
          <ac:chgData name="Pico, Sandra" userId="cc8376c2-a3b5-4a4f-8a94-916433d842ab" providerId="ADAL" clId="{5E62E25B-A0EE-4A4F-B735-D9FB714DF420}" dt="2023-11-13T17:35:04.551" v="11986" actId="478"/>
          <ac:picMkLst>
            <pc:docMk/>
            <pc:sldMk cId="2517740468" sldId="2146449588"/>
            <ac:picMk id="48" creationId="{71AC1B20-F21B-00FF-EF1B-2AB5E78B9B3A}"/>
          </ac:picMkLst>
        </pc:picChg>
        <pc:picChg chg="del">
          <ac:chgData name="Pico, Sandra" userId="cc8376c2-a3b5-4a4f-8a94-916433d842ab" providerId="ADAL" clId="{5E62E25B-A0EE-4A4F-B735-D9FB714DF420}" dt="2023-11-13T17:35:04.551" v="11986" actId="478"/>
          <ac:picMkLst>
            <pc:docMk/>
            <pc:sldMk cId="2517740468" sldId="2146449588"/>
            <ac:picMk id="50" creationId="{B2682291-E2F1-BF3C-B1EA-09AF5E1B921E}"/>
          </ac:picMkLst>
        </pc:picChg>
        <pc:picChg chg="del">
          <ac:chgData name="Pico, Sandra" userId="cc8376c2-a3b5-4a4f-8a94-916433d842ab" providerId="ADAL" clId="{5E62E25B-A0EE-4A4F-B735-D9FB714DF420}" dt="2023-11-13T17:35:04.551" v="11986" actId="478"/>
          <ac:picMkLst>
            <pc:docMk/>
            <pc:sldMk cId="2517740468" sldId="2146449588"/>
            <ac:picMk id="51" creationId="{1FBBD612-0724-B9FA-2432-620FB90CB9CF}"/>
          </ac:picMkLst>
        </pc:picChg>
        <pc:picChg chg="del">
          <ac:chgData name="Pico, Sandra" userId="cc8376c2-a3b5-4a4f-8a94-916433d842ab" providerId="ADAL" clId="{5E62E25B-A0EE-4A4F-B735-D9FB714DF420}" dt="2023-11-13T17:35:04.551" v="11986" actId="478"/>
          <ac:picMkLst>
            <pc:docMk/>
            <pc:sldMk cId="2517740468" sldId="2146449588"/>
            <ac:picMk id="53" creationId="{13328271-0856-E941-79A5-2DA90ECF20D1}"/>
          </ac:picMkLst>
        </pc:picChg>
        <pc:picChg chg="del">
          <ac:chgData name="Pico, Sandra" userId="cc8376c2-a3b5-4a4f-8a94-916433d842ab" providerId="ADAL" clId="{5E62E25B-A0EE-4A4F-B735-D9FB714DF420}" dt="2023-11-13T17:35:04.551" v="11986" actId="478"/>
          <ac:picMkLst>
            <pc:docMk/>
            <pc:sldMk cId="2517740468" sldId="2146449588"/>
            <ac:picMk id="54" creationId="{8416C8A5-B2D2-832B-A86D-BC4150D8BB7F}"/>
          </ac:picMkLst>
        </pc:picChg>
        <pc:picChg chg="add mod">
          <ac:chgData name="Pico, Sandra" userId="cc8376c2-a3b5-4a4f-8a94-916433d842ab" providerId="ADAL" clId="{5E62E25B-A0EE-4A4F-B735-D9FB714DF420}" dt="2023-11-13T17:35:09.803" v="11987"/>
          <ac:picMkLst>
            <pc:docMk/>
            <pc:sldMk cId="2517740468" sldId="2146449588"/>
            <ac:picMk id="55" creationId="{964B90A2-57E3-9D8D-F3C4-77564635B49E}"/>
          </ac:picMkLst>
        </pc:picChg>
        <pc:picChg chg="add mod">
          <ac:chgData name="Pico, Sandra" userId="cc8376c2-a3b5-4a4f-8a94-916433d842ab" providerId="ADAL" clId="{5E62E25B-A0EE-4A4F-B735-D9FB714DF420}" dt="2023-11-13T17:35:09.803" v="11987"/>
          <ac:picMkLst>
            <pc:docMk/>
            <pc:sldMk cId="2517740468" sldId="2146449588"/>
            <ac:picMk id="57" creationId="{58E24620-B09C-4945-CEC0-D29C27FD6DF6}"/>
          </ac:picMkLst>
        </pc:picChg>
        <pc:picChg chg="add mod">
          <ac:chgData name="Pico, Sandra" userId="cc8376c2-a3b5-4a4f-8a94-916433d842ab" providerId="ADAL" clId="{5E62E25B-A0EE-4A4F-B735-D9FB714DF420}" dt="2023-11-13T17:35:09.803" v="11987"/>
          <ac:picMkLst>
            <pc:docMk/>
            <pc:sldMk cId="2517740468" sldId="2146449588"/>
            <ac:picMk id="58" creationId="{FABE86EB-EC0B-7FAE-D90A-97F406B208CB}"/>
          </ac:picMkLst>
        </pc:picChg>
        <pc:picChg chg="add mod">
          <ac:chgData name="Pico, Sandra" userId="cc8376c2-a3b5-4a4f-8a94-916433d842ab" providerId="ADAL" clId="{5E62E25B-A0EE-4A4F-B735-D9FB714DF420}" dt="2023-11-13T17:35:09.803" v="11987"/>
          <ac:picMkLst>
            <pc:docMk/>
            <pc:sldMk cId="2517740468" sldId="2146449588"/>
            <ac:picMk id="59" creationId="{F06F2473-643C-675C-AF1A-BA97E9956C68}"/>
          </ac:picMkLst>
        </pc:picChg>
        <pc:picChg chg="add mod">
          <ac:chgData name="Pico, Sandra" userId="cc8376c2-a3b5-4a4f-8a94-916433d842ab" providerId="ADAL" clId="{5E62E25B-A0EE-4A4F-B735-D9FB714DF420}" dt="2023-11-13T17:35:09.803" v="11987"/>
          <ac:picMkLst>
            <pc:docMk/>
            <pc:sldMk cId="2517740468" sldId="2146449588"/>
            <ac:picMk id="60" creationId="{051D35F0-D0C6-D090-D81F-E68F2B546EE7}"/>
          </ac:picMkLst>
        </pc:picChg>
        <pc:picChg chg="add mod">
          <ac:chgData name="Pico, Sandra" userId="cc8376c2-a3b5-4a4f-8a94-916433d842ab" providerId="ADAL" clId="{5E62E25B-A0EE-4A4F-B735-D9FB714DF420}" dt="2023-11-13T17:35:13.344" v="11988"/>
          <ac:picMkLst>
            <pc:docMk/>
            <pc:sldMk cId="2517740468" sldId="2146449588"/>
            <ac:picMk id="61" creationId="{F9EFD0EE-62C4-3EB2-0534-D90046671634}"/>
          </ac:picMkLst>
        </pc:picChg>
      </pc:sldChg>
      <pc:sldChg chg="addSp delSp modSp add mod">
        <pc:chgData name="Pico, Sandra" userId="cc8376c2-a3b5-4a4f-8a94-916433d842ab" providerId="ADAL" clId="{5E62E25B-A0EE-4A4F-B735-D9FB714DF420}" dt="2023-11-13T17:35:31.846" v="11999"/>
        <pc:sldMkLst>
          <pc:docMk/>
          <pc:sldMk cId="4092710517" sldId="2146449589"/>
        </pc:sldMkLst>
        <pc:spChg chg="add mod">
          <ac:chgData name="Pico, Sandra" userId="cc8376c2-a3b5-4a4f-8a94-916433d842ab" providerId="ADAL" clId="{5E62E25B-A0EE-4A4F-B735-D9FB714DF420}" dt="2023-11-13T17:35:31.846" v="11999"/>
          <ac:spMkLst>
            <pc:docMk/>
            <pc:sldMk cId="4092710517" sldId="2146449589"/>
            <ac:spMk id="2" creationId="{66F07CB0-32E6-FE71-4101-A6FAFB83B2FC}"/>
          </ac:spMkLst>
        </pc:spChg>
        <pc:spChg chg="mod">
          <ac:chgData name="Pico, Sandra" userId="cc8376c2-a3b5-4a4f-8a94-916433d842ab" providerId="ADAL" clId="{5E62E25B-A0EE-4A4F-B735-D9FB714DF420}" dt="2023-11-13T17:35:22.032" v="11997" actId="20577"/>
          <ac:spMkLst>
            <pc:docMk/>
            <pc:sldMk cId="4092710517" sldId="2146449589"/>
            <ac:spMk id="3" creationId="{56D48B30-D919-DE96-C825-EB0B994B0346}"/>
          </ac:spMkLst>
        </pc:spChg>
        <pc:spChg chg="add mod">
          <ac:chgData name="Pico, Sandra" userId="cc8376c2-a3b5-4a4f-8a94-916433d842ab" providerId="ADAL" clId="{5E62E25B-A0EE-4A4F-B735-D9FB714DF420}" dt="2023-11-13T17:35:31.846" v="11999"/>
          <ac:spMkLst>
            <pc:docMk/>
            <pc:sldMk cId="4092710517" sldId="2146449589"/>
            <ac:spMk id="6" creationId="{7AFF4274-1B5B-33FC-CF53-39CDD78F94D1}"/>
          </ac:spMkLst>
        </pc:spChg>
        <pc:spChg chg="add mod">
          <ac:chgData name="Pico, Sandra" userId="cc8376c2-a3b5-4a4f-8a94-916433d842ab" providerId="ADAL" clId="{5E62E25B-A0EE-4A4F-B735-D9FB714DF420}" dt="2023-11-13T17:35:31.846" v="11999"/>
          <ac:spMkLst>
            <pc:docMk/>
            <pc:sldMk cId="4092710517" sldId="2146449589"/>
            <ac:spMk id="7" creationId="{0E90910B-E743-9145-9F1A-44C01AB92E55}"/>
          </ac:spMkLst>
        </pc:spChg>
        <pc:spChg chg="del">
          <ac:chgData name="Pico, Sandra" userId="cc8376c2-a3b5-4a4f-8a94-916433d842ab" providerId="ADAL" clId="{5E62E25B-A0EE-4A4F-B735-D9FB714DF420}" dt="2023-11-13T17:35:25.934" v="11998" actId="478"/>
          <ac:spMkLst>
            <pc:docMk/>
            <pc:sldMk cId="4092710517" sldId="2146449589"/>
            <ac:spMk id="9" creationId="{ABF69A3B-37D0-4958-0330-8A376BDE2787}"/>
          </ac:spMkLst>
        </pc:spChg>
        <pc:spChg chg="add mod">
          <ac:chgData name="Pico, Sandra" userId="cc8376c2-a3b5-4a4f-8a94-916433d842ab" providerId="ADAL" clId="{5E62E25B-A0EE-4A4F-B735-D9FB714DF420}" dt="2023-11-13T17:35:31.846" v="11999"/>
          <ac:spMkLst>
            <pc:docMk/>
            <pc:sldMk cId="4092710517" sldId="2146449589"/>
            <ac:spMk id="12" creationId="{3AC0362E-56A7-1E52-7763-318F7F5EB25C}"/>
          </ac:spMkLst>
        </pc:spChg>
        <pc:spChg chg="del">
          <ac:chgData name="Pico, Sandra" userId="cc8376c2-a3b5-4a4f-8a94-916433d842ab" providerId="ADAL" clId="{5E62E25B-A0EE-4A4F-B735-D9FB714DF420}" dt="2023-11-13T17:35:25.934" v="11998" actId="478"/>
          <ac:spMkLst>
            <pc:docMk/>
            <pc:sldMk cId="4092710517" sldId="2146449589"/>
            <ac:spMk id="14" creationId="{61008C4F-9D9C-CE4D-DA3A-510A9BFC09B7}"/>
          </ac:spMkLst>
        </pc:spChg>
        <pc:spChg chg="del">
          <ac:chgData name="Pico, Sandra" userId="cc8376c2-a3b5-4a4f-8a94-916433d842ab" providerId="ADAL" clId="{5E62E25B-A0EE-4A4F-B735-D9FB714DF420}" dt="2023-11-13T17:35:25.934" v="11998" actId="478"/>
          <ac:spMkLst>
            <pc:docMk/>
            <pc:sldMk cId="4092710517" sldId="2146449589"/>
            <ac:spMk id="16" creationId="{F746FC84-30CF-13BD-63F7-0754FCD77AC6}"/>
          </ac:spMkLst>
        </pc:spChg>
        <pc:spChg chg="del">
          <ac:chgData name="Pico, Sandra" userId="cc8376c2-a3b5-4a4f-8a94-916433d842ab" providerId="ADAL" clId="{5E62E25B-A0EE-4A4F-B735-D9FB714DF420}" dt="2023-11-13T17:35:25.934" v="11998" actId="478"/>
          <ac:spMkLst>
            <pc:docMk/>
            <pc:sldMk cId="4092710517" sldId="2146449589"/>
            <ac:spMk id="19" creationId="{DCB577C0-4F3F-9228-BD6C-4434BABC099B}"/>
          </ac:spMkLst>
        </pc:spChg>
        <pc:spChg chg="del">
          <ac:chgData name="Pico, Sandra" userId="cc8376c2-a3b5-4a4f-8a94-916433d842ab" providerId="ADAL" clId="{5E62E25B-A0EE-4A4F-B735-D9FB714DF420}" dt="2023-11-13T17:35:25.934" v="11998" actId="478"/>
          <ac:spMkLst>
            <pc:docMk/>
            <pc:sldMk cId="4092710517" sldId="2146449589"/>
            <ac:spMk id="20" creationId="{107BE15B-9694-3CBF-553A-3EB521B28EF0}"/>
          </ac:spMkLst>
        </pc:spChg>
        <pc:spChg chg="add mod">
          <ac:chgData name="Pico, Sandra" userId="cc8376c2-a3b5-4a4f-8a94-916433d842ab" providerId="ADAL" clId="{5E62E25B-A0EE-4A4F-B735-D9FB714DF420}" dt="2023-11-13T17:35:31.846" v="11999"/>
          <ac:spMkLst>
            <pc:docMk/>
            <pc:sldMk cId="4092710517" sldId="2146449589"/>
            <ac:spMk id="21" creationId="{DFC94D4A-858F-1739-DFF9-6E09A8E02860}"/>
          </ac:spMkLst>
        </pc:spChg>
        <pc:spChg chg="add mod">
          <ac:chgData name="Pico, Sandra" userId="cc8376c2-a3b5-4a4f-8a94-916433d842ab" providerId="ADAL" clId="{5E62E25B-A0EE-4A4F-B735-D9FB714DF420}" dt="2023-11-13T17:35:31.846" v="11999"/>
          <ac:spMkLst>
            <pc:docMk/>
            <pc:sldMk cId="4092710517" sldId="2146449589"/>
            <ac:spMk id="23" creationId="{26EA8593-9AB8-F5FD-6E54-7B65CBAC4FEA}"/>
          </ac:spMkLst>
        </pc:spChg>
        <pc:spChg chg="add mod">
          <ac:chgData name="Pico, Sandra" userId="cc8376c2-a3b5-4a4f-8a94-916433d842ab" providerId="ADAL" clId="{5E62E25B-A0EE-4A4F-B735-D9FB714DF420}" dt="2023-11-13T17:35:31.846" v="11999"/>
          <ac:spMkLst>
            <pc:docMk/>
            <pc:sldMk cId="4092710517" sldId="2146449589"/>
            <ac:spMk id="24" creationId="{CB228A8E-9F4D-9D89-96C1-9364C442FC52}"/>
          </ac:spMkLst>
        </pc:spChg>
        <pc:spChg chg="del">
          <ac:chgData name="Pico, Sandra" userId="cc8376c2-a3b5-4a4f-8a94-916433d842ab" providerId="ADAL" clId="{5E62E25B-A0EE-4A4F-B735-D9FB714DF420}" dt="2023-11-13T17:35:25.934" v="11998" actId="478"/>
          <ac:spMkLst>
            <pc:docMk/>
            <pc:sldMk cId="4092710517" sldId="2146449589"/>
            <ac:spMk id="27" creationId="{6987E0EB-8A98-9F5E-82FE-149E299475A5}"/>
          </ac:spMkLst>
        </pc:spChg>
        <pc:spChg chg="del">
          <ac:chgData name="Pico, Sandra" userId="cc8376c2-a3b5-4a4f-8a94-916433d842ab" providerId="ADAL" clId="{5E62E25B-A0EE-4A4F-B735-D9FB714DF420}" dt="2023-11-13T17:35:25.934" v="11998" actId="478"/>
          <ac:spMkLst>
            <pc:docMk/>
            <pc:sldMk cId="4092710517" sldId="2146449589"/>
            <ac:spMk id="29" creationId="{732AF940-F6B2-D2B1-BEF5-4917D0353108}"/>
          </ac:spMkLst>
        </pc:spChg>
        <pc:spChg chg="add mod">
          <ac:chgData name="Pico, Sandra" userId="cc8376c2-a3b5-4a4f-8a94-916433d842ab" providerId="ADAL" clId="{5E62E25B-A0EE-4A4F-B735-D9FB714DF420}" dt="2023-11-13T17:35:31.846" v="11999"/>
          <ac:spMkLst>
            <pc:docMk/>
            <pc:sldMk cId="4092710517" sldId="2146449589"/>
            <ac:spMk id="33" creationId="{6BB52545-053D-03CB-1790-C001E60BE69D}"/>
          </ac:spMkLst>
        </pc:spChg>
        <pc:spChg chg="add mod">
          <ac:chgData name="Pico, Sandra" userId="cc8376c2-a3b5-4a4f-8a94-916433d842ab" providerId="ADAL" clId="{5E62E25B-A0EE-4A4F-B735-D9FB714DF420}" dt="2023-11-13T17:35:31.846" v="11999"/>
          <ac:spMkLst>
            <pc:docMk/>
            <pc:sldMk cId="4092710517" sldId="2146449589"/>
            <ac:spMk id="34" creationId="{A6687AF8-6C43-E381-59B8-CDC84DA09E00}"/>
          </ac:spMkLst>
        </pc:spChg>
        <pc:spChg chg="add mod">
          <ac:chgData name="Pico, Sandra" userId="cc8376c2-a3b5-4a4f-8a94-916433d842ab" providerId="ADAL" clId="{5E62E25B-A0EE-4A4F-B735-D9FB714DF420}" dt="2023-11-13T17:35:31.846" v="11999"/>
          <ac:spMkLst>
            <pc:docMk/>
            <pc:sldMk cId="4092710517" sldId="2146449589"/>
            <ac:spMk id="36" creationId="{63C30222-A4FE-C1B7-D69B-9AD9A671D4E2}"/>
          </ac:spMkLst>
        </pc:spChg>
        <pc:spChg chg="del">
          <ac:chgData name="Pico, Sandra" userId="cc8376c2-a3b5-4a4f-8a94-916433d842ab" providerId="ADAL" clId="{5E62E25B-A0EE-4A4F-B735-D9FB714DF420}" dt="2023-11-13T17:35:25.934" v="11998" actId="478"/>
          <ac:spMkLst>
            <pc:docMk/>
            <pc:sldMk cId="4092710517" sldId="2146449589"/>
            <ac:spMk id="41" creationId="{FDB52670-7944-2132-D05E-5D249DA151E6}"/>
          </ac:spMkLst>
        </pc:spChg>
        <pc:spChg chg="del">
          <ac:chgData name="Pico, Sandra" userId="cc8376c2-a3b5-4a4f-8a94-916433d842ab" providerId="ADAL" clId="{5E62E25B-A0EE-4A4F-B735-D9FB714DF420}" dt="2023-11-13T17:35:25.934" v="11998" actId="478"/>
          <ac:spMkLst>
            <pc:docMk/>
            <pc:sldMk cId="4092710517" sldId="2146449589"/>
            <ac:spMk id="43" creationId="{7DAD0A5D-6388-F581-5B2C-F23059AB194B}"/>
          </ac:spMkLst>
        </pc:spChg>
        <pc:spChg chg="del">
          <ac:chgData name="Pico, Sandra" userId="cc8376c2-a3b5-4a4f-8a94-916433d842ab" providerId="ADAL" clId="{5E62E25B-A0EE-4A4F-B735-D9FB714DF420}" dt="2023-11-13T17:35:25.934" v="11998" actId="478"/>
          <ac:spMkLst>
            <pc:docMk/>
            <pc:sldMk cId="4092710517" sldId="2146449589"/>
            <ac:spMk id="44" creationId="{C2F1D21E-66AE-DE63-B8B8-08FBF3984F91}"/>
          </ac:spMkLst>
        </pc:spChg>
        <pc:spChg chg="del">
          <ac:chgData name="Pico, Sandra" userId="cc8376c2-a3b5-4a4f-8a94-916433d842ab" providerId="ADAL" clId="{5E62E25B-A0EE-4A4F-B735-D9FB714DF420}" dt="2023-11-13T17:35:25.934" v="11998" actId="478"/>
          <ac:spMkLst>
            <pc:docMk/>
            <pc:sldMk cId="4092710517" sldId="2146449589"/>
            <ac:spMk id="46" creationId="{C8B2903B-790B-E8A6-6060-FA18D9E26D37}"/>
          </ac:spMkLst>
        </pc:spChg>
        <pc:spChg chg="add mod">
          <ac:chgData name="Pico, Sandra" userId="cc8376c2-a3b5-4a4f-8a94-916433d842ab" providerId="ADAL" clId="{5E62E25B-A0EE-4A4F-B735-D9FB714DF420}" dt="2023-11-13T17:35:31.846" v="11999"/>
          <ac:spMkLst>
            <pc:docMk/>
            <pc:sldMk cId="4092710517" sldId="2146449589"/>
            <ac:spMk id="48" creationId="{14BF03B6-A005-7562-B813-BC405E26F358}"/>
          </ac:spMkLst>
        </pc:spChg>
        <pc:spChg chg="add mod">
          <ac:chgData name="Pico, Sandra" userId="cc8376c2-a3b5-4a4f-8a94-916433d842ab" providerId="ADAL" clId="{5E62E25B-A0EE-4A4F-B735-D9FB714DF420}" dt="2023-11-13T17:35:31.846" v="11999"/>
          <ac:spMkLst>
            <pc:docMk/>
            <pc:sldMk cId="4092710517" sldId="2146449589"/>
            <ac:spMk id="50" creationId="{93583AF4-17BF-0F03-3433-3E3100C8D58F}"/>
          </ac:spMkLst>
        </pc:spChg>
        <pc:spChg chg="del">
          <ac:chgData name="Pico, Sandra" userId="cc8376c2-a3b5-4a4f-8a94-916433d842ab" providerId="ADAL" clId="{5E62E25B-A0EE-4A4F-B735-D9FB714DF420}" dt="2023-11-13T17:35:25.934" v="11998" actId="478"/>
          <ac:spMkLst>
            <pc:docMk/>
            <pc:sldMk cId="4092710517" sldId="2146449589"/>
            <ac:spMk id="56" creationId="{AFD23D3B-7A7B-34EA-4E44-843310762240}"/>
          </ac:spMkLst>
        </pc:spChg>
        <pc:picChg chg="del">
          <ac:chgData name="Pico, Sandra" userId="cc8376c2-a3b5-4a4f-8a94-916433d842ab" providerId="ADAL" clId="{5E62E25B-A0EE-4A4F-B735-D9FB714DF420}" dt="2023-11-13T17:35:25.934" v="11998" actId="478"/>
          <ac:picMkLst>
            <pc:docMk/>
            <pc:sldMk cId="4092710517" sldId="2146449589"/>
            <ac:picMk id="10" creationId="{17755555-206A-B027-351A-A4B6B6F0F89E}"/>
          </ac:picMkLst>
        </pc:picChg>
        <pc:picChg chg="add mod">
          <ac:chgData name="Pico, Sandra" userId="cc8376c2-a3b5-4a4f-8a94-916433d842ab" providerId="ADAL" clId="{5E62E25B-A0EE-4A4F-B735-D9FB714DF420}" dt="2023-11-13T17:35:31.846" v="11999"/>
          <ac:picMkLst>
            <pc:docMk/>
            <pc:sldMk cId="4092710517" sldId="2146449589"/>
            <ac:picMk id="11" creationId="{0B11F73A-DBEC-1727-85AE-DF3884755DCC}"/>
          </ac:picMkLst>
        </pc:picChg>
        <pc:picChg chg="add mod">
          <ac:chgData name="Pico, Sandra" userId="cc8376c2-a3b5-4a4f-8a94-916433d842ab" providerId="ADAL" clId="{5E62E25B-A0EE-4A4F-B735-D9FB714DF420}" dt="2023-11-13T17:35:31.846" v="11999"/>
          <ac:picMkLst>
            <pc:docMk/>
            <pc:sldMk cId="4092710517" sldId="2146449589"/>
            <ac:picMk id="13" creationId="{BAB8675A-86B6-8A62-FCB0-FDED7637060C}"/>
          </ac:picMkLst>
        </pc:picChg>
        <pc:picChg chg="del">
          <ac:chgData name="Pico, Sandra" userId="cc8376c2-a3b5-4a4f-8a94-916433d842ab" providerId="ADAL" clId="{5E62E25B-A0EE-4A4F-B735-D9FB714DF420}" dt="2023-11-13T17:35:25.934" v="11998" actId="478"/>
          <ac:picMkLst>
            <pc:docMk/>
            <pc:sldMk cId="4092710517" sldId="2146449589"/>
            <ac:picMk id="15" creationId="{F6ED12B6-6A7F-CCB7-FDDD-1C3A52AF74A9}"/>
          </ac:picMkLst>
        </pc:picChg>
        <pc:picChg chg="del">
          <ac:chgData name="Pico, Sandra" userId="cc8376c2-a3b5-4a4f-8a94-916433d842ab" providerId="ADAL" clId="{5E62E25B-A0EE-4A4F-B735-D9FB714DF420}" dt="2023-11-13T17:35:25.934" v="11998" actId="478"/>
          <ac:picMkLst>
            <pc:docMk/>
            <pc:sldMk cId="4092710517" sldId="2146449589"/>
            <ac:picMk id="17" creationId="{49D8289F-8C31-0401-4405-F0E20C98891C}"/>
          </ac:picMkLst>
        </pc:picChg>
        <pc:picChg chg="del">
          <ac:chgData name="Pico, Sandra" userId="cc8376c2-a3b5-4a4f-8a94-916433d842ab" providerId="ADAL" clId="{5E62E25B-A0EE-4A4F-B735-D9FB714DF420}" dt="2023-11-13T17:35:25.934" v="11998" actId="478"/>
          <ac:picMkLst>
            <pc:docMk/>
            <pc:sldMk cId="4092710517" sldId="2146449589"/>
            <ac:picMk id="18" creationId="{C3BDE88A-F829-AB60-C1FB-2FAC3FC7B2A9}"/>
          </ac:picMkLst>
        </pc:picChg>
        <pc:picChg chg="add mod">
          <ac:chgData name="Pico, Sandra" userId="cc8376c2-a3b5-4a4f-8a94-916433d842ab" providerId="ADAL" clId="{5E62E25B-A0EE-4A4F-B735-D9FB714DF420}" dt="2023-11-13T17:35:31.846" v="11999"/>
          <ac:picMkLst>
            <pc:docMk/>
            <pc:sldMk cId="4092710517" sldId="2146449589"/>
            <ac:picMk id="22" creationId="{FFFE15DE-3D1D-9FFA-1E7F-546D8051574E}"/>
          </ac:picMkLst>
        </pc:picChg>
        <pc:picChg chg="add mod">
          <ac:chgData name="Pico, Sandra" userId="cc8376c2-a3b5-4a4f-8a94-916433d842ab" providerId="ADAL" clId="{5E62E25B-A0EE-4A4F-B735-D9FB714DF420}" dt="2023-11-13T17:35:31.846" v="11999"/>
          <ac:picMkLst>
            <pc:docMk/>
            <pc:sldMk cId="4092710517" sldId="2146449589"/>
            <ac:picMk id="25" creationId="{741C92C0-1430-132D-3B55-4167BE519099}"/>
          </ac:picMkLst>
        </pc:picChg>
        <pc:picChg chg="del">
          <ac:chgData name="Pico, Sandra" userId="cc8376c2-a3b5-4a4f-8a94-916433d842ab" providerId="ADAL" clId="{5E62E25B-A0EE-4A4F-B735-D9FB714DF420}" dt="2023-11-13T17:35:25.934" v="11998" actId="478"/>
          <ac:picMkLst>
            <pc:docMk/>
            <pc:sldMk cId="4092710517" sldId="2146449589"/>
            <ac:picMk id="26" creationId="{F901084F-54F5-7A2A-9BD2-F1D61B68CA42}"/>
          </ac:picMkLst>
        </pc:picChg>
        <pc:picChg chg="del">
          <ac:chgData name="Pico, Sandra" userId="cc8376c2-a3b5-4a4f-8a94-916433d842ab" providerId="ADAL" clId="{5E62E25B-A0EE-4A4F-B735-D9FB714DF420}" dt="2023-11-13T17:35:25.934" v="11998" actId="478"/>
          <ac:picMkLst>
            <pc:docMk/>
            <pc:sldMk cId="4092710517" sldId="2146449589"/>
            <ac:picMk id="28" creationId="{8E96DD98-32BF-A7AB-C2FD-D89166410AEE}"/>
          </ac:picMkLst>
        </pc:picChg>
        <pc:picChg chg="del">
          <ac:chgData name="Pico, Sandra" userId="cc8376c2-a3b5-4a4f-8a94-916433d842ab" providerId="ADAL" clId="{5E62E25B-A0EE-4A4F-B735-D9FB714DF420}" dt="2023-11-13T17:35:25.934" v="11998" actId="478"/>
          <ac:picMkLst>
            <pc:docMk/>
            <pc:sldMk cId="4092710517" sldId="2146449589"/>
            <ac:picMk id="30" creationId="{F4172A90-88A7-9E5E-673C-2B054370FC2B}"/>
          </ac:picMkLst>
        </pc:picChg>
        <pc:picChg chg="add mod">
          <ac:chgData name="Pico, Sandra" userId="cc8376c2-a3b5-4a4f-8a94-916433d842ab" providerId="ADAL" clId="{5E62E25B-A0EE-4A4F-B735-D9FB714DF420}" dt="2023-11-13T17:35:31.846" v="11999"/>
          <ac:picMkLst>
            <pc:docMk/>
            <pc:sldMk cId="4092710517" sldId="2146449589"/>
            <ac:picMk id="32" creationId="{1992AB0B-A965-06E2-25FE-B25B521AAF8F}"/>
          </ac:picMkLst>
        </pc:picChg>
        <pc:picChg chg="add mod">
          <ac:chgData name="Pico, Sandra" userId="cc8376c2-a3b5-4a4f-8a94-916433d842ab" providerId="ADAL" clId="{5E62E25B-A0EE-4A4F-B735-D9FB714DF420}" dt="2023-11-13T17:35:31.846" v="11999"/>
          <ac:picMkLst>
            <pc:docMk/>
            <pc:sldMk cId="4092710517" sldId="2146449589"/>
            <ac:picMk id="35" creationId="{0FF3B3E3-A5A2-74BC-AF03-6D1BB72D3B1D}"/>
          </ac:picMkLst>
        </pc:picChg>
        <pc:picChg chg="add mod">
          <ac:chgData name="Pico, Sandra" userId="cc8376c2-a3b5-4a4f-8a94-916433d842ab" providerId="ADAL" clId="{5E62E25B-A0EE-4A4F-B735-D9FB714DF420}" dt="2023-11-13T17:35:31.846" v="11999"/>
          <ac:picMkLst>
            <pc:docMk/>
            <pc:sldMk cId="4092710517" sldId="2146449589"/>
            <ac:picMk id="37" creationId="{43D75232-8549-AF3F-7035-647BAE6DF0CA}"/>
          </ac:picMkLst>
        </pc:picChg>
        <pc:picChg chg="add mod">
          <ac:chgData name="Pico, Sandra" userId="cc8376c2-a3b5-4a4f-8a94-916433d842ab" providerId="ADAL" clId="{5E62E25B-A0EE-4A4F-B735-D9FB714DF420}" dt="2023-11-13T17:35:31.846" v="11999"/>
          <ac:picMkLst>
            <pc:docMk/>
            <pc:sldMk cId="4092710517" sldId="2146449589"/>
            <ac:picMk id="38" creationId="{5CFBF1E8-F543-8B0D-EB87-5552B16C032E}"/>
          </ac:picMkLst>
        </pc:picChg>
        <pc:picChg chg="del">
          <ac:chgData name="Pico, Sandra" userId="cc8376c2-a3b5-4a4f-8a94-916433d842ab" providerId="ADAL" clId="{5E62E25B-A0EE-4A4F-B735-D9FB714DF420}" dt="2023-11-13T17:35:25.934" v="11998" actId="478"/>
          <ac:picMkLst>
            <pc:docMk/>
            <pc:sldMk cId="4092710517" sldId="2146449589"/>
            <ac:picMk id="39" creationId="{47D227C4-3462-5259-4FED-DD50FDF0963F}"/>
          </ac:picMkLst>
        </pc:picChg>
        <pc:picChg chg="del">
          <ac:chgData name="Pico, Sandra" userId="cc8376c2-a3b5-4a4f-8a94-916433d842ab" providerId="ADAL" clId="{5E62E25B-A0EE-4A4F-B735-D9FB714DF420}" dt="2023-11-13T17:35:25.934" v="11998" actId="478"/>
          <ac:picMkLst>
            <pc:docMk/>
            <pc:sldMk cId="4092710517" sldId="2146449589"/>
            <ac:picMk id="40" creationId="{6C08830C-6B85-B578-A9BD-AC09C27C39FC}"/>
          </ac:picMkLst>
        </pc:picChg>
        <pc:picChg chg="del">
          <ac:chgData name="Pico, Sandra" userId="cc8376c2-a3b5-4a4f-8a94-916433d842ab" providerId="ADAL" clId="{5E62E25B-A0EE-4A4F-B735-D9FB714DF420}" dt="2023-11-13T17:35:25.934" v="11998" actId="478"/>
          <ac:picMkLst>
            <pc:docMk/>
            <pc:sldMk cId="4092710517" sldId="2146449589"/>
            <ac:picMk id="42" creationId="{96FDDAD3-AB95-A661-B276-616EEAAE2E4F}"/>
          </ac:picMkLst>
        </pc:picChg>
        <pc:picChg chg="del">
          <ac:chgData name="Pico, Sandra" userId="cc8376c2-a3b5-4a4f-8a94-916433d842ab" providerId="ADAL" clId="{5E62E25B-A0EE-4A4F-B735-D9FB714DF420}" dt="2023-11-13T17:35:25.934" v="11998" actId="478"/>
          <ac:picMkLst>
            <pc:docMk/>
            <pc:sldMk cId="4092710517" sldId="2146449589"/>
            <ac:picMk id="45" creationId="{BBE0B9D3-E8CC-BB38-D224-A35594FA2BE2}"/>
          </ac:picMkLst>
        </pc:picChg>
        <pc:picChg chg="del">
          <ac:chgData name="Pico, Sandra" userId="cc8376c2-a3b5-4a4f-8a94-916433d842ab" providerId="ADAL" clId="{5E62E25B-A0EE-4A4F-B735-D9FB714DF420}" dt="2023-11-13T17:35:25.934" v="11998" actId="478"/>
          <ac:picMkLst>
            <pc:docMk/>
            <pc:sldMk cId="4092710517" sldId="2146449589"/>
            <ac:picMk id="47" creationId="{E28DA769-D189-6EB7-175D-D319F1AA82BE}"/>
          </ac:picMkLst>
        </pc:picChg>
        <pc:picChg chg="add mod">
          <ac:chgData name="Pico, Sandra" userId="cc8376c2-a3b5-4a4f-8a94-916433d842ab" providerId="ADAL" clId="{5E62E25B-A0EE-4A4F-B735-D9FB714DF420}" dt="2023-11-13T17:35:31.846" v="11999"/>
          <ac:picMkLst>
            <pc:docMk/>
            <pc:sldMk cId="4092710517" sldId="2146449589"/>
            <ac:picMk id="49" creationId="{503F4FED-FFEE-478C-D1E5-5966AC0C820B}"/>
          </ac:picMkLst>
        </pc:picChg>
        <pc:picChg chg="del">
          <ac:chgData name="Pico, Sandra" userId="cc8376c2-a3b5-4a4f-8a94-916433d842ab" providerId="ADAL" clId="{5E62E25B-A0EE-4A4F-B735-D9FB714DF420}" dt="2023-11-13T17:35:25.934" v="11998" actId="478"/>
          <ac:picMkLst>
            <pc:docMk/>
            <pc:sldMk cId="4092710517" sldId="2146449589"/>
            <ac:picMk id="55" creationId="{964B90A2-57E3-9D8D-F3C4-77564635B49E}"/>
          </ac:picMkLst>
        </pc:picChg>
        <pc:picChg chg="del">
          <ac:chgData name="Pico, Sandra" userId="cc8376c2-a3b5-4a4f-8a94-916433d842ab" providerId="ADAL" clId="{5E62E25B-A0EE-4A4F-B735-D9FB714DF420}" dt="2023-11-13T17:35:25.934" v="11998" actId="478"/>
          <ac:picMkLst>
            <pc:docMk/>
            <pc:sldMk cId="4092710517" sldId="2146449589"/>
            <ac:picMk id="57" creationId="{58E24620-B09C-4945-CEC0-D29C27FD6DF6}"/>
          </ac:picMkLst>
        </pc:picChg>
        <pc:picChg chg="del">
          <ac:chgData name="Pico, Sandra" userId="cc8376c2-a3b5-4a4f-8a94-916433d842ab" providerId="ADAL" clId="{5E62E25B-A0EE-4A4F-B735-D9FB714DF420}" dt="2023-11-13T17:35:25.934" v="11998" actId="478"/>
          <ac:picMkLst>
            <pc:docMk/>
            <pc:sldMk cId="4092710517" sldId="2146449589"/>
            <ac:picMk id="58" creationId="{FABE86EB-EC0B-7FAE-D90A-97F406B208CB}"/>
          </ac:picMkLst>
        </pc:picChg>
        <pc:picChg chg="del">
          <ac:chgData name="Pico, Sandra" userId="cc8376c2-a3b5-4a4f-8a94-916433d842ab" providerId="ADAL" clId="{5E62E25B-A0EE-4A4F-B735-D9FB714DF420}" dt="2023-11-13T17:35:25.934" v="11998" actId="478"/>
          <ac:picMkLst>
            <pc:docMk/>
            <pc:sldMk cId="4092710517" sldId="2146449589"/>
            <ac:picMk id="59" creationId="{F06F2473-643C-675C-AF1A-BA97E9956C68}"/>
          </ac:picMkLst>
        </pc:picChg>
        <pc:picChg chg="del">
          <ac:chgData name="Pico, Sandra" userId="cc8376c2-a3b5-4a4f-8a94-916433d842ab" providerId="ADAL" clId="{5E62E25B-A0EE-4A4F-B735-D9FB714DF420}" dt="2023-11-13T17:35:25.934" v="11998" actId="478"/>
          <ac:picMkLst>
            <pc:docMk/>
            <pc:sldMk cId="4092710517" sldId="2146449589"/>
            <ac:picMk id="60" creationId="{051D35F0-D0C6-D090-D81F-E68F2B546EE7}"/>
          </ac:picMkLst>
        </pc:picChg>
        <pc:picChg chg="del">
          <ac:chgData name="Pico, Sandra" userId="cc8376c2-a3b5-4a4f-8a94-916433d842ab" providerId="ADAL" clId="{5E62E25B-A0EE-4A4F-B735-D9FB714DF420}" dt="2023-11-13T17:35:25.934" v="11998" actId="478"/>
          <ac:picMkLst>
            <pc:docMk/>
            <pc:sldMk cId="4092710517" sldId="2146449589"/>
            <ac:picMk id="61" creationId="{F9EFD0EE-62C4-3EB2-0534-D90046671634}"/>
          </ac:picMkLst>
        </pc:picChg>
        <pc:cxnChg chg="add mod">
          <ac:chgData name="Pico, Sandra" userId="cc8376c2-a3b5-4a4f-8a94-916433d842ab" providerId="ADAL" clId="{5E62E25B-A0EE-4A4F-B735-D9FB714DF420}" dt="2023-11-13T17:35:31.846" v="11999"/>
          <ac:cxnSpMkLst>
            <pc:docMk/>
            <pc:sldMk cId="4092710517" sldId="2146449589"/>
            <ac:cxnSpMk id="8" creationId="{DFDA2A75-4852-B990-A722-AE54C0D5C9EE}"/>
          </ac:cxnSpMkLst>
        </pc:cxnChg>
        <pc:cxnChg chg="add mod">
          <ac:chgData name="Pico, Sandra" userId="cc8376c2-a3b5-4a4f-8a94-916433d842ab" providerId="ADAL" clId="{5E62E25B-A0EE-4A4F-B735-D9FB714DF420}" dt="2023-11-13T17:35:31.846" v="11999"/>
          <ac:cxnSpMkLst>
            <pc:docMk/>
            <pc:sldMk cId="4092710517" sldId="2146449589"/>
            <ac:cxnSpMk id="31" creationId="{A2E22A00-75EF-2111-38E5-2DB8EC116342}"/>
          </ac:cxnSpMkLst>
        </pc:cxnChg>
        <pc:cxnChg chg="add mod">
          <ac:chgData name="Pico, Sandra" userId="cc8376c2-a3b5-4a4f-8a94-916433d842ab" providerId="ADAL" clId="{5E62E25B-A0EE-4A4F-B735-D9FB714DF420}" dt="2023-11-13T17:35:31.846" v="11999"/>
          <ac:cxnSpMkLst>
            <pc:docMk/>
            <pc:sldMk cId="4092710517" sldId="2146449589"/>
            <ac:cxnSpMk id="51" creationId="{26661790-421C-E92C-F8F3-1F6A9DDC1078}"/>
          </ac:cxnSpMkLst>
        </pc:cxnChg>
      </pc:sldChg>
      <pc:sldChg chg="addSp delSp modSp add">
        <pc:chgData name="Pico, Sandra" userId="cc8376c2-a3b5-4a4f-8a94-916433d842ab" providerId="ADAL" clId="{5E62E25B-A0EE-4A4F-B735-D9FB714DF420}" dt="2023-11-13T17:35:48.833" v="12003"/>
        <pc:sldMkLst>
          <pc:docMk/>
          <pc:sldMk cId="3773943624" sldId="2146449590"/>
        </pc:sldMkLst>
        <pc:spChg chg="del">
          <ac:chgData name="Pico, Sandra" userId="cc8376c2-a3b5-4a4f-8a94-916433d842ab" providerId="ADAL" clId="{5E62E25B-A0EE-4A4F-B735-D9FB714DF420}" dt="2023-11-13T17:35:43.381" v="12002" actId="478"/>
          <ac:spMkLst>
            <pc:docMk/>
            <pc:sldMk cId="3773943624" sldId="2146449590"/>
            <ac:spMk id="2" creationId="{66F07CB0-32E6-FE71-4101-A6FAFB83B2FC}"/>
          </ac:spMkLst>
        </pc:spChg>
        <pc:spChg chg="del">
          <ac:chgData name="Pico, Sandra" userId="cc8376c2-a3b5-4a4f-8a94-916433d842ab" providerId="ADAL" clId="{5E62E25B-A0EE-4A4F-B735-D9FB714DF420}" dt="2023-11-13T17:35:43.381" v="12002" actId="478"/>
          <ac:spMkLst>
            <pc:docMk/>
            <pc:sldMk cId="3773943624" sldId="2146449590"/>
            <ac:spMk id="6" creationId="{7AFF4274-1B5B-33FC-CF53-39CDD78F94D1}"/>
          </ac:spMkLst>
        </pc:spChg>
        <pc:spChg chg="del">
          <ac:chgData name="Pico, Sandra" userId="cc8376c2-a3b5-4a4f-8a94-916433d842ab" providerId="ADAL" clId="{5E62E25B-A0EE-4A4F-B735-D9FB714DF420}" dt="2023-11-13T17:35:43.381" v="12002" actId="478"/>
          <ac:spMkLst>
            <pc:docMk/>
            <pc:sldMk cId="3773943624" sldId="2146449590"/>
            <ac:spMk id="7" creationId="{0E90910B-E743-9145-9F1A-44C01AB92E55}"/>
          </ac:spMkLst>
        </pc:spChg>
        <pc:spChg chg="add mod">
          <ac:chgData name="Pico, Sandra" userId="cc8376c2-a3b5-4a4f-8a94-916433d842ab" providerId="ADAL" clId="{5E62E25B-A0EE-4A4F-B735-D9FB714DF420}" dt="2023-11-13T17:35:48.833" v="12003"/>
          <ac:spMkLst>
            <pc:docMk/>
            <pc:sldMk cId="3773943624" sldId="2146449590"/>
            <ac:spMk id="9" creationId="{3EF97C66-6DA8-F6C8-40E5-E2EDB3F593E5}"/>
          </ac:spMkLst>
        </pc:spChg>
        <pc:spChg chg="add mod">
          <ac:chgData name="Pico, Sandra" userId="cc8376c2-a3b5-4a4f-8a94-916433d842ab" providerId="ADAL" clId="{5E62E25B-A0EE-4A4F-B735-D9FB714DF420}" dt="2023-11-13T17:35:48.833" v="12003"/>
          <ac:spMkLst>
            <pc:docMk/>
            <pc:sldMk cId="3773943624" sldId="2146449590"/>
            <ac:spMk id="10" creationId="{A5356809-DEEA-1F15-F826-8AEA9BC56690}"/>
          </ac:spMkLst>
        </pc:spChg>
        <pc:spChg chg="del">
          <ac:chgData name="Pico, Sandra" userId="cc8376c2-a3b5-4a4f-8a94-916433d842ab" providerId="ADAL" clId="{5E62E25B-A0EE-4A4F-B735-D9FB714DF420}" dt="2023-11-13T17:35:43.381" v="12002" actId="478"/>
          <ac:spMkLst>
            <pc:docMk/>
            <pc:sldMk cId="3773943624" sldId="2146449590"/>
            <ac:spMk id="12" creationId="{3AC0362E-56A7-1E52-7763-318F7F5EB25C}"/>
          </ac:spMkLst>
        </pc:spChg>
        <pc:spChg chg="add mod">
          <ac:chgData name="Pico, Sandra" userId="cc8376c2-a3b5-4a4f-8a94-916433d842ab" providerId="ADAL" clId="{5E62E25B-A0EE-4A4F-B735-D9FB714DF420}" dt="2023-11-13T17:35:48.833" v="12003"/>
          <ac:spMkLst>
            <pc:docMk/>
            <pc:sldMk cId="3773943624" sldId="2146449590"/>
            <ac:spMk id="14" creationId="{2C85EF07-3685-D750-93CE-5B9B8D941215}"/>
          </ac:spMkLst>
        </pc:spChg>
        <pc:spChg chg="add mod">
          <ac:chgData name="Pico, Sandra" userId="cc8376c2-a3b5-4a4f-8a94-916433d842ab" providerId="ADAL" clId="{5E62E25B-A0EE-4A4F-B735-D9FB714DF420}" dt="2023-11-13T17:35:48.833" v="12003"/>
          <ac:spMkLst>
            <pc:docMk/>
            <pc:sldMk cId="3773943624" sldId="2146449590"/>
            <ac:spMk id="17" creationId="{1A33CC86-24C7-C5FC-688A-5B380A2F2002}"/>
          </ac:spMkLst>
        </pc:spChg>
        <pc:spChg chg="add mod">
          <ac:chgData name="Pico, Sandra" userId="cc8376c2-a3b5-4a4f-8a94-916433d842ab" providerId="ADAL" clId="{5E62E25B-A0EE-4A4F-B735-D9FB714DF420}" dt="2023-11-13T17:35:48.833" v="12003"/>
          <ac:spMkLst>
            <pc:docMk/>
            <pc:sldMk cId="3773943624" sldId="2146449590"/>
            <ac:spMk id="19" creationId="{10F9EE35-1A13-34A6-54C7-7CB7ED385E55}"/>
          </ac:spMkLst>
        </pc:spChg>
        <pc:spChg chg="del">
          <ac:chgData name="Pico, Sandra" userId="cc8376c2-a3b5-4a4f-8a94-916433d842ab" providerId="ADAL" clId="{5E62E25B-A0EE-4A4F-B735-D9FB714DF420}" dt="2023-11-13T17:35:43.381" v="12002" actId="478"/>
          <ac:spMkLst>
            <pc:docMk/>
            <pc:sldMk cId="3773943624" sldId="2146449590"/>
            <ac:spMk id="21" creationId="{DFC94D4A-858F-1739-DFF9-6E09A8E02860}"/>
          </ac:spMkLst>
        </pc:spChg>
        <pc:spChg chg="del">
          <ac:chgData name="Pico, Sandra" userId="cc8376c2-a3b5-4a4f-8a94-916433d842ab" providerId="ADAL" clId="{5E62E25B-A0EE-4A4F-B735-D9FB714DF420}" dt="2023-11-13T17:35:43.381" v="12002" actId="478"/>
          <ac:spMkLst>
            <pc:docMk/>
            <pc:sldMk cId="3773943624" sldId="2146449590"/>
            <ac:spMk id="23" creationId="{26EA8593-9AB8-F5FD-6E54-7B65CBAC4FEA}"/>
          </ac:spMkLst>
        </pc:spChg>
        <pc:spChg chg="del">
          <ac:chgData name="Pico, Sandra" userId="cc8376c2-a3b5-4a4f-8a94-916433d842ab" providerId="ADAL" clId="{5E62E25B-A0EE-4A4F-B735-D9FB714DF420}" dt="2023-11-13T17:35:43.381" v="12002" actId="478"/>
          <ac:spMkLst>
            <pc:docMk/>
            <pc:sldMk cId="3773943624" sldId="2146449590"/>
            <ac:spMk id="24" creationId="{CB228A8E-9F4D-9D89-96C1-9364C442FC52}"/>
          </ac:spMkLst>
        </pc:spChg>
        <pc:spChg chg="add mod">
          <ac:chgData name="Pico, Sandra" userId="cc8376c2-a3b5-4a4f-8a94-916433d842ab" providerId="ADAL" clId="{5E62E25B-A0EE-4A4F-B735-D9FB714DF420}" dt="2023-11-13T17:35:48.833" v="12003"/>
          <ac:spMkLst>
            <pc:docMk/>
            <pc:sldMk cId="3773943624" sldId="2146449590"/>
            <ac:spMk id="26" creationId="{8C938D37-5795-4730-93C8-840BE8613434}"/>
          </ac:spMkLst>
        </pc:spChg>
        <pc:spChg chg="add mod">
          <ac:chgData name="Pico, Sandra" userId="cc8376c2-a3b5-4a4f-8a94-916433d842ab" providerId="ADAL" clId="{5E62E25B-A0EE-4A4F-B735-D9FB714DF420}" dt="2023-11-13T17:35:48.833" v="12003"/>
          <ac:spMkLst>
            <pc:docMk/>
            <pc:sldMk cId="3773943624" sldId="2146449590"/>
            <ac:spMk id="29" creationId="{1AAD2256-18F2-27D1-9A32-BB30CA47C4C9}"/>
          </ac:spMkLst>
        </pc:spChg>
        <pc:spChg chg="del">
          <ac:chgData name="Pico, Sandra" userId="cc8376c2-a3b5-4a4f-8a94-916433d842ab" providerId="ADAL" clId="{5E62E25B-A0EE-4A4F-B735-D9FB714DF420}" dt="2023-11-13T17:35:43.381" v="12002" actId="478"/>
          <ac:spMkLst>
            <pc:docMk/>
            <pc:sldMk cId="3773943624" sldId="2146449590"/>
            <ac:spMk id="33" creationId="{6BB52545-053D-03CB-1790-C001E60BE69D}"/>
          </ac:spMkLst>
        </pc:spChg>
        <pc:spChg chg="del">
          <ac:chgData name="Pico, Sandra" userId="cc8376c2-a3b5-4a4f-8a94-916433d842ab" providerId="ADAL" clId="{5E62E25B-A0EE-4A4F-B735-D9FB714DF420}" dt="2023-11-13T17:35:43.381" v="12002" actId="478"/>
          <ac:spMkLst>
            <pc:docMk/>
            <pc:sldMk cId="3773943624" sldId="2146449590"/>
            <ac:spMk id="34" creationId="{A6687AF8-6C43-E381-59B8-CDC84DA09E00}"/>
          </ac:spMkLst>
        </pc:spChg>
        <pc:spChg chg="del">
          <ac:chgData name="Pico, Sandra" userId="cc8376c2-a3b5-4a4f-8a94-916433d842ab" providerId="ADAL" clId="{5E62E25B-A0EE-4A4F-B735-D9FB714DF420}" dt="2023-11-13T17:35:43.381" v="12002" actId="478"/>
          <ac:spMkLst>
            <pc:docMk/>
            <pc:sldMk cId="3773943624" sldId="2146449590"/>
            <ac:spMk id="36" creationId="{63C30222-A4FE-C1B7-D69B-9AD9A671D4E2}"/>
          </ac:spMkLst>
        </pc:spChg>
        <pc:spChg chg="del">
          <ac:chgData name="Pico, Sandra" userId="cc8376c2-a3b5-4a4f-8a94-916433d842ab" providerId="ADAL" clId="{5E62E25B-A0EE-4A4F-B735-D9FB714DF420}" dt="2023-11-13T17:35:43.381" v="12002" actId="478"/>
          <ac:spMkLst>
            <pc:docMk/>
            <pc:sldMk cId="3773943624" sldId="2146449590"/>
            <ac:spMk id="48" creationId="{14BF03B6-A005-7562-B813-BC405E26F358}"/>
          </ac:spMkLst>
        </pc:spChg>
        <pc:spChg chg="del">
          <ac:chgData name="Pico, Sandra" userId="cc8376c2-a3b5-4a4f-8a94-916433d842ab" providerId="ADAL" clId="{5E62E25B-A0EE-4A4F-B735-D9FB714DF420}" dt="2023-11-13T17:35:43.381" v="12002" actId="478"/>
          <ac:spMkLst>
            <pc:docMk/>
            <pc:sldMk cId="3773943624" sldId="2146449590"/>
            <ac:spMk id="50" creationId="{93583AF4-17BF-0F03-3433-3E3100C8D58F}"/>
          </ac:spMkLst>
        </pc:spChg>
        <pc:picChg chg="del">
          <ac:chgData name="Pico, Sandra" userId="cc8376c2-a3b5-4a4f-8a94-916433d842ab" providerId="ADAL" clId="{5E62E25B-A0EE-4A4F-B735-D9FB714DF420}" dt="2023-11-13T17:35:43.381" v="12002" actId="478"/>
          <ac:picMkLst>
            <pc:docMk/>
            <pc:sldMk cId="3773943624" sldId="2146449590"/>
            <ac:picMk id="11" creationId="{0B11F73A-DBEC-1727-85AE-DF3884755DCC}"/>
          </ac:picMkLst>
        </pc:picChg>
        <pc:picChg chg="del">
          <ac:chgData name="Pico, Sandra" userId="cc8376c2-a3b5-4a4f-8a94-916433d842ab" providerId="ADAL" clId="{5E62E25B-A0EE-4A4F-B735-D9FB714DF420}" dt="2023-11-13T17:35:43.381" v="12002" actId="478"/>
          <ac:picMkLst>
            <pc:docMk/>
            <pc:sldMk cId="3773943624" sldId="2146449590"/>
            <ac:picMk id="13" creationId="{BAB8675A-86B6-8A62-FCB0-FDED7637060C}"/>
          </ac:picMkLst>
        </pc:picChg>
        <pc:picChg chg="add mod">
          <ac:chgData name="Pico, Sandra" userId="cc8376c2-a3b5-4a4f-8a94-916433d842ab" providerId="ADAL" clId="{5E62E25B-A0EE-4A4F-B735-D9FB714DF420}" dt="2023-11-13T17:35:48.833" v="12003"/>
          <ac:picMkLst>
            <pc:docMk/>
            <pc:sldMk cId="3773943624" sldId="2146449590"/>
            <ac:picMk id="16" creationId="{D27ABA8A-AB58-5187-EFBC-C06D3DBD94EC}"/>
          </ac:picMkLst>
        </pc:picChg>
        <pc:picChg chg="add mod">
          <ac:chgData name="Pico, Sandra" userId="cc8376c2-a3b5-4a4f-8a94-916433d842ab" providerId="ADAL" clId="{5E62E25B-A0EE-4A4F-B735-D9FB714DF420}" dt="2023-11-13T17:35:48.833" v="12003"/>
          <ac:picMkLst>
            <pc:docMk/>
            <pc:sldMk cId="3773943624" sldId="2146449590"/>
            <ac:picMk id="18" creationId="{C0FFE2FB-521F-35D6-2AB3-A729A159ED1A}"/>
          </ac:picMkLst>
        </pc:picChg>
        <pc:picChg chg="add mod">
          <ac:chgData name="Pico, Sandra" userId="cc8376c2-a3b5-4a4f-8a94-916433d842ab" providerId="ADAL" clId="{5E62E25B-A0EE-4A4F-B735-D9FB714DF420}" dt="2023-11-13T17:35:48.833" v="12003"/>
          <ac:picMkLst>
            <pc:docMk/>
            <pc:sldMk cId="3773943624" sldId="2146449590"/>
            <ac:picMk id="20" creationId="{62CB0396-FCD0-EB6C-758C-66DAEB1CEB82}"/>
          </ac:picMkLst>
        </pc:picChg>
        <pc:picChg chg="del">
          <ac:chgData name="Pico, Sandra" userId="cc8376c2-a3b5-4a4f-8a94-916433d842ab" providerId="ADAL" clId="{5E62E25B-A0EE-4A4F-B735-D9FB714DF420}" dt="2023-11-13T17:35:43.381" v="12002" actId="478"/>
          <ac:picMkLst>
            <pc:docMk/>
            <pc:sldMk cId="3773943624" sldId="2146449590"/>
            <ac:picMk id="22" creationId="{FFFE15DE-3D1D-9FFA-1E7F-546D8051574E}"/>
          </ac:picMkLst>
        </pc:picChg>
        <pc:picChg chg="del">
          <ac:chgData name="Pico, Sandra" userId="cc8376c2-a3b5-4a4f-8a94-916433d842ab" providerId="ADAL" clId="{5E62E25B-A0EE-4A4F-B735-D9FB714DF420}" dt="2023-11-13T17:35:43.381" v="12002" actId="478"/>
          <ac:picMkLst>
            <pc:docMk/>
            <pc:sldMk cId="3773943624" sldId="2146449590"/>
            <ac:picMk id="25" creationId="{741C92C0-1430-132D-3B55-4167BE519099}"/>
          </ac:picMkLst>
        </pc:picChg>
        <pc:picChg chg="add mod">
          <ac:chgData name="Pico, Sandra" userId="cc8376c2-a3b5-4a4f-8a94-916433d842ab" providerId="ADAL" clId="{5E62E25B-A0EE-4A4F-B735-D9FB714DF420}" dt="2023-11-13T17:35:48.833" v="12003"/>
          <ac:picMkLst>
            <pc:docMk/>
            <pc:sldMk cId="3773943624" sldId="2146449590"/>
            <ac:picMk id="28" creationId="{4E4D24B7-A7C5-48D1-F918-18A78EA7BD14}"/>
          </ac:picMkLst>
        </pc:picChg>
        <pc:picChg chg="del">
          <ac:chgData name="Pico, Sandra" userId="cc8376c2-a3b5-4a4f-8a94-916433d842ab" providerId="ADAL" clId="{5E62E25B-A0EE-4A4F-B735-D9FB714DF420}" dt="2023-11-13T17:35:43.381" v="12002" actId="478"/>
          <ac:picMkLst>
            <pc:docMk/>
            <pc:sldMk cId="3773943624" sldId="2146449590"/>
            <ac:picMk id="32" creationId="{1992AB0B-A965-06E2-25FE-B25B521AAF8F}"/>
          </ac:picMkLst>
        </pc:picChg>
        <pc:picChg chg="del">
          <ac:chgData name="Pico, Sandra" userId="cc8376c2-a3b5-4a4f-8a94-916433d842ab" providerId="ADAL" clId="{5E62E25B-A0EE-4A4F-B735-D9FB714DF420}" dt="2023-11-13T17:35:43.381" v="12002" actId="478"/>
          <ac:picMkLst>
            <pc:docMk/>
            <pc:sldMk cId="3773943624" sldId="2146449590"/>
            <ac:picMk id="35" creationId="{0FF3B3E3-A5A2-74BC-AF03-6D1BB72D3B1D}"/>
          </ac:picMkLst>
        </pc:picChg>
        <pc:picChg chg="del">
          <ac:chgData name="Pico, Sandra" userId="cc8376c2-a3b5-4a4f-8a94-916433d842ab" providerId="ADAL" clId="{5E62E25B-A0EE-4A4F-B735-D9FB714DF420}" dt="2023-11-13T17:35:43.381" v="12002" actId="478"/>
          <ac:picMkLst>
            <pc:docMk/>
            <pc:sldMk cId="3773943624" sldId="2146449590"/>
            <ac:picMk id="37" creationId="{43D75232-8549-AF3F-7035-647BAE6DF0CA}"/>
          </ac:picMkLst>
        </pc:picChg>
        <pc:picChg chg="del">
          <ac:chgData name="Pico, Sandra" userId="cc8376c2-a3b5-4a4f-8a94-916433d842ab" providerId="ADAL" clId="{5E62E25B-A0EE-4A4F-B735-D9FB714DF420}" dt="2023-11-13T17:35:43.381" v="12002" actId="478"/>
          <ac:picMkLst>
            <pc:docMk/>
            <pc:sldMk cId="3773943624" sldId="2146449590"/>
            <ac:picMk id="38" creationId="{5CFBF1E8-F543-8B0D-EB87-5552B16C032E}"/>
          </ac:picMkLst>
        </pc:picChg>
        <pc:picChg chg="del">
          <ac:chgData name="Pico, Sandra" userId="cc8376c2-a3b5-4a4f-8a94-916433d842ab" providerId="ADAL" clId="{5E62E25B-A0EE-4A4F-B735-D9FB714DF420}" dt="2023-11-13T17:35:43.381" v="12002" actId="478"/>
          <ac:picMkLst>
            <pc:docMk/>
            <pc:sldMk cId="3773943624" sldId="2146449590"/>
            <ac:picMk id="49" creationId="{503F4FED-FFEE-478C-D1E5-5966AC0C820B}"/>
          </ac:picMkLst>
        </pc:picChg>
        <pc:cxnChg chg="del">
          <ac:chgData name="Pico, Sandra" userId="cc8376c2-a3b5-4a4f-8a94-916433d842ab" providerId="ADAL" clId="{5E62E25B-A0EE-4A4F-B735-D9FB714DF420}" dt="2023-11-13T17:35:43.381" v="12002" actId="478"/>
          <ac:cxnSpMkLst>
            <pc:docMk/>
            <pc:sldMk cId="3773943624" sldId="2146449590"/>
            <ac:cxnSpMk id="8" creationId="{DFDA2A75-4852-B990-A722-AE54C0D5C9EE}"/>
          </ac:cxnSpMkLst>
        </pc:cxnChg>
        <pc:cxnChg chg="add mod">
          <ac:chgData name="Pico, Sandra" userId="cc8376c2-a3b5-4a4f-8a94-916433d842ab" providerId="ADAL" clId="{5E62E25B-A0EE-4A4F-B735-D9FB714DF420}" dt="2023-11-13T17:35:48.833" v="12003"/>
          <ac:cxnSpMkLst>
            <pc:docMk/>
            <pc:sldMk cId="3773943624" sldId="2146449590"/>
            <ac:cxnSpMk id="15" creationId="{9D53343D-4CFB-0FEA-5793-54574ACE6E39}"/>
          </ac:cxnSpMkLst>
        </pc:cxnChg>
        <pc:cxnChg chg="add mod">
          <ac:chgData name="Pico, Sandra" userId="cc8376c2-a3b5-4a4f-8a94-916433d842ab" providerId="ADAL" clId="{5E62E25B-A0EE-4A4F-B735-D9FB714DF420}" dt="2023-11-13T17:35:48.833" v="12003"/>
          <ac:cxnSpMkLst>
            <pc:docMk/>
            <pc:sldMk cId="3773943624" sldId="2146449590"/>
            <ac:cxnSpMk id="27" creationId="{57F939D9-4A0E-B8EC-8000-B50637A833AD}"/>
          </ac:cxnSpMkLst>
        </pc:cxnChg>
        <pc:cxnChg chg="del">
          <ac:chgData name="Pico, Sandra" userId="cc8376c2-a3b5-4a4f-8a94-916433d842ab" providerId="ADAL" clId="{5E62E25B-A0EE-4A4F-B735-D9FB714DF420}" dt="2023-11-13T17:35:43.381" v="12002" actId="478"/>
          <ac:cxnSpMkLst>
            <pc:docMk/>
            <pc:sldMk cId="3773943624" sldId="2146449590"/>
            <ac:cxnSpMk id="31" creationId="{A2E22A00-75EF-2111-38E5-2DB8EC116342}"/>
          </ac:cxnSpMkLst>
        </pc:cxnChg>
        <pc:cxnChg chg="del">
          <ac:chgData name="Pico, Sandra" userId="cc8376c2-a3b5-4a4f-8a94-916433d842ab" providerId="ADAL" clId="{5E62E25B-A0EE-4A4F-B735-D9FB714DF420}" dt="2023-11-13T17:35:43.381" v="12002" actId="478"/>
          <ac:cxnSpMkLst>
            <pc:docMk/>
            <pc:sldMk cId="3773943624" sldId="2146449590"/>
            <ac:cxnSpMk id="51" creationId="{26661790-421C-E92C-F8F3-1F6A9DDC1078}"/>
          </ac:cxnSpMkLst>
        </pc:cxnChg>
      </pc:sldChg>
      <pc:sldChg chg="addSp delSp modSp add mod">
        <pc:chgData name="Pico, Sandra" userId="cc8376c2-a3b5-4a4f-8a94-916433d842ab" providerId="ADAL" clId="{5E62E25B-A0EE-4A4F-B735-D9FB714DF420}" dt="2023-11-13T17:36:26.751" v="12012" actId="1076"/>
        <pc:sldMkLst>
          <pc:docMk/>
          <pc:sldMk cId="3485542650" sldId="2146449591"/>
        </pc:sldMkLst>
        <pc:spChg chg="add mod">
          <ac:chgData name="Pico, Sandra" userId="cc8376c2-a3b5-4a4f-8a94-916433d842ab" providerId="ADAL" clId="{5E62E25B-A0EE-4A4F-B735-D9FB714DF420}" dt="2023-11-13T17:36:06.172" v="12007"/>
          <ac:spMkLst>
            <pc:docMk/>
            <pc:sldMk cId="3485542650" sldId="2146449591"/>
            <ac:spMk id="6" creationId="{EA684CC7-6A4F-0F3D-C1AD-EA5409F58B22}"/>
          </ac:spMkLst>
        </pc:spChg>
        <pc:spChg chg="add mod">
          <ac:chgData name="Pico, Sandra" userId="cc8376c2-a3b5-4a4f-8a94-916433d842ab" providerId="ADAL" clId="{5E62E25B-A0EE-4A4F-B735-D9FB714DF420}" dt="2023-11-13T17:36:06.172" v="12007"/>
          <ac:spMkLst>
            <pc:docMk/>
            <pc:sldMk cId="3485542650" sldId="2146449591"/>
            <ac:spMk id="8" creationId="{3442AAF3-2B7E-AF93-E734-7E61956D8E76}"/>
          </ac:spMkLst>
        </pc:spChg>
        <pc:spChg chg="del">
          <ac:chgData name="Pico, Sandra" userId="cc8376c2-a3b5-4a4f-8a94-916433d842ab" providerId="ADAL" clId="{5E62E25B-A0EE-4A4F-B735-D9FB714DF420}" dt="2023-11-13T17:36:00.154" v="12006" actId="478"/>
          <ac:spMkLst>
            <pc:docMk/>
            <pc:sldMk cId="3485542650" sldId="2146449591"/>
            <ac:spMk id="9" creationId="{3EF97C66-6DA8-F6C8-40E5-E2EDB3F593E5}"/>
          </ac:spMkLst>
        </pc:spChg>
        <pc:spChg chg="del">
          <ac:chgData name="Pico, Sandra" userId="cc8376c2-a3b5-4a4f-8a94-916433d842ab" providerId="ADAL" clId="{5E62E25B-A0EE-4A4F-B735-D9FB714DF420}" dt="2023-11-13T17:36:00.154" v="12006" actId="478"/>
          <ac:spMkLst>
            <pc:docMk/>
            <pc:sldMk cId="3485542650" sldId="2146449591"/>
            <ac:spMk id="10" creationId="{A5356809-DEEA-1F15-F826-8AEA9BC56690}"/>
          </ac:spMkLst>
        </pc:spChg>
        <pc:spChg chg="add mod">
          <ac:chgData name="Pico, Sandra" userId="cc8376c2-a3b5-4a4f-8a94-916433d842ab" providerId="ADAL" clId="{5E62E25B-A0EE-4A4F-B735-D9FB714DF420}" dt="2023-11-13T17:36:06.172" v="12007"/>
          <ac:spMkLst>
            <pc:docMk/>
            <pc:sldMk cId="3485542650" sldId="2146449591"/>
            <ac:spMk id="11" creationId="{E0B9ADB5-CEE6-2C9D-9801-92862F057166}"/>
          </ac:spMkLst>
        </pc:spChg>
        <pc:spChg chg="add mod">
          <ac:chgData name="Pico, Sandra" userId="cc8376c2-a3b5-4a4f-8a94-916433d842ab" providerId="ADAL" clId="{5E62E25B-A0EE-4A4F-B735-D9FB714DF420}" dt="2023-11-13T17:36:06.172" v="12007"/>
          <ac:spMkLst>
            <pc:docMk/>
            <pc:sldMk cId="3485542650" sldId="2146449591"/>
            <ac:spMk id="12" creationId="{EDCA585E-6236-47D3-D371-45193DE24BCA}"/>
          </ac:spMkLst>
        </pc:spChg>
        <pc:spChg chg="add mod">
          <ac:chgData name="Pico, Sandra" userId="cc8376c2-a3b5-4a4f-8a94-916433d842ab" providerId="ADAL" clId="{5E62E25B-A0EE-4A4F-B735-D9FB714DF420}" dt="2023-11-13T17:36:26.751" v="12012" actId="1076"/>
          <ac:spMkLst>
            <pc:docMk/>
            <pc:sldMk cId="3485542650" sldId="2146449591"/>
            <ac:spMk id="13" creationId="{5DBDB862-4EF4-A482-F969-594D46CD987A}"/>
          </ac:spMkLst>
        </pc:spChg>
        <pc:spChg chg="del">
          <ac:chgData name="Pico, Sandra" userId="cc8376c2-a3b5-4a4f-8a94-916433d842ab" providerId="ADAL" clId="{5E62E25B-A0EE-4A4F-B735-D9FB714DF420}" dt="2023-11-13T17:36:00.154" v="12006" actId="478"/>
          <ac:spMkLst>
            <pc:docMk/>
            <pc:sldMk cId="3485542650" sldId="2146449591"/>
            <ac:spMk id="14" creationId="{2C85EF07-3685-D750-93CE-5B9B8D941215}"/>
          </ac:spMkLst>
        </pc:spChg>
        <pc:spChg chg="del">
          <ac:chgData name="Pico, Sandra" userId="cc8376c2-a3b5-4a4f-8a94-916433d842ab" providerId="ADAL" clId="{5E62E25B-A0EE-4A4F-B735-D9FB714DF420}" dt="2023-11-13T17:36:00.154" v="12006" actId="478"/>
          <ac:spMkLst>
            <pc:docMk/>
            <pc:sldMk cId="3485542650" sldId="2146449591"/>
            <ac:spMk id="17" creationId="{1A33CC86-24C7-C5FC-688A-5B380A2F2002}"/>
          </ac:spMkLst>
        </pc:spChg>
        <pc:spChg chg="del">
          <ac:chgData name="Pico, Sandra" userId="cc8376c2-a3b5-4a4f-8a94-916433d842ab" providerId="ADAL" clId="{5E62E25B-A0EE-4A4F-B735-D9FB714DF420}" dt="2023-11-13T17:36:00.154" v="12006" actId="478"/>
          <ac:spMkLst>
            <pc:docMk/>
            <pc:sldMk cId="3485542650" sldId="2146449591"/>
            <ac:spMk id="19" creationId="{10F9EE35-1A13-34A6-54C7-7CB7ED385E55}"/>
          </ac:spMkLst>
        </pc:spChg>
        <pc:spChg chg="add mod">
          <ac:chgData name="Pico, Sandra" userId="cc8376c2-a3b5-4a4f-8a94-916433d842ab" providerId="ADAL" clId="{5E62E25B-A0EE-4A4F-B735-D9FB714DF420}" dt="2023-11-13T17:36:26.751" v="12012" actId="1076"/>
          <ac:spMkLst>
            <pc:docMk/>
            <pc:sldMk cId="3485542650" sldId="2146449591"/>
            <ac:spMk id="21" creationId="{54D30FB9-DE6C-C914-6871-7457C4A846C7}"/>
          </ac:spMkLst>
        </pc:spChg>
        <pc:spChg chg="add mod">
          <ac:chgData name="Pico, Sandra" userId="cc8376c2-a3b5-4a4f-8a94-916433d842ab" providerId="ADAL" clId="{5E62E25B-A0EE-4A4F-B735-D9FB714DF420}" dt="2023-11-13T17:36:26.751" v="12012" actId="1076"/>
          <ac:spMkLst>
            <pc:docMk/>
            <pc:sldMk cId="3485542650" sldId="2146449591"/>
            <ac:spMk id="22" creationId="{72E757E0-A884-2166-C056-2732B8EDC2E2}"/>
          </ac:spMkLst>
        </pc:spChg>
        <pc:spChg chg="del">
          <ac:chgData name="Pico, Sandra" userId="cc8376c2-a3b5-4a4f-8a94-916433d842ab" providerId="ADAL" clId="{5E62E25B-A0EE-4A4F-B735-D9FB714DF420}" dt="2023-11-13T17:36:00.154" v="12006" actId="478"/>
          <ac:spMkLst>
            <pc:docMk/>
            <pc:sldMk cId="3485542650" sldId="2146449591"/>
            <ac:spMk id="26" creationId="{8C938D37-5795-4730-93C8-840BE8613434}"/>
          </ac:spMkLst>
        </pc:spChg>
        <pc:spChg chg="del">
          <ac:chgData name="Pico, Sandra" userId="cc8376c2-a3b5-4a4f-8a94-916433d842ab" providerId="ADAL" clId="{5E62E25B-A0EE-4A4F-B735-D9FB714DF420}" dt="2023-11-13T17:36:00.154" v="12006" actId="478"/>
          <ac:spMkLst>
            <pc:docMk/>
            <pc:sldMk cId="3485542650" sldId="2146449591"/>
            <ac:spMk id="29" creationId="{1AAD2256-18F2-27D1-9A32-BB30CA47C4C9}"/>
          </ac:spMkLst>
        </pc:spChg>
        <pc:picChg chg="add mod">
          <ac:chgData name="Pico, Sandra" userId="cc8376c2-a3b5-4a4f-8a94-916433d842ab" providerId="ADAL" clId="{5E62E25B-A0EE-4A4F-B735-D9FB714DF420}" dt="2023-11-13T17:36:07.258" v="12009" actId="962"/>
          <ac:picMkLst>
            <pc:docMk/>
            <pc:sldMk cId="3485542650" sldId="2146449591"/>
            <ac:picMk id="2" creationId="{54B2EE59-0B85-285B-7F09-A85189213770}"/>
          </ac:picMkLst>
        </pc:picChg>
        <pc:picChg chg="add mod">
          <ac:chgData name="Pico, Sandra" userId="cc8376c2-a3b5-4a4f-8a94-916433d842ab" providerId="ADAL" clId="{5E62E25B-A0EE-4A4F-B735-D9FB714DF420}" dt="2023-11-13T17:36:06.172" v="12007"/>
          <ac:picMkLst>
            <pc:docMk/>
            <pc:sldMk cId="3485542650" sldId="2146449591"/>
            <ac:picMk id="7" creationId="{EC0ED529-94A0-34E9-02B7-C011E6144F76}"/>
          </ac:picMkLst>
        </pc:picChg>
        <pc:picChg chg="del">
          <ac:chgData name="Pico, Sandra" userId="cc8376c2-a3b5-4a4f-8a94-916433d842ab" providerId="ADAL" clId="{5E62E25B-A0EE-4A4F-B735-D9FB714DF420}" dt="2023-11-13T17:36:00.154" v="12006" actId="478"/>
          <ac:picMkLst>
            <pc:docMk/>
            <pc:sldMk cId="3485542650" sldId="2146449591"/>
            <ac:picMk id="16" creationId="{D27ABA8A-AB58-5187-EFBC-C06D3DBD94EC}"/>
          </ac:picMkLst>
        </pc:picChg>
        <pc:picChg chg="del">
          <ac:chgData name="Pico, Sandra" userId="cc8376c2-a3b5-4a4f-8a94-916433d842ab" providerId="ADAL" clId="{5E62E25B-A0EE-4A4F-B735-D9FB714DF420}" dt="2023-11-13T17:36:00.154" v="12006" actId="478"/>
          <ac:picMkLst>
            <pc:docMk/>
            <pc:sldMk cId="3485542650" sldId="2146449591"/>
            <ac:picMk id="18" creationId="{C0FFE2FB-521F-35D6-2AB3-A729A159ED1A}"/>
          </ac:picMkLst>
        </pc:picChg>
        <pc:picChg chg="del">
          <ac:chgData name="Pico, Sandra" userId="cc8376c2-a3b5-4a4f-8a94-916433d842ab" providerId="ADAL" clId="{5E62E25B-A0EE-4A4F-B735-D9FB714DF420}" dt="2023-11-13T17:36:00.154" v="12006" actId="478"/>
          <ac:picMkLst>
            <pc:docMk/>
            <pc:sldMk cId="3485542650" sldId="2146449591"/>
            <ac:picMk id="20" creationId="{62CB0396-FCD0-EB6C-758C-66DAEB1CEB82}"/>
          </ac:picMkLst>
        </pc:picChg>
        <pc:picChg chg="del">
          <ac:chgData name="Pico, Sandra" userId="cc8376c2-a3b5-4a4f-8a94-916433d842ab" providerId="ADAL" clId="{5E62E25B-A0EE-4A4F-B735-D9FB714DF420}" dt="2023-11-13T17:36:00.154" v="12006" actId="478"/>
          <ac:picMkLst>
            <pc:docMk/>
            <pc:sldMk cId="3485542650" sldId="2146449591"/>
            <ac:picMk id="28" creationId="{4E4D24B7-A7C5-48D1-F918-18A78EA7BD14}"/>
          </ac:picMkLst>
        </pc:picChg>
        <pc:cxnChg chg="del">
          <ac:chgData name="Pico, Sandra" userId="cc8376c2-a3b5-4a4f-8a94-916433d842ab" providerId="ADAL" clId="{5E62E25B-A0EE-4A4F-B735-D9FB714DF420}" dt="2023-11-13T17:36:00.154" v="12006" actId="478"/>
          <ac:cxnSpMkLst>
            <pc:docMk/>
            <pc:sldMk cId="3485542650" sldId="2146449591"/>
            <ac:cxnSpMk id="15" creationId="{9D53343D-4CFB-0FEA-5793-54574ACE6E39}"/>
          </ac:cxnSpMkLst>
        </pc:cxnChg>
        <pc:cxnChg chg="del">
          <ac:chgData name="Pico, Sandra" userId="cc8376c2-a3b5-4a4f-8a94-916433d842ab" providerId="ADAL" clId="{5E62E25B-A0EE-4A4F-B735-D9FB714DF420}" dt="2023-11-13T17:36:00.154" v="12006" actId="478"/>
          <ac:cxnSpMkLst>
            <pc:docMk/>
            <pc:sldMk cId="3485542650" sldId="2146449591"/>
            <ac:cxnSpMk id="27" creationId="{57F939D9-4A0E-B8EC-8000-B50637A833AD}"/>
          </ac:cxnSpMkLst>
        </pc:cxnChg>
      </pc:sldChg>
      <pc:sldChg chg="addSp delSp modSp add mod">
        <pc:chgData name="Pico, Sandra" userId="cc8376c2-a3b5-4a4f-8a94-916433d842ab" providerId="ADAL" clId="{5E62E25B-A0EE-4A4F-B735-D9FB714DF420}" dt="2023-11-13T17:38:17.226" v="12055"/>
        <pc:sldMkLst>
          <pc:docMk/>
          <pc:sldMk cId="1041081480" sldId="2146449592"/>
        </pc:sldMkLst>
        <pc:spChg chg="mod">
          <ac:chgData name="Pico, Sandra" userId="cc8376c2-a3b5-4a4f-8a94-916433d842ab" providerId="ADAL" clId="{5E62E25B-A0EE-4A4F-B735-D9FB714DF420}" dt="2023-11-13T17:36:38.837" v="12046" actId="20577"/>
          <ac:spMkLst>
            <pc:docMk/>
            <pc:sldMk cId="1041081480" sldId="2146449592"/>
            <ac:spMk id="3" creationId="{56D48B30-D919-DE96-C825-EB0B994B0346}"/>
          </ac:spMkLst>
        </pc:spChg>
        <pc:spChg chg="del">
          <ac:chgData name="Pico, Sandra" userId="cc8376c2-a3b5-4a4f-8a94-916433d842ab" providerId="ADAL" clId="{5E62E25B-A0EE-4A4F-B735-D9FB714DF420}" dt="2023-11-13T17:36:44.469" v="12051" actId="478"/>
          <ac:spMkLst>
            <pc:docMk/>
            <pc:sldMk cId="1041081480" sldId="2146449592"/>
            <ac:spMk id="6" creationId="{EA684CC7-6A4F-0F3D-C1AD-EA5409F58B22}"/>
          </ac:spMkLst>
        </pc:spChg>
        <pc:spChg chg="del mod">
          <ac:chgData name="Pico, Sandra" userId="cc8376c2-a3b5-4a4f-8a94-916433d842ab" providerId="ADAL" clId="{5E62E25B-A0EE-4A4F-B735-D9FB714DF420}" dt="2023-11-13T17:36:43.340" v="12050" actId="478"/>
          <ac:spMkLst>
            <pc:docMk/>
            <pc:sldMk cId="1041081480" sldId="2146449592"/>
            <ac:spMk id="8" creationId="{3442AAF3-2B7E-AF93-E734-7E61956D8E76}"/>
          </ac:spMkLst>
        </pc:spChg>
        <pc:spChg chg="add mod">
          <ac:chgData name="Pico, Sandra" userId="cc8376c2-a3b5-4a4f-8a94-916433d842ab" providerId="ADAL" clId="{5E62E25B-A0EE-4A4F-B735-D9FB714DF420}" dt="2023-11-13T17:36:51.216" v="12053"/>
          <ac:spMkLst>
            <pc:docMk/>
            <pc:sldMk cId="1041081480" sldId="2146449592"/>
            <ac:spMk id="9" creationId="{B2D2DA6E-A3C8-FFC2-35B9-8B8D9738DBED}"/>
          </ac:spMkLst>
        </pc:spChg>
        <pc:spChg chg="add mod">
          <ac:chgData name="Pico, Sandra" userId="cc8376c2-a3b5-4a4f-8a94-916433d842ab" providerId="ADAL" clId="{5E62E25B-A0EE-4A4F-B735-D9FB714DF420}" dt="2023-11-13T17:36:51.216" v="12053"/>
          <ac:spMkLst>
            <pc:docMk/>
            <pc:sldMk cId="1041081480" sldId="2146449592"/>
            <ac:spMk id="10" creationId="{396D92BC-1B5A-FDFA-683E-C5F40C1EDF15}"/>
          </ac:spMkLst>
        </pc:spChg>
        <pc:spChg chg="del">
          <ac:chgData name="Pico, Sandra" userId="cc8376c2-a3b5-4a4f-8a94-916433d842ab" providerId="ADAL" clId="{5E62E25B-A0EE-4A4F-B735-D9FB714DF420}" dt="2023-11-13T17:36:45.564" v="12052" actId="478"/>
          <ac:spMkLst>
            <pc:docMk/>
            <pc:sldMk cId="1041081480" sldId="2146449592"/>
            <ac:spMk id="11" creationId="{E0B9ADB5-CEE6-2C9D-9801-92862F057166}"/>
          </ac:spMkLst>
        </pc:spChg>
        <pc:spChg chg="del">
          <ac:chgData name="Pico, Sandra" userId="cc8376c2-a3b5-4a4f-8a94-916433d842ab" providerId="ADAL" clId="{5E62E25B-A0EE-4A4F-B735-D9FB714DF420}" dt="2023-11-13T17:36:45.564" v="12052" actId="478"/>
          <ac:spMkLst>
            <pc:docMk/>
            <pc:sldMk cId="1041081480" sldId="2146449592"/>
            <ac:spMk id="12" creationId="{EDCA585E-6236-47D3-D371-45193DE24BCA}"/>
          </ac:spMkLst>
        </pc:spChg>
        <pc:spChg chg="del">
          <ac:chgData name="Pico, Sandra" userId="cc8376c2-a3b5-4a4f-8a94-916433d842ab" providerId="ADAL" clId="{5E62E25B-A0EE-4A4F-B735-D9FB714DF420}" dt="2023-11-13T17:36:45.564" v="12052" actId="478"/>
          <ac:spMkLst>
            <pc:docMk/>
            <pc:sldMk cId="1041081480" sldId="2146449592"/>
            <ac:spMk id="13" creationId="{5DBDB862-4EF4-A482-F969-594D46CD987A}"/>
          </ac:spMkLst>
        </pc:spChg>
        <pc:spChg chg="add mod">
          <ac:chgData name="Pico, Sandra" userId="cc8376c2-a3b5-4a4f-8a94-916433d842ab" providerId="ADAL" clId="{5E62E25B-A0EE-4A4F-B735-D9FB714DF420}" dt="2023-11-13T17:36:51.216" v="12053"/>
          <ac:spMkLst>
            <pc:docMk/>
            <pc:sldMk cId="1041081480" sldId="2146449592"/>
            <ac:spMk id="16" creationId="{FF68AADC-4A40-BE70-3B94-961E901D9B38}"/>
          </ac:spMkLst>
        </pc:spChg>
        <pc:spChg chg="add mod">
          <ac:chgData name="Pico, Sandra" userId="cc8376c2-a3b5-4a4f-8a94-916433d842ab" providerId="ADAL" clId="{5E62E25B-A0EE-4A4F-B735-D9FB714DF420}" dt="2023-11-13T17:36:51.216" v="12053"/>
          <ac:spMkLst>
            <pc:docMk/>
            <pc:sldMk cId="1041081480" sldId="2146449592"/>
            <ac:spMk id="18" creationId="{3E048D15-B6B0-867B-F5D0-152378078A63}"/>
          </ac:spMkLst>
        </pc:spChg>
        <pc:spChg chg="add mod">
          <ac:chgData name="Pico, Sandra" userId="cc8376c2-a3b5-4a4f-8a94-916433d842ab" providerId="ADAL" clId="{5E62E25B-A0EE-4A4F-B735-D9FB714DF420}" dt="2023-11-13T17:36:51.216" v="12053"/>
          <ac:spMkLst>
            <pc:docMk/>
            <pc:sldMk cId="1041081480" sldId="2146449592"/>
            <ac:spMk id="19" creationId="{87030E78-A1B3-816F-4FFB-390EBE4C091E}"/>
          </ac:spMkLst>
        </pc:spChg>
        <pc:spChg chg="add mod">
          <ac:chgData name="Pico, Sandra" userId="cc8376c2-a3b5-4a4f-8a94-916433d842ab" providerId="ADAL" clId="{5E62E25B-A0EE-4A4F-B735-D9FB714DF420}" dt="2023-11-13T17:36:51.216" v="12053"/>
          <ac:spMkLst>
            <pc:docMk/>
            <pc:sldMk cId="1041081480" sldId="2146449592"/>
            <ac:spMk id="20" creationId="{4FF27F09-CFF5-3F0D-45C9-B136B67494FF}"/>
          </ac:spMkLst>
        </pc:spChg>
        <pc:spChg chg="del">
          <ac:chgData name="Pico, Sandra" userId="cc8376c2-a3b5-4a4f-8a94-916433d842ab" providerId="ADAL" clId="{5E62E25B-A0EE-4A4F-B735-D9FB714DF420}" dt="2023-11-13T17:36:45.564" v="12052" actId="478"/>
          <ac:spMkLst>
            <pc:docMk/>
            <pc:sldMk cId="1041081480" sldId="2146449592"/>
            <ac:spMk id="21" creationId="{54D30FB9-DE6C-C914-6871-7457C4A846C7}"/>
          </ac:spMkLst>
        </pc:spChg>
        <pc:spChg chg="del">
          <ac:chgData name="Pico, Sandra" userId="cc8376c2-a3b5-4a4f-8a94-916433d842ab" providerId="ADAL" clId="{5E62E25B-A0EE-4A4F-B735-D9FB714DF420}" dt="2023-11-13T17:36:45.564" v="12052" actId="478"/>
          <ac:spMkLst>
            <pc:docMk/>
            <pc:sldMk cId="1041081480" sldId="2146449592"/>
            <ac:spMk id="22" creationId="{72E757E0-A884-2166-C056-2732B8EDC2E2}"/>
          </ac:spMkLst>
        </pc:spChg>
        <pc:spChg chg="add mod">
          <ac:chgData name="Pico, Sandra" userId="cc8376c2-a3b5-4a4f-8a94-916433d842ab" providerId="ADAL" clId="{5E62E25B-A0EE-4A4F-B735-D9FB714DF420}" dt="2023-11-13T17:36:51.216" v="12053"/>
          <ac:spMkLst>
            <pc:docMk/>
            <pc:sldMk cId="1041081480" sldId="2146449592"/>
            <ac:spMk id="24" creationId="{AE0F92EB-55F7-8211-218A-0A8D56999993}"/>
          </ac:spMkLst>
        </pc:spChg>
        <pc:picChg chg="del">
          <ac:chgData name="Pico, Sandra" userId="cc8376c2-a3b5-4a4f-8a94-916433d842ab" providerId="ADAL" clId="{5E62E25B-A0EE-4A4F-B735-D9FB714DF420}" dt="2023-11-13T17:36:42.458" v="12049" actId="478"/>
          <ac:picMkLst>
            <pc:docMk/>
            <pc:sldMk cId="1041081480" sldId="2146449592"/>
            <ac:picMk id="2" creationId="{54B2EE59-0B85-285B-7F09-A85189213770}"/>
          </ac:picMkLst>
        </pc:picChg>
        <pc:picChg chg="del">
          <ac:chgData name="Pico, Sandra" userId="cc8376c2-a3b5-4a4f-8a94-916433d842ab" providerId="ADAL" clId="{5E62E25B-A0EE-4A4F-B735-D9FB714DF420}" dt="2023-11-13T17:36:41.180" v="12047" actId="478"/>
          <ac:picMkLst>
            <pc:docMk/>
            <pc:sldMk cId="1041081480" sldId="2146449592"/>
            <ac:picMk id="7" creationId="{EC0ED529-94A0-34E9-02B7-C011E6144F76}"/>
          </ac:picMkLst>
        </pc:picChg>
        <pc:picChg chg="add mod">
          <ac:chgData name="Pico, Sandra" userId="cc8376c2-a3b5-4a4f-8a94-916433d842ab" providerId="ADAL" clId="{5E62E25B-A0EE-4A4F-B735-D9FB714DF420}" dt="2023-11-13T17:36:51.216" v="12053"/>
          <ac:picMkLst>
            <pc:docMk/>
            <pc:sldMk cId="1041081480" sldId="2146449592"/>
            <ac:picMk id="14" creationId="{89F4B0DD-6B19-3FB5-D338-A171B58592E9}"/>
          </ac:picMkLst>
        </pc:picChg>
        <pc:picChg chg="add mod">
          <ac:chgData name="Pico, Sandra" userId="cc8376c2-a3b5-4a4f-8a94-916433d842ab" providerId="ADAL" clId="{5E62E25B-A0EE-4A4F-B735-D9FB714DF420}" dt="2023-11-13T17:36:51.216" v="12053"/>
          <ac:picMkLst>
            <pc:docMk/>
            <pc:sldMk cId="1041081480" sldId="2146449592"/>
            <ac:picMk id="15" creationId="{6372EA9A-BBAA-31BC-61C2-2151F1A4700A}"/>
          </ac:picMkLst>
        </pc:picChg>
        <pc:picChg chg="add mod">
          <ac:chgData name="Pico, Sandra" userId="cc8376c2-a3b5-4a4f-8a94-916433d842ab" providerId="ADAL" clId="{5E62E25B-A0EE-4A4F-B735-D9FB714DF420}" dt="2023-11-13T17:36:51.216" v="12053"/>
          <ac:picMkLst>
            <pc:docMk/>
            <pc:sldMk cId="1041081480" sldId="2146449592"/>
            <ac:picMk id="17" creationId="{77022A49-6F1D-7A98-6902-24539A7B18D0}"/>
          </ac:picMkLst>
        </pc:picChg>
        <pc:picChg chg="add mod">
          <ac:chgData name="Pico, Sandra" userId="cc8376c2-a3b5-4a4f-8a94-916433d842ab" providerId="ADAL" clId="{5E62E25B-A0EE-4A4F-B735-D9FB714DF420}" dt="2023-11-13T17:36:51.216" v="12053"/>
          <ac:picMkLst>
            <pc:docMk/>
            <pc:sldMk cId="1041081480" sldId="2146449592"/>
            <ac:picMk id="23" creationId="{2F9432A2-850B-79BA-2B30-438425951C2B}"/>
          </ac:picMkLst>
        </pc:picChg>
        <pc:picChg chg="add mod">
          <ac:chgData name="Pico, Sandra" userId="cc8376c2-a3b5-4a4f-8a94-916433d842ab" providerId="ADAL" clId="{5E62E25B-A0EE-4A4F-B735-D9FB714DF420}" dt="2023-11-13T17:38:17.226" v="12055"/>
          <ac:picMkLst>
            <pc:docMk/>
            <pc:sldMk cId="1041081480" sldId="2146449592"/>
            <ac:picMk id="25" creationId="{F9094F1C-514B-990C-9EA8-D92B61BCD040}"/>
          </ac:picMkLst>
        </pc:picChg>
      </pc:sldChg>
      <pc:sldChg chg="addSp delSp modSp add mod">
        <pc:chgData name="Pico, Sandra" userId="cc8376c2-a3b5-4a4f-8a94-916433d842ab" providerId="ADAL" clId="{5E62E25B-A0EE-4A4F-B735-D9FB714DF420}" dt="2023-11-13T17:38:30.783" v="12060"/>
        <pc:sldMkLst>
          <pc:docMk/>
          <pc:sldMk cId="2555866302" sldId="2146449593"/>
        </pc:sldMkLst>
        <pc:spChg chg="add mod">
          <ac:chgData name="Pico, Sandra" userId="cc8376c2-a3b5-4a4f-8a94-916433d842ab" providerId="ADAL" clId="{5E62E25B-A0EE-4A4F-B735-D9FB714DF420}" dt="2023-11-13T17:38:30.783" v="12060"/>
          <ac:spMkLst>
            <pc:docMk/>
            <pc:sldMk cId="2555866302" sldId="2146449593"/>
            <ac:spMk id="2" creationId="{A84D0E83-F444-9B14-511D-045AF2D57B92}"/>
          </ac:spMkLst>
        </pc:spChg>
        <pc:spChg chg="add mod">
          <ac:chgData name="Pico, Sandra" userId="cc8376c2-a3b5-4a4f-8a94-916433d842ab" providerId="ADAL" clId="{5E62E25B-A0EE-4A4F-B735-D9FB714DF420}" dt="2023-11-13T17:38:30.783" v="12060"/>
          <ac:spMkLst>
            <pc:docMk/>
            <pc:sldMk cId="2555866302" sldId="2146449593"/>
            <ac:spMk id="6" creationId="{F6B1FBD5-C4CA-0F5A-D50F-470EC3B92933}"/>
          </ac:spMkLst>
        </pc:spChg>
        <pc:spChg chg="del">
          <ac:chgData name="Pico, Sandra" userId="cc8376c2-a3b5-4a4f-8a94-916433d842ab" providerId="ADAL" clId="{5E62E25B-A0EE-4A4F-B735-D9FB714DF420}" dt="2023-11-13T17:38:25.865" v="12059" actId="478"/>
          <ac:spMkLst>
            <pc:docMk/>
            <pc:sldMk cId="2555866302" sldId="2146449593"/>
            <ac:spMk id="9" creationId="{B2D2DA6E-A3C8-FFC2-35B9-8B8D9738DBED}"/>
          </ac:spMkLst>
        </pc:spChg>
        <pc:spChg chg="del">
          <ac:chgData name="Pico, Sandra" userId="cc8376c2-a3b5-4a4f-8a94-916433d842ab" providerId="ADAL" clId="{5E62E25B-A0EE-4A4F-B735-D9FB714DF420}" dt="2023-11-13T17:38:25.865" v="12059" actId="478"/>
          <ac:spMkLst>
            <pc:docMk/>
            <pc:sldMk cId="2555866302" sldId="2146449593"/>
            <ac:spMk id="10" creationId="{396D92BC-1B5A-FDFA-683E-C5F40C1EDF15}"/>
          </ac:spMkLst>
        </pc:spChg>
        <pc:spChg chg="add mod">
          <ac:chgData name="Pico, Sandra" userId="cc8376c2-a3b5-4a4f-8a94-916433d842ab" providerId="ADAL" clId="{5E62E25B-A0EE-4A4F-B735-D9FB714DF420}" dt="2023-11-13T17:38:30.783" v="12060"/>
          <ac:spMkLst>
            <pc:docMk/>
            <pc:sldMk cId="2555866302" sldId="2146449593"/>
            <ac:spMk id="11" creationId="{80A8DBE8-7E25-7EC2-B5B0-F917C6B8F977}"/>
          </ac:spMkLst>
        </pc:spChg>
        <pc:spChg chg="add mod">
          <ac:chgData name="Pico, Sandra" userId="cc8376c2-a3b5-4a4f-8a94-916433d842ab" providerId="ADAL" clId="{5E62E25B-A0EE-4A4F-B735-D9FB714DF420}" dt="2023-11-13T17:38:30.783" v="12060"/>
          <ac:spMkLst>
            <pc:docMk/>
            <pc:sldMk cId="2555866302" sldId="2146449593"/>
            <ac:spMk id="13" creationId="{658AC58A-B125-47C0-7990-1B03E1657436}"/>
          </ac:spMkLst>
        </pc:spChg>
        <pc:spChg chg="del">
          <ac:chgData name="Pico, Sandra" userId="cc8376c2-a3b5-4a4f-8a94-916433d842ab" providerId="ADAL" clId="{5E62E25B-A0EE-4A4F-B735-D9FB714DF420}" dt="2023-11-13T17:38:25.865" v="12059" actId="478"/>
          <ac:spMkLst>
            <pc:docMk/>
            <pc:sldMk cId="2555866302" sldId="2146449593"/>
            <ac:spMk id="16" creationId="{FF68AADC-4A40-BE70-3B94-961E901D9B38}"/>
          </ac:spMkLst>
        </pc:spChg>
        <pc:spChg chg="del">
          <ac:chgData name="Pico, Sandra" userId="cc8376c2-a3b5-4a4f-8a94-916433d842ab" providerId="ADAL" clId="{5E62E25B-A0EE-4A4F-B735-D9FB714DF420}" dt="2023-11-13T17:38:25.865" v="12059" actId="478"/>
          <ac:spMkLst>
            <pc:docMk/>
            <pc:sldMk cId="2555866302" sldId="2146449593"/>
            <ac:spMk id="18" creationId="{3E048D15-B6B0-867B-F5D0-152378078A63}"/>
          </ac:spMkLst>
        </pc:spChg>
        <pc:spChg chg="del">
          <ac:chgData name="Pico, Sandra" userId="cc8376c2-a3b5-4a4f-8a94-916433d842ab" providerId="ADAL" clId="{5E62E25B-A0EE-4A4F-B735-D9FB714DF420}" dt="2023-11-13T17:38:25.865" v="12059" actId="478"/>
          <ac:spMkLst>
            <pc:docMk/>
            <pc:sldMk cId="2555866302" sldId="2146449593"/>
            <ac:spMk id="19" creationId="{87030E78-A1B3-816F-4FFB-390EBE4C091E}"/>
          </ac:spMkLst>
        </pc:spChg>
        <pc:spChg chg="del">
          <ac:chgData name="Pico, Sandra" userId="cc8376c2-a3b5-4a4f-8a94-916433d842ab" providerId="ADAL" clId="{5E62E25B-A0EE-4A4F-B735-D9FB714DF420}" dt="2023-11-13T17:38:24.598" v="12058" actId="478"/>
          <ac:spMkLst>
            <pc:docMk/>
            <pc:sldMk cId="2555866302" sldId="2146449593"/>
            <ac:spMk id="20" creationId="{4FF27F09-CFF5-3F0D-45C9-B136B67494FF}"/>
          </ac:spMkLst>
        </pc:spChg>
        <pc:spChg chg="add mod">
          <ac:chgData name="Pico, Sandra" userId="cc8376c2-a3b5-4a4f-8a94-916433d842ab" providerId="ADAL" clId="{5E62E25B-A0EE-4A4F-B735-D9FB714DF420}" dt="2023-11-13T17:38:30.783" v="12060"/>
          <ac:spMkLst>
            <pc:docMk/>
            <pc:sldMk cId="2555866302" sldId="2146449593"/>
            <ac:spMk id="21" creationId="{0A6B83C5-7BE7-6648-D335-94B4A1B141AD}"/>
          </ac:spMkLst>
        </pc:spChg>
        <pc:spChg chg="add mod">
          <ac:chgData name="Pico, Sandra" userId="cc8376c2-a3b5-4a4f-8a94-916433d842ab" providerId="ADAL" clId="{5E62E25B-A0EE-4A4F-B735-D9FB714DF420}" dt="2023-11-13T17:38:30.783" v="12060"/>
          <ac:spMkLst>
            <pc:docMk/>
            <pc:sldMk cId="2555866302" sldId="2146449593"/>
            <ac:spMk id="22" creationId="{CEA3A516-CB99-02CC-5F77-05AB0E2EDE34}"/>
          </ac:spMkLst>
        </pc:spChg>
        <pc:spChg chg="del">
          <ac:chgData name="Pico, Sandra" userId="cc8376c2-a3b5-4a4f-8a94-916433d842ab" providerId="ADAL" clId="{5E62E25B-A0EE-4A4F-B735-D9FB714DF420}" dt="2023-11-13T17:38:25.865" v="12059" actId="478"/>
          <ac:spMkLst>
            <pc:docMk/>
            <pc:sldMk cId="2555866302" sldId="2146449593"/>
            <ac:spMk id="24" creationId="{AE0F92EB-55F7-8211-218A-0A8D56999993}"/>
          </ac:spMkLst>
        </pc:spChg>
        <pc:spChg chg="add mod">
          <ac:chgData name="Pico, Sandra" userId="cc8376c2-a3b5-4a4f-8a94-916433d842ab" providerId="ADAL" clId="{5E62E25B-A0EE-4A4F-B735-D9FB714DF420}" dt="2023-11-13T17:38:30.783" v="12060"/>
          <ac:spMkLst>
            <pc:docMk/>
            <pc:sldMk cId="2555866302" sldId="2146449593"/>
            <ac:spMk id="27" creationId="{5EFBCDDE-9CAC-FBBA-A1F3-8D540E50A040}"/>
          </ac:spMkLst>
        </pc:spChg>
        <pc:spChg chg="add mod">
          <ac:chgData name="Pico, Sandra" userId="cc8376c2-a3b5-4a4f-8a94-916433d842ab" providerId="ADAL" clId="{5E62E25B-A0EE-4A4F-B735-D9FB714DF420}" dt="2023-11-13T17:38:30.783" v="12060"/>
          <ac:spMkLst>
            <pc:docMk/>
            <pc:sldMk cId="2555866302" sldId="2146449593"/>
            <ac:spMk id="29" creationId="{487D2822-AFC5-7D99-7469-55135260CD76}"/>
          </ac:spMkLst>
        </pc:spChg>
        <pc:spChg chg="add mod">
          <ac:chgData name="Pico, Sandra" userId="cc8376c2-a3b5-4a4f-8a94-916433d842ab" providerId="ADAL" clId="{5E62E25B-A0EE-4A4F-B735-D9FB714DF420}" dt="2023-11-13T17:38:30.783" v="12060"/>
          <ac:spMkLst>
            <pc:docMk/>
            <pc:sldMk cId="2555866302" sldId="2146449593"/>
            <ac:spMk id="30" creationId="{95FB2CA9-81B4-345C-CD20-A7453446CAFB}"/>
          </ac:spMkLst>
        </pc:spChg>
        <pc:picChg chg="add mod">
          <ac:chgData name="Pico, Sandra" userId="cc8376c2-a3b5-4a4f-8a94-916433d842ab" providerId="ADAL" clId="{5E62E25B-A0EE-4A4F-B735-D9FB714DF420}" dt="2023-11-13T17:38:30.783" v="12060"/>
          <ac:picMkLst>
            <pc:docMk/>
            <pc:sldMk cId="2555866302" sldId="2146449593"/>
            <ac:picMk id="7" creationId="{EE775CDE-E82D-CABF-1BFA-038A0B6A1B94}"/>
          </ac:picMkLst>
        </pc:picChg>
        <pc:picChg chg="add mod">
          <ac:chgData name="Pico, Sandra" userId="cc8376c2-a3b5-4a4f-8a94-916433d842ab" providerId="ADAL" clId="{5E62E25B-A0EE-4A4F-B735-D9FB714DF420}" dt="2023-11-13T17:38:30.783" v="12060"/>
          <ac:picMkLst>
            <pc:docMk/>
            <pc:sldMk cId="2555866302" sldId="2146449593"/>
            <ac:picMk id="8" creationId="{4000E67D-B8ED-080C-74E1-BF2A242F92CA}"/>
          </ac:picMkLst>
        </pc:picChg>
        <pc:picChg chg="add mod">
          <ac:chgData name="Pico, Sandra" userId="cc8376c2-a3b5-4a4f-8a94-916433d842ab" providerId="ADAL" clId="{5E62E25B-A0EE-4A4F-B735-D9FB714DF420}" dt="2023-11-13T17:38:30.783" v="12060"/>
          <ac:picMkLst>
            <pc:docMk/>
            <pc:sldMk cId="2555866302" sldId="2146449593"/>
            <ac:picMk id="12" creationId="{323379DF-4E70-D315-93B0-8ABA30A0C313}"/>
          </ac:picMkLst>
        </pc:picChg>
        <pc:picChg chg="del">
          <ac:chgData name="Pico, Sandra" userId="cc8376c2-a3b5-4a4f-8a94-916433d842ab" providerId="ADAL" clId="{5E62E25B-A0EE-4A4F-B735-D9FB714DF420}" dt="2023-11-13T17:38:25.865" v="12059" actId="478"/>
          <ac:picMkLst>
            <pc:docMk/>
            <pc:sldMk cId="2555866302" sldId="2146449593"/>
            <ac:picMk id="14" creationId="{89F4B0DD-6B19-3FB5-D338-A171B58592E9}"/>
          </ac:picMkLst>
        </pc:picChg>
        <pc:picChg chg="del">
          <ac:chgData name="Pico, Sandra" userId="cc8376c2-a3b5-4a4f-8a94-916433d842ab" providerId="ADAL" clId="{5E62E25B-A0EE-4A4F-B735-D9FB714DF420}" dt="2023-11-13T17:38:25.865" v="12059" actId="478"/>
          <ac:picMkLst>
            <pc:docMk/>
            <pc:sldMk cId="2555866302" sldId="2146449593"/>
            <ac:picMk id="15" creationId="{6372EA9A-BBAA-31BC-61C2-2151F1A4700A}"/>
          </ac:picMkLst>
        </pc:picChg>
        <pc:picChg chg="del">
          <ac:chgData name="Pico, Sandra" userId="cc8376c2-a3b5-4a4f-8a94-916433d842ab" providerId="ADAL" clId="{5E62E25B-A0EE-4A4F-B735-D9FB714DF420}" dt="2023-11-13T17:38:24.598" v="12058" actId="478"/>
          <ac:picMkLst>
            <pc:docMk/>
            <pc:sldMk cId="2555866302" sldId="2146449593"/>
            <ac:picMk id="17" creationId="{77022A49-6F1D-7A98-6902-24539A7B18D0}"/>
          </ac:picMkLst>
        </pc:picChg>
        <pc:picChg chg="del">
          <ac:chgData name="Pico, Sandra" userId="cc8376c2-a3b5-4a4f-8a94-916433d842ab" providerId="ADAL" clId="{5E62E25B-A0EE-4A4F-B735-D9FB714DF420}" dt="2023-11-13T17:38:24.598" v="12058" actId="478"/>
          <ac:picMkLst>
            <pc:docMk/>
            <pc:sldMk cId="2555866302" sldId="2146449593"/>
            <ac:picMk id="23" creationId="{2F9432A2-850B-79BA-2B30-438425951C2B}"/>
          </ac:picMkLst>
        </pc:picChg>
        <pc:picChg chg="del">
          <ac:chgData name="Pico, Sandra" userId="cc8376c2-a3b5-4a4f-8a94-916433d842ab" providerId="ADAL" clId="{5E62E25B-A0EE-4A4F-B735-D9FB714DF420}" dt="2023-11-13T17:38:24.598" v="12058" actId="478"/>
          <ac:picMkLst>
            <pc:docMk/>
            <pc:sldMk cId="2555866302" sldId="2146449593"/>
            <ac:picMk id="25" creationId="{F9094F1C-514B-990C-9EA8-D92B61BCD040}"/>
          </ac:picMkLst>
        </pc:picChg>
        <pc:picChg chg="add mod">
          <ac:chgData name="Pico, Sandra" userId="cc8376c2-a3b5-4a4f-8a94-916433d842ab" providerId="ADAL" clId="{5E62E25B-A0EE-4A4F-B735-D9FB714DF420}" dt="2023-11-13T17:38:30.783" v="12060"/>
          <ac:picMkLst>
            <pc:docMk/>
            <pc:sldMk cId="2555866302" sldId="2146449593"/>
            <ac:picMk id="26" creationId="{C6CB0DBE-2F4B-F454-49EA-9C3491D3456C}"/>
          </ac:picMkLst>
        </pc:picChg>
        <pc:picChg chg="add mod">
          <ac:chgData name="Pico, Sandra" userId="cc8376c2-a3b5-4a4f-8a94-916433d842ab" providerId="ADAL" clId="{5E62E25B-A0EE-4A4F-B735-D9FB714DF420}" dt="2023-11-13T17:38:30.783" v="12060"/>
          <ac:picMkLst>
            <pc:docMk/>
            <pc:sldMk cId="2555866302" sldId="2146449593"/>
            <ac:picMk id="28" creationId="{457A3A03-510E-F160-6476-A6272F4D1093}"/>
          </ac:picMkLst>
        </pc:picChg>
        <pc:picChg chg="add mod">
          <ac:chgData name="Pico, Sandra" userId="cc8376c2-a3b5-4a4f-8a94-916433d842ab" providerId="ADAL" clId="{5E62E25B-A0EE-4A4F-B735-D9FB714DF420}" dt="2023-11-13T17:38:30.783" v="12060"/>
          <ac:picMkLst>
            <pc:docMk/>
            <pc:sldMk cId="2555866302" sldId="2146449593"/>
            <ac:picMk id="31" creationId="{CFC8AB5C-D4B4-B9F0-4126-57C497B40AF0}"/>
          </ac:picMkLst>
        </pc:picChg>
      </pc:sldChg>
      <pc:sldChg chg="modSp add mod">
        <pc:chgData name="Pico, Sandra" userId="cc8376c2-a3b5-4a4f-8a94-916433d842ab" providerId="ADAL" clId="{5E62E25B-A0EE-4A4F-B735-D9FB714DF420}" dt="2023-11-13T17:38:52.538" v="12109" actId="20577"/>
        <pc:sldMkLst>
          <pc:docMk/>
          <pc:sldMk cId="960511212" sldId="2146449594"/>
        </pc:sldMkLst>
        <pc:spChg chg="mod">
          <ac:chgData name="Pico, Sandra" userId="cc8376c2-a3b5-4a4f-8a94-916433d842ab" providerId="ADAL" clId="{5E62E25B-A0EE-4A4F-B735-D9FB714DF420}" dt="2023-11-13T17:38:52.538" v="12109" actId="20577"/>
          <ac:spMkLst>
            <pc:docMk/>
            <pc:sldMk cId="960511212" sldId="2146449594"/>
            <ac:spMk id="3" creationId="{1AADCF25-80AC-B0BC-E48A-AF5BF311AD18}"/>
          </ac:spMkLst>
        </pc:spChg>
      </pc:sldChg>
      <pc:sldChg chg="modSp add mod ord">
        <pc:chgData name="Pico, Sandra" userId="cc8376c2-a3b5-4a4f-8a94-916433d842ab" providerId="ADAL" clId="{5E62E25B-A0EE-4A4F-B735-D9FB714DF420}" dt="2023-11-13T17:39:22.399" v="12124" actId="1076"/>
        <pc:sldMkLst>
          <pc:docMk/>
          <pc:sldMk cId="2827399136" sldId="2146449595"/>
        </pc:sldMkLst>
        <pc:spChg chg="mod">
          <ac:chgData name="Pico, Sandra" userId="cc8376c2-a3b5-4a4f-8a94-916433d842ab" providerId="ADAL" clId="{5E62E25B-A0EE-4A4F-B735-D9FB714DF420}" dt="2023-11-13T17:39:22.399" v="12124" actId="1076"/>
          <ac:spMkLst>
            <pc:docMk/>
            <pc:sldMk cId="2827399136" sldId="2146449595"/>
            <ac:spMk id="7" creationId="{D033A1CE-6D20-4390-5597-4FA7F376DE03}"/>
          </ac:spMkLst>
        </pc:spChg>
      </pc:sldChg>
      <pc:sldChg chg="addSp delSp modSp add mod">
        <pc:chgData name="Pico, Sandra" userId="cc8376c2-a3b5-4a4f-8a94-916433d842ab" providerId="ADAL" clId="{5E62E25B-A0EE-4A4F-B735-D9FB714DF420}" dt="2023-11-13T17:39:46.845" v="12154"/>
        <pc:sldMkLst>
          <pc:docMk/>
          <pc:sldMk cId="3401992530" sldId="2146449596"/>
        </pc:sldMkLst>
        <pc:spChg chg="del">
          <ac:chgData name="Pico, Sandra" userId="cc8376c2-a3b5-4a4f-8a94-916433d842ab" providerId="ADAL" clId="{5E62E25B-A0EE-4A4F-B735-D9FB714DF420}" dt="2023-11-13T17:39:42.947" v="12153" actId="478"/>
          <ac:spMkLst>
            <pc:docMk/>
            <pc:sldMk cId="3401992530" sldId="2146449596"/>
            <ac:spMk id="2" creationId="{13F9C0EA-B564-2C9D-45B5-C4D1A10393E4}"/>
          </ac:spMkLst>
        </pc:spChg>
        <pc:spChg chg="mod">
          <ac:chgData name="Pico, Sandra" userId="cc8376c2-a3b5-4a4f-8a94-916433d842ab" providerId="ADAL" clId="{5E62E25B-A0EE-4A4F-B735-D9FB714DF420}" dt="2023-11-13T17:39:37.747" v="12150" actId="20577"/>
          <ac:spMkLst>
            <pc:docMk/>
            <pc:sldMk cId="3401992530" sldId="2146449596"/>
            <ac:spMk id="3" creationId="{56D48B30-D919-DE96-C825-EB0B994B0346}"/>
          </ac:spMkLst>
        </pc:spChg>
        <pc:spChg chg="mod">
          <ac:chgData name="Pico, Sandra" userId="cc8376c2-a3b5-4a4f-8a94-916433d842ab" providerId="ADAL" clId="{5E62E25B-A0EE-4A4F-B735-D9FB714DF420}" dt="2023-11-13T17:39:40.247" v="12152" actId="1076"/>
          <ac:spMkLst>
            <pc:docMk/>
            <pc:sldMk cId="3401992530" sldId="2146449596"/>
            <ac:spMk id="5" creationId="{E5402F2E-F96F-CA5B-C601-4CD90809AFF5}"/>
          </ac:spMkLst>
        </pc:spChg>
        <pc:spChg chg="del">
          <ac:chgData name="Pico, Sandra" userId="cc8376c2-a3b5-4a4f-8a94-916433d842ab" providerId="ADAL" clId="{5E62E25B-A0EE-4A4F-B735-D9FB714DF420}" dt="2023-11-13T17:39:42.947" v="12153" actId="478"/>
          <ac:spMkLst>
            <pc:docMk/>
            <pc:sldMk cId="3401992530" sldId="2146449596"/>
            <ac:spMk id="7" creationId="{D033A1CE-6D20-4390-5597-4FA7F376DE03}"/>
          </ac:spMkLst>
        </pc:spChg>
        <pc:spChg chg="add mod">
          <ac:chgData name="Pico, Sandra" userId="cc8376c2-a3b5-4a4f-8a94-916433d842ab" providerId="ADAL" clId="{5E62E25B-A0EE-4A4F-B735-D9FB714DF420}" dt="2023-11-13T17:39:46.845" v="12154"/>
          <ac:spMkLst>
            <pc:docMk/>
            <pc:sldMk cId="3401992530" sldId="2146449596"/>
            <ac:spMk id="9" creationId="{0D9D8182-E591-20CF-C766-3B5C1BF64BA2}"/>
          </ac:spMkLst>
        </pc:spChg>
        <pc:spChg chg="add mod">
          <ac:chgData name="Pico, Sandra" userId="cc8376c2-a3b5-4a4f-8a94-916433d842ab" providerId="ADAL" clId="{5E62E25B-A0EE-4A4F-B735-D9FB714DF420}" dt="2023-11-13T17:39:46.845" v="12154"/>
          <ac:spMkLst>
            <pc:docMk/>
            <pc:sldMk cId="3401992530" sldId="2146449596"/>
            <ac:spMk id="10" creationId="{0506E170-BBC6-1CFD-860C-E408EE5C2738}"/>
          </ac:spMkLst>
        </pc:spChg>
        <pc:spChg chg="del">
          <ac:chgData name="Pico, Sandra" userId="cc8376c2-a3b5-4a4f-8a94-916433d842ab" providerId="ADAL" clId="{5E62E25B-A0EE-4A4F-B735-D9FB714DF420}" dt="2023-11-13T17:39:42.947" v="12153" actId="478"/>
          <ac:spMkLst>
            <pc:docMk/>
            <pc:sldMk cId="3401992530" sldId="2146449596"/>
            <ac:spMk id="17" creationId="{071A1C61-4469-BC21-893F-DAA1A06A0E90}"/>
          </ac:spMkLst>
        </pc:spChg>
        <pc:spChg chg="del">
          <ac:chgData name="Pico, Sandra" userId="cc8376c2-a3b5-4a4f-8a94-916433d842ab" providerId="ADAL" clId="{5E62E25B-A0EE-4A4F-B735-D9FB714DF420}" dt="2023-11-13T17:39:42.947" v="12153" actId="478"/>
          <ac:spMkLst>
            <pc:docMk/>
            <pc:sldMk cId="3401992530" sldId="2146449596"/>
            <ac:spMk id="18" creationId="{8F243505-CECC-431E-FC29-BD4A3BAB4025}"/>
          </ac:spMkLst>
        </pc:spChg>
        <pc:spChg chg="del">
          <ac:chgData name="Pico, Sandra" userId="cc8376c2-a3b5-4a4f-8a94-916433d842ab" providerId="ADAL" clId="{5E62E25B-A0EE-4A4F-B735-D9FB714DF420}" dt="2023-11-13T17:39:42.947" v="12153" actId="478"/>
          <ac:spMkLst>
            <pc:docMk/>
            <pc:sldMk cId="3401992530" sldId="2146449596"/>
            <ac:spMk id="19" creationId="{8C6A0C44-C7E0-76BF-1A9D-1AF46121E2F9}"/>
          </ac:spMkLst>
        </pc:spChg>
        <pc:spChg chg="del">
          <ac:chgData name="Pico, Sandra" userId="cc8376c2-a3b5-4a4f-8a94-916433d842ab" providerId="ADAL" clId="{5E62E25B-A0EE-4A4F-B735-D9FB714DF420}" dt="2023-11-13T17:39:42.947" v="12153" actId="478"/>
          <ac:spMkLst>
            <pc:docMk/>
            <pc:sldMk cId="3401992530" sldId="2146449596"/>
            <ac:spMk id="23" creationId="{F41FE6FF-8E04-7FB5-B091-1C72EE9C8E20}"/>
          </ac:spMkLst>
        </pc:spChg>
        <pc:spChg chg="del">
          <ac:chgData name="Pico, Sandra" userId="cc8376c2-a3b5-4a4f-8a94-916433d842ab" providerId="ADAL" clId="{5E62E25B-A0EE-4A4F-B735-D9FB714DF420}" dt="2023-11-13T17:39:42.947" v="12153" actId="478"/>
          <ac:spMkLst>
            <pc:docMk/>
            <pc:sldMk cId="3401992530" sldId="2146449596"/>
            <ac:spMk id="24" creationId="{2890D67E-FE74-51B4-9AB4-3F6F9E051726}"/>
          </ac:spMkLst>
        </pc:spChg>
        <pc:spChg chg="del">
          <ac:chgData name="Pico, Sandra" userId="cc8376c2-a3b5-4a4f-8a94-916433d842ab" providerId="ADAL" clId="{5E62E25B-A0EE-4A4F-B735-D9FB714DF420}" dt="2023-11-13T17:39:42.947" v="12153" actId="478"/>
          <ac:spMkLst>
            <pc:docMk/>
            <pc:sldMk cId="3401992530" sldId="2146449596"/>
            <ac:spMk id="25" creationId="{2EF7E0BF-C36C-5E18-A8E3-F744D94ABD70}"/>
          </ac:spMkLst>
        </pc:spChg>
        <pc:spChg chg="del">
          <ac:chgData name="Pico, Sandra" userId="cc8376c2-a3b5-4a4f-8a94-916433d842ab" providerId="ADAL" clId="{5E62E25B-A0EE-4A4F-B735-D9FB714DF420}" dt="2023-11-13T17:39:42.947" v="12153" actId="478"/>
          <ac:spMkLst>
            <pc:docMk/>
            <pc:sldMk cId="3401992530" sldId="2146449596"/>
            <ac:spMk id="26" creationId="{8A01C6CD-34B0-EB12-A5AB-8EDA8C01C6C0}"/>
          </ac:spMkLst>
        </pc:spChg>
        <pc:spChg chg="del">
          <ac:chgData name="Pico, Sandra" userId="cc8376c2-a3b5-4a4f-8a94-916433d842ab" providerId="ADAL" clId="{5E62E25B-A0EE-4A4F-B735-D9FB714DF420}" dt="2023-11-13T17:39:42.947" v="12153" actId="478"/>
          <ac:spMkLst>
            <pc:docMk/>
            <pc:sldMk cId="3401992530" sldId="2146449596"/>
            <ac:spMk id="27" creationId="{DA690FDB-9AB1-0097-0F0F-081B1DEACE2D}"/>
          </ac:spMkLst>
        </pc:spChg>
        <pc:picChg chg="del">
          <ac:chgData name="Pico, Sandra" userId="cc8376c2-a3b5-4a4f-8a94-916433d842ab" providerId="ADAL" clId="{5E62E25B-A0EE-4A4F-B735-D9FB714DF420}" dt="2023-11-13T17:39:42.947" v="12153" actId="478"/>
          <ac:picMkLst>
            <pc:docMk/>
            <pc:sldMk cId="3401992530" sldId="2146449596"/>
            <ac:picMk id="6" creationId="{4E471760-7ECA-FEC4-4A43-F0A042321079}"/>
          </ac:picMkLst>
        </pc:picChg>
        <pc:picChg chg="del">
          <ac:chgData name="Pico, Sandra" userId="cc8376c2-a3b5-4a4f-8a94-916433d842ab" providerId="ADAL" clId="{5E62E25B-A0EE-4A4F-B735-D9FB714DF420}" dt="2023-11-13T17:39:42.947" v="12153" actId="478"/>
          <ac:picMkLst>
            <pc:docMk/>
            <pc:sldMk cId="3401992530" sldId="2146449596"/>
            <ac:picMk id="8" creationId="{6FC2B86B-FFB6-7290-F88E-4D5E9DE05ADC}"/>
          </ac:picMkLst>
        </pc:picChg>
        <pc:picChg chg="del">
          <ac:chgData name="Pico, Sandra" userId="cc8376c2-a3b5-4a4f-8a94-916433d842ab" providerId="ADAL" clId="{5E62E25B-A0EE-4A4F-B735-D9FB714DF420}" dt="2023-11-13T17:39:42.947" v="12153" actId="478"/>
          <ac:picMkLst>
            <pc:docMk/>
            <pc:sldMk cId="3401992530" sldId="2146449596"/>
            <ac:picMk id="16" creationId="{A82A9B87-57F5-179E-180D-43C7AA46148A}"/>
          </ac:picMkLst>
        </pc:picChg>
        <pc:cxnChg chg="del">
          <ac:chgData name="Pico, Sandra" userId="cc8376c2-a3b5-4a4f-8a94-916433d842ab" providerId="ADAL" clId="{5E62E25B-A0EE-4A4F-B735-D9FB714DF420}" dt="2023-11-13T17:39:42.947" v="12153" actId="478"/>
          <ac:cxnSpMkLst>
            <pc:docMk/>
            <pc:sldMk cId="3401992530" sldId="2146449596"/>
            <ac:cxnSpMk id="20" creationId="{34A41E36-DB9C-531A-26AA-1CEE8C2F7702}"/>
          </ac:cxnSpMkLst>
        </pc:cxnChg>
        <pc:cxnChg chg="del">
          <ac:chgData name="Pico, Sandra" userId="cc8376c2-a3b5-4a4f-8a94-916433d842ab" providerId="ADAL" clId="{5E62E25B-A0EE-4A4F-B735-D9FB714DF420}" dt="2023-11-13T17:39:42.947" v="12153" actId="478"/>
          <ac:cxnSpMkLst>
            <pc:docMk/>
            <pc:sldMk cId="3401992530" sldId="2146449596"/>
            <ac:cxnSpMk id="21" creationId="{E780BD0E-8AEB-F5DE-BEED-808D186B4F54}"/>
          </ac:cxnSpMkLst>
        </pc:cxnChg>
        <pc:cxnChg chg="del">
          <ac:chgData name="Pico, Sandra" userId="cc8376c2-a3b5-4a4f-8a94-916433d842ab" providerId="ADAL" clId="{5E62E25B-A0EE-4A4F-B735-D9FB714DF420}" dt="2023-11-13T17:39:42.947" v="12153" actId="478"/>
          <ac:cxnSpMkLst>
            <pc:docMk/>
            <pc:sldMk cId="3401992530" sldId="2146449596"/>
            <ac:cxnSpMk id="22" creationId="{F6A955CF-63B1-3F5B-1964-4D15FBAA20BB}"/>
          </ac:cxnSpMkLst>
        </pc:cxnChg>
      </pc:sldChg>
      <pc:sldChg chg="addSp delSp modSp add mod">
        <pc:chgData name="Pico, Sandra" userId="cc8376c2-a3b5-4a4f-8a94-916433d842ab" providerId="ADAL" clId="{5E62E25B-A0EE-4A4F-B735-D9FB714DF420}" dt="2023-11-13T17:40:05.266" v="12173"/>
        <pc:sldMkLst>
          <pc:docMk/>
          <pc:sldMk cId="1826419284" sldId="2146449597"/>
        </pc:sldMkLst>
        <pc:spChg chg="add mod">
          <ac:chgData name="Pico, Sandra" userId="cc8376c2-a3b5-4a4f-8a94-916433d842ab" providerId="ADAL" clId="{5E62E25B-A0EE-4A4F-B735-D9FB714DF420}" dt="2023-11-13T17:40:05.266" v="12173"/>
          <ac:spMkLst>
            <pc:docMk/>
            <pc:sldMk cId="1826419284" sldId="2146449597"/>
            <ac:spMk id="2" creationId="{232BBA3D-CF54-D47F-263E-83E8036FE64B}"/>
          </ac:spMkLst>
        </pc:spChg>
        <pc:spChg chg="mod">
          <ac:chgData name="Pico, Sandra" userId="cc8376c2-a3b5-4a4f-8a94-916433d842ab" providerId="ADAL" clId="{5E62E25B-A0EE-4A4F-B735-D9FB714DF420}" dt="2023-11-13T17:39:56.280" v="12170" actId="20577"/>
          <ac:spMkLst>
            <pc:docMk/>
            <pc:sldMk cId="1826419284" sldId="2146449597"/>
            <ac:spMk id="3" creationId="{56D48B30-D919-DE96-C825-EB0B994B0346}"/>
          </ac:spMkLst>
        </pc:spChg>
        <pc:spChg chg="add mod">
          <ac:chgData name="Pico, Sandra" userId="cc8376c2-a3b5-4a4f-8a94-916433d842ab" providerId="ADAL" clId="{5E62E25B-A0EE-4A4F-B735-D9FB714DF420}" dt="2023-11-13T17:40:05.266" v="12173"/>
          <ac:spMkLst>
            <pc:docMk/>
            <pc:sldMk cId="1826419284" sldId="2146449597"/>
            <ac:spMk id="7" creationId="{63293510-C5ED-4A58-615A-9BD40C552FDF}"/>
          </ac:spMkLst>
        </pc:spChg>
        <pc:spChg chg="del">
          <ac:chgData name="Pico, Sandra" userId="cc8376c2-a3b5-4a4f-8a94-916433d842ab" providerId="ADAL" clId="{5E62E25B-A0EE-4A4F-B735-D9FB714DF420}" dt="2023-11-13T17:39:59.617" v="12172" actId="478"/>
          <ac:spMkLst>
            <pc:docMk/>
            <pc:sldMk cId="1826419284" sldId="2146449597"/>
            <ac:spMk id="9" creationId="{0D9D8182-E591-20CF-C766-3B5C1BF64BA2}"/>
          </ac:spMkLst>
        </pc:spChg>
        <pc:spChg chg="del">
          <ac:chgData name="Pico, Sandra" userId="cc8376c2-a3b5-4a4f-8a94-916433d842ab" providerId="ADAL" clId="{5E62E25B-A0EE-4A4F-B735-D9FB714DF420}" dt="2023-11-13T17:39:58.316" v="12171" actId="478"/>
          <ac:spMkLst>
            <pc:docMk/>
            <pc:sldMk cId="1826419284" sldId="2146449597"/>
            <ac:spMk id="10" creationId="{0506E170-BBC6-1CFD-860C-E408EE5C2738}"/>
          </ac:spMkLst>
        </pc:spChg>
        <pc:spChg chg="add mod">
          <ac:chgData name="Pico, Sandra" userId="cc8376c2-a3b5-4a4f-8a94-916433d842ab" providerId="ADAL" clId="{5E62E25B-A0EE-4A4F-B735-D9FB714DF420}" dt="2023-11-13T17:40:05.266" v="12173"/>
          <ac:spMkLst>
            <pc:docMk/>
            <pc:sldMk cId="1826419284" sldId="2146449597"/>
            <ac:spMk id="11" creationId="{FFAE0C3A-969A-C277-2B62-D9BB7FAD1D51}"/>
          </ac:spMkLst>
        </pc:spChg>
        <pc:spChg chg="add mod">
          <ac:chgData name="Pico, Sandra" userId="cc8376c2-a3b5-4a4f-8a94-916433d842ab" providerId="ADAL" clId="{5E62E25B-A0EE-4A4F-B735-D9FB714DF420}" dt="2023-11-13T17:40:05.266" v="12173"/>
          <ac:spMkLst>
            <pc:docMk/>
            <pc:sldMk cId="1826419284" sldId="2146449597"/>
            <ac:spMk id="12" creationId="{7A7CC105-5036-3B7C-D5AE-CE53234E5E1F}"/>
          </ac:spMkLst>
        </pc:spChg>
        <pc:spChg chg="add mod">
          <ac:chgData name="Pico, Sandra" userId="cc8376c2-a3b5-4a4f-8a94-916433d842ab" providerId="ADAL" clId="{5E62E25B-A0EE-4A4F-B735-D9FB714DF420}" dt="2023-11-13T17:40:05.266" v="12173"/>
          <ac:spMkLst>
            <pc:docMk/>
            <pc:sldMk cId="1826419284" sldId="2146449597"/>
            <ac:spMk id="13" creationId="{C6045EDA-4CC7-C3F0-5368-FD0F9E3C279B}"/>
          </ac:spMkLst>
        </pc:spChg>
        <pc:picChg chg="add mod">
          <ac:chgData name="Pico, Sandra" userId="cc8376c2-a3b5-4a4f-8a94-916433d842ab" providerId="ADAL" clId="{5E62E25B-A0EE-4A4F-B735-D9FB714DF420}" dt="2023-11-13T17:40:05.266" v="12173"/>
          <ac:picMkLst>
            <pc:docMk/>
            <pc:sldMk cId="1826419284" sldId="2146449597"/>
            <ac:picMk id="6" creationId="{B864056C-E08F-81DF-4603-235C75E708A2}"/>
          </ac:picMkLst>
        </pc:picChg>
        <pc:picChg chg="add mod">
          <ac:chgData name="Pico, Sandra" userId="cc8376c2-a3b5-4a4f-8a94-916433d842ab" providerId="ADAL" clId="{5E62E25B-A0EE-4A4F-B735-D9FB714DF420}" dt="2023-11-13T17:40:05.266" v="12173"/>
          <ac:picMkLst>
            <pc:docMk/>
            <pc:sldMk cId="1826419284" sldId="2146449597"/>
            <ac:picMk id="8" creationId="{616F286C-E9AA-7319-39DA-6D4B37DA2B04}"/>
          </ac:picMkLst>
        </pc:picChg>
      </pc:sldChg>
      <pc:sldChg chg="addSp delSp modSp add mod">
        <pc:chgData name="Pico, Sandra" userId="cc8376c2-a3b5-4a4f-8a94-916433d842ab" providerId="ADAL" clId="{5E62E25B-A0EE-4A4F-B735-D9FB714DF420}" dt="2023-11-13T17:40:19.509" v="12177"/>
        <pc:sldMkLst>
          <pc:docMk/>
          <pc:sldMk cId="2972845354" sldId="2146449598"/>
        </pc:sldMkLst>
        <pc:spChg chg="del">
          <ac:chgData name="Pico, Sandra" userId="cc8376c2-a3b5-4a4f-8a94-916433d842ab" providerId="ADAL" clId="{5E62E25B-A0EE-4A4F-B735-D9FB714DF420}" dt="2023-11-13T17:40:12.525" v="12176" actId="478"/>
          <ac:spMkLst>
            <pc:docMk/>
            <pc:sldMk cId="2972845354" sldId="2146449598"/>
            <ac:spMk id="2" creationId="{232BBA3D-CF54-D47F-263E-83E8036FE64B}"/>
          </ac:spMkLst>
        </pc:spChg>
        <pc:spChg chg="del">
          <ac:chgData name="Pico, Sandra" userId="cc8376c2-a3b5-4a4f-8a94-916433d842ab" providerId="ADAL" clId="{5E62E25B-A0EE-4A4F-B735-D9FB714DF420}" dt="2023-11-13T17:40:12.525" v="12176" actId="478"/>
          <ac:spMkLst>
            <pc:docMk/>
            <pc:sldMk cId="2972845354" sldId="2146449598"/>
            <ac:spMk id="7" creationId="{63293510-C5ED-4A58-615A-9BD40C552FDF}"/>
          </ac:spMkLst>
        </pc:spChg>
        <pc:spChg chg="add mod">
          <ac:chgData name="Pico, Sandra" userId="cc8376c2-a3b5-4a4f-8a94-916433d842ab" providerId="ADAL" clId="{5E62E25B-A0EE-4A4F-B735-D9FB714DF420}" dt="2023-11-13T17:40:19.509" v="12177"/>
          <ac:spMkLst>
            <pc:docMk/>
            <pc:sldMk cId="2972845354" sldId="2146449598"/>
            <ac:spMk id="9" creationId="{F8E0E1B8-7C15-2F1A-1430-88D3C6E6151D}"/>
          </ac:spMkLst>
        </pc:spChg>
        <pc:spChg chg="del">
          <ac:chgData name="Pico, Sandra" userId="cc8376c2-a3b5-4a4f-8a94-916433d842ab" providerId="ADAL" clId="{5E62E25B-A0EE-4A4F-B735-D9FB714DF420}" dt="2023-11-13T17:40:12.525" v="12176" actId="478"/>
          <ac:spMkLst>
            <pc:docMk/>
            <pc:sldMk cId="2972845354" sldId="2146449598"/>
            <ac:spMk id="11" creationId="{FFAE0C3A-969A-C277-2B62-D9BB7FAD1D51}"/>
          </ac:spMkLst>
        </pc:spChg>
        <pc:spChg chg="del">
          <ac:chgData name="Pico, Sandra" userId="cc8376c2-a3b5-4a4f-8a94-916433d842ab" providerId="ADAL" clId="{5E62E25B-A0EE-4A4F-B735-D9FB714DF420}" dt="2023-11-13T17:40:12.525" v="12176" actId="478"/>
          <ac:spMkLst>
            <pc:docMk/>
            <pc:sldMk cId="2972845354" sldId="2146449598"/>
            <ac:spMk id="12" creationId="{7A7CC105-5036-3B7C-D5AE-CE53234E5E1F}"/>
          </ac:spMkLst>
        </pc:spChg>
        <pc:spChg chg="del">
          <ac:chgData name="Pico, Sandra" userId="cc8376c2-a3b5-4a4f-8a94-916433d842ab" providerId="ADAL" clId="{5E62E25B-A0EE-4A4F-B735-D9FB714DF420}" dt="2023-11-13T17:40:12.525" v="12176" actId="478"/>
          <ac:spMkLst>
            <pc:docMk/>
            <pc:sldMk cId="2972845354" sldId="2146449598"/>
            <ac:spMk id="13" creationId="{C6045EDA-4CC7-C3F0-5368-FD0F9E3C279B}"/>
          </ac:spMkLst>
        </pc:spChg>
        <pc:spChg chg="add mod">
          <ac:chgData name="Pico, Sandra" userId="cc8376c2-a3b5-4a4f-8a94-916433d842ab" providerId="ADAL" clId="{5E62E25B-A0EE-4A4F-B735-D9FB714DF420}" dt="2023-11-13T17:40:19.509" v="12177"/>
          <ac:spMkLst>
            <pc:docMk/>
            <pc:sldMk cId="2972845354" sldId="2146449598"/>
            <ac:spMk id="14" creationId="{FB1F1BE9-56BF-FC4C-A094-E3844493CA08}"/>
          </ac:spMkLst>
        </pc:spChg>
        <pc:spChg chg="add mod">
          <ac:chgData name="Pico, Sandra" userId="cc8376c2-a3b5-4a4f-8a94-916433d842ab" providerId="ADAL" clId="{5E62E25B-A0EE-4A4F-B735-D9FB714DF420}" dt="2023-11-13T17:40:19.509" v="12177"/>
          <ac:spMkLst>
            <pc:docMk/>
            <pc:sldMk cId="2972845354" sldId="2146449598"/>
            <ac:spMk id="16" creationId="{76FA506F-9D5C-6F4D-AF02-F56EDA23EB35}"/>
          </ac:spMkLst>
        </pc:spChg>
        <pc:spChg chg="add mod">
          <ac:chgData name="Pico, Sandra" userId="cc8376c2-a3b5-4a4f-8a94-916433d842ab" providerId="ADAL" clId="{5E62E25B-A0EE-4A4F-B735-D9FB714DF420}" dt="2023-11-13T17:40:19.509" v="12177"/>
          <ac:spMkLst>
            <pc:docMk/>
            <pc:sldMk cId="2972845354" sldId="2146449598"/>
            <ac:spMk id="17" creationId="{F8974912-A9CC-2BF8-AD84-6009243AD6E7}"/>
          </ac:spMkLst>
        </pc:spChg>
        <pc:spChg chg="add mod">
          <ac:chgData name="Pico, Sandra" userId="cc8376c2-a3b5-4a4f-8a94-916433d842ab" providerId="ADAL" clId="{5E62E25B-A0EE-4A4F-B735-D9FB714DF420}" dt="2023-11-13T17:40:19.509" v="12177"/>
          <ac:spMkLst>
            <pc:docMk/>
            <pc:sldMk cId="2972845354" sldId="2146449598"/>
            <ac:spMk id="18" creationId="{D7E8CB7B-3FE1-76CC-F7F6-714301C5F6E4}"/>
          </ac:spMkLst>
        </pc:spChg>
        <pc:spChg chg="add mod">
          <ac:chgData name="Pico, Sandra" userId="cc8376c2-a3b5-4a4f-8a94-916433d842ab" providerId="ADAL" clId="{5E62E25B-A0EE-4A4F-B735-D9FB714DF420}" dt="2023-11-13T17:40:19.509" v="12177"/>
          <ac:spMkLst>
            <pc:docMk/>
            <pc:sldMk cId="2972845354" sldId="2146449598"/>
            <ac:spMk id="19" creationId="{C8B88F2F-9C32-A1DF-FF24-6A24AC4AB2B6}"/>
          </ac:spMkLst>
        </pc:spChg>
        <pc:picChg chg="del">
          <ac:chgData name="Pico, Sandra" userId="cc8376c2-a3b5-4a4f-8a94-916433d842ab" providerId="ADAL" clId="{5E62E25B-A0EE-4A4F-B735-D9FB714DF420}" dt="2023-11-13T17:40:12.525" v="12176" actId="478"/>
          <ac:picMkLst>
            <pc:docMk/>
            <pc:sldMk cId="2972845354" sldId="2146449598"/>
            <ac:picMk id="6" creationId="{B864056C-E08F-81DF-4603-235C75E708A2}"/>
          </ac:picMkLst>
        </pc:picChg>
        <pc:picChg chg="del">
          <ac:chgData name="Pico, Sandra" userId="cc8376c2-a3b5-4a4f-8a94-916433d842ab" providerId="ADAL" clId="{5E62E25B-A0EE-4A4F-B735-D9FB714DF420}" dt="2023-11-13T17:40:12.525" v="12176" actId="478"/>
          <ac:picMkLst>
            <pc:docMk/>
            <pc:sldMk cId="2972845354" sldId="2146449598"/>
            <ac:picMk id="8" creationId="{616F286C-E9AA-7319-39DA-6D4B37DA2B04}"/>
          </ac:picMkLst>
        </pc:picChg>
        <pc:picChg chg="add mod">
          <ac:chgData name="Pico, Sandra" userId="cc8376c2-a3b5-4a4f-8a94-916433d842ab" providerId="ADAL" clId="{5E62E25B-A0EE-4A4F-B735-D9FB714DF420}" dt="2023-11-13T17:40:19.509" v="12177"/>
          <ac:picMkLst>
            <pc:docMk/>
            <pc:sldMk cId="2972845354" sldId="2146449598"/>
            <ac:picMk id="10" creationId="{68151DCA-04BD-FFB8-C6F1-199FF605047A}"/>
          </ac:picMkLst>
        </pc:picChg>
        <pc:picChg chg="add mod">
          <ac:chgData name="Pico, Sandra" userId="cc8376c2-a3b5-4a4f-8a94-916433d842ab" providerId="ADAL" clId="{5E62E25B-A0EE-4A4F-B735-D9FB714DF420}" dt="2023-11-13T17:40:19.509" v="12177"/>
          <ac:picMkLst>
            <pc:docMk/>
            <pc:sldMk cId="2972845354" sldId="2146449598"/>
            <ac:picMk id="15" creationId="{382D9957-3A65-F698-05DD-EB2E8EF114BC}"/>
          </ac:picMkLst>
        </pc:picChg>
        <pc:picChg chg="add mod">
          <ac:chgData name="Pico, Sandra" userId="cc8376c2-a3b5-4a4f-8a94-916433d842ab" providerId="ADAL" clId="{5E62E25B-A0EE-4A4F-B735-D9FB714DF420}" dt="2023-11-13T17:40:19.509" v="12177"/>
          <ac:picMkLst>
            <pc:docMk/>
            <pc:sldMk cId="2972845354" sldId="2146449598"/>
            <ac:picMk id="20" creationId="{7AFC5D90-B052-135D-525D-12DE6269B6FF}"/>
          </ac:picMkLst>
        </pc:picChg>
      </pc:sldChg>
      <pc:sldChg chg="addSp delSp modSp add mod">
        <pc:chgData name="Pico, Sandra" userId="cc8376c2-a3b5-4a4f-8a94-916433d842ab" providerId="ADAL" clId="{5E62E25B-A0EE-4A4F-B735-D9FB714DF420}" dt="2023-11-13T17:40:30.984" v="12181"/>
        <pc:sldMkLst>
          <pc:docMk/>
          <pc:sldMk cId="2152431526" sldId="2146449599"/>
        </pc:sldMkLst>
        <pc:spChg chg="add mod">
          <ac:chgData name="Pico, Sandra" userId="cc8376c2-a3b5-4a4f-8a94-916433d842ab" providerId="ADAL" clId="{5E62E25B-A0EE-4A4F-B735-D9FB714DF420}" dt="2023-11-13T17:40:30.984" v="12181"/>
          <ac:spMkLst>
            <pc:docMk/>
            <pc:sldMk cId="2152431526" sldId="2146449599"/>
            <ac:spMk id="2" creationId="{6A469BD0-E0EE-5295-024F-00645A36115E}"/>
          </ac:spMkLst>
        </pc:spChg>
        <pc:spChg chg="add mod">
          <ac:chgData name="Pico, Sandra" userId="cc8376c2-a3b5-4a4f-8a94-916433d842ab" providerId="ADAL" clId="{5E62E25B-A0EE-4A4F-B735-D9FB714DF420}" dt="2023-11-13T17:40:30.984" v="12181"/>
          <ac:spMkLst>
            <pc:docMk/>
            <pc:sldMk cId="2152431526" sldId="2146449599"/>
            <ac:spMk id="7" creationId="{A88F3E0E-CCC8-5936-1012-9846608031C2}"/>
          </ac:spMkLst>
        </pc:spChg>
        <pc:spChg chg="del">
          <ac:chgData name="Pico, Sandra" userId="cc8376c2-a3b5-4a4f-8a94-916433d842ab" providerId="ADAL" clId="{5E62E25B-A0EE-4A4F-B735-D9FB714DF420}" dt="2023-11-13T17:40:26.736" v="12180" actId="478"/>
          <ac:spMkLst>
            <pc:docMk/>
            <pc:sldMk cId="2152431526" sldId="2146449599"/>
            <ac:spMk id="9" creationId="{F8E0E1B8-7C15-2F1A-1430-88D3C6E6151D}"/>
          </ac:spMkLst>
        </pc:spChg>
        <pc:spChg chg="add mod">
          <ac:chgData name="Pico, Sandra" userId="cc8376c2-a3b5-4a4f-8a94-916433d842ab" providerId="ADAL" clId="{5E62E25B-A0EE-4A4F-B735-D9FB714DF420}" dt="2023-11-13T17:40:30.984" v="12181"/>
          <ac:spMkLst>
            <pc:docMk/>
            <pc:sldMk cId="2152431526" sldId="2146449599"/>
            <ac:spMk id="11" creationId="{00F5EED5-7353-1722-179D-EEEC74261308}"/>
          </ac:spMkLst>
        </pc:spChg>
        <pc:spChg chg="add mod">
          <ac:chgData name="Pico, Sandra" userId="cc8376c2-a3b5-4a4f-8a94-916433d842ab" providerId="ADAL" clId="{5E62E25B-A0EE-4A4F-B735-D9FB714DF420}" dt="2023-11-13T17:40:30.984" v="12181"/>
          <ac:spMkLst>
            <pc:docMk/>
            <pc:sldMk cId="2152431526" sldId="2146449599"/>
            <ac:spMk id="12" creationId="{411D4E5E-7CBE-84F2-85AC-BBD85B746DCC}"/>
          </ac:spMkLst>
        </pc:spChg>
        <pc:spChg chg="add mod">
          <ac:chgData name="Pico, Sandra" userId="cc8376c2-a3b5-4a4f-8a94-916433d842ab" providerId="ADAL" clId="{5E62E25B-A0EE-4A4F-B735-D9FB714DF420}" dt="2023-11-13T17:40:30.984" v="12181"/>
          <ac:spMkLst>
            <pc:docMk/>
            <pc:sldMk cId="2152431526" sldId="2146449599"/>
            <ac:spMk id="13" creationId="{A975545B-470C-2495-3673-A58F7B44097F}"/>
          </ac:spMkLst>
        </pc:spChg>
        <pc:spChg chg="del">
          <ac:chgData name="Pico, Sandra" userId="cc8376c2-a3b5-4a4f-8a94-916433d842ab" providerId="ADAL" clId="{5E62E25B-A0EE-4A4F-B735-D9FB714DF420}" dt="2023-11-13T17:40:26.736" v="12180" actId="478"/>
          <ac:spMkLst>
            <pc:docMk/>
            <pc:sldMk cId="2152431526" sldId="2146449599"/>
            <ac:spMk id="14" creationId="{FB1F1BE9-56BF-FC4C-A094-E3844493CA08}"/>
          </ac:spMkLst>
        </pc:spChg>
        <pc:spChg chg="del">
          <ac:chgData name="Pico, Sandra" userId="cc8376c2-a3b5-4a4f-8a94-916433d842ab" providerId="ADAL" clId="{5E62E25B-A0EE-4A4F-B735-D9FB714DF420}" dt="2023-11-13T17:40:26.736" v="12180" actId="478"/>
          <ac:spMkLst>
            <pc:docMk/>
            <pc:sldMk cId="2152431526" sldId="2146449599"/>
            <ac:spMk id="16" creationId="{76FA506F-9D5C-6F4D-AF02-F56EDA23EB35}"/>
          </ac:spMkLst>
        </pc:spChg>
        <pc:spChg chg="del">
          <ac:chgData name="Pico, Sandra" userId="cc8376c2-a3b5-4a4f-8a94-916433d842ab" providerId="ADAL" clId="{5E62E25B-A0EE-4A4F-B735-D9FB714DF420}" dt="2023-11-13T17:40:26.736" v="12180" actId="478"/>
          <ac:spMkLst>
            <pc:docMk/>
            <pc:sldMk cId="2152431526" sldId="2146449599"/>
            <ac:spMk id="17" creationId="{F8974912-A9CC-2BF8-AD84-6009243AD6E7}"/>
          </ac:spMkLst>
        </pc:spChg>
        <pc:spChg chg="del">
          <ac:chgData name="Pico, Sandra" userId="cc8376c2-a3b5-4a4f-8a94-916433d842ab" providerId="ADAL" clId="{5E62E25B-A0EE-4A4F-B735-D9FB714DF420}" dt="2023-11-13T17:40:26.736" v="12180" actId="478"/>
          <ac:spMkLst>
            <pc:docMk/>
            <pc:sldMk cId="2152431526" sldId="2146449599"/>
            <ac:spMk id="18" creationId="{D7E8CB7B-3FE1-76CC-F7F6-714301C5F6E4}"/>
          </ac:spMkLst>
        </pc:spChg>
        <pc:spChg chg="del">
          <ac:chgData name="Pico, Sandra" userId="cc8376c2-a3b5-4a4f-8a94-916433d842ab" providerId="ADAL" clId="{5E62E25B-A0EE-4A4F-B735-D9FB714DF420}" dt="2023-11-13T17:40:26.736" v="12180" actId="478"/>
          <ac:spMkLst>
            <pc:docMk/>
            <pc:sldMk cId="2152431526" sldId="2146449599"/>
            <ac:spMk id="19" creationId="{C8B88F2F-9C32-A1DF-FF24-6A24AC4AB2B6}"/>
          </ac:spMkLst>
        </pc:spChg>
        <pc:spChg chg="add mod">
          <ac:chgData name="Pico, Sandra" userId="cc8376c2-a3b5-4a4f-8a94-916433d842ab" providerId="ADAL" clId="{5E62E25B-A0EE-4A4F-B735-D9FB714DF420}" dt="2023-11-13T17:40:30.984" v="12181"/>
          <ac:spMkLst>
            <pc:docMk/>
            <pc:sldMk cId="2152431526" sldId="2146449599"/>
            <ac:spMk id="21" creationId="{406F3509-1024-CF4E-4DFB-37AEE9EFCF75}"/>
          </ac:spMkLst>
        </pc:spChg>
        <pc:spChg chg="add mod">
          <ac:chgData name="Pico, Sandra" userId="cc8376c2-a3b5-4a4f-8a94-916433d842ab" providerId="ADAL" clId="{5E62E25B-A0EE-4A4F-B735-D9FB714DF420}" dt="2023-11-13T17:40:30.984" v="12181"/>
          <ac:spMkLst>
            <pc:docMk/>
            <pc:sldMk cId="2152431526" sldId="2146449599"/>
            <ac:spMk id="23" creationId="{8007C4F5-9EA6-BB75-5FA8-A54EBD7D5B89}"/>
          </ac:spMkLst>
        </pc:spChg>
        <pc:spChg chg="add mod">
          <ac:chgData name="Pico, Sandra" userId="cc8376c2-a3b5-4a4f-8a94-916433d842ab" providerId="ADAL" clId="{5E62E25B-A0EE-4A4F-B735-D9FB714DF420}" dt="2023-11-13T17:40:30.984" v="12181"/>
          <ac:spMkLst>
            <pc:docMk/>
            <pc:sldMk cId="2152431526" sldId="2146449599"/>
            <ac:spMk id="25" creationId="{187045D6-A9DB-F721-0682-C49DF4EACD3C}"/>
          </ac:spMkLst>
        </pc:spChg>
        <pc:spChg chg="add mod">
          <ac:chgData name="Pico, Sandra" userId="cc8376c2-a3b5-4a4f-8a94-916433d842ab" providerId="ADAL" clId="{5E62E25B-A0EE-4A4F-B735-D9FB714DF420}" dt="2023-11-13T17:40:30.984" v="12181"/>
          <ac:spMkLst>
            <pc:docMk/>
            <pc:sldMk cId="2152431526" sldId="2146449599"/>
            <ac:spMk id="27" creationId="{163824A4-6885-83E3-4528-433E94C5440E}"/>
          </ac:spMkLst>
        </pc:spChg>
        <pc:spChg chg="add mod">
          <ac:chgData name="Pico, Sandra" userId="cc8376c2-a3b5-4a4f-8a94-916433d842ab" providerId="ADAL" clId="{5E62E25B-A0EE-4A4F-B735-D9FB714DF420}" dt="2023-11-13T17:40:30.984" v="12181"/>
          <ac:spMkLst>
            <pc:docMk/>
            <pc:sldMk cId="2152431526" sldId="2146449599"/>
            <ac:spMk id="29" creationId="{8F385813-B7FC-3C83-14CF-72343A4D0A07}"/>
          </ac:spMkLst>
        </pc:spChg>
        <pc:spChg chg="add mod">
          <ac:chgData name="Pico, Sandra" userId="cc8376c2-a3b5-4a4f-8a94-916433d842ab" providerId="ADAL" clId="{5E62E25B-A0EE-4A4F-B735-D9FB714DF420}" dt="2023-11-13T17:40:30.984" v="12181"/>
          <ac:spMkLst>
            <pc:docMk/>
            <pc:sldMk cId="2152431526" sldId="2146449599"/>
            <ac:spMk id="31" creationId="{746CC88E-650E-8C93-FBFD-92FF1304B8BE}"/>
          </ac:spMkLst>
        </pc:spChg>
        <pc:spChg chg="add mod">
          <ac:chgData name="Pico, Sandra" userId="cc8376c2-a3b5-4a4f-8a94-916433d842ab" providerId="ADAL" clId="{5E62E25B-A0EE-4A4F-B735-D9FB714DF420}" dt="2023-11-13T17:40:30.984" v="12181"/>
          <ac:spMkLst>
            <pc:docMk/>
            <pc:sldMk cId="2152431526" sldId="2146449599"/>
            <ac:spMk id="33" creationId="{7BA678A2-D4DF-FD84-94CA-8DB2C2F26BDF}"/>
          </ac:spMkLst>
        </pc:spChg>
        <pc:picChg chg="add mod">
          <ac:chgData name="Pico, Sandra" userId="cc8376c2-a3b5-4a4f-8a94-916433d842ab" providerId="ADAL" clId="{5E62E25B-A0EE-4A4F-B735-D9FB714DF420}" dt="2023-11-13T17:40:30.984" v="12181"/>
          <ac:picMkLst>
            <pc:docMk/>
            <pc:sldMk cId="2152431526" sldId="2146449599"/>
            <ac:picMk id="6" creationId="{E9495D8A-DADD-DEFE-899C-CEC638E63312}"/>
          </ac:picMkLst>
        </pc:picChg>
        <pc:picChg chg="add mod">
          <ac:chgData name="Pico, Sandra" userId="cc8376c2-a3b5-4a4f-8a94-916433d842ab" providerId="ADAL" clId="{5E62E25B-A0EE-4A4F-B735-D9FB714DF420}" dt="2023-11-13T17:40:30.984" v="12181"/>
          <ac:picMkLst>
            <pc:docMk/>
            <pc:sldMk cId="2152431526" sldId="2146449599"/>
            <ac:picMk id="8" creationId="{16E2ACE8-1BF6-F89E-CD43-7DAB199470CC}"/>
          </ac:picMkLst>
        </pc:picChg>
        <pc:picChg chg="del">
          <ac:chgData name="Pico, Sandra" userId="cc8376c2-a3b5-4a4f-8a94-916433d842ab" providerId="ADAL" clId="{5E62E25B-A0EE-4A4F-B735-D9FB714DF420}" dt="2023-11-13T17:40:26.736" v="12180" actId="478"/>
          <ac:picMkLst>
            <pc:docMk/>
            <pc:sldMk cId="2152431526" sldId="2146449599"/>
            <ac:picMk id="10" creationId="{68151DCA-04BD-FFB8-C6F1-199FF605047A}"/>
          </ac:picMkLst>
        </pc:picChg>
        <pc:picChg chg="del">
          <ac:chgData name="Pico, Sandra" userId="cc8376c2-a3b5-4a4f-8a94-916433d842ab" providerId="ADAL" clId="{5E62E25B-A0EE-4A4F-B735-D9FB714DF420}" dt="2023-11-13T17:40:26.736" v="12180" actId="478"/>
          <ac:picMkLst>
            <pc:docMk/>
            <pc:sldMk cId="2152431526" sldId="2146449599"/>
            <ac:picMk id="15" creationId="{382D9957-3A65-F698-05DD-EB2E8EF114BC}"/>
          </ac:picMkLst>
        </pc:picChg>
        <pc:picChg chg="del">
          <ac:chgData name="Pico, Sandra" userId="cc8376c2-a3b5-4a4f-8a94-916433d842ab" providerId="ADAL" clId="{5E62E25B-A0EE-4A4F-B735-D9FB714DF420}" dt="2023-11-13T17:40:26.736" v="12180" actId="478"/>
          <ac:picMkLst>
            <pc:docMk/>
            <pc:sldMk cId="2152431526" sldId="2146449599"/>
            <ac:picMk id="20" creationId="{7AFC5D90-B052-135D-525D-12DE6269B6FF}"/>
          </ac:picMkLst>
        </pc:picChg>
        <pc:picChg chg="add mod">
          <ac:chgData name="Pico, Sandra" userId="cc8376c2-a3b5-4a4f-8a94-916433d842ab" providerId="ADAL" clId="{5E62E25B-A0EE-4A4F-B735-D9FB714DF420}" dt="2023-11-13T17:40:30.984" v="12181"/>
          <ac:picMkLst>
            <pc:docMk/>
            <pc:sldMk cId="2152431526" sldId="2146449599"/>
            <ac:picMk id="22" creationId="{3F4E8658-424F-D31F-D09E-B94604A87795}"/>
          </ac:picMkLst>
        </pc:picChg>
        <pc:picChg chg="add mod">
          <ac:chgData name="Pico, Sandra" userId="cc8376c2-a3b5-4a4f-8a94-916433d842ab" providerId="ADAL" clId="{5E62E25B-A0EE-4A4F-B735-D9FB714DF420}" dt="2023-11-13T17:40:30.984" v="12181"/>
          <ac:picMkLst>
            <pc:docMk/>
            <pc:sldMk cId="2152431526" sldId="2146449599"/>
            <ac:picMk id="24" creationId="{AB3CB3FA-8C71-4EB0-1D55-37B9BB363151}"/>
          </ac:picMkLst>
        </pc:picChg>
        <pc:picChg chg="add mod">
          <ac:chgData name="Pico, Sandra" userId="cc8376c2-a3b5-4a4f-8a94-916433d842ab" providerId="ADAL" clId="{5E62E25B-A0EE-4A4F-B735-D9FB714DF420}" dt="2023-11-13T17:40:30.984" v="12181"/>
          <ac:picMkLst>
            <pc:docMk/>
            <pc:sldMk cId="2152431526" sldId="2146449599"/>
            <ac:picMk id="26" creationId="{50F90106-78C3-0EDE-D6D3-84CCBC239976}"/>
          </ac:picMkLst>
        </pc:picChg>
        <pc:picChg chg="add mod">
          <ac:chgData name="Pico, Sandra" userId="cc8376c2-a3b5-4a4f-8a94-916433d842ab" providerId="ADAL" clId="{5E62E25B-A0EE-4A4F-B735-D9FB714DF420}" dt="2023-11-13T17:40:30.984" v="12181"/>
          <ac:picMkLst>
            <pc:docMk/>
            <pc:sldMk cId="2152431526" sldId="2146449599"/>
            <ac:picMk id="28" creationId="{C5E5BB0B-EC2E-6438-0098-887D62730ACC}"/>
          </ac:picMkLst>
        </pc:picChg>
        <pc:picChg chg="add mod">
          <ac:chgData name="Pico, Sandra" userId="cc8376c2-a3b5-4a4f-8a94-916433d842ab" providerId="ADAL" clId="{5E62E25B-A0EE-4A4F-B735-D9FB714DF420}" dt="2023-11-13T17:40:30.984" v="12181"/>
          <ac:picMkLst>
            <pc:docMk/>
            <pc:sldMk cId="2152431526" sldId="2146449599"/>
            <ac:picMk id="30" creationId="{46C46878-1374-70A4-7992-DEA47343AB33}"/>
          </ac:picMkLst>
        </pc:picChg>
        <pc:picChg chg="add mod">
          <ac:chgData name="Pico, Sandra" userId="cc8376c2-a3b5-4a4f-8a94-916433d842ab" providerId="ADAL" clId="{5E62E25B-A0EE-4A4F-B735-D9FB714DF420}" dt="2023-11-13T17:40:30.984" v="12181"/>
          <ac:picMkLst>
            <pc:docMk/>
            <pc:sldMk cId="2152431526" sldId="2146449599"/>
            <ac:picMk id="32" creationId="{0FB8988D-7D90-28E4-FC47-5A7BD7397633}"/>
          </ac:picMkLst>
        </pc:picChg>
        <pc:picChg chg="add mod">
          <ac:chgData name="Pico, Sandra" userId="cc8376c2-a3b5-4a4f-8a94-916433d842ab" providerId="ADAL" clId="{5E62E25B-A0EE-4A4F-B735-D9FB714DF420}" dt="2023-11-13T17:40:30.984" v="12181"/>
          <ac:picMkLst>
            <pc:docMk/>
            <pc:sldMk cId="2152431526" sldId="2146449599"/>
            <ac:picMk id="34" creationId="{D971829C-0C34-B0B8-BB2F-8A304DBA0378}"/>
          </ac:picMkLst>
        </pc:picChg>
      </pc:sldChg>
      <pc:sldChg chg="addSp delSp modSp add mod">
        <pc:chgData name="Pico, Sandra" userId="cc8376c2-a3b5-4a4f-8a94-916433d842ab" providerId="ADAL" clId="{5E62E25B-A0EE-4A4F-B735-D9FB714DF420}" dt="2023-11-13T17:40:46.630" v="12189"/>
        <pc:sldMkLst>
          <pc:docMk/>
          <pc:sldMk cId="155836078" sldId="2146449600"/>
        </pc:sldMkLst>
        <pc:spChg chg="del">
          <ac:chgData name="Pico, Sandra" userId="cc8376c2-a3b5-4a4f-8a94-916433d842ab" providerId="ADAL" clId="{5E62E25B-A0EE-4A4F-B735-D9FB714DF420}" dt="2023-11-13T17:40:39.187" v="12186" actId="478"/>
          <ac:spMkLst>
            <pc:docMk/>
            <pc:sldMk cId="155836078" sldId="2146449600"/>
            <ac:spMk id="2" creationId="{6A469BD0-E0EE-5295-024F-00645A36115E}"/>
          </ac:spMkLst>
        </pc:spChg>
        <pc:spChg chg="mod">
          <ac:chgData name="Pico, Sandra" userId="cc8376c2-a3b5-4a4f-8a94-916433d842ab" providerId="ADAL" clId="{5E62E25B-A0EE-4A4F-B735-D9FB714DF420}" dt="2023-11-13T17:40:36.640" v="12185" actId="1076"/>
          <ac:spMkLst>
            <pc:docMk/>
            <pc:sldMk cId="155836078" sldId="2146449600"/>
            <ac:spMk id="5" creationId="{E5402F2E-F96F-CA5B-C601-4CD90809AFF5}"/>
          </ac:spMkLst>
        </pc:spChg>
        <pc:spChg chg="del">
          <ac:chgData name="Pico, Sandra" userId="cc8376c2-a3b5-4a4f-8a94-916433d842ab" providerId="ADAL" clId="{5E62E25B-A0EE-4A4F-B735-D9FB714DF420}" dt="2023-11-13T17:40:40.400" v="12187" actId="478"/>
          <ac:spMkLst>
            <pc:docMk/>
            <pc:sldMk cId="155836078" sldId="2146449600"/>
            <ac:spMk id="7" creationId="{A88F3E0E-CCC8-5936-1012-9846608031C2}"/>
          </ac:spMkLst>
        </pc:spChg>
        <pc:spChg chg="add mod">
          <ac:chgData name="Pico, Sandra" userId="cc8376c2-a3b5-4a4f-8a94-916433d842ab" providerId="ADAL" clId="{5E62E25B-A0EE-4A4F-B735-D9FB714DF420}" dt="2023-11-13T17:40:46.630" v="12189"/>
          <ac:spMkLst>
            <pc:docMk/>
            <pc:sldMk cId="155836078" sldId="2146449600"/>
            <ac:spMk id="9" creationId="{01B4AF26-0022-7076-EDBA-5F050B42896A}"/>
          </ac:spMkLst>
        </pc:spChg>
        <pc:spChg chg="del">
          <ac:chgData name="Pico, Sandra" userId="cc8376c2-a3b5-4a4f-8a94-916433d842ab" providerId="ADAL" clId="{5E62E25B-A0EE-4A4F-B735-D9FB714DF420}" dt="2023-11-13T17:40:39.187" v="12186" actId="478"/>
          <ac:spMkLst>
            <pc:docMk/>
            <pc:sldMk cId="155836078" sldId="2146449600"/>
            <ac:spMk id="11" creationId="{00F5EED5-7353-1722-179D-EEEC74261308}"/>
          </ac:spMkLst>
        </pc:spChg>
        <pc:spChg chg="del">
          <ac:chgData name="Pico, Sandra" userId="cc8376c2-a3b5-4a4f-8a94-916433d842ab" providerId="ADAL" clId="{5E62E25B-A0EE-4A4F-B735-D9FB714DF420}" dt="2023-11-13T17:40:39.187" v="12186" actId="478"/>
          <ac:spMkLst>
            <pc:docMk/>
            <pc:sldMk cId="155836078" sldId="2146449600"/>
            <ac:spMk id="12" creationId="{411D4E5E-7CBE-84F2-85AC-BBD85B746DCC}"/>
          </ac:spMkLst>
        </pc:spChg>
        <pc:spChg chg="del">
          <ac:chgData name="Pico, Sandra" userId="cc8376c2-a3b5-4a4f-8a94-916433d842ab" providerId="ADAL" clId="{5E62E25B-A0EE-4A4F-B735-D9FB714DF420}" dt="2023-11-13T17:40:39.187" v="12186" actId="478"/>
          <ac:spMkLst>
            <pc:docMk/>
            <pc:sldMk cId="155836078" sldId="2146449600"/>
            <ac:spMk id="13" creationId="{A975545B-470C-2495-3673-A58F7B44097F}"/>
          </ac:spMkLst>
        </pc:spChg>
        <pc:spChg chg="add mod">
          <ac:chgData name="Pico, Sandra" userId="cc8376c2-a3b5-4a4f-8a94-916433d842ab" providerId="ADAL" clId="{5E62E25B-A0EE-4A4F-B735-D9FB714DF420}" dt="2023-11-13T17:40:46.630" v="12189"/>
          <ac:spMkLst>
            <pc:docMk/>
            <pc:sldMk cId="155836078" sldId="2146449600"/>
            <ac:spMk id="14" creationId="{6DA8C952-2F5E-F768-CEE7-43A85CB106ED}"/>
          </ac:spMkLst>
        </pc:spChg>
        <pc:spChg chg="add mod">
          <ac:chgData name="Pico, Sandra" userId="cc8376c2-a3b5-4a4f-8a94-916433d842ab" providerId="ADAL" clId="{5E62E25B-A0EE-4A4F-B735-D9FB714DF420}" dt="2023-11-13T17:40:46.630" v="12189"/>
          <ac:spMkLst>
            <pc:docMk/>
            <pc:sldMk cId="155836078" sldId="2146449600"/>
            <ac:spMk id="16" creationId="{6E7DB366-6BE5-F37E-3611-E5FEE2A72DC4}"/>
          </ac:spMkLst>
        </pc:spChg>
        <pc:spChg chg="add mod">
          <ac:chgData name="Pico, Sandra" userId="cc8376c2-a3b5-4a4f-8a94-916433d842ab" providerId="ADAL" clId="{5E62E25B-A0EE-4A4F-B735-D9FB714DF420}" dt="2023-11-13T17:40:46.630" v="12189"/>
          <ac:spMkLst>
            <pc:docMk/>
            <pc:sldMk cId="155836078" sldId="2146449600"/>
            <ac:spMk id="17" creationId="{527A3F53-10F9-F047-16E1-A32609BDDF95}"/>
          </ac:spMkLst>
        </pc:spChg>
        <pc:spChg chg="add mod">
          <ac:chgData name="Pico, Sandra" userId="cc8376c2-a3b5-4a4f-8a94-916433d842ab" providerId="ADAL" clId="{5E62E25B-A0EE-4A4F-B735-D9FB714DF420}" dt="2023-11-13T17:40:46.630" v="12189"/>
          <ac:spMkLst>
            <pc:docMk/>
            <pc:sldMk cId="155836078" sldId="2146449600"/>
            <ac:spMk id="18" creationId="{3EC11180-8712-BA91-498E-D34D7EDB9AD1}"/>
          </ac:spMkLst>
        </pc:spChg>
        <pc:spChg chg="add mod">
          <ac:chgData name="Pico, Sandra" userId="cc8376c2-a3b5-4a4f-8a94-916433d842ab" providerId="ADAL" clId="{5E62E25B-A0EE-4A4F-B735-D9FB714DF420}" dt="2023-11-13T17:40:46.630" v="12189"/>
          <ac:spMkLst>
            <pc:docMk/>
            <pc:sldMk cId="155836078" sldId="2146449600"/>
            <ac:spMk id="19" creationId="{E0611522-B12A-1233-A1EC-47D2619F4DFF}"/>
          </ac:spMkLst>
        </pc:spChg>
        <pc:spChg chg="del">
          <ac:chgData name="Pico, Sandra" userId="cc8376c2-a3b5-4a4f-8a94-916433d842ab" providerId="ADAL" clId="{5E62E25B-A0EE-4A4F-B735-D9FB714DF420}" dt="2023-11-13T17:40:39.187" v="12186" actId="478"/>
          <ac:spMkLst>
            <pc:docMk/>
            <pc:sldMk cId="155836078" sldId="2146449600"/>
            <ac:spMk id="21" creationId="{406F3509-1024-CF4E-4DFB-37AEE9EFCF75}"/>
          </ac:spMkLst>
        </pc:spChg>
        <pc:spChg chg="del">
          <ac:chgData name="Pico, Sandra" userId="cc8376c2-a3b5-4a4f-8a94-916433d842ab" providerId="ADAL" clId="{5E62E25B-A0EE-4A4F-B735-D9FB714DF420}" dt="2023-11-13T17:40:39.187" v="12186" actId="478"/>
          <ac:spMkLst>
            <pc:docMk/>
            <pc:sldMk cId="155836078" sldId="2146449600"/>
            <ac:spMk id="23" creationId="{8007C4F5-9EA6-BB75-5FA8-A54EBD7D5B89}"/>
          </ac:spMkLst>
        </pc:spChg>
        <pc:spChg chg="del">
          <ac:chgData name="Pico, Sandra" userId="cc8376c2-a3b5-4a4f-8a94-916433d842ab" providerId="ADAL" clId="{5E62E25B-A0EE-4A4F-B735-D9FB714DF420}" dt="2023-11-13T17:40:39.187" v="12186" actId="478"/>
          <ac:spMkLst>
            <pc:docMk/>
            <pc:sldMk cId="155836078" sldId="2146449600"/>
            <ac:spMk id="25" creationId="{187045D6-A9DB-F721-0682-C49DF4EACD3C}"/>
          </ac:spMkLst>
        </pc:spChg>
        <pc:spChg chg="del">
          <ac:chgData name="Pico, Sandra" userId="cc8376c2-a3b5-4a4f-8a94-916433d842ab" providerId="ADAL" clId="{5E62E25B-A0EE-4A4F-B735-D9FB714DF420}" dt="2023-11-13T17:40:39.187" v="12186" actId="478"/>
          <ac:spMkLst>
            <pc:docMk/>
            <pc:sldMk cId="155836078" sldId="2146449600"/>
            <ac:spMk id="27" creationId="{163824A4-6885-83E3-4528-433E94C5440E}"/>
          </ac:spMkLst>
        </pc:spChg>
        <pc:spChg chg="del">
          <ac:chgData name="Pico, Sandra" userId="cc8376c2-a3b5-4a4f-8a94-916433d842ab" providerId="ADAL" clId="{5E62E25B-A0EE-4A4F-B735-D9FB714DF420}" dt="2023-11-13T17:40:39.187" v="12186" actId="478"/>
          <ac:spMkLst>
            <pc:docMk/>
            <pc:sldMk cId="155836078" sldId="2146449600"/>
            <ac:spMk id="29" creationId="{8F385813-B7FC-3C83-14CF-72343A4D0A07}"/>
          </ac:spMkLst>
        </pc:spChg>
        <pc:spChg chg="del">
          <ac:chgData name="Pico, Sandra" userId="cc8376c2-a3b5-4a4f-8a94-916433d842ab" providerId="ADAL" clId="{5E62E25B-A0EE-4A4F-B735-D9FB714DF420}" dt="2023-11-13T17:40:39.187" v="12186" actId="478"/>
          <ac:spMkLst>
            <pc:docMk/>
            <pc:sldMk cId="155836078" sldId="2146449600"/>
            <ac:spMk id="31" creationId="{746CC88E-650E-8C93-FBFD-92FF1304B8BE}"/>
          </ac:spMkLst>
        </pc:spChg>
        <pc:spChg chg="del">
          <ac:chgData name="Pico, Sandra" userId="cc8376c2-a3b5-4a4f-8a94-916433d842ab" providerId="ADAL" clId="{5E62E25B-A0EE-4A4F-B735-D9FB714DF420}" dt="2023-11-13T17:40:39.187" v="12186" actId="478"/>
          <ac:spMkLst>
            <pc:docMk/>
            <pc:sldMk cId="155836078" sldId="2146449600"/>
            <ac:spMk id="33" creationId="{7BA678A2-D4DF-FD84-94CA-8DB2C2F26BDF}"/>
          </ac:spMkLst>
        </pc:spChg>
        <pc:spChg chg="add mod">
          <ac:chgData name="Pico, Sandra" userId="cc8376c2-a3b5-4a4f-8a94-916433d842ab" providerId="ADAL" clId="{5E62E25B-A0EE-4A4F-B735-D9FB714DF420}" dt="2023-11-13T17:40:46.630" v="12189"/>
          <ac:spMkLst>
            <pc:docMk/>
            <pc:sldMk cId="155836078" sldId="2146449600"/>
            <ac:spMk id="35" creationId="{2D727EEF-D503-8446-D0E7-ABB6D2114BCC}"/>
          </ac:spMkLst>
        </pc:spChg>
        <pc:spChg chg="add mod">
          <ac:chgData name="Pico, Sandra" userId="cc8376c2-a3b5-4a4f-8a94-916433d842ab" providerId="ADAL" clId="{5E62E25B-A0EE-4A4F-B735-D9FB714DF420}" dt="2023-11-13T17:40:46.630" v="12189"/>
          <ac:spMkLst>
            <pc:docMk/>
            <pc:sldMk cId="155836078" sldId="2146449600"/>
            <ac:spMk id="37" creationId="{EE80C835-F18E-0DC8-C01E-E381570ACDEF}"/>
          </ac:spMkLst>
        </pc:spChg>
        <pc:spChg chg="add mod">
          <ac:chgData name="Pico, Sandra" userId="cc8376c2-a3b5-4a4f-8a94-916433d842ab" providerId="ADAL" clId="{5E62E25B-A0EE-4A4F-B735-D9FB714DF420}" dt="2023-11-13T17:40:46.630" v="12189"/>
          <ac:spMkLst>
            <pc:docMk/>
            <pc:sldMk cId="155836078" sldId="2146449600"/>
            <ac:spMk id="39" creationId="{B0C9C96D-2699-C760-AB2B-25F290D2074E}"/>
          </ac:spMkLst>
        </pc:spChg>
        <pc:spChg chg="add mod">
          <ac:chgData name="Pico, Sandra" userId="cc8376c2-a3b5-4a4f-8a94-916433d842ab" providerId="ADAL" clId="{5E62E25B-A0EE-4A4F-B735-D9FB714DF420}" dt="2023-11-13T17:40:46.630" v="12189"/>
          <ac:spMkLst>
            <pc:docMk/>
            <pc:sldMk cId="155836078" sldId="2146449600"/>
            <ac:spMk id="41" creationId="{5D5CFB22-293A-9577-1E06-8EC2B344B396}"/>
          </ac:spMkLst>
        </pc:spChg>
        <pc:spChg chg="add mod">
          <ac:chgData name="Pico, Sandra" userId="cc8376c2-a3b5-4a4f-8a94-916433d842ab" providerId="ADAL" clId="{5E62E25B-A0EE-4A4F-B735-D9FB714DF420}" dt="2023-11-13T17:40:46.630" v="12189"/>
          <ac:spMkLst>
            <pc:docMk/>
            <pc:sldMk cId="155836078" sldId="2146449600"/>
            <ac:spMk id="43" creationId="{C78E6E5C-8441-7498-8B33-5E46687188E6}"/>
          </ac:spMkLst>
        </pc:spChg>
        <pc:spChg chg="add mod">
          <ac:chgData name="Pico, Sandra" userId="cc8376c2-a3b5-4a4f-8a94-916433d842ab" providerId="ADAL" clId="{5E62E25B-A0EE-4A4F-B735-D9FB714DF420}" dt="2023-11-13T17:40:46.630" v="12189"/>
          <ac:spMkLst>
            <pc:docMk/>
            <pc:sldMk cId="155836078" sldId="2146449600"/>
            <ac:spMk id="45" creationId="{431968B0-C7B7-2B46-3E99-85FFCDE4E417}"/>
          </ac:spMkLst>
        </pc:spChg>
        <pc:picChg chg="del">
          <ac:chgData name="Pico, Sandra" userId="cc8376c2-a3b5-4a4f-8a94-916433d842ab" providerId="ADAL" clId="{5E62E25B-A0EE-4A4F-B735-D9FB714DF420}" dt="2023-11-13T17:40:39.187" v="12186" actId="478"/>
          <ac:picMkLst>
            <pc:docMk/>
            <pc:sldMk cId="155836078" sldId="2146449600"/>
            <ac:picMk id="6" creationId="{E9495D8A-DADD-DEFE-899C-CEC638E63312}"/>
          </ac:picMkLst>
        </pc:picChg>
        <pc:picChg chg="del">
          <ac:chgData name="Pico, Sandra" userId="cc8376c2-a3b5-4a4f-8a94-916433d842ab" providerId="ADAL" clId="{5E62E25B-A0EE-4A4F-B735-D9FB714DF420}" dt="2023-11-13T17:40:41.924" v="12188" actId="478"/>
          <ac:picMkLst>
            <pc:docMk/>
            <pc:sldMk cId="155836078" sldId="2146449600"/>
            <ac:picMk id="8" creationId="{16E2ACE8-1BF6-F89E-CD43-7DAB199470CC}"/>
          </ac:picMkLst>
        </pc:picChg>
        <pc:picChg chg="add mod">
          <ac:chgData name="Pico, Sandra" userId="cc8376c2-a3b5-4a4f-8a94-916433d842ab" providerId="ADAL" clId="{5E62E25B-A0EE-4A4F-B735-D9FB714DF420}" dt="2023-11-13T17:40:46.630" v="12189"/>
          <ac:picMkLst>
            <pc:docMk/>
            <pc:sldMk cId="155836078" sldId="2146449600"/>
            <ac:picMk id="10" creationId="{F4C2A609-E559-B9CF-16EF-165AB9E23CC0}"/>
          </ac:picMkLst>
        </pc:picChg>
        <pc:picChg chg="add mod">
          <ac:chgData name="Pico, Sandra" userId="cc8376c2-a3b5-4a4f-8a94-916433d842ab" providerId="ADAL" clId="{5E62E25B-A0EE-4A4F-B735-D9FB714DF420}" dt="2023-11-13T17:40:46.630" v="12189"/>
          <ac:picMkLst>
            <pc:docMk/>
            <pc:sldMk cId="155836078" sldId="2146449600"/>
            <ac:picMk id="15" creationId="{3BDACE39-8635-256F-9AAC-C06B9541AB79}"/>
          </ac:picMkLst>
        </pc:picChg>
        <pc:picChg chg="add mod">
          <ac:chgData name="Pico, Sandra" userId="cc8376c2-a3b5-4a4f-8a94-916433d842ab" providerId="ADAL" clId="{5E62E25B-A0EE-4A4F-B735-D9FB714DF420}" dt="2023-11-13T17:40:46.630" v="12189"/>
          <ac:picMkLst>
            <pc:docMk/>
            <pc:sldMk cId="155836078" sldId="2146449600"/>
            <ac:picMk id="20" creationId="{372517BF-85CE-EC17-9C70-CA8AB90C431F}"/>
          </ac:picMkLst>
        </pc:picChg>
        <pc:picChg chg="del">
          <ac:chgData name="Pico, Sandra" userId="cc8376c2-a3b5-4a4f-8a94-916433d842ab" providerId="ADAL" clId="{5E62E25B-A0EE-4A4F-B735-D9FB714DF420}" dt="2023-11-13T17:40:39.187" v="12186" actId="478"/>
          <ac:picMkLst>
            <pc:docMk/>
            <pc:sldMk cId="155836078" sldId="2146449600"/>
            <ac:picMk id="22" creationId="{3F4E8658-424F-D31F-D09E-B94604A87795}"/>
          </ac:picMkLst>
        </pc:picChg>
        <pc:picChg chg="del">
          <ac:chgData name="Pico, Sandra" userId="cc8376c2-a3b5-4a4f-8a94-916433d842ab" providerId="ADAL" clId="{5E62E25B-A0EE-4A4F-B735-D9FB714DF420}" dt="2023-11-13T17:40:39.187" v="12186" actId="478"/>
          <ac:picMkLst>
            <pc:docMk/>
            <pc:sldMk cId="155836078" sldId="2146449600"/>
            <ac:picMk id="24" creationId="{AB3CB3FA-8C71-4EB0-1D55-37B9BB363151}"/>
          </ac:picMkLst>
        </pc:picChg>
        <pc:picChg chg="del">
          <ac:chgData name="Pico, Sandra" userId="cc8376c2-a3b5-4a4f-8a94-916433d842ab" providerId="ADAL" clId="{5E62E25B-A0EE-4A4F-B735-D9FB714DF420}" dt="2023-11-13T17:40:39.187" v="12186" actId="478"/>
          <ac:picMkLst>
            <pc:docMk/>
            <pc:sldMk cId="155836078" sldId="2146449600"/>
            <ac:picMk id="26" creationId="{50F90106-78C3-0EDE-D6D3-84CCBC239976}"/>
          </ac:picMkLst>
        </pc:picChg>
        <pc:picChg chg="del">
          <ac:chgData name="Pico, Sandra" userId="cc8376c2-a3b5-4a4f-8a94-916433d842ab" providerId="ADAL" clId="{5E62E25B-A0EE-4A4F-B735-D9FB714DF420}" dt="2023-11-13T17:40:39.187" v="12186" actId="478"/>
          <ac:picMkLst>
            <pc:docMk/>
            <pc:sldMk cId="155836078" sldId="2146449600"/>
            <ac:picMk id="28" creationId="{C5E5BB0B-EC2E-6438-0098-887D62730ACC}"/>
          </ac:picMkLst>
        </pc:picChg>
        <pc:picChg chg="del">
          <ac:chgData name="Pico, Sandra" userId="cc8376c2-a3b5-4a4f-8a94-916433d842ab" providerId="ADAL" clId="{5E62E25B-A0EE-4A4F-B735-D9FB714DF420}" dt="2023-11-13T17:40:39.187" v="12186" actId="478"/>
          <ac:picMkLst>
            <pc:docMk/>
            <pc:sldMk cId="155836078" sldId="2146449600"/>
            <ac:picMk id="30" creationId="{46C46878-1374-70A4-7992-DEA47343AB33}"/>
          </ac:picMkLst>
        </pc:picChg>
        <pc:picChg chg="del">
          <ac:chgData name="Pico, Sandra" userId="cc8376c2-a3b5-4a4f-8a94-916433d842ab" providerId="ADAL" clId="{5E62E25B-A0EE-4A4F-B735-D9FB714DF420}" dt="2023-11-13T17:40:39.187" v="12186" actId="478"/>
          <ac:picMkLst>
            <pc:docMk/>
            <pc:sldMk cId="155836078" sldId="2146449600"/>
            <ac:picMk id="32" creationId="{0FB8988D-7D90-28E4-FC47-5A7BD7397633}"/>
          </ac:picMkLst>
        </pc:picChg>
        <pc:picChg chg="del">
          <ac:chgData name="Pico, Sandra" userId="cc8376c2-a3b5-4a4f-8a94-916433d842ab" providerId="ADAL" clId="{5E62E25B-A0EE-4A4F-B735-D9FB714DF420}" dt="2023-11-13T17:40:39.187" v="12186" actId="478"/>
          <ac:picMkLst>
            <pc:docMk/>
            <pc:sldMk cId="155836078" sldId="2146449600"/>
            <ac:picMk id="34" creationId="{D971829C-0C34-B0B8-BB2F-8A304DBA0378}"/>
          </ac:picMkLst>
        </pc:picChg>
        <pc:picChg chg="add mod">
          <ac:chgData name="Pico, Sandra" userId="cc8376c2-a3b5-4a4f-8a94-916433d842ab" providerId="ADAL" clId="{5E62E25B-A0EE-4A4F-B735-D9FB714DF420}" dt="2023-11-13T17:40:46.630" v="12189"/>
          <ac:picMkLst>
            <pc:docMk/>
            <pc:sldMk cId="155836078" sldId="2146449600"/>
            <ac:picMk id="36" creationId="{E5E4735D-CB0D-6F2C-3F14-99CF2F7BB7D8}"/>
          </ac:picMkLst>
        </pc:picChg>
        <pc:picChg chg="add mod">
          <ac:chgData name="Pico, Sandra" userId="cc8376c2-a3b5-4a4f-8a94-916433d842ab" providerId="ADAL" clId="{5E62E25B-A0EE-4A4F-B735-D9FB714DF420}" dt="2023-11-13T17:40:46.630" v="12189"/>
          <ac:picMkLst>
            <pc:docMk/>
            <pc:sldMk cId="155836078" sldId="2146449600"/>
            <ac:picMk id="38" creationId="{BB7AEA39-2D0C-C653-8A24-8A5E037EE1D2}"/>
          </ac:picMkLst>
        </pc:picChg>
        <pc:picChg chg="add mod">
          <ac:chgData name="Pico, Sandra" userId="cc8376c2-a3b5-4a4f-8a94-916433d842ab" providerId="ADAL" clId="{5E62E25B-A0EE-4A4F-B735-D9FB714DF420}" dt="2023-11-13T17:40:46.630" v="12189"/>
          <ac:picMkLst>
            <pc:docMk/>
            <pc:sldMk cId="155836078" sldId="2146449600"/>
            <ac:picMk id="40" creationId="{03D591A7-39E2-1981-3B39-B32F47AACD0B}"/>
          </ac:picMkLst>
        </pc:picChg>
        <pc:picChg chg="add mod">
          <ac:chgData name="Pico, Sandra" userId="cc8376c2-a3b5-4a4f-8a94-916433d842ab" providerId="ADAL" clId="{5E62E25B-A0EE-4A4F-B735-D9FB714DF420}" dt="2023-11-13T17:40:46.630" v="12189"/>
          <ac:picMkLst>
            <pc:docMk/>
            <pc:sldMk cId="155836078" sldId="2146449600"/>
            <ac:picMk id="42" creationId="{FEFFFCA5-B656-6F18-EFB1-EF05166F92C8}"/>
          </ac:picMkLst>
        </pc:picChg>
        <pc:picChg chg="add mod">
          <ac:chgData name="Pico, Sandra" userId="cc8376c2-a3b5-4a4f-8a94-916433d842ab" providerId="ADAL" clId="{5E62E25B-A0EE-4A4F-B735-D9FB714DF420}" dt="2023-11-13T17:40:46.630" v="12189"/>
          <ac:picMkLst>
            <pc:docMk/>
            <pc:sldMk cId="155836078" sldId="2146449600"/>
            <ac:picMk id="44" creationId="{C0B9A1C7-5BC4-8C69-063A-F499FD62319C}"/>
          </ac:picMkLst>
        </pc:picChg>
        <pc:picChg chg="add mod">
          <ac:chgData name="Pico, Sandra" userId="cc8376c2-a3b5-4a4f-8a94-916433d842ab" providerId="ADAL" clId="{5E62E25B-A0EE-4A4F-B735-D9FB714DF420}" dt="2023-11-13T17:40:46.630" v="12189"/>
          <ac:picMkLst>
            <pc:docMk/>
            <pc:sldMk cId="155836078" sldId="2146449600"/>
            <ac:picMk id="46" creationId="{676DBBBA-F70A-2964-1BD8-A3EEDD88C694}"/>
          </ac:picMkLst>
        </pc:picChg>
        <pc:picChg chg="add mod">
          <ac:chgData name="Pico, Sandra" userId="cc8376c2-a3b5-4a4f-8a94-916433d842ab" providerId="ADAL" clId="{5E62E25B-A0EE-4A4F-B735-D9FB714DF420}" dt="2023-11-13T17:40:46.630" v="12189"/>
          <ac:picMkLst>
            <pc:docMk/>
            <pc:sldMk cId="155836078" sldId="2146449600"/>
            <ac:picMk id="47" creationId="{F0FB568C-D611-B100-CEE5-055C9BFC8493}"/>
          </ac:picMkLst>
        </pc:picChg>
        <pc:picChg chg="add mod">
          <ac:chgData name="Pico, Sandra" userId="cc8376c2-a3b5-4a4f-8a94-916433d842ab" providerId="ADAL" clId="{5E62E25B-A0EE-4A4F-B735-D9FB714DF420}" dt="2023-11-13T17:40:46.630" v="12189"/>
          <ac:picMkLst>
            <pc:docMk/>
            <pc:sldMk cId="155836078" sldId="2146449600"/>
            <ac:picMk id="48" creationId="{9AD9D93B-E0EF-8D0E-3128-443281B5BA7D}"/>
          </ac:picMkLst>
        </pc:picChg>
        <pc:picChg chg="add mod">
          <ac:chgData name="Pico, Sandra" userId="cc8376c2-a3b5-4a4f-8a94-916433d842ab" providerId="ADAL" clId="{5E62E25B-A0EE-4A4F-B735-D9FB714DF420}" dt="2023-11-13T17:40:46.630" v="12189"/>
          <ac:picMkLst>
            <pc:docMk/>
            <pc:sldMk cId="155836078" sldId="2146449600"/>
            <ac:picMk id="49" creationId="{E6DD4B61-46F7-324F-D608-A277A5344B61}"/>
          </ac:picMkLst>
        </pc:picChg>
        <pc:picChg chg="add mod">
          <ac:chgData name="Pico, Sandra" userId="cc8376c2-a3b5-4a4f-8a94-916433d842ab" providerId="ADAL" clId="{5E62E25B-A0EE-4A4F-B735-D9FB714DF420}" dt="2023-11-13T17:40:46.630" v="12189"/>
          <ac:picMkLst>
            <pc:docMk/>
            <pc:sldMk cId="155836078" sldId="2146449600"/>
            <ac:picMk id="50" creationId="{08E18EAA-CC3C-658E-3D22-C9C1F59F0533}"/>
          </ac:picMkLst>
        </pc:picChg>
        <pc:picChg chg="add mod">
          <ac:chgData name="Pico, Sandra" userId="cc8376c2-a3b5-4a4f-8a94-916433d842ab" providerId="ADAL" clId="{5E62E25B-A0EE-4A4F-B735-D9FB714DF420}" dt="2023-11-13T17:40:46.630" v="12189"/>
          <ac:picMkLst>
            <pc:docMk/>
            <pc:sldMk cId="155836078" sldId="2146449600"/>
            <ac:picMk id="51" creationId="{8578DC97-14F7-A0C4-B1F7-080974350979}"/>
          </ac:picMkLst>
        </pc:picChg>
        <pc:picChg chg="add mod">
          <ac:chgData name="Pico, Sandra" userId="cc8376c2-a3b5-4a4f-8a94-916433d842ab" providerId="ADAL" clId="{5E62E25B-A0EE-4A4F-B735-D9FB714DF420}" dt="2023-11-13T17:40:46.630" v="12189"/>
          <ac:picMkLst>
            <pc:docMk/>
            <pc:sldMk cId="155836078" sldId="2146449600"/>
            <ac:picMk id="52" creationId="{90B0052A-29F4-9543-0A78-E2A4983DB63A}"/>
          </ac:picMkLst>
        </pc:picChg>
        <pc:picChg chg="add mod">
          <ac:chgData name="Pico, Sandra" userId="cc8376c2-a3b5-4a4f-8a94-916433d842ab" providerId="ADAL" clId="{5E62E25B-A0EE-4A4F-B735-D9FB714DF420}" dt="2023-11-13T17:40:46.630" v="12189"/>
          <ac:picMkLst>
            <pc:docMk/>
            <pc:sldMk cId="155836078" sldId="2146449600"/>
            <ac:picMk id="53" creationId="{0E38DE86-0347-0491-789D-853AC53732C1}"/>
          </ac:picMkLst>
        </pc:picChg>
        <pc:picChg chg="add mod">
          <ac:chgData name="Pico, Sandra" userId="cc8376c2-a3b5-4a4f-8a94-916433d842ab" providerId="ADAL" clId="{5E62E25B-A0EE-4A4F-B735-D9FB714DF420}" dt="2023-11-13T17:40:46.630" v="12189"/>
          <ac:picMkLst>
            <pc:docMk/>
            <pc:sldMk cId="155836078" sldId="2146449600"/>
            <ac:picMk id="54" creationId="{31550FC4-9B0D-B7C6-69E0-710A53723F23}"/>
          </ac:picMkLst>
        </pc:picChg>
      </pc:sldChg>
      <pc:sldChg chg="addSp delSp modSp add mod">
        <pc:chgData name="Pico, Sandra" userId="cc8376c2-a3b5-4a4f-8a94-916433d842ab" providerId="ADAL" clId="{5E62E25B-A0EE-4A4F-B735-D9FB714DF420}" dt="2023-11-13T17:41:06.576" v="12208"/>
        <pc:sldMkLst>
          <pc:docMk/>
          <pc:sldMk cId="22665038" sldId="2146449601"/>
        </pc:sldMkLst>
        <pc:spChg chg="add mod">
          <ac:chgData name="Pico, Sandra" userId="cc8376c2-a3b5-4a4f-8a94-916433d842ab" providerId="ADAL" clId="{5E62E25B-A0EE-4A4F-B735-D9FB714DF420}" dt="2023-11-13T17:41:06.576" v="12208"/>
          <ac:spMkLst>
            <pc:docMk/>
            <pc:sldMk cId="22665038" sldId="2146449601"/>
            <ac:spMk id="2" creationId="{0CEE0F0D-42F8-31DE-6528-0D6E9E007BD1}"/>
          </ac:spMkLst>
        </pc:spChg>
        <pc:spChg chg="mod">
          <ac:chgData name="Pico, Sandra" userId="cc8376c2-a3b5-4a4f-8a94-916433d842ab" providerId="ADAL" clId="{5E62E25B-A0EE-4A4F-B735-D9FB714DF420}" dt="2023-11-13T17:41:01.560" v="12207" actId="20577"/>
          <ac:spMkLst>
            <pc:docMk/>
            <pc:sldMk cId="22665038" sldId="2146449601"/>
            <ac:spMk id="3" creationId="{56D48B30-D919-DE96-C825-EB0B994B0346}"/>
          </ac:spMkLst>
        </pc:spChg>
        <pc:spChg chg="add mod">
          <ac:chgData name="Pico, Sandra" userId="cc8376c2-a3b5-4a4f-8a94-916433d842ab" providerId="ADAL" clId="{5E62E25B-A0EE-4A4F-B735-D9FB714DF420}" dt="2023-11-13T17:41:06.576" v="12208"/>
          <ac:spMkLst>
            <pc:docMk/>
            <pc:sldMk cId="22665038" sldId="2146449601"/>
            <ac:spMk id="7" creationId="{F8D01410-B4DA-72DD-5C45-B01C8C1AB08B}"/>
          </ac:spMkLst>
        </pc:spChg>
        <pc:spChg chg="del">
          <ac:chgData name="Pico, Sandra" userId="cc8376c2-a3b5-4a4f-8a94-916433d842ab" providerId="ADAL" clId="{5E62E25B-A0EE-4A4F-B735-D9FB714DF420}" dt="2023-11-13T17:40:58.060" v="12192" actId="478"/>
          <ac:spMkLst>
            <pc:docMk/>
            <pc:sldMk cId="22665038" sldId="2146449601"/>
            <ac:spMk id="9" creationId="{01B4AF26-0022-7076-EDBA-5F050B42896A}"/>
          </ac:spMkLst>
        </pc:spChg>
        <pc:spChg chg="add mod">
          <ac:chgData name="Pico, Sandra" userId="cc8376c2-a3b5-4a4f-8a94-916433d842ab" providerId="ADAL" clId="{5E62E25B-A0EE-4A4F-B735-D9FB714DF420}" dt="2023-11-13T17:41:06.576" v="12208"/>
          <ac:spMkLst>
            <pc:docMk/>
            <pc:sldMk cId="22665038" sldId="2146449601"/>
            <ac:spMk id="11" creationId="{E77A77E0-64E9-88C4-EFB3-A2B21823DD44}"/>
          </ac:spMkLst>
        </pc:spChg>
        <pc:spChg chg="add mod">
          <ac:chgData name="Pico, Sandra" userId="cc8376c2-a3b5-4a4f-8a94-916433d842ab" providerId="ADAL" clId="{5E62E25B-A0EE-4A4F-B735-D9FB714DF420}" dt="2023-11-13T17:41:06.576" v="12208"/>
          <ac:spMkLst>
            <pc:docMk/>
            <pc:sldMk cId="22665038" sldId="2146449601"/>
            <ac:spMk id="12" creationId="{4AB2FB09-962A-2E03-8FD5-4AC28426AA8A}"/>
          </ac:spMkLst>
        </pc:spChg>
        <pc:spChg chg="add mod">
          <ac:chgData name="Pico, Sandra" userId="cc8376c2-a3b5-4a4f-8a94-916433d842ab" providerId="ADAL" clId="{5E62E25B-A0EE-4A4F-B735-D9FB714DF420}" dt="2023-11-13T17:41:06.576" v="12208"/>
          <ac:spMkLst>
            <pc:docMk/>
            <pc:sldMk cId="22665038" sldId="2146449601"/>
            <ac:spMk id="13" creationId="{59A0CA49-7C07-03AA-EE78-BA9C0B453B4F}"/>
          </ac:spMkLst>
        </pc:spChg>
        <pc:spChg chg="del">
          <ac:chgData name="Pico, Sandra" userId="cc8376c2-a3b5-4a4f-8a94-916433d842ab" providerId="ADAL" clId="{5E62E25B-A0EE-4A4F-B735-D9FB714DF420}" dt="2023-11-13T17:40:58.060" v="12192" actId="478"/>
          <ac:spMkLst>
            <pc:docMk/>
            <pc:sldMk cId="22665038" sldId="2146449601"/>
            <ac:spMk id="14" creationId="{6DA8C952-2F5E-F768-CEE7-43A85CB106ED}"/>
          </ac:spMkLst>
        </pc:spChg>
        <pc:spChg chg="del">
          <ac:chgData name="Pico, Sandra" userId="cc8376c2-a3b5-4a4f-8a94-916433d842ab" providerId="ADAL" clId="{5E62E25B-A0EE-4A4F-B735-D9FB714DF420}" dt="2023-11-13T17:40:58.060" v="12192" actId="478"/>
          <ac:spMkLst>
            <pc:docMk/>
            <pc:sldMk cId="22665038" sldId="2146449601"/>
            <ac:spMk id="16" creationId="{6E7DB366-6BE5-F37E-3611-E5FEE2A72DC4}"/>
          </ac:spMkLst>
        </pc:spChg>
        <pc:spChg chg="del">
          <ac:chgData name="Pico, Sandra" userId="cc8376c2-a3b5-4a4f-8a94-916433d842ab" providerId="ADAL" clId="{5E62E25B-A0EE-4A4F-B735-D9FB714DF420}" dt="2023-11-13T17:40:58.060" v="12192" actId="478"/>
          <ac:spMkLst>
            <pc:docMk/>
            <pc:sldMk cId="22665038" sldId="2146449601"/>
            <ac:spMk id="17" creationId="{527A3F53-10F9-F047-16E1-A32609BDDF95}"/>
          </ac:spMkLst>
        </pc:spChg>
        <pc:spChg chg="del">
          <ac:chgData name="Pico, Sandra" userId="cc8376c2-a3b5-4a4f-8a94-916433d842ab" providerId="ADAL" clId="{5E62E25B-A0EE-4A4F-B735-D9FB714DF420}" dt="2023-11-13T17:40:58.060" v="12192" actId="478"/>
          <ac:spMkLst>
            <pc:docMk/>
            <pc:sldMk cId="22665038" sldId="2146449601"/>
            <ac:spMk id="18" creationId="{3EC11180-8712-BA91-498E-D34D7EDB9AD1}"/>
          </ac:spMkLst>
        </pc:spChg>
        <pc:spChg chg="del">
          <ac:chgData name="Pico, Sandra" userId="cc8376c2-a3b5-4a4f-8a94-916433d842ab" providerId="ADAL" clId="{5E62E25B-A0EE-4A4F-B735-D9FB714DF420}" dt="2023-11-13T17:40:58.060" v="12192" actId="478"/>
          <ac:spMkLst>
            <pc:docMk/>
            <pc:sldMk cId="22665038" sldId="2146449601"/>
            <ac:spMk id="19" creationId="{E0611522-B12A-1233-A1EC-47D2619F4DFF}"/>
          </ac:spMkLst>
        </pc:spChg>
        <pc:spChg chg="add mod">
          <ac:chgData name="Pico, Sandra" userId="cc8376c2-a3b5-4a4f-8a94-916433d842ab" providerId="ADAL" clId="{5E62E25B-A0EE-4A4F-B735-D9FB714DF420}" dt="2023-11-13T17:41:06.576" v="12208"/>
          <ac:spMkLst>
            <pc:docMk/>
            <pc:sldMk cId="22665038" sldId="2146449601"/>
            <ac:spMk id="21" creationId="{D6EEAA67-40C8-F00F-582B-17747D16AC3D}"/>
          </ac:spMkLst>
        </pc:spChg>
        <pc:spChg chg="add mod">
          <ac:chgData name="Pico, Sandra" userId="cc8376c2-a3b5-4a4f-8a94-916433d842ab" providerId="ADAL" clId="{5E62E25B-A0EE-4A4F-B735-D9FB714DF420}" dt="2023-11-13T17:41:06.576" v="12208"/>
          <ac:spMkLst>
            <pc:docMk/>
            <pc:sldMk cId="22665038" sldId="2146449601"/>
            <ac:spMk id="25" creationId="{CD4DB64D-C4E3-7522-6B75-672ED616D013}"/>
          </ac:spMkLst>
        </pc:spChg>
        <pc:spChg chg="add mod">
          <ac:chgData name="Pico, Sandra" userId="cc8376c2-a3b5-4a4f-8a94-916433d842ab" providerId="ADAL" clId="{5E62E25B-A0EE-4A4F-B735-D9FB714DF420}" dt="2023-11-13T17:41:06.576" v="12208"/>
          <ac:spMkLst>
            <pc:docMk/>
            <pc:sldMk cId="22665038" sldId="2146449601"/>
            <ac:spMk id="26" creationId="{81E442E6-0789-1C5C-DB64-81D220F46AE0}"/>
          </ac:spMkLst>
        </pc:spChg>
        <pc:spChg chg="add mod">
          <ac:chgData name="Pico, Sandra" userId="cc8376c2-a3b5-4a4f-8a94-916433d842ab" providerId="ADAL" clId="{5E62E25B-A0EE-4A4F-B735-D9FB714DF420}" dt="2023-11-13T17:41:06.576" v="12208"/>
          <ac:spMkLst>
            <pc:docMk/>
            <pc:sldMk cId="22665038" sldId="2146449601"/>
            <ac:spMk id="27" creationId="{62C61CF4-B867-BDA8-4845-3B2B72080514}"/>
          </ac:spMkLst>
        </pc:spChg>
        <pc:spChg chg="add mod">
          <ac:chgData name="Pico, Sandra" userId="cc8376c2-a3b5-4a4f-8a94-916433d842ab" providerId="ADAL" clId="{5E62E25B-A0EE-4A4F-B735-D9FB714DF420}" dt="2023-11-13T17:41:06.576" v="12208"/>
          <ac:spMkLst>
            <pc:docMk/>
            <pc:sldMk cId="22665038" sldId="2146449601"/>
            <ac:spMk id="29" creationId="{C3B4884C-7996-CBF9-A040-C77E549A6C41}"/>
          </ac:spMkLst>
        </pc:spChg>
        <pc:spChg chg="add mod">
          <ac:chgData name="Pico, Sandra" userId="cc8376c2-a3b5-4a4f-8a94-916433d842ab" providerId="ADAL" clId="{5E62E25B-A0EE-4A4F-B735-D9FB714DF420}" dt="2023-11-13T17:41:06.576" v="12208"/>
          <ac:spMkLst>
            <pc:docMk/>
            <pc:sldMk cId="22665038" sldId="2146449601"/>
            <ac:spMk id="31" creationId="{06D88F8F-DE81-2044-40EF-10BEA4F41FA9}"/>
          </ac:spMkLst>
        </pc:spChg>
        <pc:spChg chg="del">
          <ac:chgData name="Pico, Sandra" userId="cc8376c2-a3b5-4a4f-8a94-916433d842ab" providerId="ADAL" clId="{5E62E25B-A0EE-4A4F-B735-D9FB714DF420}" dt="2023-11-13T17:40:58.060" v="12192" actId="478"/>
          <ac:spMkLst>
            <pc:docMk/>
            <pc:sldMk cId="22665038" sldId="2146449601"/>
            <ac:spMk id="35" creationId="{2D727EEF-D503-8446-D0E7-ABB6D2114BCC}"/>
          </ac:spMkLst>
        </pc:spChg>
        <pc:spChg chg="del">
          <ac:chgData name="Pico, Sandra" userId="cc8376c2-a3b5-4a4f-8a94-916433d842ab" providerId="ADAL" clId="{5E62E25B-A0EE-4A4F-B735-D9FB714DF420}" dt="2023-11-13T17:40:58.060" v="12192" actId="478"/>
          <ac:spMkLst>
            <pc:docMk/>
            <pc:sldMk cId="22665038" sldId="2146449601"/>
            <ac:spMk id="37" creationId="{EE80C835-F18E-0DC8-C01E-E381570ACDEF}"/>
          </ac:spMkLst>
        </pc:spChg>
        <pc:spChg chg="del">
          <ac:chgData name="Pico, Sandra" userId="cc8376c2-a3b5-4a4f-8a94-916433d842ab" providerId="ADAL" clId="{5E62E25B-A0EE-4A4F-B735-D9FB714DF420}" dt="2023-11-13T17:40:58.060" v="12192" actId="478"/>
          <ac:spMkLst>
            <pc:docMk/>
            <pc:sldMk cId="22665038" sldId="2146449601"/>
            <ac:spMk id="39" creationId="{B0C9C96D-2699-C760-AB2B-25F290D2074E}"/>
          </ac:spMkLst>
        </pc:spChg>
        <pc:spChg chg="del">
          <ac:chgData name="Pico, Sandra" userId="cc8376c2-a3b5-4a4f-8a94-916433d842ab" providerId="ADAL" clId="{5E62E25B-A0EE-4A4F-B735-D9FB714DF420}" dt="2023-11-13T17:40:58.060" v="12192" actId="478"/>
          <ac:spMkLst>
            <pc:docMk/>
            <pc:sldMk cId="22665038" sldId="2146449601"/>
            <ac:spMk id="41" creationId="{5D5CFB22-293A-9577-1E06-8EC2B344B396}"/>
          </ac:spMkLst>
        </pc:spChg>
        <pc:spChg chg="del">
          <ac:chgData name="Pico, Sandra" userId="cc8376c2-a3b5-4a4f-8a94-916433d842ab" providerId="ADAL" clId="{5E62E25B-A0EE-4A4F-B735-D9FB714DF420}" dt="2023-11-13T17:40:58.060" v="12192" actId="478"/>
          <ac:spMkLst>
            <pc:docMk/>
            <pc:sldMk cId="22665038" sldId="2146449601"/>
            <ac:spMk id="43" creationId="{C78E6E5C-8441-7498-8B33-5E46687188E6}"/>
          </ac:spMkLst>
        </pc:spChg>
        <pc:spChg chg="del">
          <ac:chgData name="Pico, Sandra" userId="cc8376c2-a3b5-4a4f-8a94-916433d842ab" providerId="ADAL" clId="{5E62E25B-A0EE-4A4F-B735-D9FB714DF420}" dt="2023-11-13T17:40:58.060" v="12192" actId="478"/>
          <ac:spMkLst>
            <pc:docMk/>
            <pc:sldMk cId="22665038" sldId="2146449601"/>
            <ac:spMk id="45" creationId="{431968B0-C7B7-2B46-3E99-85FFCDE4E417}"/>
          </ac:spMkLst>
        </pc:spChg>
        <pc:spChg chg="add mod">
          <ac:chgData name="Pico, Sandra" userId="cc8376c2-a3b5-4a4f-8a94-916433d842ab" providerId="ADAL" clId="{5E62E25B-A0EE-4A4F-B735-D9FB714DF420}" dt="2023-11-13T17:41:06.576" v="12208"/>
          <ac:spMkLst>
            <pc:docMk/>
            <pc:sldMk cId="22665038" sldId="2146449601"/>
            <ac:spMk id="56" creationId="{D75EF3AC-3E69-45AC-86E3-F77F153759DA}"/>
          </ac:spMkLst>
        </pc:spChg>
        <pc:spChg chg="add mod">
          <ac:chgData name="Pico, Sandra" userId="cc8376c2-a3b5-4a4f-8a94-916433d842ab" providerId="ADAL" clId="{5E62E25B-A0EE-4A4F-B735-D9FB714DF420}" dt="2023-11-13T17:41:06.576" v="12208"/>
          <ac:spMkLst>
            <pc:docMk/>
            <pc:sldMk cId="22665038" sldId="2146449601"/>
            <ac:spMk id="57" creationId="{5D10D063-DE77-4500-B4CB-08161FDFF951}"/>
          </ac:spMkLst>
        </pc:spChg>
        <pc:spChg chg="add mod">
          <ac:chgData name="Pico, Sandra" userId="cc8376c2-a3b5-4a4f-8a94-916433d842ab" providerId="ADAL" clId="{5E62E25B-A0EE-4A4F-B735-D9FB714DF420}" dt="2023-11-13T17:41:06.576" v="12208"/>
          <ac:spMkLst>
            <pc:docMk/>
            <pc:sldMk cId="22665038" sldId="2146449601"/>
            <ac:spMk id="58" creationId="{19D67E35-D570-DA78-C9EF-2C3DBD544639}"/>
          </ac:spMkLst>
        </pc:spChg>
        <pc:spChg chg="add mod">
          <ac:chgData name="Pico, Sandra" userId="cc8376c2-a3b5-4a4f-8a94-916433d842ab" providerId="ADAL" clId="{5E62E25B-A0EE-4A4F-B735-D9FB714DF420}" dt="2023-11-13T17:41:06.576" v="12208"/>
          <ac:spMkLst>
            <pc:docMk/>
            <pc:sldMk cId="22665038" sldId="2146449601"/>
            <ac:spMk id="59" creationId="{FAF0467E-2DFC-AA1E-0CE0-BBBED76C968E}"/>
          </ac:spMkLst>
        </pc:spChg>
        <pc:spChg chg="add mod">
          <ac:chgData name="Pico, Sandra" userId="cc8376c2-a3b5-4a4f-8a94-916433d842ab" providerId="ADAL" clId="{5E62E25B-A0EE-4A4F-B735-D9FB714DF420}" dt="2023-11-13T17:41:06.576" v="12208"/>
          <ac:spMkLst>
            <pc:docMk/>
            <pc:sldMk cId="22665038" sldId="2146449601"/>
            <ac:spMk id="60" creationId="{89916FB8-0492-D844-06B6-19F36D914E06}"/>
          </ac:spMkLst>
        </pc:spChg>
        <pc:spChg chg="add mod">
          <ac:chgData name="Pico, Sandra" userId="cc8376c2-a3b5-4a4f-8a94-916433d842ab" providerId="ADAL" clId="{5E62E25B-A0EE-4A4F-B735-D9FB714DF420}" dt="2023-11-13T17:41:06.576" v="12208"/>
          <ac:spMkLst>
            <pc:docMk/>
            <pc:sldMk cId="22665038" sldId="2146449601"/>
            <ac:spMk id="61" creationId="{861DF3A0-5E99-8C09-5053-01FF85CC8F22}"/>
          </ac:spMkLst>
        </pc:spChg>
        <pc:spChg chg="add mod">
          <ac:chgData name="Pico, Sandra" userId="cc8376c2-a3b5-4a4f-8a94-916433d842ab" providerId="ADAL" clId="{5E62E25B-A0EE-4A4F-B735-D9FB714DF420}" dt="2023-11-13T17:41:06.576" v="12208"/>
          <ac:spMkLst>
            <pc:docMk/>
            <pc:sldMk cId="22665038" sldId="2146449601"/>
            <ac:spMk id="62" creationId="{D778D087-B1A3-30CE-FE31-84C9F01FB605}"/>
          </ac:spMkLst>
        </pc:spChg>
        <pc:spChg chg="add mod">
          <ac:chgData name="Pico, Sandra" userId="cc8376c2-a3b5-4a4f-8a94-916433d842ab" providerId="ADAL" clId="{5E62E25B-A0EE-4A4F-B735-D9FB714DF420}" dt="2023-11-13T17:41:06.576" v="12208"/>
          <ac:spMkLst>
            <pc:docMk/>
            <pc:sldMk cId="22665038" sldId="2146449601"/>
            <ac:spMk id="63" creationId="{63E93BFD-F91A-CFA4-51C4-38618B8AA7C7}"/>
          </ac:spMkLst>
        </pc:spChg>
        <pc:spChg chg="add mod">
          <ac:chgData name="Pico, Sandra" userId="cc8376c2-a3b5-4a4f-8a94-916433d842ab" providerId="ADAL" clId="{5E62E25B-A0EE-4A4F-B735-D9FB714DF420}" dt="2023-11-13T17:41:06.576" v="12208"/>
          <ac:spMkLst>
            <pc:docMk/>
            <pc:sldMk cId="22665038" sldId="2146449601"/>
            <ac:spMk id="64" creationId="{D079696C-61D5-5532-B080-FE2820357395}"/>
          </ac:spMkLst>
        </pc:spChg>
        <pc:picChg chg="add mod">
          <ac:chgData name="Pico, Sandra" userId="cc8376c2-a3b5-4a4f-8a94-916433d842ab" providerId="ADAL" clId="{5E62E25B-A0EE-4A4F-B735-D9FB714DF420}" dt="2023-11-13T17:41:06.576" v="12208"/>
          <ac:picMkLst>
            <pc:docMk/>
            <pc:sldMk cId="22665038" sldId="2146449601"/>
            <ac:picMk id="6" creationId="{B0C39A58-85C2-2F93-4981-2EE94BE12D8F}"/>
          </ac:picMkLst>
        </pc:picChg>
        <pc:picChg chg="add mod">
          <ac:chgData name="Pico, Sandra" userId="cc8376c2-a3b5-4a4f-8a94-916433d842ab" providerId="ADAL" clId="{5E62E25B-A0EE-4A4F-B735-D9FB714DF420}" dt="2023-11-13T17:41:06.576" v="12208"/>
          <ac:picMkLst>
            <pc:docMk/>
            <pc:sldMk cId="22665038" sldId="2146449601"/>
            <ac:picMk id="8" creationId="{4166AB0D-990D-5008-F509-0D936D5C9B9A}"/>
          </ac:picMkLst>
        </pc:picChg>
        <pc:picChg chg="del">
          <ac:chgData name="Pico, Sandra" userId="cc8376c2-a3b5-4a4f-8a94-916433d842ab" providerId="ADAL" clId="{5E62E25B-A0EE-4A4F-B735-D9FB714DF420}" dt="2023-11-13T17:40:58.060" v="12192" actId="478"/>
          <ac:picMkLst>
            <pc:docMk/>
            <pc:sldMk cId="22665038" sldId="2146449601"/>
            <ac:picMk id="10" creationId="{F4C2A609-E559-B9CF-16EF-165AB9E23CC0}"/>
          </ac:picMkLst>
        </pc:picChg>
        <pc:picChg chg="del">
          <ac:chgData name="Pico, Sandra" userId="cc8376c2-a3b5-4a4f-8a94-916433d842ab" providerId="ADAL" clId="{5E62E25B-A0EE-4A4F-B735-D9FB714DF420}" dt="2023-11-13T17:40:58.060" v="12192" actId="478"/>
          <ac:picMkLst>
            <pc:docMk/>
            <pc:sldMk cId="22665038" sldId="2146449601"/>
            <ac:picMk id="15" creationId="{3BDACE39-8635-256F-9AAC-C06B9541AB79}"/>
          </ac:picMkLst>
        </pc:picChg>
        <pc:picChg chg="del">
          <ac:chgData name="Pico, Sandra" userId="cc8376c2-a3b5-4a4f-8a94-916433d842ab" providerId="ADAL" clId="{5E62E25B-A0EE-4A4F-B735-D9FB714DF420}" dt="2023-11-13T17:40:58.060" v="12192" actId="478"/>
          <ac:picMkLst>
            <pc:docMk/>
            <pc:sldMk cId="22665038" sldId="2146449601"/>
            <ac:picMk id="20" creationId="{372517BF-85CE-EC17-9C70-CA8AB90C431F}"/>
          </ac:picMkLst>
        </pc:picChg>
        <pc:picChg chg="add mod">
          <ac:chgData name="Pico, Sandra" userId="cc8376c2-a3b5-4a4f-8a94-916433d842ab" providerId="ADAL" clId="{5E62E25B-A0EE-4A4F-B735-D9FB714DF420}" dt="2023-11-13T17:41:06.576" v="12208"/>
          <ac:picMkLst>
            <pc:docMk/>
            <pc:sldMk cId="22665038" sldId="2146449601"/>
            <ac:picMk id="22" creationId="{4D679E38-D95B-95C6-5947-4B03C1039BE2}"/>
          </ac:picMkLst>
        </pc:picChg>
        <pc:picChg chg="add mod">
          <ac:chgData name="Pico, Sandra" userId="cc8376c2-a3b5-4a4f-8a94-916433d842ab" providerId="ADAL" clId="{5E62E25B-A0EE-4A4F-B735-D9FB714DF420}" dt="2023-11-13T17:41:06.576" v="12208"/>
          <ac:picMkLst>
            <pc:docMk/>
            <pc:sldMk cId="22665038" sldId="2146449601"/>
            <ac:picMk id="23" creationId="{40EA531A-9EB1-7291-72D0-9839B298256C}"/>
          </ac:picMkLst>
        </pc:picChg>
        <pc:picChg chg="add mod">
          <ac:chgData name="Pico, Sandra" userId="cc8376c2-a3b5-4a4f-8a94-916433d842ab" providerId="ADAL" clId="{5E62E25B-A0EE-4A4F-B735-D9FB714DF420}" dt="2023-11-13T17:41:06.576" v="12208"/>
          <ac:picMkLst>
            <pc:docMk/>
            <pc:sldMk cId="22665038" sldId="2146449601"/>
            <ac:picMk id="24" creationId="{E21BE5E8-761F-3B1F-0E72-9CA7F5B0788E}"/>
          </ac:picMkLst>
        </pc:picChg>
        <pc:picChg chg="add mod">
          <ac:chgData name="Pico, Sandra" userId="cc8376c2-a3b5-4a4f-8a94-916433d842ab" providerId="ADAL" clId="{5E62E25B-A0EE-4A4F-B735-D9FB714DF420}" dt="2023-11-13T17:41:06.576" v="12208"/>
          <ac:picMkLst>
            <pc:docMk/>
            <pc:sldMk cId="22665038" sldId="2146449601"/>
            <ac:picMk id="28" creationId="{FF84CA63-CEEB-63A4-31E3-37D92FB53BF5}"/>
          </ac:picMkLst>
        </pc:picChg>
        <pc:picChg chg="add mod">
          <ac:chgData name="Pico, Sandra" userId="cc8376c2-a3b5-4a4f-8a94-916433d842ab" providerId="ADAL" clId="{5E62E25B-A0EE-4A4F-B735-D9FB714DF420}" dt="2023-11-13T17:41:06.576" v="12208"/>
          <ac:picMkLst>
            <pc:docMk/>
            <pc:sldMk cId="22665038" sldId="2146449601"/>
            <ac:picMk id="30" creationId="{2ECEF600-B983-8BAA-AABF-80B1CB8C15F5}"/>
          </ac:picMkLst>
        </pc:picChg>
        <pc:picChg chg="add mod">
          <ac:chgData name="Pico, Sandra" userId="cc8376c2-a3b5-4a4f-8a94-916433d842ab" providerId="ADAL" clId="{5E62E25B-A0EE-4A4F-B735-D9FB714DF420}" dt="2023-11-13T17:41:06.576" v="12208"/>
          <ac:picMkLst>
            <pc:docMk/>
            <pc:sldMk cId="22665038" sldId="2146449601"/>
            <ac:picMk id="32" creationId="{7DF89ADA-EE75-6BBC-B1D8-BD3459975829}"/>
          </ac:picMkLst>
        </pc:picChg>
        <pc:picChg chg="add mod">
          <ac:chgData name="Pico, Sandra" userId="cc8376c2-a3b5-4a4f-8a94-916433d842ab" providerId="ADAL" clId="{5E62E25B-A0EE-4A4F-B735-D9FB714DF420}" dt="2023-11-13T17:41:06.576" v="12208"/>
          <ac:picMkLst>
            <pc:docMk/>
            <pc:sldMk cId="22665038" sldId="2146449601"/>
            <ac:picMk id="33" creationId="{BE45E44D-B7D6-ABFD-9B85-9EC3F35D9AD4}"/>
          </ac:picMkLst>
        </pc:picChg>
        <pc:picChg chg="add mod">
          <ac:chgData name="Pico, Sandra" userId="cc8376c2-a3b5-4a4f-8a94-916433d842ab" providerId="ADAL" clId="{5E62E25B-A0EE-4A4F-B735-D9FB714DF420}" dt="2023-11-13T17:41:06.576" v="12208"/>
          <ac:picMkLst>
            <pc:docMk/>
            <pc:sldMk cId="22665038" sldId="2146449601"/>
            <ac:picMk id="34" creationId="{EDE5031A-364C-E2F4-C470-EB87885DB36D}"/>
          </ac:picMkLst>
        </pc:picChg>
        <pc:picChg chg="del">
          <ac:chgData name="Pico, Sandra" userId="cc8376c2-a3b5-4a4f-8a94-916433d842ab" providerId="ADAL" clId="{5E62E25B-A0EE-4A4F-B735-D9FB714DF420}" dt="2023-11-13T17:40:58.060" v="12192" actId="478"/>
          <ac:picMkLst>
            <pc:docMk/>
            <pc:sldMk cId="22665038" sldId="2146449601"/>
            <ac:picMk id="36" creationId="{E5E4735D-CB0D-6F2C-3F14-99CF2F7BB7D8}"/>
          </ac:picMkLst>
        </pc:picChg>
        <pc:picChg chg="del">
          <ac:chgData name="Pico, Sandra" userId="cc8376c2-a3b5-4a4f-8a94-916433d842ab" providerId="ADAL" clId="{5E62E25B-A0EE-4A4F-B735-D9FB714DF420}" dt="2023-11-13T17:40:58.060" v="12192" actId="478"/>
          <ac:picMkLst>
            <pc:docMk/>
            <pc:sldMk cId="22665038" sldId="2146449601"/>
            <ac:picMk id="38" creationId="{BB7AEA39-2D0C-C653-8A24-8A5E037EE1D2}"/>
          </ac:picMkLst>
        </pc:picChg>
        <pc:picChg chg="del">
          <ac:chgData name="Pico, Sandra" userId="cc8376c2-a3b5-4a4f-8a94-916433d842ab" providerId="ADAL" clId="{5E62E25B-A0EE-4A4F-B735-D9FB714DF420}" dt="2023-11-13T17:40:58.060" v="12192" actId="478"/>
          <ac:picMkLst>
            <pc:docMk/>
            <pc:sldMk cId="22665038" sldId="2146449601"/>
            <ac:picMk id="40" creationId="{03D591A7-39E2-1981-3B39-B32F47AACD0B}"/>
          </ac:picMkLst>
        </pc:picChg>
        <pc:picChg chg="del">
          <ac:chgData name="Pico, Sandra" userId="cc8376c2-a3b5-4a4f-8a94-916433d842ab" providerId="ADAL" clId="{5E62E25B-A0EE-4A4F-B735-D9FB714DF420}" dt="2023-11-13T17:40:58.060" v="12192" actId="478"/>
          <ac:picMkLst>
            <pc:docMk/>
            <pc:sldMk cId="22665038" sldId="2146449601"/>
            <ac:picMk id="42" creationId="{FEFFFCA5-B656-6F18-EFB1-EF05166F92C8}"/>
          </ac:picMkLst>
        </pc:picChg>
        <pc:picChg chg="del">
          <ac:chgData name="Pico, Sandra" userId="cc8376c2-a3b5-4a4f-8a94-916433d842ab" providerId="ADAL" clId="{5E62E25B-A0EE-4A4F-B735-D9FB714DF420}" dt="2023-11-13T17:40:58.060" v="12192" actId="478"/>
          <ac:picMkLst>
            <pc:docMk/>
            <pc:sldMk cId="22665038" sldId="2146449601"/>
            <ac:picMk id="44" creationId="{C0B9A1C7-5BC4-8C69-063A-F499FD62319C}"/>
          </ac:picMkLst>
        </pc:picChg>
        <pc:picChg chg="del">
          <ac:chgData name="Pico, Sandra" userId="cc8376c2-a3b5-4a4f-8a94-916433d842ab" providerId="ADAL" clId="{5E62E25B-A0EE-4A4F-B735-D9FB714DF420}" dt="2023-11-13T17:40:58.060" v="12192" actId="478"/>
          <ac:picMkLst>
            <pc:docMk/>
            <pc:sldMk cId="22665038" sldId="2146449601"/>
            <ac:picMk id="46" creationId="{676DBBBA-F70A-2964-1BD8-A3EEDD88C694}"/>
          </ac:picMkLst>
        </pc:picChg>
        <pc:picChg chg="del">
          <ac:chgData name="Pico, Sandra" userId="cc8376c2-a3b5-4a4f-8a94-916433d842ab" providerId="ADAL" clId="{5E62E25B-A0EE-4A4F-B735-D9FB714DF420}" dt="2023-11-13T17:40:58.060" v="12192" actId="478"/>
          <ac:picMkLst>
            <pc:docMk/>
            <pc:sldMk cId="22665038" sldId="2146449601"/>
            <ac:picMk id="47" creationId="{F0FB568C-D611-B100-CEE5-055C9BFC8493}"/>
          </ac:picMkLst>
        </pc:picChg>
        <pc:picChg chg="del">
          <ac:chgData name="Pico, Sandra" userId="cc8376c2-a3b5-4a4f-8a94-916433d842ab" providerId="ADAL" clId="{5E62E25B-A0EE-4A4F-B735-D9FB714DF420}" dt="2023-11-13T17:40:58.060" v="12192" actId="478"/>
          <ac:picMkLst>
            <pc:docMk/>
            <pc:sldMk cId="22665038" sldId="2146449601"/>
            <ac:picMk id="48" creationId="{9AD9D93B-E0EF-8D0E-3128-443281B5BA7D}"/>
          </ac:picMkLst>
        </pc:picChg>
        <pc:picChg chg="del">
          <ac:chgData name="Pico, Sandra" userId="cc8376c2-a3b5-4a4f-8a94-916433d842ab" providerId="ADAL" clId="{5E62E25B-A0EE-4A4F-B735-D9FB714DF420}" dt="2023-11-13T17:40:58.060" v="12192" actId="478"/>
          <ac:picMkLst>
            <pc:docMk/>
            <pc:sldMk cId="22665038" sldId="2146449601"/>
            <ac:picMk id="49" creationId="{E6DD4B61-46F7-324F-D608-A277A5344B61}"/>
          </ac:picMkLst>
        </pc:picChg>
        <pc:picChg chg="del">
          <ac:chgData name="Pico, Sandra" userId="cc8376c2-a3b5-4a4f-8a94-916433d842ab" providerId="ADAL" clId="{5E62E25B-A0EE-4A4F-B735-D9FB714DF420}" dt="2023-11-13T17:40:58.060" v="12192" actId="478"/>
          <ac:picMkLst>
            <pc:docMk/>
            <pc:sldMk cId="22665038" sldId="2146449601"/>
            <ac:picMk id="50" creationId="{08E18EAA-CC3C-658E-3D22-C9C1F59F0533}"/>
          </ac:picMkLst>
        </pc:picChg>
        <pc:picChg chg="del">
          <ac:chgData name="Pico, Sandra" userId="cc8376c2-a3b5-4a4f-8a94-916433d842ab" providerId="ADAL" clId="{5E62E25B-A0EE-4A4F-B735-D9FB714DF420}" dt="2023-11-13T17:40:58.060" v="12192" actId="478"/>
          <ac:picMkLst>
            <pc:docMk/>
            <pc:sldMk cId="22665038" sldId="2146449601"/>
            <ac:picMk id="51" creationId="{8578DC97-14F7-A0C4-B1F7-080974350979}"/>
          </ac:picMkLst>
        </pc:picChg>
        <pc:picChg chg="del">
          <ac:chgData name="Pico, Sandra" userId="cc8376c2-a3b5-4a4f-8a94-916433d842ab" providerId="ADAL" clId="{5E62E25B-A0EE-4A4F-B735-D9FB714DF420}" dt="2023-11-13T17:40:58.060" v="12192" actId="478"/>
          <ac:picMkLst>
            <pc:docMk/>
            <pc:sldMk cId="22665038" sldId="2146449601"/>
            <ac:picMk id="52" creationId="{90B0052A-29F4-9543-0A78-E2A4983DB63A}"/>
          </ac:picMkLst>
        </pc:picChg>
        <pc:picChg chg="del">
          <ac:chgData name="Pico, Sandra" userId="cc8376c2-a3b5-4a4f-8a94-916433d842ab" providerId="ADAL" clId="{5E62E25B-A0EE-4A4F-B735-D9FB714DF420}" dt="2023-11-13T17:40:58.060" v="12192" actId="478"/>
          <ac:picMkLst>
            <pc:docMk/>
            <pc:sldMk cId="22665038" sldId="2146449601"/>
            <ac:picMk id="53" creationId="{0E38DE86-0347-0491-789D-853AC53732C1}"/>
          </ac:picMkLst>
        </pc:picChg>
        <pc:picChg chg="del">
          <ac:chgData name="Pico, Sandra" userId="cc8376c2-a3b5-4a4f-8a94-916433d842ab" providerId="ADAL" clId="{5E62E25B-A0EE-4A4F-B735-D9FB714DF420}" dt="2023-11-13T17:40:58.060" v="12192" actId="478"/>
          <ac:picMkLst>
            <pc:docMk/>
            <pc:sldMk cId="22665038" sldId="2146449601"/>
            <ac:picMk id="54" creationId="{31550FC4-9B0D-B7C6-69E0-710A53723F23}"/>
          </ac:picMkLst>
        </pc:picChg>
        <pc:picChg chg="add mod">
          <ac:chgData name="Pico, Sandra" userId="cc8376c2-a3b5-4a4f-8a94-916433d842ab" providerId="ADAL" clId="{5E62E25B-A0EE-4A4F-B735-D9FB714DF420}" dt="2023-11-13T17:41:06.576" v="12208"/>
          <ac:picMkLst>
            <pc:docMk/>
            <pc:sldMk cId="22665038" sldId="2146449601"/>
            <ac:picMk id="55" creationId="{CE63A3B9-B664-23FB-C864-76FDF0FF0738}"/>
          </ac:picMkLst>
        </pc:picChg>
      </pc:sldChg>
      <pc:sldChg chg="addSp delSp modSp add mod modNotesTx">
        <pc:chgData name="Pico, Sandra" userId="cc8376c2-a3b5-4a4f-8a94-916433d842ab" providerId="ADAL" clId="{5E62E25B-A0EE-4A4F-B735-D9FB714DF420}" dt="2023-11-13T17:58:56.285" v="13443" actId="20577"/>
        <pc:sldMkLst>
          <pc:docMk/>
          <pc:sldMk cId="321783128" sldId="2146449602"/>
        </pc:sldMkLst>
        <pc:spChg chg="add mod">
          <ac:chgData name="Pico, Sandra" userId="cc8376c2-a3b5-4a4f-8a94-916433d842ab" providerId="ADAL" clId="{5E62E25B-A0EE-4A4F-B735-D9FB714DF420}" dt="2023-11-13T17:57:19.207" v="13270" actId="1076"/>
          <ac:spMkLst>
            <pc:docMk/>
            <pc:sldMk cId="321783128" sldId="2146449602"/>
            <ac:spMk id="2" creationId="{D7F2D3AE-C385-1BE9-99F6-947AE79436FE}"/>
          </ac:spMkLst>
        </pc:spChg>
        <pc:spChg chg="mod">
          <ac:chgData name="Pico, Sandra" userId="cc8376c2-a3b5-4a4f-8a94-916433d842ab" providerId="ADAL" clId="{5E62E25B-A0EE-4A4F-B735-D9FB714DF420}" dt="2023-11-13T17:55:38.209" v="13040" actId="20577"/>
          <ac:spMkLst>
            <pc:docMk/>
            <pc:sldMk cId="321783128" sldId="2146449602"/>
            <ac:spMk id="3" creationId="{56D48B30-D919-DE96-C825-EB0B994B0346}"/>
          </ac:spMkLst>
        </pc:spChg>
        <pc:spChg chg="add mod">
          <ac:chgData name="Pico, Sandra" userId="cc8376c2-a3b5-4a4f-8a94-916433d842ab" providerId="ADAL" clId="{5E62E25B-A0EE-4A4F-B735-D9FB714DF420}" dt="2023-11-13T17:57:21.439" v="13271" actId="1076"/>
          <ac:spMkLst>
            <pc:docMk/>
            <pc:sldMk cId="321783128" sldId="2146449602"/>
            <ac:spMk id="6" creationId="{66B493BA-C890-2972-B3F9-328C98F46856}"/>
          </ac:spMkLst>
        </pc:spChg>
        <pc:spChg chg="del mod">
          <ac:chgData name="Pico, Sandra" userId="cc8376c2-a3b5-4a4f-8a94-916433d842ab" providerId="ADAL" clId="{5E62E25B-A0EE-4A4F-B735-D9FB714DF420}" dt="2023-11-13T17:56:25.358" v="13116" actId="478"/>
          <ac:spMkLst>
            <pc:docMk/>
            <pc:sldMk cId="321783128" sldId="2146449602"/>
            <ac:spMk id="7" creationId="{B2006D1D-DEFD-44F3-3B6F-37735AFEEA6C}"/>
          </ac:spMkLst>
        </pc:spChg>
        <pc:spChg chg="add mod">
          <ac:chgData name="Pico, Sandra" userId="cc8376c2-a3b5-4a4f-8a94-916433d842ab" providerId="ADAL" clId="{5E62E25B-A0EE-4A4F-B735-D9FB714DF420}" dt="2023-11-13T17:57:19.207" v="13270" actId="1076"/>
          <ac:spMkLst>
            <pc:docMk/>
            <pc:sldMk cId="321783128" sldId="2146449602"/>
            <ac:spMk id="8" creationId="{F7296AC6-73C3-49A5-294C-02BA5EFECB19}"/>
          </ac:spMkLst>
        </pc:spChg>
        <pc:spChg chg="add del mod">
          <ac:chgData name="Pico, Sandra" userId="cc8376c2-a3b5-4a4f-8a94-916433d842ab" providerId="ADAL" clId="{5E62E25B-A0EE-4A4F-B735-D9FB714DF420}" dt="2023-11-13T17:57:28.524" v="13275" actId="478"/>
          <ac:spMkLst>
            <pc:docMk/>
            <pc:sldMk cId="321783128" sldId="2146449602"/>
            <ac:spMk id="9" creationId="{6D395B15-EA49-EB0E-FA69-97B5D982F44D}"/>
          </ac:spMkLst>
        </pc:spChg>
        <pc:spChg chg="add mod">
          <ac:chgData name="Pico, Sandra" userId="cc8376c2-a3b5-4a4f-8a94-916433d842ab" providerId="ADAL" clId="{5E62E25B-A0EE-4A4F-B735-D9FB714DF420}" dt="2023-11-13T17:57:39.649" v="13290" actId="20577"/>
          <ac:spMkLst>
            <pc:docMk/>
            <pc:sldMk cId="321783128" sldId="2146449602"/>
            <ac:spMk id="10" creationId="{38212F85-F93A-4494-A6E5-BF5E607C814A}"/>
          </ac:spMkLst>
        </pc:spChg>
        <pc:spChg chg="mod">
          <ac:chgData name="Pico, Sandra" userId="cc8376c2-a3b5-4a4f-8a94-916433d842ab" providerId="ADAL" clId="{5E62E25B-A0EE-4A4F-B735-D9FB714DF420}" dt="2023-11-13T17:57:19.207" v="13270" actId="1076"/>
          <ac:spMkLst>
            <pc:docMk/>
            <pc:sldMk cId="321783128" sldId="2146449602"/>
            <ac:spMk id="11" creationId="{D0E92906-B017-679C-4E12-0E6CF5FEF122}"/>
          </ac:spMkLst>
        </pc:spChg>
        <pc:spChg chg="del mod">
          <ac:chgData name="Pico, Sandra" userId="cc8376c2-a3b5-4a4f-8a94-916433d842ab" providerId="ADAL" clId="{5E62E25B-A0EE-4A4F-B735-D9FB714DF420}" dt="2023-11-13T17:56:21.634" v="13112" actId="478"/>
          <ac:spMkLst>
            <pc:docMk/>
            <pc:sldMk cId="321783128" sldId="2146449602"/>
            <ac:spMk id="12" creationId="{FE87D850-5FB6-D75A-0888-55E3735DC83A}"/>
          </ac:spMkLst>
        </pc:spChg>
        <pc:spChg chg="del">
          <ac:chgData name="Pico, Sandra" userId="cc8376c2-a3b5-4a4f-8a94-916433d842ab" providerId="ADAL" clId="{5E62E25B-A0EE-4A4F-B735-D9FB714DF420}" dt="2023-11-13T17:56:22.226" v="13113" actId="478"/>
          <ac:spMkLst>
            <pc:docMk/>
            <pc:sldMk cId="321783128" sldId="2146449602"/>
            <ac:spMk id="13" creationId="{2D07AB8F-C38B-0BA9-B516-0D1E06D1D9E3}"/>
          </ac:spMkLst>
        </pc:spChg>
        <pc:spChg chg="del">
          <ac:chgData name="Pico, Sandra" userId="cc8376c2-a3b5-4a4f-8a94-916433d842ab" providerId="ADAL" clId="{5E62E25B-A0EE-4A4F-B735-D9FB714DF420}" dt="2023-11-13T17:56:23.361" v="13114" actId="478"/>
          <ac:spMkLst>
            <pc:docMk/>
            <pc:sldMk cId="321783128" sldId="2146449602"/>
            <ac:spMk id="14" creationId="{C2E95265-474A-A8D1-20FD-AF56F98F039B}"/>
          </ac:spMkLst>
        </pc:spChg>
        <pc:spChg chg="del">
          <ac:chgData name="Pico, Sandra" userId="cc8376c2-a3b5-4a4f-8a94-916433d842ab" providerId="ADAL" clId="{5E62E25B-A0EE-4A4F-B735-D9FB714DF420}" dt="2023-11-13T17:56:24.192" v="13115" actId="478"/>
          <ac:spMkLst>
            <pc:docMk/>
            <pc:sldMk cId="321783128" sldId="2146449602"/>
            <ac:spMk id="15" creationId="{5EF95AFA-B933-690D-1F98-41D2053FBAEF}"/>
          </ac:spMkLst>
        </pc:spChg>
        <pc:spChg chg="add mod">
          <ac:chgData name="Pico, Sandra" userId="cc8376c2-a3b5-4a4f-8a94-916433d842ab" providerId="ADAL" clId="{5E62E25B-A0EE-4A4F-B735-D9FB714DF420}" dt="2023-11-13T17:57:46.965" v="13306" actId="20577"/>
          <ac:spMkLst>
            <pc:docMk/>
            <pc:sldMk cId="321783128" sldId="2146449602"/>
            <ac:spMk id="16" creationId="{2DD3D41A-EC68-0914-7B41-BB02591F3647}"/>
          </ac:spMkLst>
        </pc:spChg>
        <pc:spChg chg="add mod">
          <ac:chgData name="Pico, Sandra" userId="cc8376c2-a3b5-4a4f-8a94-916433d842ab" providerId="ADAL" clId="{5E62E25B-A0EE-4A4F-B735-D9FB714DF420}" dt="2023-11-13T17:57:57.246" v="13321" actId="20577"/>
          <ac:spMkLst>
            <pc:docMk/>
            <pc:sldMk cId="321783128" sldId="2146449602"/>
            <ac:spMk id="17" creationId="{85BF0DDF-B0B5-9053-63E3-62E58B213691}"/>
          </ac:spMkLst>
        </pc:spChg>
        <pc:spChg chg="add mod">
          <ac:chgData name="Pico, Sandra" userId="cc8376c2-a3b5-4a4f-8a94-916433d842ab" providerId="ADAL" clId="{5E62E25B-A0EE-4A4F-B735-D9FB714DF420}" dt="2023-11-13T17:58:38.392" v="13323" actId="1076"/>
          <ac:spMkLst>
            <pc:docMk/>
            <pc:sldMk cId="321783128" sldId="2146449602"/>
            <ac:spMk id="19" creationId="{307431E9-2F6F-D04A-70FF-1C72C5B58F22}"/>
          </ac:spMkLst>
        </pc:spChg>
      </pc:sldChg>
      <pc:sldChg chg="delSp modSp add mod ord">
        <pc:chgData name="Pico, Sandra" userId="cc8376c2-a3b5-4a4f-8a94-916433d842ab" providerId="ADAL" clId="{5E62E25B-A0EE-4A4F-B735-D9FB714DF420}" dt="2023-11-13T17:59:18.956" v="13450"/>
        <pc:sldMkLst>
          <pc:docMk/>
          <pc:sldMk cId="1826198510" sldId="2146449603"/>
        </pc:sldMkLst>
        <pc:spChg chg="mod">
          <ac:chgData name="Pico, Sandra" userId="cc8376c2-a3b5-4a4f-8a94-916433d842ab" providerId="ADAL" clId="{5E62E25B-A0EE-4A4F-B735-D9FB714DF420}" dt="2023-11-13T17:59:15.904" v="13448" actId="1076"/>
          <ac:spMkLst>
            <pc:docMk/>
            <pc:sldMk cId="1826198510" sldId="2146449603"/>
            <ac:spMk id="7" creationId="{920FA86B-42FB-79A7-4929-52B896E416AF}"/>
          </ac:spMkLst>
        </pc:spChg>
        <pc:spChg chg="del">
          <ac:chgData name="Pico, Sandra" userId="cc8376c2-a3b5-4a4f-8a94-916433d842ab" providerId="ADAL" clId="{5E62E25B-A0EE-4A4F-B735-D9FB714DF420}" dt="2023-11-13T17:59:11.696" v="13447" actId="478"/>
          <ac:spMkLst>
            <pc:docMk/>
            <pc:sldMk cId="1826198510" sldId="2146449603"/>
            <ac:spMk id="11" creationId="{5A54C943-892D-8683-FBA7-E8575FD11544}"/>
          </ac:spMkLst>
        </pc:spChg>
        <pc:spChg chg="del">
          <ac:chgData name="Pico, Sandra" userId="cc8376c2-a3b5-4a4f-8a94-916433d842ab" providerId="ADAL" clId="{5E62E25B-A0EE-4A4F-B735-D9FB714DF420}" dt="2023-11-13T17:59:11.696" v="13447" actId="478"/>
          <ac:spMkLst>
            <pc:docMk/>
            <pc:sldMk cId="1826198510" sldId="2146449603"/>
            <ac:spMk id="12" creationId="{9348E9EC-C8A4-DDF7-D9E4-CE75A0E0D0F8}"/>
          </ac:spMkLst>
        </pc:spChg>
        <pc:spChg chg="del">
          <ac:chgData name="Pico, Sandra" userId="cc8376c2-a3b5-4a4f-8a94-916433d842ab" providerId="ADAL" clId="{5E62E25B-A0EE-4A4F-B735-D9FB714DF420}" dt="2023-11-13T17:59:11.696" v="13447" actId="478"/>
          <ac:spMkLst>
            <pc:docMk/>
            <pc:sldMk cId="1826198510" sldId="2146449603"/>
            <ac:spMk id="13" creationId="{32D5EC47-732D-5AE4-92E8-FA565A7FF94F}"/>
          </ac:spMkLst>
        </pc:spChg>
        <pc:picChg chg="mod">
          <ac:chgData name="Pico, Sandra" userId="cc8376c2-a3b5-4a4f-8a94-916433d842ab" providerId="ADAL" clId="{5E62E25B-A0EE-4A4F-B735-D9FB714DF420}" dt="2023-11-13T17:59:15.904" v="13448" actId="1076"/>
          <ac:picMkLst>
            <pc:docMk/>
            <pc:sldMk cId="1826198510" sldId="2146449603"/>
            <ac:picMk id="6" creationId="{1C556F57-2E33-F7EC-3B3B-67682AD55C82}"/>
          </ac:picMkLst>
        </pc:picChg>
        <pc:picChg chg="del">
          <ac:chgData name="Pico, Sandra" userId="cc8376c2-a3b5-4a4f-8a94-916433d842ab" providerId="ADAL" clId="{5E62E25B-A0EE-4A4F-B735-D9FB714DF420}" dt="2023-11-13T17:59:11.696" v="13447" actId="478"/>
          <ac:picMkLst>
            <pc:docMk/>
            <pc:sldMk cId="1826198510" sldId="2146449603"/>
            <ac:picMk id="8" creationId="{B0DCEBFE-6B4B-8586-BCF5-09C9A8771711}"/>
          </ac:picMkLst>
        </pc:picChg>
        <pc:picChg chg="del">
          <ac:chgData name="Pico, Sandra" userId="cc8376c2-a3b5-4a4f-8a94-916433d842ab" providerId="ADAL" clId="{5E62E25B-A0EE-4A4F-B735-D9FB714DF420}" dt="2023-11-13T17:59:11.696" v="13447" actId="478"/>
          <ac:picMkLst>
            <pc:docMk/>
            <pc:sldMk cId="1826198510" sldId="2146449603"/>
            <ac:picMk id="9" creationId="{42E70681-7F82-B76B-9F23-D3FD618055E2}"/>
          </ac:picMkLst>
        </pc:picChg>
        <pc:picChg chg="del">
          <ac:chgData name="Pico, Sandra" userId="cc8376c2-a3b5-4a4f-8a94-916433d842ab" providerId="ADAL" clId="{5E62E25B-A0EE-4A4F-B735-D9FB714DF420}" dt="2023-11-13T17:59:11.696" v="13447" actId="478"/>
          <ac:picMkLst>
            <pc:docMk/>
            <pc:sldMk cId="1826198510" sldId="2146449603"/>
            <ac:picMk id="10" creationId="{513E0838-77FD-67E6-1BF6-879AC93F98C8}"/>
          </ac:picMkLst>
        </pc:picChg>
      </pc:sldChg>
      <pc:sldChg chg="modSp add del mod">
        <pc:chgData name="Pico, Sandra" userId="cc8376c2-a3b5-4a4f-8a94-916433d842ab" providerId="ADAL" clId="{5E62E25B-A0EE-4A4F-B735-D9FB714DF420}" dt="2023-11-13T18:01:19.909" v="13522" actId="47"/>
        <pc:sldMkLst>
          <pc:docMk/>
          <pc:sldMk cId="2390356299" sldId="2146449604"/>
        </pc:sldMkLst>
        <pc:spChg chg="mod">
          <ac:chgData name="Pico, Sandra" userId="cc8376c2-a3b5-4a4f-8a94-916433d842ab" providerId="ADAL" clId="{5E62E25B-A0EE-4A4F-B735-D9FB714DF420}" dt="2023-11-13T17:59:48.316" v="13476" actId="20577"/>
          <ac:spMkLst>
            <pc:docMk/>
            <pc:sldMk cId="2390356299" sldId="2146449604"/>
            <ac:spMk id="3" creationId="{56D48B30-D919-DE96-C825-EB0B994B0346}"/>
          </ac:spMkLst>
        </pc:spChg>
      </pc:sldChg>
      <pc:sldChg chg="addSp delSp modSp add mod ord modNotesTx">
        <pc:chgData name="Pico, Sandra" userId="cc8376c2-a3b5-4a4f-8a94-916433d842ab" providerId="ADAL" clId="{5E62E25B-A0EE-4A4F-B735-D9FB714DF420}" dt="2023-11-13T18:02:59.848" v="13674" actId="20577"/>
        <pc:sldMkLst>
          <pc:docMk/>
          <pc:sldMk cId="2903773058" sldId="2146449605"/>
        </pc:sldMkLst>
        <pc:spChg chg="del">
          <ac:chgData name="Pico, Sandra" userId="cc8376c2-a3b5-4a4f-8a94-916433d842ab" providerId="ADAL" clId="{5E62E25B-A0EE-4A4F-B735-D9FB714DF420}" dt="2023-11-13T18:00:01.048" v="13505" actId="478"/>
          <ac:spMkLst>
            <pc:docMk/>
            <pc:sldMk cId="2903773058" sldId="2146449605"/>
            <ac:spMk id="2" creationId="{D7F2D3AE-C385-1BE9-99F6-947AE79436FE}"/>
          </ac:spMkLst>
        </pc:spChg>
        <pc:spChg chg="mod">
          <ac:chgData name="Pico, Sandra" userId="cc8376c2-a3b5-4a4f-8a94-916433d842ab" providerId="ADAL" clId="{5E62E25B-A0EE-4A4F-B735-D9FB714DF420}" dt="2023-11-13T17:59:57.554" v="13501" actId="20577"/>
          <ac:spMkLst>
            <pc:docMk/>
            <pc:sldMk cId="2903773058" sldId="2146449605"/>
            <ac:spMk id="3" creationId="{56D48B30-D919-DE96-C825-EB0B994B0346}"/>
          </ac:spMkLst>
        </pc:spChg>
        <pc:spChg chg="del">
          <ac:chgData name="Pico, Sandra" userId="cc8376c2-a3b5-4a4f-8a94-916433d842ab" providerId="ADAL" clId="{5E62E25B-A0EE-4A4F-B735-D9FB714DF420}" dt="2023-11-13T18:00:02.555" v="13507" actId="478"/>
          <ac:spMkLst>
            <pc:docMk/>
            <pc:sldMk cId="2903773058" sldId="2146449605"/>
            <ac:spMk id="6" creationId="{66B493BA-C890-2972-B3F9-328C98F46856}"/>
          </ac:spMkLst>
        </pc:spChg>
        <pc:spChg chg="del">
          <ac:chgData name="Pico, Sandra" userId="cc8376c2-a3b5-4a4f-8a94-916433d842ab" providerId="ADAL" clId="{5E62E25B-A0EE-4A4F-B735-D9FB714DF420}" dt="2023-11-13T18:00:03.751" v="13509" actId="478"/>
          <ac:spMkLst>
            <pc:docMk/>
            <pc:sldMk cId="2903773058" sldId="2146449605"/>
            <ac:spMk id="8" creationId="{F7296AC6-73C3-49A5-294C-02BA5EFECB19}"/>
          </ac:spMkLst>
        </pc:spChg>
        <pc:spChg chg="add mod">
          <ac:chgData name="Pico, Sandra" userId="cc8376c2-a3b5-4a4f-8a94-916433d842ab" providerId="ADAL" clId="{5E62E25B-A0EE-4A4F-B735-D9FB714DF420}" dt="2023-11-13T18:00:27.281" v="13516" actId="1076"/>
          <ac:spMkLst>
            <pc:docMk/>
            <pc:sldMk cId="2903773058" sldId="2146449605"/>
            <ac:spMk id="9" creationId="{28927E65-4264-7AF7-5870-F93A6BBEC16C}"/>
          </ac:spMkLst>
        </pc:spChg>
        <pc:spChg chg="del mod">
          <ac:chgData name="Pico, Sandra" userId="cc8376c2-a3b5-4a4f-8a94-916433d842ab" providerId="ADAL" clId="{5E62E25B-A0EE-4A4F-B735-D9FB714DF420}" dt="2023-11-13T18:00:00.401" v="13504" actId="478"/>
          <ac:spMkLst>
            <pc:docMk/>
            <pc:sldMk cId="2903773058" sldId="2146449605"/>
            <ac:spMk id="10" creationId="{38212F85-F93A-4494-A6E5-BF5E607C814A}"/>
          </ac:spMkLst>
        </pc:spChg>
        <pc:spChg chg="del">
          <ac:chgData name="Pico, Sandra" userId="cc8376c2-a3b5-4a4f-8a94-916433d842ab" providerId="ADAL" clId="{5E62E25B-A0EE-4A4F-B735-D9FB714DF420}" dt="2023-11-13T17:59:59.711" v="13502" actId="478"/>
          <ac:spMkLst>
            <pc:docMk/>
            <pc:sldMk cId="2903773058" sldId="2146449605"/>
            <ac:spMk id="11" creationId="{D0E92906-B017-679C-4E12-0E6CF5FEF122}"/>
          </ac:spMkLst>
        </pc:spChg>
        <pc:spChg chg="del">
          <ac:chgData name="Pico, Sandra" userId="cc8376c2-a3b5-4a4f-8a94-916433d842ab" providerId="ADAL" clId="{5E62E25B-A0EE-4A4F-B735-D9FB714DF420}" dt="2023-11-13T18:00:01.783" v="13506" actId="478"/>
          <ac:spMkLst>
            <pc:docMk/>
            <pc:sldMk cId="2903773058" sldId="2146449605"/>
            <ac:spMk id="16" creationId="{2DD3D41A-EC68-0914-7B41-BB02591F3647}"/>
          </ac:spMkLst>
        </pc:spChg>
        <pc:spChg chg="del">
          <ac:chgData name="Pico, Sandra" userId="cc8376c2-a3b5-4a4f-8a94-916433d842ab" providerId="ADAL" clId="{5E62E25B-A0EE-4A4F-B735-D9FB714DF420}" dt="2023-11-13T18:00:03.304" v="13508" actId="478"/>
          <ac:spMkLst>
            <pc:docMk/>
            <pc:sldMk cId="2903773058" sldId="2146449605"/>
            <ac:spMk id="17" creationId="{85BF0DDF-B0B5-9053-63E3-62E58B213691}"/>
          </ac:spMkLst>
        </pc:spChg>
        <pc:spChg chg="del">
          <ac:chgData name="Pico, Sandra" userId="cc8376c2-a3b5-4a4f-8a94-916433d842ab" providerId="ADAL" clId="{5E62E25B-A0EE-4A4F-B735-D9FB714DF420}" dt="2023-11-13T18:00:04.392" v="13510" actId="478"/>
          <ac:spMkLst>
            <pc:docMk/>
            <pc:sldMk cId="2903773058" sldId="2146449605"/>
            <ac:spMk id="19" creationId="{307431E9-2F6F-D04A-70FF-1C72C5B58F22}"/>
          </ac:spMkLst>
        </pc:spChg>
        <pc:picChg chg="add mod">
          <ac:chgData name="Pico, Sandra" userId="cc8376c2-a3b5-4a4f-8a94-916433d842ab" providerId="ADAL" clId="{5E62E25B-A0EE-4A4F-B735-D9FB714DF420}" dt="2023-11-13T18:00:58.112" v="13521" actId="962"/>
          <ac:picMkLst>
            <pc:docMk/>
            <pc:sldMk cId="2903773058" sldId="2146449605"/>
            <ac:picMk id="13" creationId="{7AE1882B-C7C2-D26F-81A3-E0CD06AFF8F9}"/>
          </ac:picMkLst>
        </pc:picChg>
      </pc:sldChg>
      <pc:sldChg chg="addSp delSp modSp add mod ord">
        <pc:chgData name="Pico, Sandra" userId="cc8376c2-a3b5-4a4f-8a94-916433d842ab" providerId="ADAL" clId="{5E62E25B-A0EE-4A4F-B735-D9FB714DF420}" dt="2023-11-13T18:04:18.426" v="13726" actId="1076"/>
        <pc:sldMkLst>
          <pc:docMk/>
          <pc:sldMk cId="3607455564" sldId="2146449606"/>
        </pc:sldMkLst>
        <pc:spChg chg="del">
          <ac:chgData name="Pico, Sandra" userId="cc8376c2-a3b5-4a4f-8a94-916433d842ab" providerId="ADAL" clId="{5E62E25B-A0EE-4A4F-B735-D9FB714DF420}" dt="2023-11-13T18:04:06.892" v="13718" actId="478"/>
          <ac:spMkLst>
            <pc:docMk/>
            <pc:sldMk cId="3607455564" sldId="2146449606"/>
            <ac:spMk id="2" creationId="{13F9C0EA-B564-2C9D-45B5-C4D1A10393E4}"/>
          </ac:spMkLst>
        </pc:spChg>
        <pc:spChg chg="mod">
          <ac:chgData name="Pico, Sandra" userId="cc8376c2-a3b5-4a4f-8a94-916433d842ab" providerId="ADAL" clId="{5E62E25B-A0EE-4A4F-B735-D9FB714DF420}" dt="2023-11-13T18:04:03.948" v="13717" actId="20577"/>
          <ac:spMkLst>
            <pc:docMk/>
            <pc:sldMk cId="3607455564" sldId="2146449606"/>
            <ac:spMk id="3" creationId="{56D48B30-D919-DE96-C825-EB0B994B0346}"/>
          </ac:spMkLst>
        </pc:spChg>
        <pc:spChg chg="del">
          <ac:chgData name="Pico, Sandra" userId="cc8376c2-a3b5-4a4f-8a94-916433d842ab" providerId="ADAL" clId="{5E62E25B-A0EE-4A4F-B735-D9FB714DF420}" dt="2023-11-13T18:04:12.538" v="13721" actId="478"/>
          <ac:spMkLst>
            <pc:docMk/>
            <pc:sldMk cId="3607455564" sldId="2146449606"/>
            <ac:spMk id="17" creationId="{071A1C61-4469-BC21-893F-DAA1A06A0E90}"/>
          </ac:spMkLst>
        </pc:spChg>
        <pc:spChg chg="del mod">
          <ac:chgData name="Pico, Sandra" userId="cc8376c2-a3b5-4a4f-8a94-916433d842ab" providerId="ADAL" clId="{5E62E25B-A0EE-4A4F-B735-D9FB714DF420}" dt="2023-11-13T18:04:10.729" v="13720" actId="478"/>
          <ac:spMkLst>
            <pc:docMk/>
            <pc:sldMk cId="3607455564" sldId="2146449606"/>
            <ac:spMk id="18" creationId="{8F243505-CECC-431E-FC29-BD4A3BAB4025}"/>
          </ac:spMkLst>
        </pc:spChg>
        <pc:spChg chg="del">
          <ac:chgData name="Pico, Sandra" userId="cc8376c2-a3b5-4a4f-8a94-916433d842ab" providerId="ADAL" clId="{5E62E25B-A0EE-4A4F-B735-D9FB714DF420}" dt="2023-11-13T18:04:06.892" v="13718" actId="478"/>
          <ac:spMkLst>
            <pc:docMk/>
            <pc:sldMk cId="3607455564" sldId="2146449606"/>
            <ac:spMk id="19" creationId="{8C6A0C44-C7E0-76BF-1A9D-1AF46121E2F9}"/>
          </ac:spMkLst>
        </pc:spChg>
        <pc:spChg chg="del">
          <ac:chgData name="Pico, Sandra" userId="cc8376c2-a3b5-4a4f-8a94-916433d842ab" providerId="ADAL" clId="{5E62E25B-A0EE-4A4F-B735-D9FB714DF420}" dt="2023-11-13T18:04:06.892" v="13718" actId="478"/>
          <ac:spMkLst>
            <pc:docMk/>
            <pc:sldMk cId="3607455564" sldId="2146449606"/>
            <ac:spMk id="23" creationId="{F41FE6FF-8E04-7FB5-B091-1C72EE9C8E20}"/>
          </ac:spMkLst>
        </pc:spChg>
        <pc:spChg chg="del">
          <ac:chgData name="Pico, Sandra" userId="cc8376c2-a3b5-4a4f-8a94-916433d842ab" providerId="ADAL" clId="{5E62E25B-A0EE-4A4F-B735-D9FB714DF420}" dt="2023-11-13T18:04:06.892" v="13718" actId="478"/>
          <ac:spMkLst>
            <pc:docMk/>
            <pc:sldMk cId="3607455564" sldId="2146449606"/>
            <ac:spMk id="24" creationId="{2890D67E-FE74-51B4-9AB4-3F6F9E051726}"/>
          </ac:spMkLst>
        </pc:spChg>
        <pc:spChg chg="del">
          <ac:chgData name="Pico, Sandra" userId="cc8376c2-a3b5-4a4f-8a94-916433d842ab" providerId="ADAL" clId="{5E62E25B-A0EE-4A4F-B735-D9FB714DF420}" dt="2023-11-13T18:04:06.892" v="13718" actId="478"/>
          <ac:spMkLst>
            <pc:docMk/>
            <pc:sldMk cId="3607455564" sldId="2146449606"/>
            <ac:spMk id="25" creationId="{2EF7E0BF-C36C-5E18-A8E3-F744D94ABD70}"/>
          </ac:spMkLst>
        </pc:spChg>
        <pc:spChg chg="del">
          <ac:chgData name="Pico, Sandra" userId="cc8376c2-a3b5-4a4f-8a94-916433d842ab" providerId="ADAL" clId="{5E62E25B-A0EE-4A4F-B735-D9FB714DF420}" dt="2023-11-13T18:04:06.892" v="13718" actId="478"/>
          <ac:spMkLst>
            <pc:docMk/>
            <pc:sldMk cId="3607455564" sldId="2146449606"/>
            <ac:spMk id="26" creationId="{8A01C6CD-34B0-EB12-A5AB-8EDA8C01C6C0}"/>
          </ac:spMkLst>
        </pc:spChg>
        <pc:spChg chg="del">
          <ac:chgData name="Pico, Sandra" userId="cc8376c2-a3b5-4a4f-8a94-916433d842ab" providerId="ADAL" clId="{5E62E25B-A0EE-4A4F-B735-D9FB714DF420}" dt="2023-11-13T18:04:06.892" v="13718" actId="478"/>
          <ac:spMkLst>
            <pc:docMk/>
            <pc:sldMk cId="3607455564" sldId="2146449606"/>
            <ac:spMk id="27" creationId="{DA690FDB-9AB1-0097-0F0F-081B1DEACE2D}"/>
          </ac:spMkLst>
        </pc:spChg>
        <pc:picChg chg="del">
          <ac:chgData name="Pico, Sandra" userId="cc8376c2-a3b5-4a4f-8a94-916433d842ab" providerId="ADAL" clId="{5E62E25B-A0EE-4A4F-B735-D9FB714DF420}" dt="2023-11-13T18:04:06.892" v="13718" actId="478"/>
          <ac:picMkLst>
            <pc:docMk/>
            <pc:sldMk cId="3607455564" sldId="2146449606"/>
            <ac:picMk id="6" creationId="{4E471760-7ECA-FEC4-4A43-F0A042321079}"/>
          </ac:picMkLst>
        </pc:picChg>
        <pc:picChg chg="del">
          <ac:chgData name="Pico, Sandra" userId="cc8376c2-a3b5-4a4f-8a94-916433d842ab" providerId="ADAL" clId="{5E62E25B-A0EE-4A4F-B735-D9FB714DF420}" dt="2023-11-13T18:04:06.892" v="13718" actId="478"/>
          <ac:picMkLst>
            <pc:docMk/>
            <pc:sldMk cId="3607455564" sldId="2146449606"/>
            <ac:picMk id="8" creationId="{6FC2B86B-FFB6-7290-F88E-4D5E9DE05ADC}"/>
          </ac:picMkLst>
        </pc:picChg>
        <pc:picChg chg="del">
          <ac:chgData name="Pico, Sandra" userId="cc8376c2-a3b5-4a4f-8a94-916433d842ab" providerId="ADAL" clId="{5E62E25B-A0EE-4A4F-B735-D9FB714DF420}" dt="2023-11-13T18:04:06.892" v="13718" actId="478"/>
          <ac:picMkLst>
            <pc:docMk/>
            <pc:sldMk cId="3607455564" sldId="2146449606"/>
            <ac:picMk id="16" creationId="{A82A9B87-57F5-179E-180D-43C7AA46148A}"/>
          </ac:picMkLst>
        </pc:picChg>
        <pc:picChg chg="add mod">
          <ac:chgData name="Pico, Sandra" userId="cc8376c2-a3b5-4a4f-8a94-916433d842ab" providerId="ADAL" clId="{5E62E25B-A0EE-4A4F-B735-D9FB714DF420}" dt="2023-11-13T18:04:18.426" v="13726" actId="1076"/>
          <ac:picMkLst>
            <pc:docMk/>
            <pc:sldMk cId="3607455564" sldId="2146449606"/>
            <ac:picMk id="4098" creationId="{A0466AF3-4499-5AD9-FF43-3F5BEAD11BFE}"/>
          </ac:picMkLst>
        </pc:picChg>
        <pc:cxnChg chg="del">
          <ac:chgData name="Pico, Sandra" userId="cc8376c2-a3b5-4a4f-8a94-916433d842ab" providerId="ADAL" clId="{5E62E25B-A0EE-4A4F-B735-D9FB714DF420}" dt="2023-11-13T18:04:06.892" v="13718" actId="478"/>
          <ac:cxnSpMkLst>
            <pc:docMk/>
            <pc:sldMk cId="3607455564" sldId="2146449606"/>
            <ac:cxnSpMk id="20" creationId="{34A41E36-DB9C-531A-26AA-1CEE8C2F7702}"/>
          </ac:cxnSpMkLst>
        </pc:cxnChg>
        <pc:cxnChg chg="del">
          <ac:chgData name="Pico, Sandra" userId="cc8376c2-a3b5-4a4f-8a94-916433d842ab" providerId="ADAL" clId="{5E62E25B-A0EE-4A4F-B735-D9FB714DF420}" dt="2023-11-13T18:04:06.892" v="13718" actId="478"/>
          <ac:cxnSpMkLst>
            <pc:docMk/>
            <pc:sldMk cId="3607455564" sldId="2146449606"/>
            <ac:cxnSpMk id="21" creationId="{E780BD0E-8AEB-F5DE-BEED-808D186B4F54}"/>
          </ac:cxnSpMkLst>
        </pc:cxnChg>
        <pc:cxnChg chg="del">
          <ac:chgData name="Pico, Sandra" userId="cc8376c2-a3b5-4a4f-8a94-916433d842ab" providerId="ADAL" clId="{5E62E25B-A0EE-4A4F-B735-D9FB714DF420}" dt="2023-11-13T18:04:06.892" v="13718" actId="478"/>
          <ac:cxnSpMkLst>
            <pc:docMk/>
            <pc:sldMk cId="3607455564" sldId="2146449606"/>
            <ac:cxnSpMk id="22" creationId="{F6A955CF-63B1-3F5B-1964-4D15FBAA20BB}"/>
          </ac:cxnSpMkLst>
        </pc:cxnChg>
      </pc:sldChg>
      <pc:sldChg chg="addSp delSp modSp add mod">
        <pc:chgData name="Pico, Sandra" userId="cc8376c2-a3b5-4a4f-8a94-916433d842ab" providerId="ADAL" clId="{5E62E25B-A0EE-4A4F-B735-D9FB714DF420}" dt="2023-11-13T18:04:55.562" v="13758" actId="1076"/>
        <pc:sldMkLst>
          <pc:docMk/>
          <pc:sldMk cId="740232305" sldId="2146449607"/>
        </pc:sldMkLst>
        <pc:spChg chg="del">
          <ac:chgData name="Pico, Sandra" userId="cc8376c2-a3b5-4a4f-8a94-916433d842ab" providerId="ADAL" clId="{5E62E25B-A0EE-4A4F-B735-D9FB714DF420}" dt="2023-11-13T18:04:46.544" v="13755" actId="478"/>
          <ac:spMkLst>
            <pc:docMk/>
            <pc:sldMk cId="740232305" sldId="2146449607"/>
            <ac:spMk id="2" creationId="{4E3C7453-8095-DC29-1D9F-8A7F0066C57A}"/>
          </ac:spMkLst>
        </pc:spChg>
        <pc:spChg chg="mod">
          <ac:chgData name="Pico, Sandra" userId="cc8376c2-a3b5-4a4f-8a94-916433d842ab" providerId="ADAL" clId="{5E62E25B-A0EE-4A4F-B735-D9FB714DF420}" dt="2023-11-13T18:04:43.688" v="13754" actId="20577"/>
          <ac:spMkLst>
            <pc:docMk/>
            <pc:sldMk cId="740232305" sldId="2146449607"/>
            <ac:spMk id="3" creationId="{56D48B30-D919-DE96-C825-EB0B994B0346}"/>
          </ac:spMkLst>
        </pc:spChg>
        <pc:spChg chg="del">
          <ac:chgData name="Pico, Sandra" userId="cc8376c2-a3b5-4a4f-8a94-916433d842ab" providerId="ADAL" clId="{5E62E25B-A0EE-4A4F-B735-D9FB714DF420}" dt="2023-11-13T18:04:46.544" v="13755" actId="478"/>
          <ac:spMkLst>
            <pc:docMk/>
            <pc:sldMk cId="740232305" sldId="2146449607"/>
            <ac:spMk id="6" creationId="{29018678-5D5F-D8A2-E6BC-C53F6BBE4245}"/>
          </ac:spMkLst>
        </pc:spChg>
        <pc:spChg chg="del">
          <ac:chgData name="Pico, Sandra" userId="cc8376c2-a3b5-4a4f-8a94-916433d842ab" providerId="ADAL" clId="{5E62E25B-A0EE-4A4F-B735-D9FB714DF420}" dt="2023-11-13T18:04:46.544" v="13755" actId="478"/>
          <ac:spMkLst>
            <pc:docMk/>
            <pc:sldMk cId="740232305" sldId="2146449607"/>
            <ac:spMk id="7" creationId="{2B0BD781-80AB-4937-0203-F46BD0D7B1A1}"/>
          </ac:spMkLst>
        </pc:spChg>
        <pc:spChg chg="del">
          <ac:chgData name="Pico, Sandra" userId="cc8376c2-a3b5-4a4f-8a94-916433d842ab" providerId="ADAL" clId="{5E62E25B-A0EE-4A4F-B735-D9FB714DF420}" dt="2023-11-13T18:04:46.544" v="13755" actId="478"/>
          <ac:spMkLst>
            <pc:docMk/>
            <pc:sldMk cId="740232305" sldId="2146449607"/>
            <ac:spMk id="8" creationId="{E0ABE033-246E-584C-E3F2-24B56266BF47}"/>
          </ac:spMkLst>
        </pc:spChg>
        <pc:spChg chg="del">
          <ac:chgData name="Pico, Sandra" userId="cc8376c2-a3b5-4a4f-8a94-916433d842ab" providerId="ADAL" clId="{5E62E25B-A0EE-4A4F-B735-D9FB714DF420}" dt="2023-11-13T18:04:46.544" v="13755" actId="478"/>
          <ac:spMkLst>
            <pc:docMk/>
            <pc:sldMk cId="740232305" sldId="2146449607"/>
            <ac:spMk id="11" creationId="{67250B2A-C81C-52D6-4644-E96770E90F8A}"/>
          </ac:spMkLst>
        </pc:spChg>
        <pc:spChg chg="del">
          <ac:chgData name="Pico, Sandra" userId="cc8376c2-a3b5-4a4f-8a94-916433d842ab" providerId="ADAL" clId="{5E62E25B-A0EE-4A4F-B735-D9FB714DF420}" dt="2023-11-13T18:04:46.544" v="13755" actId="478"/>
          <ac:spMkLst>
            <pc:docMk/>
            <pc:sldMk cId="740232305" sldId="2146449607"/>
            <ac:spMk id="12" creationId="{55D4847B-FDB7-2973-94F6-1B355F9814F5}"/>
          </ac:spMkLst>
        </pc:spChg>
        <pc:spChg chg="del">
          <ac:chgData name="Pico, Sandra" userId="cc8376c2-a3b5-4a4f-8a94-916433d842ab" providerId="ADAL" clId="{5E62E25B-A0EE-4A4F-B735-D9FB714DF420}" dt="2023-11-13T18:04:46.544" v="13755" actId="478"/>
          <ac:spMkLst>
            <pc:docMk/>
            <pc:sldMk cId="740232305" sldId="2146449607"/>
            <ac:spMk id="28" creationId="{D1E9B1E4-74A7-7AED-3C11-BE6250861CA3}"/>
          </ac:spMkLst>
        </pc:spChg>
        <pc:spChg chg="del">
          <ac:chgData name="Pico, Sandra" userId="cc8376c2-a3b5-4a4f-8a94-916433d842ab" providerId="ADAL" clId="{5E62E25B-A0EE-4A4F-B735-D9FB714DF420}" dt="2023-11-13T18:04:46.544" v="13755" actId="478"/>
          <ac:spMkLst>
            <pc:docMk/>
            <pc:sldMk cId="740232305" sldId="2146449607"/>
            <ac:spMk id="30" creationId="{C19D4952-04EE-DE75-305C-ABB38770FA60}"/>
          </ac:spMkLst>
        </pc:spChg>
        <pc:spChg chg="del">
          <ac:chgData name="Pico, Sandra" userId="cc8376c2-a3b5-4a4f-8a94-916433d842ab" providerId="ADAL" clId="{5E62E25B-A0EE-4A4F-B735-D9FB714DF420}" dt="2023-11-13T18:04:46.544" v="13755" actId="478"/>
          <ac:spMkLst>
            <pc:docMk/>
            <pc:sldMk cId="740232305" sldId="2146449607"/>
            <ac:spMk id="32" creationId="{80C528EE-7DF6-E3D0-A5B2-EE6EF4F01956}"/>
          </ac:spMkLst>
        </pc:spChg>
        <pc:spChg chg="del">
          <ac:chgData name="Pico, Sandra" userId="cc8376c2-a3b5-4a4f-8a94-916433d842ab" providerId="ADAL" clId="{5E62E25B-A0EE-4A4F-B735-D9FB714DF420}" dt="2023-11-13T18:04:46.544" v="13755" actId="478"/>
          <ac:spMkLst>
            <pc:docMk/>
            <pc:sldMk cId="740232305" sldId="2146449607"/>
            <ac:spMk id="34" creationId="{FA3FFDF3-BD41-44C8-FB27-49E8D98849FF}"/>
          </ac:spMkLst>
        </pc:spChg>
        <pc:spChg chg="del">
          <ac:chgData name="Pico, Sandra" userId="cc8376c2-a3b5-4a4f-8a94-916433d842ab" providerId="ADAL" clId="{5E62E25B-A0EE-4A4F-B735-D9FB714DF420}" dt="2023-11-13T18:04:46.544" v="13755" actId="478"/>
          <ac:spMkLst>
            <pc:docMk/>
            <pc:sldMk cId="740232305" sldId="2146449607"/>
            <ac:spMk id="36" creationId="{7A6D4C61-3EA9-BD94-AC99-4E916A91B879}"/>
          </ac:spMkLst>
        </pc:spChg>
        <pc:spChg chg="del">
          <ac:chgData name="Pico, Sandra" userId="cc8376c2-a3b5-4a4f-8a94-916433d842ab" providerId="ADAL" clId="{5E62E25B-A0EE-4A4F-B735-D9FB714DF420}" dt="2023-11-13T18:04:46.544" v="13755" actId="478"/>
          <ac:spMkLst>
            <pc:docMk/>
            <pc:sldMk cId="740232305" sldId="2146449607"/>
            <ac:spMk id="44" creationId="{535CB92E-8FB7-1F55-9F3A-89C33A61E7AC}"/>
          </ac:spMkLst>
        </pc:spChg>
        <pc:spChg chg="del">
          <ac:chgData name="Pico, Sandra" userId="cc8376c2-a3b5-4a4f-8a94-916433d842ab" providerId="ADAL" clId="{5E62E25B-A0EE-4A4F-B735-D9FB714DF420}" dt="2023-11-13T18:04:46.544" v="13755" actId="478"/>
          <ac:spMkLst>
            <pc:docMk/>
            <pc:sldMk cId="740232305" sldId="2146449607"/>
            <ac:spMk id="45" creationId="{2D2DA693-6009-3DB8-4959-5DC1205042E1}"/>
          </ac:spMkLst>
        </pc:spChg>
        <pc:spChg chg="del">
          <ac:chgData name="Pico, Sandra" userId="cc8376c2-a3b5-4a4f-8a94-916433d842ab" providerId="ADAL" clId="{5E62E25B-A0EE-4A4F-B735-D9FB714DF420}" dt="2023-11-13T18:04:46.544" v="13755" actId="478"/>
          <ac:spMkLst>
            <pc:docMk/>
            <pc:sldMk cId="740232305" sldId="2146449607"/>
            <ac:spMk id="46" creationId="{99845AB6-CB91-FA11-D175-5F5E610BB496}"/>
          </ac:spMkLst>
        </pc:spChg>
        <pc:picChg chg="del">
          <ac:chgData name="Pico, Sandra" userId="cc8376c2-a3b5-4a4f-8a94-916433d842ab" providerId="ADAL" clId="{5E62E25B-A0EE-4A4F-B735-D9FB714DF420}" dt="2023-11-13T18:04:46.544" v="13755" actId="478"/>
          <ac:picMkLst>
            <pc:docMk/>
            <pc:sldMk cId="740232305" sldId="2146449607"/>
            <ac:picMk id="9" creationId="{ABC0EAAE-1D4D-9461-3A17-D460F44E078F}"/>
          </ac:picMkLst>
        </pc:picChg>
        <pc:picChg chg="del">
          <ac:chgData name="Pico, Sandra" userId="cc8376c2-a3b5-4a4f-8a94-916433d842ab" providerId="ADAL" clId="{5E62E25B-A0EE-4A4F-B735-D9FB714DF420}" dt="2023-11-13T18:04:46.544" v="13755" actId="478"/>
          <ac:picMkLst>
            <pc:docMk/>
            <pc:sldMk cId="740232305" sldId="2146449607"/>
            <ac:picMk id="10" creationId="{5E590A7E-5F30-52E1-5A2F-347A81F39925}"/>
          </ac:picMkLst>
        </pc:picChg>
        <pc:picChg chg="del">
          <ac:chgData name="Pico, Sandra" userId="cc8376c2-a3b5-4a4f-8a94-916433d842ab" providerId="ADAL" clId="{5E62E25B-A0EE-4A4F-B735-D9FB714DF420}" dt="2023-11-13T18:04:46.544" v="13755" actId="478"/>
          <ac:picMkLst>
            <pc:docMk/>
            <pc:sldMk cId="740232305" sldId="2146449607"/>
            <ac:picMk id="13" creationId="{1D0E6FE9-AAD0-B2BB-DC50-40A1BC712E54}"/>
          </ac:picMkLst>
        </pc:picChg>
        <pc:picChg chg="del">
          <ac:chgData name="Pico, Sandra" userId="cc8376c2-a3b5-4a4f-8a94-916433d842ab" providerId="ADAL" clId="{5E62E25B-A0EE-4A4F-B735-D9FB714DF420}" dt="2023-11-13T18:04:46.544" v="13755" actId="478"/>
          <ac:picMkLst>
            <pc:docMk/>
            <pc:sldMk cId="740232305" sldId="2146449607"/>
            <ac:picMk id="29" creationId="{C44FDE84-9A3C-2F42-F6EB-CBADC90B54DD}"/>
          </ac:picMkLst>
        </pc:picChg>
        <pc:picChg chg="del">
          <ac:chgData name="Pico, Sandra" userId="cc8376c2-a3b5-4a4f-8a94-916433d842ab" providerId="ADAL" clId="{5E62E25B-A0EE-4A4F-B735-D9FB714DF420}" dt="2023-11-13T18:04:46.544" v="13755" actId="478"/>
          <ac:picMkLst>
            <pc:docMk/>
            <pc:sldMk cId="740232305" sldId="2146449607"/>
            <ac:picMk id="31" creationId="{524792FD-E98B-1AA1-EB04-BCD9A652BC37}"/>
          </ac:picMkLst>
        </pc:picChg>
        <pc:picChg chg="del">
          <ac:chgData name="Pico, Sandra" userId="cc8376c2-a3b5-4a4f-8a94-916433d842ab" providerId="ADAL" clId="{5E62E25B-A0EE-4A4F-B735-D9FB714DF420}" dt="2023-11-13T18:04:46.544" v="13755" actId="478"/>
          <ac:picMkLst>
            <pc:docMk/>
            <pc:sldMk cId="740232305" sldId="2146449607"/>
            <ac:picMk id="33" creationId="{BDEE7F8A-1F11-76D7-1EE1-A91C97621995}"/>
          </ac:picMkLst>
        </pc:picChg>
        <pc:picChg chg="del">
          <ac:chgData name="Pico, Sandra" userId="cc8376c2-a3b5-4a4f-8a94-916433d842ab" providerId="ADAL" clId="{5E62E25B-A0EE-4A4F-B735-D9FB714DF420}" dt="2023-11-13T18:04:46.544" v="13755" actId="478"/>
          <ac:picMkLst>
            <pc:docMk/>
            <pc:sldMk cId="740232305" sldId="2146449607"/>
            <ac:picMk id="35" creationId="{01DAEC1E-597D-999C-60C1-6D9B080E14F9}"/>
          </ac:picMkLst>
        </pc:picChg>
        <pc:picChg chg="del">
          <ac:chgData name="Pico, Sandra" userId="cc8376c2-a3b5-4a4f-8a94-916433d842ab" providerId="ADAL" clId="{5E62E25B-A0EE-4A4F-B735-D9FB714DF420}" dt="2023-11-13T18:04:46.544" v="13755" actId="478"/>
          <ac:picMkLst>
            <pc:docMk/>
            <pc:sldMk cId="740232305" sldId="2146449607"/>
            <ac:picMk id="37" creationId="{C009CB76-C646-2692-F8F6-60053C934FF2}"/>
          </ac:picMkLst>
        </pc:picChg>
        <pc:picChg chg="del">
          <ac:chgData name="Pico, Sandra" userId="cc8376c2-a3b5-4a4f-8a94-916433d842ab" providerId="ADAL" clId="{5E62E25B-A0EE-4A4F-B735-D9FB714DF420}" dt="2023-11-13T18:04:46.544" v="13755" actId="478"/>
          <ac:picMkLst>
            <pc:docMk/>
            <pc:sldMk cId="740232305" sldId="2146449607"/>
            <ac:picMk id="38" creationId="{4C2610C5-D5C4-6077-8915-10E4238EEC95}"/>
          </ac:picMkLst>
        </pc:picChg>
        <pc:picChg chg="add mod">
          <ac:chgData name="Pico, Sandra" userId="cc8376c2-a3b5-4a4f-8a94-916433d842ab" providerId="ADAL" clId="{5E62E25B-A0EE-4A4F-B735-D9FB714DF420}" dt="2023-11-13T18:04:55.562" v="13758" actId="1076"/>
          <ac:picMkLst>
            <pc:docMk/>
            <pc:sldMk cId="740232305" sldId="2146449607"/>
            <ac:picMk id="5122" creationId="{C51DD7CF-3377-E8D1-D51B-E107B604FD95}"/>
          </ac:picMkLst>
        </pc:picChg>
      </pc:sldChg>
      <pc:sldMasterChg chg="delSldLayout">
        <pc:chgData name="Pico, Sandra" userId="cc8376c2-a3b5-4a4f-8a94-916433d842ab" providerId="ADAL" clId="{5E62E25B-A0EE-4A4F-B735-D9FB714DF420}" dt="2023-11-13T17:41:08.598" v="12209" actId="47"/>
        <pc:sldMasterMkLst>
          <pc:docMk/>
          <pc:sldMasterMk cId="2905707773" sldId="2147483660"/>
        </pc:sldMasterMkLst>
        <pc:sldLayoutChg chg="del">
          <pc:chgData name="Pico, Sandra" userId="cc8376c2-a3b5-4a4f-8a94-916433d842ab" providerId="ADAL" clId="{5E62E25B-A0EE-4A4F-B735-D9FB714DF420}" dt="2023-11-13T17:41:08.598" v="12209" actId="47"/>
          <pc:sldLayoutMkLst>
            <pc:docMk/>
            <pc:sldMasterMk cId="2905707773" sldId="2147483660"/>
            <pc:sldLayoutMk cId="1583658867" sldId="2147483672"/>
          </pc:sldLayoutMkLst>
        </pc:sldLayoutChg>
        <pc:sldLayoutChg chg="del">
          <pc:chgData name="Pico, Sandra" userId="cc8376c2-a3b5-4a4f-8a94-916433d842ab" providerId="ADAL" clId="{5E62E25B-A0EE-4A4F-B735-D9FB714DF420}" dt="2023-11-13T17:38:54.649" v="12110" actId="47"/>
          <pc:sldLayoutMkLst>
            <pc:docMk/>
            <pc:sldMasterMk cId="2905707773" sldId="2147483660"/>
            <pc:sldLayoutMk cId="3303354864"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29/11/2023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a:p>
        </p:txBody>
      </p:sp>
    </p:spTree>
    <p:extLst>
      <p:ext uri="{BB962C8B-B14F-4D97-AF65-F5344CB8AC3E}">
        <p14:creationId xmlns:p14="http://schemas.microsoft.com/office/powerpoint/2010/main" val="179075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19</a:t>
            </a:fld>
            <a:endParaRPr lang="es-ES"/>
          </a:p>
        </p:txBody>
      </p:sp>
    </p:spTree>
    <p:extLst>
      <p:ext uri="{BB962C8B-B14F-4D97-AF65-F5344CB8AC3E}">
        <p14:creationId xmlns:p14="http://schemas.microsoft.com/office/powerpoint/2010/main" val="264803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a:p>
        </p:txBody>
      </p:sp>
    </p:spTree>
    <p:extLst>
      <p:ext uri="{BB962C8B-B14F-4D97-AF65-F5344CB8AC3E}">
        <p14:creationId xmlns:p14="http://schemas.microsoft.com/office/powerpoint/2010/main" val="80131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21</a:t>
            </a:fld>
            <a:endParaRPr lang="es-ES"/>
          </a:p>
        </p:txBody>
      </p:sp>
    </p:spTree>
    <p:extLst>
      <p:ext uri="{BB962C8B-B14F-4D97-AF65-F5344CB8AC3E}">
        <p14:creationId xmlns:p14="http://schemas.microsoft.com/office/powerpoint/2010/main" val="406538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286091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23</a:t>
            </a:fld>
            <a:endParaRPr lang="es-ES"/>
          </a:p>
        </p:txBody>
      </p:sp>
    </p:spTree>
    <p:extLst>
      <p:ext uri="{BB962C8B-B14F-4D97-AF65-F5344CB8AC3E}">
        <p14:creationId xmlns:p14="http://schemas.microsoft.com/office/powerpoint/2010/main" val="416754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25</a:t>
            </a:fld>
            <a:endParaRPr lang="es-ES"/>
          </a:p>
        </p:txBody>
      </p:sp>
    </p:spTree>
    <p:extLst>
      <p:ext uri="{BB962C8B-B14F-4D97-AF65-F5344CB8AC3E}">
        <p14:creationId xmlns:p14="http://schemas.microsoft.com/office/powerpoint/2010/main" val="27653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26</a:t>
            </a:fld>
            <a:endParaRPr lang="es-ES"/>
          </a:p>
        </p:txBody>
      </p:sp>
    </p:spTree>
    <p:extLst>
      <p:ext uri="{BB962C8B-B14F-4D97-AF65-F5344CB8AC3E}">
        <p14:creationId xmlns:p14="http://schemas.microsoft.com/office/powerpoint/2010/main" val="793026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27</a:t>
            </a:fld>
            <a:endParaRPr lang="es-ES"/>
          </a:p>
        </p:txBody>
      </p:sp>
    </p:spTree>
    <p:extLst>
      <p:ext uri="{BB962C8B-B14F-4D97-AF65-F5344CB8AC3E}">
        <p14:creationId xmlns:p14="http://schemas.microsoft.com/office/powerpoint/2010/main" val="255653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28</a:t>
            </a:fld>
            <a:endParaRPr lang="es-ES"/>
          </a:p>
        </p:txBody>
      </p:sp>
    </p:spTree>
    <p:extLst>
      <p:ext uri="{BB962C8B-B14F-4D97-AF65-F5344CB8AC3E}">
        <p14:creationId xmlns:p14="http://schemas.microsoft.com/office/powerpoint/2010/main" val="189120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29</a:t>
            </a:fld>
            <a:endParaRPr lang="es-ES"/>
          </a:p>
        </p:txBody>
      </p:sp>
    </p:spTree>
    <p:extLst>
      <p:ext uri="{BB962C8B-B14F-4D97-AF65-F5344CB8AC3E}">
        <p14:creationId xmlns:p14="http://schemas.microsoft.com/office/powerpoint/2010/main" val="272513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B3CD916-CFBC-421C-B03F-AD092698A4E5}" type="slidenum">
              <a:rPr lang="es-ES" smtClean="0"/>
              <a:t>7</a:t>
            </a:fld>
            <a:endParaRPr lang="es-ES"/>
          </a:p>
        </p:txBody>
      </p:sp>
    </p:spTree>
    <p:extLst>
      <p:ext uri="{BB962C8B-B14F-4D97-AF65-F5344CB8AC3E}">
        <p14:creationId xmlns:p14="http://schemas.microsoft.com/office/powerpoint/2010/main" val="1924486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131918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31</a:t>
            </a:fld>
            <a:endParaRPr lang="es-ES"/>
          </a:p>
        </p:txBody>
      </p:sp>
    </p:spTree>
    <p:extLst>
      <p:ext uri="{BB962C8B-B14F-4D97-AF65-F5344CB8AC3E}">
        <p14:creationId xmlns:p14="http://schemas.microsoft.com/office/powerpoint/2010/main" val="1346311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32</a:t>
            </a:fld>
            <a:endParaRPr lang="es-ES"/>
          </a:p>
        </p:txBody>
      </p:sp>
    </p:spTree>
    <p:extLst>
      <p:ext uri="{BB962C8B-B14F-4D97-AF65-F5344CB8AC3E}">
        <p14:creationId xmlns:p14="http://schemas.microsoft.com/office/powerpoint/2010/main" val="497367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33</a:t>
            </a:fld>
            <a:endParaRPr lang="es-ES"/>
          </a:p>
        </p:txBody>
      </p:sp>
    </p:spTree>
    <p:extLst>
      <p:ext uri="{BB962C8B-B14F-4D97-AF65-F5344CB8AC3E}">
        <p14:creationId xmlns:p14="http://schemas.microsoft.com/office/powerpoint/2010/main" val="2196136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34</a:t>
            </a:fld>
            <a:endParaRPr lang="es-ES"/>
          </a:p>
        </p:txBody>
      </p:sp>
    </p:spTree>
    <p:extLst>
      <p:ext uri="{BB962C8B-B14F-4D97-AF65-F5344CB8AC3E}">
        <p14:creationId xmlns:p14="http://schemas.microsoft.com/office/powerpoint/2010/main" val="969272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35</a:t>
            </a:fld>
            <a:endParaRPr lang="es-ES"/>
          </a:p>
        </p:txBody>
      </p:sp>
    </p:spTree>
    <p:extLst>
      <p:ext uri="{BB962C8B-B14F-4D97-AF65-F5344CB8AC3E}">
        <p14:creationId xmlns:p14="http://schemas.microsoft.com/office/powerpoint/2010/main" val="2301290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36</a:t>
            </a:fld>
            <a:endParaRPr lang="es-ES"/>
          </a:p>
        </p:txBody>
      </p:sp>
    </p:spTree>
    <p:extLst>
      <p:ext uri="{BB962C8B-B14F-4D97-AF65-F5344CB8AC3E}">
        <p14:creationId xmlns:p14="http://schemas.microsoft.com/office/powerpoint/2010/main" val="651882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37</a:t>
            </a:fld>
            <a:endParaRPr lang="es-ES"/>
          </a:p>
        </p:txBody>
      </p:sp>
    </p:spTree>
    <p:extLst>
      <p:ext uri="{BB962C8B-B14F-4D97-AF65-F5344CB8AC3E}">
        <p14:creationId xmlns:p14="http://schemas.microsoft.com/office/powerpoint/2010/main" val="2685990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38</a:t>
            </a:fld>
            <a:endParaRPr lang="es-ES"/>
          </a:p>
        </p:txBody>
      </p:sp>
    </p:spTree>
    <p:extLst>
      <p:ext uri="{BB962C8B-B14F-4D97-AF65-F5344CB8AC3E}">
        <p14:creationId xmlns:p14="http://schemas.microsoft.com/office/powerpoint/2010/main" val="4267268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40</a:t>
            </a:fld>
            <a:endParaRPr lang="es-ES"/>
          </a:p>
        </p:txBody>
      </p:sp>
    </p:spTree>
    <p:extLst>
      <p:ext uri="{BB962C8B-B14F-4D97-AF65-F5344CB8AC3E}">
        <p14:creationId xmlns:p14="http://schemas.microsoft.com/office/powerpoint/2010/main" val="40415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12</a:t>
            </a:fld>
            <a:endParaRPr lang="es-ES"/>
          </a:p>
        </p:txBody>
      </p:sp>
    </p:spTree>
    <p:extLst>
      <p:ext uri="{BB962C8B-B14F-4D97-AF65-F5344CB8AC3E}">
        <p14:creationId xmlns:p14="http://schemas.microsoft.com/office/powerpoint/2010/main" val="130219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41</a:t>
            </a:fld>
            <a:endParaRPr lang="es-ES"/>
          </a:p>
        </p:txBody>
      </p:sp>
    </p:spTree>
    <p:extLst>
      <p:ext uri="{BB962C8B-B14F-4D97-AF65-F5344CB8AC3E}">
        <p14:creationId xmlns:p14="http://schemas.microsoft.com/office/powerpoint/2010/main" val="800826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42</a:t>
            </a:fld>
            <a:endParaRPr lang="es-ES"/>
          </a:p>
        </p:txBody>
      </p:sp>
    </p:spTree>
    <p:extLst>
      <p:ext uri="{BB962C8B-B14F-4D97-AF65-F5344CB8AC3E}">
        <p14:creationId xmlns:p14="http://schemas.microsoft.com/office/powerpoint/2010/main" val="2875400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44</a:t>
            </a:fld>
            <a:endParaRPr lang="es-ES"/>
          </a:p>
        </p:txBody>
      </p:sp>
    </p:spTree>
    <p:extLst>
      <p:ext uri="{BB962C8B-B14F-4D97-AF65-F5344CB8AC3E}">
        <p14:creationId xmlns:p14="http://schemas.microsoft.com/office/powerpoint/2010/main" val="1207788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45</a:t>
            </a:fld>
            <a:endParaRPr lang="es-ES"/>
          </a:p>
        </p:txBody>
      </p:sp>
    </p:spTree>
    <p:extLst>
      <p:ext uri="{BB962C8B-B14F-4D97-AF65-F5344CB8AC3E}">
        <p14:creationId xmlns:p14="http://schemas.microsoft.com/office/powerpoint/2010/main" val="3313626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46</a:t>
            </a:fld>
            <a:endParaRPr lang="es-ES"/>
          </a:p>
        </p:txBody>
      </p:sp>
    </p:spTree>
    <p:extLst>
      <p:ext uri="{BB962C8B-B14F-4D97-AF65-F5344CB8AC3E}">
        <p14:creationId xmlns:p14="http://schemas.microsoft.com/office/powerpoint/2010/main" val="1298228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47</a:t>
            </a:fld>
            <a:endParaRPr lang="es-ES"/>
          </a:p>
        </p:txBody>
      </p:sp>
    </p:spTree>
    <p:extLst>
      <p:ext uri="{BB962C8B-B14F-4D97-AF65-F5344CB8AC3E}">
        <p14:creationId xmlns:p14="http://schemas.microsoft.com/office/powerpoint/2010/main" val="1946201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48</a:t>
            </a:fld>
            <a:endParaRPr lang="es-ES"/>
          </a:p>
        </p:txBody>
      </p:sp>
    </p:spTree>
    <p:extLst>
      <p:ext uri="{BB962C8B-B14F-4D97-AF65-F5344CB8AC3E}">
        <p14:creationId xmlns:p14="http://schemas.microsoft.com/office/powerpoint/2010/main" val="2307974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49</a:t>
            </a:fld>
            <a:endParaRPr lang="es-ES"/>
          </a:p>
        </p:txBody>
      </p:sp>
    </p:spTree>
    <p:extLst>
      <p:ext uri="{BB962C8B-B14F-4D97-AF65-F5344CB8AC3E}">
        <p14:creationId xmlns:p14="http://schemas.microsoft.com/office/powerpoint/2010/main" val="2301071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50</a:t>
            </a:fld>
            <a:endParaRPr lang="es-ES"/>
          </a:p>
        </p:txBody>
      </p:sp>
    </p:spTree>
    <p:extLst>
      <p:ext uri="{BB962C8B-B14F-4D97-AF65-F5344CB8AC3E}">
        <p14:creationId xmlns:p14="http://schemas.microsoft.com/office/powerpoint/2010/main" val="3674732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51</a:t>
            </a:fld>
            <a:endParaRPr lang="es-ES"/>
          </a:p>
        </p:txBody>
      </p:sp>
    </p:spTree>
    <p:extLst>
      <p:ext uri="{BB962C8B-B14F-4D97-AF65-F5344CB8AC3E}">
        <p14:creationId xmlns:p14="http://schemas.microsoft.com/office/powerpoint/2010/main" val="1953337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a:p>
        </p:txBody>
      </p:sp>
    </p:spTree>
    <p:extLst>
      <p:ext uri="{BB962C8B-B14F-4D97-AF65-F5344CB8AC3E}">
        <p14:creationId xmlns:p14="http://schemas.microsoft.com/office/powerpoint/2010/main" val="1955098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52</a:t>
            </a:fld>
            <a:endParaRPr lang="es-ES"/>
          </a:p>
        </p:txBody>
      </p:sp>
    </p:spTree>
    <p:extLst>
      <p:ext uri="{BB962C8B-B14F-4D97-AF65-F5344CB8AC3E}">
        <p14:creationId xmlns:p14="http://schemas.microsoft.com/office/powerpoint/2010/main" val="2245491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53</a:t>
            </a:fld>
            <a:endParaRPr lang="es-ES"/>
          </a:p>
        </p:txBody>
      </p:sp>
    </p:spTree>
    <p:extLst>
      <p:ext uri="{BB962C8B-B14F-4D97-AF65-F5344CB8AC3E}">
        <p14:creationId xmlns:p14="http://schemas.microsoft.com/office/powerpoint/2010/main" val="1237134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54</a:t>
            </a:fld>
            <a:endParaRPr lang="es-ES"/>
          </a:p>
        </p:txBody>
      </p:sp>
    </p:spTree>
    <p:extLst>
      <p:ext uri="{BB962C8B-B14F-4D97-AF65-F5344CB8AC3E}">
        <p14:creationId xmlns:p14="http://schemas.microsoft.com/office/powerpoint/2010/main" val="1306986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55</a:t>
            </a:fld>
            <a:endParaRPr lang="es-ES"/>
          </a:p>
        </p:txBody>
      </p:sp>
    </p:spTree>
    <p:extLst>
      <p:ext uri="{BB962C8B-B14F-4D97-AF65-F5344CB8AC3E}">
        <p14:creationId xmlns:p14="http://schemas.microsoft.com/office/powerpoint/2010/main" val="1513111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56</a:t>
            </a:fld>
            <a:endParaRPr lang="es-ES"/>
          </a:p>
        </p:txBody>
      </p:sp>
    </p:spTree>
    <p:extLst>
      <p:ext uri="{BB962C8B-B14F-4D97-AF65-F5344CB8AC3E}">
        <p14:creationId xmlns:p14="http://schemas.microsoft.com/office/powerpoint/2010/main" val="1658970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57</a:t>
            </a:fld>
            <a:endParaRPr lang="es-ES"/>
          </a:p>
        </p:txBody>
      </p:sp>
    </p:spTree>
    <p:extLst>
      <p:ext uri="{BB962C8B-B14F-4D97-AF65-F5344CB8AC3E}">
        <p14:creationId xmlns:p14="http://schemas.microsoft.com/office/powerpoint/2010/main" val="2688200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58</a:t>
            </a:fld>
            <a:endParaRPr lang="es-ES"/>
          </a:p>
        </p:txBody>
      </p:sp>
    </p:spTree>
    <p:extLst>
      <p:ext uri="{BB962C8B-B14F-4D97-AF65-F5344CB8AC3E}">
        <p14:creationId xmlns:p14="http://schemas.microsoft.com/office/powerpoint/2010/main" val="3189123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59</a:t>
            </a:fld>
            <a:endParaRPr lang="es-ES"/>
          </a:p>
        </p:txBody>
      </p:sp>
    </p:spTree>
    <p:extLst>
      <p:ext uri="{BB962C8B-B14F-4D97-AF65-F5344CB8AC3E}">
        <p14:creationId xmlns:p14="http://schemas.microsoft.com/office/powerpoint/2010/main" val="3195111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60</a:t>
            </a:fld>
            <a:endParaRPr lang="es-ES"/>
          </a:p>
        </p:txBody>
      </p:sp>
    </p:spTree>
    <p:extLst>
      <p:ext uri="{BB962C8B-B14F-4D97-AF65-F5344CB8AC3E}">
        <p14:creationId xmlns:p14="http://schemas.microsoft.com/office/powerpoint/2010/main" val="2373882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61</a:t>
            </a:fld>
            <a:endParaRPr lang="es-ES"/>
          </a:p>
        </p:txBody>
      </p:sp>
    </p:spTree>
    <p:extLst>
      <p:ext uri="{BB962C8B-B14F-4D97-AF65-F5344CB8AC3E}">
        <p14:creationId xmlns:p14="http://schemas.microsoft.com/office/powerpoint/2010/main" val="31745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14</a:t>
            </a:fld>
            <a:endParaRPr lang="es-ES"/>
          </a:p>
        </p:txBody>
      </p:sp>
    </p:spTree>
    <p:extLst>
      <p:ext uri="{BB962C8B-B14F-4D97-AF65-F5344CB8AC3E}">
        <p14:creationId xmlns:p14="http://schemas.microsoft.com/office/powerpoint/2010/main" val="2123202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62</a:t>
            </a:fld>
            <a:endParaRPr lang="es-ES"/>
          </a:p>
        </p:txBody>
      </p:sp>
    </p:spTree>
    <p:extLst>
      <p:ext uri="{BB962C8B-B14F-4D97-AF65-F5344CB8AC3E}">
        <p14:creationId xmlns:p14="http://schemas.microsoft.com/office/powerpoint/2010/main" val="776696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64</a:t>
            </a:fld>
            <a:endParaRPr lang="es-ES"/>
          </a:p>
        </p:txBody>
      </p:sp>
    </p:spTree>
    <p:extLst>
      <p:ext uri="{BB962C8B-B14F-4D97-AF65-F5344CB8AC3E}">
        <p14:creationId xmlns:p14="http://schemas.microsoft.com/office/powerpoint/2010/main" val="13281526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65</a:t>
            </a:fld>
            <a:endParaRPr lang="es-ES"/>
          </a:p>
        </p:txBody>
      </p:sp>
    </p:spTree>
    <p:extLst>
      <p:ext uri="{BB962C8B-B14F-4D97-AF65-F5344CB8AC3E}">
        <p14:creationId xmlns:p14="http://schemas.microsoft.com/office/powerpoint/2010/main" val="748440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66</a:t>
            </a:fld>
            <a:endParaRPr lang="es-ES"/>
          </a:p>
        </p:txBody>
      </p:sp>
    </p:spTree>
    <p:extLst>
      <p:ext uri="{BB962C8B-B14F-4D97-AF65-F5344CB8AC3E}">
        <p14:creationId xmlns:p14="http://schemas.microsoft.com/office/powerpoint/2010/main" val="23070944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67</a:t>
            </a:fld>
            <a:endParaRPr lang="es-ES"/>
          </a:p>
        </p:txBody>
      </p:sp>
    </p:spTree>
    <p:extLst>
      <p:ext uri="{BB962C8B-B14F-4D97-AF65-F5344CB8AC3E}">
        <p14:creationId xmlns:p14="http://schemas.microsoft.com/office/powerpoint/2010/main" val="1413487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68</a:t>
            </a:fld>
            <a:endParaRPr lang="es-ES"/>
          </a:p>
        </p:txBody>
      </p:sp>
    </p:spTree>
    <p:extLst>
      <p:ext uri="{BB962C8B-B14F-4D97-AF65-F5344CB8AC3E}">
        <p14:creationId xmlns:p14="http://schemas.microsoft.com/office/powerpoint/2010/main" val="17874188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69</a:t>
            </a:fld>
            <a:endParaRPr lang="es-ES"/>
          </a:p>
        </p:txBody>
      </p:sp>
    </p:spTree>
    <p:extLst>
      <p:ext uri="{BB962C8B-B14F-4D97-AF65-F5344CB8AC3E}">
        <p14:creationId xmlns:p14="http://schemas.microsoft.com/office/powerpoint/2010/main" val="28407190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70</a:t>
            </a:fld>
            <a:endParaRPr lang="es-ES"/>
          </a:p>
        </p:txBody>
      </p:sp>
    </p:spTree>
    <p:extLst>
      <p:ext uri="{BB962C8B-B14F-4D97-AF65-F5344CB8AC3E}">
        <p14:creationId xmlns:p14="http://schemas.microsoft.com/office/powerpoint/2010/main" val="31038261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71</a:t>
            </a:fld>
            <a:endParaRPr lang="es-ES"/>
          </a:p>
        </p:txBody>
      </p:sp>
    </p:spTree>
    <p:extLst>
      <p:ext uri="{BB962C8B-B14F-4D97-AF65-F5344CB8AC3E}">
        <p14:creationId xmlns:p14="http://schemas.microsoft.com/office/powerpoint/2010/main" val="1572513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72</a:t>
            </a:fld>
            <a:endParaRPr lang="es-ES"/>
          </a:p>
        </p:txBody>
      </p:sp>
    </p:spTree>
    <p:extLst>
      <p:ext uri="{BB962C8B-B14F-4D97-AF65-F5344CB8AC3E}">
        <p14:creationId xmlns:p14="http://schemas.microsoft.com/office/powerpoint/2010/main" val="32475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15</a:t>
            </a:fld>
            <a:endParaRPr lang="es-ES"/>
          </a:p>
        </p:txBody>
      </p:sp>
    </p:spTree>
    <p:extLst>
      <p:ext uri="{BB962C8B-B14F-4D97-AF65-F5344CB8AC3E}">
        <p14:creationId xmlns:p14="http://schemas.microsoft.com/office/powerpoint/2010/main" val="29783967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73</a:t>
            </a:fld>
            <a:endParaRPr lang="es-ES"/>
          </a:p>
        </p:txBody>
      </p:sp>
    </p:spTree>
    <p:extLst>
      <p:ext uri="{BB962C8B-B14F-4D97-AF65-F5344CB8AC3E}">
        <p14:creationId xmlns:p14="http://schemas.microsoft.com/office/powerpoint/2010/main" val="33713451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74</a:t>
            </a:fld>
            <a:endParaRPr lang="es-ES"/>
          </a:p>
        </p:txBody>
      </p:sp>
    </p:spTree>
    <p:extLst>
      <p:ext uri="{BB962C8B-B14F-4D97-AF65-F5344CB8AC3E}">
        <p14:creationId xmlns:p14="http://schemas.microsoft.com/office/powerpoint/2010/main" val="11016602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75</a:t>
            </a:fld>
            <a:endParaRPr lang="es-ES"/>
          </a:p>
        </p:txBody>
      </p:sp>
    </p:spTree>
    <p:extLst>
      <p:ext uri="{BB962C8B-B14F-4D97-AF65-F5344CB8AC3E}">
        <p14:creationId xmlns:p14="http://schemas.microsoft.com/office/powerpoint/2010/main" val="4990876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76</a:t>
            </a:fld>
            <a:endParaRPr lang="es-ES"/>
          </a:p>
        </p:txBody>
      </p:sp>
    </p:spTree>
    <p:extLst>
      <p:ext uri="{BB962C8B-B14F-4D97-AF65-F5344CB8AC3E}">
        <p14:creationId xmlns:p14="http://schemas.microsoft.com/office/powerpoint/2010/main" val="3677014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77</a:t>
            </a:fld>
            <a:endParaRPr lang="es-ES"/>
          </a:p>
        </p:txBody>
      </p:sp>
    </p:spTree>
    <p:extLst>
      <p:ext uri="{BB962C8B-B14F-4D97-AF65-F5344CB8AC3E}">
        <p14:creationId xmlns:p14="http://schemas.microsoft.com/office/powerpoint/2010/main" val="25068163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78</a:t>
            </a:fld>
            <a:endParaRPr lang="es-ES"/>
          </a:p>
        </p:txBody>
      </p:sp>
    </p:spTree>
    <p:extLst>
      <p:ext uri="{BB962C8B-B14F-4D97-AF65-F5344CB8AC3E}">
        <p14:creationId xmlns:p14="http://schemas.microsoft.com/office/powerpoint/2010/main" val="1419580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80</a:t>
            </a:fld>
            <a:endParaRPr lang="es-ES"/>
          </a:p>
        </p:txBody>
      </p:sp>
    </p:spTree>
    <p:extLst>
      <p:ext uri="{BB962C8B-B14F-4D97-AF65-F5344CB8AC3E}">
        <p14:creationId xmlns:p14="http://schemas.microsoft.com/office/powerpoint/2010/main" val="26617952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81</a:t>
            </a:fld>
            <a:endParaRPr lang="es-ES"/>
          </a:p>
        </p:txBody>
      </p:sp>
    </p:spTree>
    <p:extLst>
      <p:ext uri="{BB962C8B-B14F-4D97-AF65-F5344CB8AC3E}">
        <p14:creationId xmlns:p14="http://schemas.microsoft.com/office/powerpoint/2010/main" val="41880111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82</a:t>
            </a:fld>
            <a:endParaRPr lang="es-ES"/>
          </a:p>
        </p:txBody>
      </p:sp>
    </p:spTree>
    <p:extLst>
      <p:ext uri="{BB962C8B-B14F-4D97-AF65-F5344CB8AC3E}">
        <p14:creationId xmlns:p14="http://schemas.microsoft.com/office/powerpoint/2010/main" val="32218067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83</a:t>
            </a:fld>
            <a:endParaRPr lang="es-ES"/>
          </a:p>
        </p:txBody>
      </p:sp>
    </p:spTree>
    <p:extLst>
      <p:ext uri="{BB962C8B-B14F-4D97-AF65-F5344CB8AC3E}">
        <p14:creationId xmlns:p14="http://schemas.microsoft.com/office/powerpoint/2010/main" val="217564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16</a:t>
            </a:fld>
            <a:endParaRPr lang="es-ES"/>
          </a:p>
        </p:txBody>
      </p:sp>
    </p:spTree>
    <p:extLst>
      <p:ext uri="{BB962C8B-B14F-4D97-AF65-F5344CB8AC3E}">
        <p14:creationId xmlns:p14="http://schemas.microsoft.com/office/powerpoint/2010/main" val="2573625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84</a:t>
            </a:fld>
            <a:endParaRPr lang="es-ES"/>
          </a:p>
        </p:txBody>
      </p:sp>
    </p:spTree>
    <p:extLst>
      <p:ext uri="{BB962C8B-B14F-4D97-AF65-F5344CB8AC3E}">
        <p14:creationId xmlns:p14="http://schemas.microsoft.com/office/powerpoint/2010/main" val="26747169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85</a:t>
            </a:fld>
            <a:endParaRPr lang="es-ES"/>
          </a:p>
        </p:txBody>
      </p:sp>
    </p:spTree>
    <p:extLst>
      <p:ext uri="{BB962C8B-B14F-4D97-AF65-F5344CB8AC3E}">
        <p14:creationId xmlns:p14="http://schemas.microsoft.com/office/powerpoint/2010/main" val="2885657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86</a:t>
            </a:fld>
            <a:endParaRPr lang="es-ES"/>
          </a:p>
        </p:txBody>
      </p:sp>
    </p:spTree>
    <p:extLst>
      <p:ext uri="{BB962C8B-B14F-4D97-AF65-F5344CB8AC3E}">
        <p14:creationId xmlns:p14="http://schemas.microsoft.com/office/powerpoint/2010/main" val="6514675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88</a:t>
            </a:fld>
            <a:endParaRPr lang="es-ES"/>
          </a:p>
        </p:txBody>
      </p:sp>
    </p:spTree>
    <p:extLst>
      <p:ext uri="{BB962C8B-B14F-4D97-AF65-F5344CB8AC3E}">
        <p14:creationId xmlns:p14="http://schemas.microsoft.com/office/powerpoint/2010/main" val="40730680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89</a:t>
            </a:fld>
            <a:endParaRPr lang="es-ES"/>
          </a:p>
        </p:txBody>
      </p:sp>
    </p:spTree>
    <p:extLst>
      <p:ext uri="{BB962C8B-B14F-4D97-AF65-F5344CB8AC3E}">
        <p14:creationId xmlns:p14="http://schemas.microsoft.com/office/powerpoint/2010/main" val="3828605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90</a:t>
            </a:fld>
            <a:endParaRPr lang="es-ES"/>
          </a:p>
        </p:txBody>
      </p:sp>
    </p:spTree>
    <p:extLst>
      <p:ext uri="{BB962C8B-B14F-4D97-AF65-F5344CB8AC3E}">
        <p14:creationId xmlns:p14="http://schemas.microsoft.com/office/powerpoint/2010/main" val="36271840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91</a:t>
            </a:fld>
            <a:endParaRPr lang="es-ES"/>
          </a:p>
        </p:txBody>
      </p:sp>
    </p:spTree>
    <p:extLst>
      <p:ext uri="{BB962C8B-B14F-4D97-AF65-F5344CB8AC3E}">
        <p14:creationId xmlns:p14="http://schemas.microsoft.com/office/powerpoint/2010/main" val="5790722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93</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94</a:t>
            </a:fld>
            <a:endParaRPr lang="es-ES"/>
          </a:p>
        </p:txBody>
      </p:sp>
    </p:spTree>
    <p:extLst>
      <p:ext uri="{BB962C8B-B14F-4D97-AF65-F5344CB8AC3E}">
        <p14:creationId xmlns:p14="http://schemas.microsoft.com/office/powerpoint/2010/main" val="29214481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95</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a:p>
        </p:txBody>
      </p:sp>
    </p:spTree>
    <p:extLst>
      <p:ext uri="{BB962C8B-B14F-4D97-AF65-F5344CB8AC3E}">
        <p14:creationId xmlns:p14="http://schemas.microsoft.com/office/powerpoint/2010/main" val="133374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a:p>
        </p:txBody>
      </p:sp>
    </p:spTree>
    <p:extLst>
      <p:ext uri="{BB962C8B-B14F-4D97-AF65-F5344CB8AC3E}">
        <p14:creationId xmlns:p14="http://schemas.microsoft.com/office/powerpoint/2010/main" val="373082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11/29/2023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explore.skillbuilder.aws/learn/course/44/play/65379/data-analytics-fundamentals-112-current-version" TargetMode="External"/><Relationship Id="rId4" Type="http://schemas.openxmlformats.org/officeDocument/2006/relationships/hyperlink" Target="https://cloud.google.com/learn/what-is-big-data#section-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datamation.com/big-data/structured-vs-unstructured-dat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9.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10.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1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1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1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1.JP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notesSlide" Target="../notesSlides/notesSlide1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JP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hyperlink" Target="https://docs.aws.amazon.com/whitepapers/latest/overview-deployment-options/introduction.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8.sv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hyperlink" Target="https://aws.amazon.com/about-aws/global-infrastructure/regions_az/"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docs.aws.amazon.com/IAM/latest/UserGuide/reference-arns.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aws.amazon.com/free/?all-free-tier.sort-by=item.additionalFields.SortRank&amp;all-free-tier.sort-order=asc&amp;awsf.Free%20Tier%20Types=*all&amp;awsf.Free%20Tier%20Categories=*al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https://calculator.aw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5.jpe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G"/><Relationship Id="rId7" Type="http://schemas.openxmlformats.org/officeDocument/2006/relationships/image" Target="../media/image49.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G"/><Relationship Id="rId7" Type="http://schemas.openxmlformats.org/officeDocument/2006/relationships/image" Target="../media/image49.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G"/><Relationship Id="rId7" Type="http://schemas.openxmlformats.org/officeDocument/2006/relationships/image" Target="../media/image49.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JPG"/><Relationship Id="rId7" Type="http://schemas.openxmlformats.org/officeDocument/2006/relationships/image" Target="../media/image60.sv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64.svg"/><Relationship Id="rId5" Type="http://schemas.openxmlformats.org/officeDocument/2006/relationships/image" Target="../media/image58.sv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sv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67.svg"/><Relationship Id="rId3" Type="http://schemas.openxmlformats.org/officeDocument/2006/relationships/image" Target="../media/image1.JPG"/><Relationship Id="rId7" Type="http://schemas.openxmlformats.org/officeDocument/2006/relationships/image" Target="../media/image33.svg"/><Relationship Id="rId12"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64.svg"/><Relationship Id="rId5" Type="http://schemas.openxmlformats.org/officeDocument/2006/relationships/image" Target="../media/image31.svg"/><Relationship Id="rId15" Type="http://schemas.openxmlformats.org/officeDocument/2006/relationships/image" Target="../media/image10.svg"/><Relationship Id="rId10" Type="http://schemas.openxmlformats.org/officeDocument/2006/relationships/image" Target="../media/image63.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1.JPG"/><Relationship Id="rId7" Type="http://schemas.openxmlformats.org/officeDocument/2006/relationships/image" Target="../media/image72.sv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svg"/><Relationship Id="rId4" Type="http://schemas.openxmlformats.org/officeDocument/2006/relationships/image" Target="../media/image69.png"/><Relationship Id="rId9" Type="http://schemas.openxmlformats.org/officeDocument/2006/relationships/image" Target="../media/image74.svg"/></Relationships>
</file>

<file path=ppt/slides/_rels/slide5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JPG"/><Relationship Id="rId7" Type="http://schemas.openxmlformats.org/officeDocument/2006/relationships/image" Target="../media/image64.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78.svg"/><Relationship Id="rId5" Type="http://schemas.openxmlformats.org/officeDocument/2006/relationships/image" Target="../media/image72.sv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svg"/></Relationships>
</file>

<file path=ppt/slides/_rels/slide5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80.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9.png"/><Relationship Id="rId11" Type="http://schemas.openxmlformats.org/officeDocument/2006/relationships/image" Target="../media/image76.svg"/><Relationship Id="rId5" Type="http://schemas.openxmlformats.org/officeDocument/2006/relationships/image" Target="../media/image72.sv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64.svg"/></Relationships>
</file>

<file path=ppt/slides/_rels/slide5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80.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79.png"/><Relationship Id="rId11" Type="http://schemas.openxmlformats.org/officeDocument/2006/relationships/image" Target="../media/image76.svg"/><Relationship Id="rId5" Type="http://schemas.openxmlformats.org/officeDocument/2006/relationships/image" Target="../media/image72.sv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64.sv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JPG"/><Relationship Id="rId7" Type="http://schemas.openxmlformats.org/officeDocument/2006/relationships/image" Target="../media/image82.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84.svg"/><Relationship Id="rId5" Type="http://schemas.openxmlformats.org/officeDocument/2006/relationships/image" Target="../media/image70.svg"/><Relationship Id="rId10" Type="http://schemas.openxmlformats.org/officeDocument/2006/relationships/image" Target="../media/image83.png"/><Relationship Id="rId4" Type="http://schemas.openxmlformats.org/officeDocument/2006/relationships/image" Target="../media/image69.png"/><Relationship Id="rId9" Type="http://schemas.openxmlformats.org/officeDocument/2006/relationships/image" Target="../media/image72.svg"/></Relationships>
</file>

<file path=ppt/slides/_rels/slide6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svg"/><Relationship Id="rId3" Type="http://schemas.openxmlformats.org/officeDocument/2006/relationships/image" Target="../media/image1.JPG"/><Relationship Id="rId7" Type="http://schemas.openxmlformats.org/officeDocument/2006/relationships/image" Target="../media/image82.svg"/><Relationship Id="rId12" Type="http://schemas.openxmlformats.org/officeDocument/2006/relationships/image" Target="../media/image7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84.svg"/><Relationship Id="rId5" Type="http://schemas.openxmlformats.org/officeDocument/2006/relationships/image" Target="../media/image70.svg"/><Relationship Id="rId10" Type="http://schemas.openxmlformats.org/officeDocument/2006/relationships/image" Target="../media/image83.png"/><Relationship Id="rId4" Type="http://schemas.openxmlformats.org/officeDocument/2006/relationships/image" Target="../media/image69.png"/><Relationship Id="rId9" Type="http://schemas.openxmlformats.org/officeDocument/2006/relationships/image" Target="../media/image72.sv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85.jpeg"/></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G"/><Relationship Id="rId7" Type="http://schemas.openxmlformats.org/officeDocument/2006/relationships/image" Target="../media/image49.sv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G"/><Relationship Id="rId7" Type="http://schemas.openxmlformats.org/officeDocument/2006/relationships/image" Target="../media/image89.sv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68.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53.svg"/><Relationship Id="rId3" Type="http://schemas.openxmlformats.org/officeDocument/2006/relationships/image" Target="../media/image1.JPG"/><Relationship Id="rId7" Type="http://schemas.openxmlformats.org/officeDocument/2006/relationships/image" Target="../media/image89.svg"/><Relationship Id="rId12"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93.svg"/><Relationship Id="rId5" Type="http://schemas.openxmlformats.org/officeDocument/2006/relationships/image" Target="../media/image87.sv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svg"/></Relationships>
</file>

<file path=ppt/slides/_rels/slide6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G"/><Relationship Id="rId7" Type="http://schemas.openxmlformats.org/officeDocument/2006/relationships/image" Target="../media/image89.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G"/><Relationship Id="rId7" Type="http://schemas.openxmlformats.org/officeDocument/2006/relationships/image" Target="../media/image89.sv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7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3.svg"/><Relationship Id="rId3" Type="http://schemas.openxmlformats.org/officeDocument/2006/relationships/image" Target="../media/image1.JPG"/><Relationship Id="rId7" Type="http://schemas.openxmlformats.org/officeDocument/2006/relationships/image" Target="../media/image89.svg"/><Relationship Id="rId12" Type="http://schemas.openxmlformats.org/officeDocument/2006/relationships/image" Target="../media/image92.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7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G"/><Relationship Id="rId7" Type="http://schemas.openxmlformats.org/officeDocument/2006/relationships/image" Target="../media/image89.sv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7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G"/><Relationship Id="rId7" Type="http://schemas.openxmlformats.org/officeDocument/2006/relationships/image" Target="../media/image89.sv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53.svg"/><Relationship Id="rId5" Type="http://schemas.openxmlformats.org/officeDocument/2006/relationships/image" Target="../media/image87.svg"/><Relationship Id="rId10" Type="http://schemas.openxmlformats.org/officeDocument/2006/relationships/image" Target="../media/image52.png"/><Relationship Id="rId4" Type="http://schemas.openxmlformats.org/officeDocument/2006/relationships/image" Target="../media/image86.png"/><Relationship Id="rId9" Type="http://schemas.openxmlformats.org/officeDocument/2006/relationships/image" Target="../media/image91.svg"/></Relationships>
</file>

<file path=ppt/slides/_rels/slide7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1.JPG"/><Relationship Id="rId7" Type="http://schemas.openxmlformats.org/officeDocument/2006/relationships/image" Target="../media/image53.sv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87.svg"/><Relationship Id="rId4" Type="http://schemas.openxmlformats.org/officeDocument/2006/relationships/image" Target="../media/image86.png"/><Relationship Id="rId9" Type="http://schemas.openxmlformats.org/officeDocument/2006/relationships/image" Target="../media/image89.svg"/></Relationships>
</file>

<file path=ppt/slides/_rels/slide7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1.JPG"/><Relationship Id="rId7" Type="http://schemas.openxmlformats.org/officeDocument/2006/relationships/image" Target="../media/image53.sv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87.svg"/><Relationship Id="rId4" Type="http://schemas.openxmlformats.org/officeDocument/2006/relationships/image" Target="../media/image86.png"/><Relationship Id="rId9" Type="http://schemas.openxmlformats.org/officeDocument/2006/relationships/image" Target="../media/image89.svg"/></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96.svg"/><Relationship Id="rId3" Type="http://schemas.openxmlformats.org/officeDocument/2006/relationships/image" Target="../media/image1.JPG"/><Relationship Id="rId7" Type="http://schemas.openxmlformats.org/officeDocument/2006/relationships/image" Target="../media/image76.svg"/><Relationship Id="rId12" Type="http://schemas.openxmlformats.org/officeDocument/2006/relationships/image" Target="../media/image9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75.png"/><Relationship Id="rId11" Type="http://schemas.openxmlformats.org/officeDocument/2006/relationships/image" Target="../media/image87.svg"/><Relationship Id="rId5" Type="http://schemas.openxmlformats.org/officeDocument/2006/relationships/image" Target="../media/image64.svg"/><Relationship Id="rId10" Type="http://schemas.openxmlformats.org/officeDocument/2006/relationships/image" Target="../media/image86.png"/><Relationship Id="rId4" Type="http://schemas.openxmlformats.org/officeDocument/2006/relationships/image" Target="../media/image63.png"/><Relationship Id="rId9" Type="http://schemas.openxmlformats.org/officeDocument/2006/relationships/image" Target="../media/image78.svg"/></Relationships>
</file>

<file path=ppt/slides/_rels/slide7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svg"/><Relationship Id="rId3" Type="http://schemas.openxmlformats.org/officeDocument/2006/relationships/image" Target="../media/image1.JPG"/><Relationship Id="rId7" Type="http://schemas.openxmlformats.org/officeDocument/2006/relationships/image" Target="../media/image76.svg"/><Relationship Id="rId12"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75.png"/><Relationship Id="rId11" Type="http://schemas.openxmlformats.org/officeDocument/2006/relationships/image" Target="../media/image87.svg"/><Relationship Id="rId5" Type="http://schemas.openxmlformats.org/officeDocument/2006/relationships/image" Target="../media/image64.svg"/><Relationship Id="rId15" Type="http://schemas.openxmlformats.org/officeDocument/2006/relationships/image" Target="../media/image98.svg"/><Relationship Id="rId10" Type="http://schemas.openxmlformats.org/officeDocument/2006/relationships/image" Target="../media/image86.png"/><Relationship Id="rId4" Type="http://schemas.openxmlformats.org/officeDocument/2006/relationships/image" Target="../media/image63.png"/><Relationship Id="rId9" Type="http://schemas.openxmlformats.org/officeDocument/2006/relationships/image" Target="../media/image78.svg"/><Relationship Id="rId14" Type="http://schemas.openxmlformats.org/officeDocument/2006/relationships/image" Target="../media/image97.png"/></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G"/><Relationship Id="rId7" Type="http://schemas.openxmlformats.org/officeDocument/2006/relationships/image" Target="../media/image49.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_rels/slide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0.sv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100.svg"/><Relationship Id="rId4" Type="http://schemas.openxmlformats.org/officeDocument/2006/relationships/image" Target="../media/image99.png"/></Relationships>
</file>

<file path=ppt/slides/_rels/slide8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1.JPG"/><Relationship Id="rId7" Type="http://schemas.openxmlformats.org/officeDocument/2006/relationships/image" Target="../media/image70.sv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100.svg"/><Relationship Id="rId4" Type="http://schemas.openxmlformats.org/officeDocument/2006/relationships/image" Target="../media/image99.png"/><Relationship Id="rId9" Type="http://schemas.openxmlformats.org/officeDocument/2006/relationships/image" Target="../media/image102.svg"/></Relationships>
</file>

<file path=ppt/slides/_rels/slide84.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svg"/><Relationship Id="rId3" Type="http://schemas.openxmlformats.org/officeDocument/2006/relationships/image" Target="../media/image1.JPG"/><Relationship Id="rId7" Type="http://schemas.openxmlformats.org/officeDocument/2006/relationships/image" Target="../media/image70.svg"/><Relationship Id="rId12" Type="http://schemas.openxmlformats.org/officeDocument/2006/relationships/image" Target="../media/image105.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104.svg"/><Relationship Id="rId5" Type="http://schemas.openxmlformats.org/officeDocument/2006/relationships/image" Target="../media/image100.svg"/><Relationship Id="rId10" Type="http://schemas.openxmlformats.org/officeDocument/2006/relationships/image" Target="../media/image103.png"/><Relationship Id="rId4" Type="http://schemas.openxmlformats.org/officeDocument/2006/relationships/image" Target="../media/image99.png"/><Relationship Id="rId9" Type="http://schemas.openxmlformats.org/officeDocument/2006/relationships/image" Target="../media/image102.svg"/></Relationships>
</file>

<file path=ppt/slides/_rels/slide85.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svg"/><Relationship Id="rId18" Type="http://schemas.openxmlformats.org/officeDocument/2006/relationships/image" Target="../media/image111.png"/><Relationship Id="rId3" Type="http://schemas.openxmlformats.org/officeDocument/2006/relationships/image" Target="../media/image1.JPG"/><Relationship Id="rId7" Type="http://schemas.openxmlformats.org/officeDocument/2006/relationships/image" Target="../media/image70.svg"/><Relationship Id="rId12" Type="http://schemas.openxmlformats.org/officeDocument/2006/relationships/image" Target="../media/image105.png"/><Relationship Id="rId17" Type="http://schemas.openxmlformats.org/officeDocument/2006/relationships/image" Target="../media/image110.svg"/><Relationship Id="rId2" Type="http://schemas.openxmlformats.org/officeDocument/2006/relationships/notesSlide" Target="../notesSlides/notesSlide71.xml"/><Relationship Id="rId16"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104.svg"/><Relationship Id="rId5" Type="http://schemas.openxmlformats.org/officeDocument/2006/relationships/image" Target="../media/image100.svg"/><Relationship Id="rId15" Type="http://schemas.openxmlformats.org/officeDocument/2006/relationships/image" Target="../media/image108.svg"/><Relationship Id="rId10" Type="http://schemas.openxmlformats.org/officeDocument/2006/relationships/image" Target="../media/image103.png"/><Relationship Id="rId19" Type="http://schemas.openxmlformats.org/officeDocument/2006/relationships/image" Target="../media/image112.svg"/><Relationship Id="rId4" Type="http://schemas.openxmlformats.org/officeDocument/2006/relationships/image" Target="../media/image99.png"/><Relationship Id="rId9" Type="http://schemas.openxmlformats.org/officeDocument/2006/relationships/image" Target="../media/image102.svg"/><Relationship Id="rId14" Type="http://schemas.openxmlformats.org/officeDocument/2006/relationships/image" Target="../media/image107.png"/></Relationships>
</file>

<file path=ppt/slides/_rels/slide86.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10.svg"/><Relationship Id="rId3" Type="http://schemas.openxmlformats.org/officeDocument/2006/relationships/image" Target="../media/image1.JPG"/><Relationship Id="rId7" Type="http://schemas.openxmlformats.org/officeDocument/2006/relationships/image" Target="../media/image70.svg"/><Relationship Id="rId12" Type="http://schemas.openxmlformats.org/officeDocument/2006/relationships/image" Target="../media/image109.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108.svg"/><Relationship Id="rId5" Type="http://schemas.openxmlformats.org/officeDocument/2006/relationships/image" Target="../media/image100.svg"/><Relationship Id="rId15" Type="http://schemas.openxmlformats.org/officeDocument/2006/relationships/image" Target="../media/image112.svg"/><Relationship Id="rId10" Type="http://schemas.openxmlformats.org/officeDocument/2006/relationships/image" Target="../media/image107.png"/><Relationship Id="rId4" Type="http://schemas.openxmlformats.org/officeDocument/2006/relationships/image" Target="../media/image99.png"/><Relationship Id="rId9" Type="http://schemas.openxmlformats.org/officeDocument/2006/relationships/image" Target="../media/image102.svg"/><Relationship Id="rId14" Type="http://schemas.openxmlformats.org/officeDocument/2006/relationships/image" Target="../media/image111.png"/></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hyperlink" Target="https://aws.amazon.com/education/awseducate/"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113.PNG"/></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what-is-aw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7.xml"/><Relationship Id="rId1" Type="http://schemas.openxmlformats.org/officeDocument/2006/relationships/slideLayout" Target="../slideLayouts/slideLayout1.xml"/><Relationship Id="rId5" Type="http://schemas.openxmlformats.org/officeDocument/2006/relationships/image" Target="../media/image115.PNG"/><Relationship Id="rId4" Type="http://schemas.openxmlformats.org/officeDocument/2006/relationships/hyperlink" Target="https://awseducate.instructure.com/courses/889"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116.PNG"/><Relationship Id="rId4" Type="http://schemas.openxmlformats.org/officeDocument/2006/relationships/hyperlink" Target="https://awseducate.instructure.com/courses/890"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Introduction to Big Data and AWS</a:t>
            </a:r>
          </a:p>
        </p:txBody>
      </p:sp>
      <p:sp>
        <p:nvSpPr>
          <p:cNvPr id="3" name="TextBox 6">
            <a:extLst>
              <a:ext uri="{FF2B5EF4-FFF2-40B4-BE49-F238E27FC236}">
                <a16:creationId xmlns:a16="http://schemas.microsoft.com/office/drawing/2014/main" id="{BE5E5D70-950A-E320-1410-1EA7DB7D99F5}"/>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8" name="TextBox 6">
            <a:extLst>
              <a:ext uri="{FF2B5EF4-FFF2-40B4-BE49-F238E27FC236}">
                <a16:creationId xmlns:a16="http://schemas.microsoft.com/office/drawing/2014/main" id="{8C178A09-EFC0-9FB9-125F-0D279C2810B0}"/>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1</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CB85B1-9FC3-3D60-34FE-F76E756B0AD4}"/>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6">
            <a:extLst>
              <a:ext uri="{FF2B5EF4-FFF2-40B4-BE49-F238E27FC236}">
                <a16:creationId xmlns:a16="http://schemas.microsoft.com/office/drawing/2014/main" id="{1EDAA9BC-3F74-0FD8-5F30-1C710483E765}"/>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Course evaluation</a:t>
            </a:r>
            <a:endParaRPr lang="es-ES" sz="5400" dirty="0">
              <a:solidFill>
                <a:schemeClr val="bg1"/>
              </a:solidFill>
            </a:endParaRPr>
          </a:p>
        </p:txBody>
      </p:sp>
      <p:pic>
        <p:nvPicPr>
          <p:cNvPr id="4" name="Imagen 1">
            <a:extLst>
              <a:ext uri="{FF2B5EF4-FFF2-40B4-BE49-F238E27FC236}">
                <a16:creationId xmlns:a16="http://schemas.microsoft.com/office/drawing/2014/main" id="{63068629-54BB-7EE6-1137-014D9AC9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2" name="CuadroTexto 1">
            <a:extLst>
              <a:ext uri="{FF2B5EF4-FFF2-40B4-BE49-F238E27FC236}">
                <a16:creationId xmlns:a16="http://schemas.microsoft.com/office/drawing/2014/main" id="{BCB06938-2FEE-4468-74B2-A2F882A8C6C2}"/>
              </a:ext>
            </a:extLst>
          </p:cNvPr>
          <p:cNvSpPr txBox="1"/>
          <p:nvPr/>
        </p:nvSpPr>
        <p:spPr>
          <a:xfrm>
            <a:off x="224901" y="1599212"/>
            <a:ext cx="11089699" cy="3970318"/>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accent1">
                    <a:lumMod val="60000"/>
                    <a:lumOff val="40000"/>
                  </a:schemeClr>
                </a:solidFill>
              </a:rPr>
              <a:t>The final grade </a:t>
            </a:r>
            <a:r>
              <a:rPr lang="en-US" dirty="0"/>
              <a:t>of the course will be </a:t>
            </a:r>
            <a:r>
              <a:rPr lang="en-US" b="1" dirty="0">
                <a:solidFill>
                  <a:schemeClr val="accent1">
                    <a:lumMod val="60000"/>
                    <a:lumOff val="40000"/>
                  </a:schemeClr>
                </a:solidFill>
              </a:rPr>
              <a:t>100% based on the submitted project. </a:t>
            </a:r>
          </a:p>
          <a:p>
            <a:pPr marL="285750" indent="-285750">
              <a:buFont typeface="Arial" panose="020B0604020202020204" pitchFamily="34" charset="0"/>
              <a:buChar char="•"/>
            </a:pPr>
            <a:endParaRPr lang="en-US" dirty="0">
              <a:solidFill>
                <a:schemeClr val="accent1">
                  <a:lumMod val="60000"/>
                  <a:lumOff val="40000"/>
                </a:schemeClr>
              </a:solidFill>
            </a:endParaRPr>
          </a:p>
          <a:p>
            <a:pPr marL="285750" indent="-285750">
              <a:buFont typeface="Arial" panose="020B0604020202020204" pitchFamily="34" charset="0"/>
              <a:buChar char="•"/>
            </a:pPr>
            <a:r>
              <a:rPr lang="en-US" dirty="0"/>
              <a:t>The project can be done in </a:t>
            </a:r>
            <a:r>
              <a:rPr lang="en-US" b="1" dirty="0">
                <a:solidFill>
                  <a:schemeClr val="accent1">
                    <a:lumMod val="60000"/>
                    <a:lumOff val="40000"/>
                  </a:schemeClr>
                </a:solidFill>
              </a:rPr>
              <a:t>pairs or individually.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may focus on the different topics presented during the course and will be freely chosen.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should focus on </a:t>
            </a:r>
            <a:r>
              <a:rPr lang="en-US" b="1" dirty="0">
                <a:solidFill>
                  <a:schemeClr val="accent1">
                    <a:lumMod val="60000"/>
                    <a:lumOff val="40000"/>
                  </a:schemeClr>
                </a:solidFill>
              </a:rPr>
              <a:t>a real use case </a:t>
            </a:r>
            <a:r>
              <a:rPr lang="en-US" dirty="0"/>
              <a:t>in the industry. Two already defined use cases will be suggested, but you will have the possibility to choose a use case freely.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Coding will be optional, as the project will focus on </a:t>
            </a:r>
            <a:r>
              <a:rPr lang="en-US" b="1" dirty="0">
                <a:solidFill>
                  <a:schemeClr val="accent1">
                    <a:lumMod val="60000"/>
                    <a:lumOff val="40000"/>
                  </a:schemeClr>
                </a:solidFill>
              </a:rPr>
              <a:t>building an architecture diagram </a:t>
            </a:r>
            <a:r>
              <a:rPr lang="en-US" dirty="0"/>
              <a:t>for the chosen use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will be explained with further details in the last session of the course.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4705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10270376" cy="1015663"/>
          </a:xfrm>
          <a:prstGeom prst="rect">
            <a:avLst/>
          </a:prstGeom>
          <a:noFill/>
        </p:spPr>
        <p:txBody>
          <a:bodyPr wrap="none" rtlCol="0">
            <a:spAutoFit/>
          </a:bodyPr>
          <a:lstStyle/>
          <a:p>
            <a:r>
              <a:rPr lang="en-US" sz="6000" dirty="0">
                <a:solidFill>
                  <a:schemeClr val="accent1"/>
                </a:solidFill>
              </a:rPr>
              <a:t>Introduction to Big Data on AWS</a:t>
            </a:r>
            <a:endParaRPr lang="es-ES" sz="6000" dirty="0">
              <a:solidFill>
                <a:schemeClr val="accent1"/>
              </a:solidFill>
            </a:endParaRPr>
          </a:p>
        </p:txBody>
      </p:sp>
    </p:spTree>
    <p:extLst>
      <p:ext uri="{BB962C8B-B14F-4D97-AF65-F5344CB8AC3E}">
        <p14:creationId xmlns:p14="http://schemas.microsoft.com/office/powerpoint/2010/main" val="124541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a:t>
            </a:r>
          </a:p>
        </p:txBody>
      </p:sp>
      <p:sp>
        <p:nvSpPr>
          <p:cNvPr id="9" name="CuadroTexto 8">
            <a:extLst>
              <a:ext uri="{FF2B5EF4-FFF2-40B4-BE49-F238E27FC236}">
                <a16:creationId xmlns:a16="http://schemas.microsoft.com/office/drawing/2014/main" id="{6BDF6EE9-59A7-67A1-4FB1-3DA9572E369F}"/>
              </a:ext>
            </a:extLst>
          </p:cNvPr>
          <p:cNvSpPr txBox="1"/>
          <p:nvPr/>
        </p:nvSpPr>
        <p:spPr>
          <a:xfrm>
            <a:off x="1035333" y="2116411"/>
            <a:ext cx="10033921" cy="923330"/>
          </a:xfrm>
          <a:prstGeom prst="rect">
            <a:avLst/>
          </a:prstGeom>
          <a:noFill/>
        </p:spPr>
        <p:txBody>
          <a:bodyPr wrap="square">
            <a:spAutoFit/>
          </a:bodyPr>
          <a:lstStyle/>
          <a:p>
            <a:pPr algn="l"/>
            <a:r>
              <a:rPr lang="en-US" b="0" i="1" dirty="0">
                <a:solidFill>
                  <a:srgbClr val="5F6368"/>
                </a:solidFill>
                <a:effectLst/>
                <a:latin typeface="Google Sans Text"/>
              </a:rPr>
              <a:t>Big data refers to extremely large and diverse collections of structured, unstructured, and semi-structured data that continues to grow exponentially over time. These datasets are so huge and complex in volume, velocity, and variety, that traditional data management systems cannot store, process, and analyze them.  </a:t>
            </a:r>
          </a:p>
        </p:txBody>
      </p:sp>
      <p:sp>
        <p:nvSpPr>
          <p:cNvPr id="10" name="CuadroTexto 9">
            <a:extLst>
              <a:ext uri="{FF2B5EF4-FFF2-40B4-BE49-F238E27FC236}">
                <a16:creationId xmlns:a16="http://schemas.microsoft.com/office/drawing/2014/main" id="{229B15A8-BED5-CAB2-754C-F1CF2696AEA6}"/>
              </a:ext>
            </a:extLst>
          </p:cNvPr>
          <p:cNvSpPr txBox="1"/>
          <p:nvPr/>
        </p:nvSpPr>
        <p:spPr>
          <a:xfrm>
            <a:off x="224901" y="1599212"/>
            <a:ext cx="11089699" cy="369332"/>
          </a:xfrm>
          <a:prstGeom prst="rect">
            <a:avLst/>
          </a:prstGeom>
          <a:noFill/>
        </p:spPr>
        <p:txBody>
          <a:bodyPr wrap="square">
            <a:spAutoFit/>
          </a:bodyPr>
          <a:lstStyle/>
          <a:p>
            <a:r>
              <a:rPr lang="en-US" dirty="0">
                <a:hlinkClick r:id="rId4"/>
              </a:rPr>
              <a:t>Google Cloud defines Big Data </a:t>
            </a:r>
            <a:r>
              <a:rPr lang="en-US" dirty="0"/>
              <a:t>as follows:</a:t>
            </a:r>
          </a:p>
        </p:txBody>
      </p:sp>
      <p:sp>
        <p:nvSpPr>
          <p:cNvPr id="11" name="CuadroTexto 10">
            <a:extLst>
              <a:ext uri="{FF2B5EF4-FFF2-40B4-BE49-F238E27FC236}">
                <a16:creationId xmlns:a16="http://schemas.microsoft.com/office/drawing/2014/main" id="{FAE3B838-0B99-C720-F9B8-836A4EF4FB61}"/>
              </a:ext>
            </a:extLst>
          </p:cNvPr>
          <p:cNvSpPr txBox="1"/>
          <p:nvPr/>
        </p:nvSpPr>
        <p:spPr>
          <a:xfrm>
            <a:off x="294406" y="3187608"/>
            <a:ext cx="10033921" cy="369332"/>
          </a:xfrm>
          <a:prstGeom prst="rect">
            <a:avLst/>
          </a:prstGeom>
          <a:noFill/>
        </p:spPr>
        <p:txBody>
          <a:bodyPr wrap="square">
            <a:spAutoFit/>
          </a:bodyPr>
          <a:lstStyle/>
          <a:p>
            <a:pPr algn="l"/>
            <a:r>
              <a:rPr lang="en-US" b="0" dirty="0">
                <a:effectLst/>
                <a:hlinkClick r:id="rId5"/>
              </a:rPr>
              <a:t>AWS</a:t>
            </a:r>
            <a:r>
              <a:rPr lang="en-US" b="0" dirty="0">
                <a:effectLst/>
              </a:rPr>
              <a:t> identifies the challenges of Big Data through five key challenges:</a:t>
            </a:r>
          </a:p>
        </p:txBody>
      </p:sp>
      <p:sp>
        <p:nvSpPr>
          <p:cNvPr id="12" name="Rectángulo: esquinas redondeadas 11">
            <a:extLst>
              <a:ext uri="{FF2B5EF4-FFF2-40B4-BE49-F238E27FC236}">
                <a16:creationId xmlns:a16="http://schemas.microsoft.com/office/drawing/2014/main" id="{0278D28E-EC83-E937-77D3-86DE2299E1FB}"/>
              </a:ext>
            </a:extLst>
          </p:cNvPr>
          <p:cNvSpPr/>
          <p:nvPr/>
        </p:nvSpPr>
        <p:spPr>
          <a:xfrm>
            <a:off x="831272" y="3959534"/>
            <a:ext cx="1537855" cy="101830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esquinas redondeadas 12">
            <a:extLst>
              <a:ext uri="{FF2B5EF4-FFF2-40B4-BE49-F238E27FC236}">
                <a16:creationId xmlns:a16="http://schemas.microsoft.com/office/drawing/2014/main" id="{EEB1F5F2-CEFE-81ED-7FE5-E94522C24DA4}"/>
              </a:ext>
            </a:extLst>
          </p:cNvPr>
          <p:cNvSpPr/>
          <p:nvPr/>
        </p:nvSpPr>
        <p:spPr>
          <a:xfrm>
            <a:off x="2900676" y="3959534"/>
            <a:ext cx="1537855" cy="101830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388859F3-38D5-834A-DB59-DE77609DA4ED}"/>
              </a:ext>
            </a:extLst>
          </p:cNvPr>
          <p:cNvSpPr/>
          <p:nvPr/>
        </p:nvSpPr>
        <p:spPr>
          <a:xfrm>
            <a:off x="4970080" y="3959533"/>
            <a:ext cx="1537855" cy="101830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esquinas redondeadas 14">
            <a:extLst>
              <a:ext uri="{FF2B5EF4-FFF2-40B4-BE49-F238E27FC236}">
                <a16:creationId xmlns:a16="http://schemas.microsoft.com/office/drawing/2014/main" id="{DF82CC65-DA3F-171D-7F19-E6FE995F38D9}"/>
              </a:ext>
            </a:extLst>
          </p:cNvPr>
          <p:cNvSpPr/>
          <p:nvPr/>
        </p:nvSpPr>
        <p:spPr>
          <a:xfrm>
            <a:off x="7039484" y="3959532"/>
            <a:ext cx="1537855" cy="101830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8BD00D82-4EB2-628F-E392-20BE15B2EA0D}"/>
              </a:ext>
            </a:extLst>
          </p:cNvPr>
          <p:cNvSpPr/>
          <p:nvPr/>
        </p:nvSpPr>
        <p:spPr>
          <a:xfrm>
            <a:off x="9052782" y="3959531"/>
            <a:ext cx="1537855" cy="101830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6D50C6F8-9741-4C60-8130-316897BE9F09}"/>
              </a:ext>
            </a:extLst>
          </p:cNvPr>
          <p:cNvSpPr txBox="1"/>
          <p:nvPr/>
        </p:nvSpPr>
        <p:spPr>
          <a:xfrm>
            <a:off x="1144490" y="4284019"/>
            <a:ext cx="1012310" cy="369332"/>
          </a:xfrm>
          <a:prstGeom prst="rect">
            <a:avLst/>
          </a:prstGeom>
          <a:noFill/>
        </p:spPr>
        <p:txBody>
          <a:bodyPr wrap="square">
            <a:spAutoFit/>
          </a:bodyPr>
          <a:lstStyle/>
          <a:p>
            <a:pPr algn="l"/>
            <a:r>
              <a:rPr lang="en-US" b="0" dirty="0">
                <a:effectLst/>
              </a:rPr>
              <a:t>Volume</a:t>
            </a:r>
          </a:p>
        </p:txBody>
      </p:sp>
      <p:sp>
        <p:nvSpPr>
          <p:cNvPr id="18" name="CuadroTexto 17">
            <a:extLst>
              <a:ext uri="{FF2B5EF4-FFF2-40B4-BE49-F238E27FC236}">
                <a16:creationId xmlns:a16="http://schemas.microsoft.com/office/drawing/2014/main" id="{F186842F-3537-2E9B-E8A8-E491F9083FBA}"/>
              </a:ext>
            </a:extLst>
          </p:cNvPr>
          <p:cNvSpPr txBox="1"/>
          <p:nvPr/>
        </p:nvSpPr>
        <p:spPr>
          <a:xfrm>
            <a:off x="3224285" y="4284019"/>
            <a:ext cx="1012310" cy="369332"/>
          </a:xfrm>
          <a:prstGeom prst="rect">
            <a:avLst/>
          </a:prstGeom>
          <a:noFill/>
        </p:spPr>
        <p:txBody>
          <a:bodyPr wrap="square">
            <a:spAutoFit/>
          </a:bodyPr>
          <a:lstStyle/>
          <a:p>
            <a:pPr algn="l"/>
            <a:r>
              <a:rPr lang="en-US" b="0" dirty="0">
                <a:effectLst/>
              </a:rPr>
              <a:t>Velocity</a:t>
            </a:r>
          </a:p>
        </p:txBody>
      </p:sp>
      <p:sp>
        <p:nvSpPr>
          <p:cNvPr id="21" name="CuadroTexto 20">
            <a:extLst>
              <a:ext uri="{FF2B5EF4-FFF2-40B4-BE49-F238E27FC236}">
                <a16:creationId xmlns:a16="http://schemas.microsoft.com/office/drawing/2014/main" id="{79199981-8954-3C1E-0E26-37B3766EA6BF}"/>
              </a:ext>
            </a:extLst>
          </p:cNvPr>
          <p:cNvSpPr txBox="1"/>
          <p:nvPr/>
        </p:nvSpPr>
        <p:spPr>
          <a:xfrm>
            <a:off x="5311366" y="4262568"/>
            <a:ext cx="1012310" cy="369332"/>
          </a:xfrm>
          <a:prstGeom prst="rect">
            <a:avLst/>
          </a:prstGeom>
          <a:noFill/>
        </p:spPr>
        <p:txBody>
          <a:bodyPr wrap="square">
            <a:spAutoFit/>
          </a:bodyPr>
          <a:lstStyle/>
          <a:p>
            <a:pPr algn="l"/>
            <a:r>
              <a:rPr lang="en-US" b="0" dirty="0">
                <a:effectLst/>
              </a:rPr>
              <a:t>Variety</a:t>
            </a:r>
          </a:p>
        </p:txBody>
      </p:sp>
      <p:sp>
        <p:nvSpPr>
          <p:cNvPr id="22" name="CuadroTexto 21">
            <a:extLst>
              <a:ext uri="{FF2B5EF4-FFF2-40B4-BE49-F238E27FC236}">
                <a16:creationId xmlns:a16="http://schemas.microsoft.com/office/drawing/2014/main" id="{5F56886B-3524-8ACD-9959-D0BBBCE0C801}"/>
              </a:ext>
            </a:extLst>
          </p:cNvPr>
          <p:cNvSpPr txBox="1"/>
          <p:nvPr/>
        </p:nvSpPr>
        <p:spPr>
          <a:xfrm>
            <a:off x="7302256" y="4233766"/>
            <a:ext cx="1012310" cy="369332"/>
          </a:xfrm>
          <a:prstGeom prst="rect">
            <a:avLst/>
          </a:prstGeom>
          <a:noFill/>
        </p:spPr>
        <p:txBody>
          <a:bodyPr wrap="square">
            <a:spAutoFit/>
          </a:bodyPr>
          <a:lstStyle/>
          <a:p>
            <a:pPr algn="l"/>
            <a:r>
              <a:rPr lang="en-US" b="0" dirty="0">
                <a:effectLst/>
              </a:rPr>
              <a:t>Veracity</a:t>
            </a:r>
          </a:p>
        </p:txBody>
      </p:sp>
      <p:sp>
        <p:nvSpPr>
          <p:cNvPr id="23" name="CuadroTexto 22">
            <a:extLst>
              <a:ext uri="{FF2B5EF4-FFF2-40B4-BE49-F238E27FC236}">
                <a16:creationId xmlns:a16="http://schemas.microsoft.com/office/drawing/2014/main" id="{9D1B0851-F327-946A-385A-61EBCB263CF7}"/>
              </a:ext>
            </a:extLst>
          </p:cNvPr>
          <p:cNvSpPr txBox="1"/>
          <p:nvPr/>
        </p:nvSpPr>
        <p:spPr>
          <a:xfrm>
            <a:off x="9476024" y="4218945"/>
            <a:ext cx="1012310" cy="369332"/>
          </a:xfrm>
          <a:prstGeom prst="rect">
            <a:avLst/>
          </a:prstGeom>
          <a:noFill/>
        </p:spPr>
        <p:txBody>
          <a:bodyPr wrap="square">
            <a:spAutoFit/>
          </a:bodyPr>
          <a:lstStyle/>
          <a:p>
            <a:pPr algn="l"/>
            <a:r>
              <a:rPr lang="en-US" b="0" dirty="0">
                <a:effectLst/>
              </a:rPr>
              <a:t>Value</a:t>
            </a:r>
          </a:p>
        </p:txBody>
      </p:sp>
      <p:sp>
        <p:nvSpPr>
          <p:cNvPr id="26" name="CuadroTexto 25">
            <a:extLst>
              <a:ext uri="{FF2B5EF4-FFF2-40B4-BE49-F238E27FC236}">
                <a16:creationId xmlns:a16="http://schemas.microsoft.com/office/drawing/2014/main" id="{1E982CDE-C599-31C0-535F-5EBEB1666ADE}"/>
              </a:ext>
            </a:extLst>
          </p:cNvPr>
          <p:cNvSpPr txBox="1"/>
          <p:nvPr/>
        </p:nvSpPr>
        <p:spPr>
          <a:xfrm>
            <a:off x="294406" y="5195765"/>
            <a:ext cx="11333021" cy="923330"/>
          </a:xfrm>
          <a:prstGeom prst="rect">
            <a:avLst/>
          </a:prstGeom>
          <a:noFill/>
        </p:spPr>
        <p:txBody>
          <a:bodyPr wrap="square">
            <a:spAutoFit/>
          </a:bodyPr>
          <a:lstStyle/>
          <a:p>
            <a:pPr algn="l"/>
            <a:r>
              <a:rPr lang="en-US" b="1" u="sng" dirty="0">
                <a:solidFill>
                  <a:schemeClr val="accent1">
                    <a:lumMod val="60000"/>
                    <a:lumOff val="40000"/>
                  </a:schemeClr>
                </a:solidFill>
                <a:effectLst/>
              </a:rPr>
              <a:t>Not all organizations experience challenges in every area. </a:t>
            </a:r>
            <a:r>
              <a:rPr lang="en-US" b="0" dirty="0">
                <a:effectLst/>
              </a:rPr>
              <a:t>Some organizations struggle with ingesting large volumes of data rapidly. Others struggle with processing massive volumes of data to produce new predictive insights. Still others have used that need to perform detailed data analysis on the fly over enormous data sets. </a:t>
            </a:r>
          </a:p>
        </p:txBody>
      </p:sp>
    </p:spTree>
    <p:extLst>
      <p:ext uri="{BB962C8B-B14F-4D97-AF65-F5344CB8AC3E}">
        <p14:creationId xmlns:p14="http://schemas.microsoft.com/office/powerpoint/2010/main" val="4668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a:t>
            </a:r>
          </a:p>
        </p:txBody>
      </p:sp>
      <p:sp>
        <p:nvSpPr>
          <p:cNvPr id="2" name="Rectangle 4">
            <a:extLst>
              <a:ext uri="{FF2B5EF4-FFF2-40B4-BE49-F238E27FC236}">
                <a16:creationId xmlns:a16="http://schemas.microsoft.com/office/drawing/2014/main" id="{1331E25D-B3B4-0A7B-3A12-30E08DB5476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3372A46-8719-6A1B-799A-D7EEAEA57120}"/>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Volume and Variety</a:t>
            </a:r>
          </a:p>
        </p:txBody>
      </p:sp>
      <p:sp>
        <p:nvSpPr>
          <p:cNvPr id="8" name="CuadroTexto 7">
            <a:extLst>
              <a:ext uri="{FF2B5EF4-FFF2-40B4-BE49-F238E27FC236}">
                <a16:creationId xmlns:a16="http://schemas.microsoft.com/office/drawing/2014/main" id="{4F122EF0-0B61-EE13-D0C1-FC008D537CFA}"/>
              </a:ext>
            </a:extLst>
          </p:cNvPr>
          <p:cNvSpPr txBox="1"/>
          <p:nvPr/>
        </p:nvSpPr>
        <p:spPr>
          <a:xfrm>
            <a:off x="1374439" y="5525387"/>
            <a:ext cx="6094268" cy="276999"/>
          </a:xfrm>
          <a:prstGeom prst="rect">
            <a:avLst/>
          </a:prstGeom>
          <a:noFill/>
        </p:spPr>
        <p:txBody>
          <a:bodyPr wrap="square">
            <a:spAutoFit/>
          </a:bodyPr>
          <a:lstStyle/>
          <a:p>
            <a:r>
              <a:rPr lang="en-US" sz="1200" dirty="0">
                <a:hlinkClick r:id="rId4"/>
              </a:rPr>
              <a:t>Structured vs Unstructured Data: Key Differences | </a:t>
            </a:r>
            <a:r>
              <a:rPr lang="en-US" sz="1200" dirty="0" err="1">
                <a:hlinkClick r:id="rId4"/>
              </a:rPr>
              <a:t>Datamation</a:t>
            </a:r>
            <a:endParaRPr lang="es-ES" sz="1200" dirty="0"/>
          </a:p>
        </p:txBody>
      </p:sp>
      <p:sp>
        <p:nvSpPr>
          <p:cNvPr id="19" name="CuadroTexto 18">
            <a:extLst>
              <a:ext uri="{FF2B5EF4-FFF2-40B4-BE49-F238E27FC236}">
                <a16:creationId xmlns:a16="http://schemas.microsoft.com/office/drawing/2014/main" id="{7B508EBA-E0B1-9697-A7E0-3161E6BD1965}"/>
              </a:ext>
            </a:extLst>
          </p:cNvPr>
          <p:cNvSpPr txBox="1"/>
          <p:nvPr/>
        </p:nvSpPr>
        <p:spPr>
          <a:xfrm>
            <a:off x="2132975" y="5248387"/>
            <a:ext cx="6094268" cy="276999"/>
          </a:xfrm>
          <a:prstGeom prst="rect">
            <a:avLst/>
          </a:prstGeom>
          <a:noFill/>
        </p:spPr>
        <p:txBody>
          <a:bodyPr wrap="square">
            <a:spAutoFit/>
          </a:bodyPr>
          <a:lstStyle/>
          <a:p>
            <a:r>
              <a:rPr lang="en-US" sz="1200" dirty="0"/>
              <a:t>AWS Data Analytics Fundamentals</a:t>
            </a:r>
            <a:endParaRPr lang="es-ES" sz="1200" dirty="0"/>
          </a:p>
        </p:txBody>
      </p:sp>
      <p:pic>
        <p:nvPicPr>
          <p:cNvPr id="24" name="Imagen 23" descr="Gráfico, Gráfico circular">
            <a:extLst>
              <a:ext uri="{FF2B5EF4-FFF2-40B4-BE49-F238E27FC236}">
                <a16:creationId xmlns:a16="http://schemas.microsoft.com/office/drawing/2014/main" id="{BED369F6-2688-7626-6B91-3EA86B639F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96" y="2457739"/>
            <a:ext cx="6402075" cy="2790648"/>
          </a:xfrm>
          <a:prstGeom prst="rect">
            <a:avLst/>
          </a:prstGeom>
        </p:spPr>
      </p:pic>
      <p:sp>
        <p:nvSpPr>
          <p:cNvPr id="26" name="CuadroTexto 25">
            <a:extLst>
              <a:ext uri="{FF2B5EF4-FFF2-40B4-BE49-F238E27FC236}">
                <a16:creationId xmlns:a16="http://schemas.microsoft.com/office/drawing/2014/main" id="{63169E11-B3CD-48A5-88A3-9414669FEF3B}"/>
              </a:ext>
            </a:extLst>
          </p:cNvPr>
          <p:cNvSpPr txBox="1"/>
          <p:nvPr/>
        </p:nvSpPr>
        <p:spPr>
          <a:xfrm>
            <a:off x="381496" y="1967102"/>
            <a:ext cx="6094268" cy="369332"/>
          </a:xfrm>
          <a:prstGeom prst="rect">
            <a:avLst/>
          </a:prstGeom>
          <a:noFill/>
        </p:spPr>
        <p:txBody>
          <a:bodyPr wrap="square">
            <a:spAutoFit/>
          </a:bodyPr>
          <a:lstStyle/>
          <a:p>
            <a:r>
              <a:rPr lang="en-US" dirty="0"/>
              <a:t>Data is getting bigger and more diverse every single day. </a:t>
            </a:r>
            <a:endParaRPr lang="es-ES" dirty="0"/>
          </a:p>
        </p:txBody>
      </p:sp>
      <p:sp>
        <p:nvSpPr>
          <p:cNvPr id="30" name="Rectángulo 29">
            <a:extLst>
              <a:ext uri="{FF2B5EF4-FFF2-40B4-BE49-F238E27FC236}">
                <a16:creationId xmlns:a16="http://schemas.microsoft.com/office/drawing/2014/main" id="{4EFB6C2A-5560-DAD8-1D46-12E79CF60CEA}"/>
              </a:ext>
            </a:extLst>
          </p:cNvPr>
          <p:cNvSpPr/>
          <p:nvPr/>
        </p:nvSpPr>
        <p:spPr>
          <a:xfrm>
            <a:off x="7519358" y="2258399"/>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449CACB3-14B0-08E2-B236-99A7F937F21B}"/>
              </a:ext>
            </a:extLst>
          </p:cNvPr>
          <p:cNvSpPr txBox="1"/>
          <p:nvPr/>
        </p:nvSpPr>
        <p:spPr>
          <a:xfrm>
            <a:off x="8543172" y="2407810"/>
            <a:ext cx="1537855" cy="369332"/>
          </a:xfrm>
          <a:prstGeom prst="rect">
            <a:avLst/>
          </a:prstGeom>
          <a:noFill/>
        </p:spPr>
        <p:txBody>
          <a:bodyPr wrap="square">
            <a:spAutoFit/>
          </a:bodyPr>
          <a:lstStyle/>
          <a:p>
            <a:pPr algn="l"/>
            <a:r>
              <a:rPr lang="en-US" b="0" dirty="0">
                <a:effectLst/>
              </a:rPr>
              <a:t>Transactions</a:t>
            </a:r>
          </a:p>
        </p:txBody>
      </p:sp>
      <p:sp>
        <p:nvSpPr>
          <p:cNvPr id="32" name="Rectángulo 31">
            <a:extLst>
              <a:ext uri="{FF2B5EF4-FFF2-40B4-BE49-F238E27FC236}">
                <a16:creationId xmlns:a16="http://schemas.microsoft.com/office/drawing/2014/main" id="{BB20F9BB-4B8C-467F-E0A4-99C3019F8CD9}"/>
              </a:ext>
            </a:extLst>
          </p:cNvPr>
          <p:cNvSpPr/>
          <p:nvPr/>
        </p:nvSpPr>
        <p:spPr>
          <a:xfrm>
            <a:off x="7519358" y="3037090"/>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adroTexto 32">
            <a:extLst>
              <a:ext uri="{FF2B5EF4-FFF2-40B4-BE49-F238E27FC236}">
                <a16:creationId xmlns:a16="http://schemas.microsoft.com/office/drawing/2014/main" id="{FFAE66FE-51E0-E42F-ECB9-B54E8AEECB16}"/>
              </a:ext>
            </a:extLst>
          </p:cNvPr>
          <p:cNvSpPr txBox="1"/>
          <p:nvPr/>
        </p:nvSpPr>
        <p:spPr>
          <a:xfrm>
            <a:off x="8089894" y="3186501"/>
            <a:ext cx="2664850" cy="369332"/>
          </a:xfrm>
          <a:prstGeom prst="rect">
            <a:avLst/>
          </a:prstGeom>
          <a:noFill/>
        </p:spPr>
        <p:txBody>
          <a:bodyPr wrap="square">
            <a:spAutoFit/>
          </a:bodyPr>
          <a:lstStyle/>
          <a:p>
            <a:pPr algn="l"/>
            <a:r>
              <a:rPr lang="en-US" b="0" dirty="0">
                <a:effectLst/>
              </a:rPr>
              <a:t>Web Logs and Cookies</a:t>
            </a:r>
          </a:p>
        </p:txBody>
      </p:sp>
      <p:sp>
        <p:nvSpPr>
          <p:cNvPr id="34" name="Rectángulo 33">
            <a:extLst>
              <a:ext uri="{FF2B5EF4-FFF2-40B4-BE49-F238E27FC236}">
                <a16:creationId xmlns:a16="http://schemas.microsoft.com/office/drawing/2014/main" id="{6531727E-108F-D097-559B-7353FC5DE39C}"/>
              </a:ext>
            </a:extLst>
          </p:cNvPr>
          <p:cNvSpPr/>
          <p:nvPr/>
        </p:nvSpPr>
        <p:spPr>
          <a:xfrm>
            <a:off x="7519358" y="3806448"/>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280898B2-8D16-26E1-DD2A-F1B2E028B4A8}"/>
              </a:ext>
            </a:extLst>
          </p:cNvPr>
          <p:cNvSpPr txBox="1"/>
          <p:nvPr/>
        </p:nvSpPr>
        <p:spPr>
          <a:xfrm>
            <a:off x="8373051" y="3958072"/>
            <a:ext cx="2211571" cy="369332"/>
          </a:xfrm>
          <a:prstGeom prst="rect">
            <a:avLst/>
          </a:prstGeom>
          <a:noFill/>
        </p:spPr>
        <p:txBody>
          <a:bodyPr wrap="square">
            <a:spAutoFit/>
          </a:bodyPr>
          <a:lstStyle/>
          <a:p>
            <a:pPr algn="l"/>
            <a:r>
              <a:rPr lang="en-US" b="0" dirty="0">
                <a:effectLst/>
              </a:rPr>
              <a:t>Connecte</a:t>
            </a:r>
            <a:r>
              <a:rPr lang="en-US" dirty="0"/>
              <a:t>d Devices</a:t>
            </a:r>
            <a:endParaRPr lang="en-US" b="0" dirty="0">
              <a:effectLst/>
            </a:endParaRPr>
          </a:p>
        </p:txBody>
      </p:sp>
      <p:sp>
        <p:nvSpPr>
          <p:cNvPr id="36" name="Rectángulo 35">
            <a:extLst>
              <a:ext uri="{FF2B5EF4-FFF2-40B4-BE49-F238E27FC236}">
                <a16:creationId xmlns:a16="http://schemas.microsoft.com/office/drawing/2014/main" id="{10062D4F-5001-73DE-15F2-A96046EB22C5}"/>
              </a:ext>
            </a:extLst>
          </p:cNvPr>
          <p:cNvSpPr/>
          <p:nvPr/>
        </p:nvSpPr>
        <p:spPr>
          <a:xfrm>
            <a:off x="7519358" y="4575806"/>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CuadroTexto 36">
            <a:extLst>
              <a:ext uri="{FF2B5EF4-FFF2-40B4-BE49-F238E27FC236}">
                <a16:creationId xmlns:a16="http://schemas.microsoft.com/office/drawing/2014/main" id="{1632B6BA-FC48-6F8A-9668-E167AE485404}"/>
              </a:ext>
            </a:extLst>
          </p:cNvPr>
          <p:cNvSpPr txBox="1"/>
          <p:nvPr/>
        </p:nvSpPr>
        <p:spPr>
          <a:xfrm>
            <a:off x="8543172" y="4725217"/>
            <a:ext cx="1537855" cy="369332"/>
          </a:xfrm>
          <a:prstGeom prst="rect">
            <a:avLst/>
          </a:prstGeom>
          <a:noFill/>
        </p:spPr>
        <p:txBody>
          <a:bodyPr wrap="square">
            <a:spAutoFit/>
          </a:bodyPr>
          <a:lstStyle/>
          <a:p>
            <a:pPr algn="l"/>
            <a:r>
              <a:rPr lang="en-US" dirty="0"/>
              <a:t>Social Media</a:t>
            </a:r>
            <a:endParaRPr lang="en-US" b="0" dirty="0">
              <a:effectLst/>
            </a:endParaRPr>
          </a:p>
        </p:txBody>
      </p:sp>
    </p:spTree>
    <p:extLst>
      <p:ext uri="{BB962C8B-B14F-4D97-AF65-F5344CB8AC3E}">
        <p14:creationId xmlns:p14="http://schemas.microsoft.com/office/powerpoint/2010/main" val="340977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a:t>
            </a:r>
          </a:p>
        </p:txBody>
      </p:sp>
      <p:sp>
        <p:nvSpPr>
          <p:cNvPr id="2" name="Rectangle 4">
            <a:extLst>
              <a:ext uri="{FF2B5EF4-FFF2-40B4-BE49-F238E27FC236}">
                <a16:creationId xmlns:a16="http://schemas.microsoft.com/office/drawing/2014/main" id="{1331E25D-B3B4-0A7B-3A12-30E08DB5476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3372A46-8719-6A1B-799A-D7EEAEA57120}"/>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Velocity</a:t>
            </a:r>
          </a:p>
        </p:txBody>
      </p:sp>
      <p:sp>
        <p:nvSpPr>
          <p:cNvPr id="8" name="CuadroTexto 7">
            <a:extLst>
              <a:ext uri="{FF2B5EF4-FFF2-40B4-BE49-F238E27FC236}">
                <a16:creationId xmlns:a16="http://schemas.microsoft.com/office/drawing/2014/main" id="{A288CBAA-E652-0476-7023-C7B47CE6B650}"/>
              </a:ext>
            </a:extLst>
          </p:cNvPr>
          <p:cNvSpPr txBox="1"/>
          <p:nvPr/>
        </p:nvSpPr>
        <p:spPr>
          <a:xfrm>
            <a:off x="433277" y="1958621"/>
            <a:ext cx="11124314" cy="1477328"/>
          </a:xfrm>
          <a:prstGeom prst="rect">
            <a:avLst/>
          </a:prstGeom>
          <a:noFill/>
        </p:spPr>
        <p:txBody>
          <a:bodyPr wrap="square">
            <a:spAutoFit/>
          </a:bodyPr>
          <a:lstStyle/>
          <a:p>
            <a:pPr algn="l" fontAlgn="base"/>
            <a:r>
              <a:rPr lang="en-US" b="0" i="0" dirty="0">
                <a:solidFill>
                  <a:srgbClr val="313537"/>
                </a:solidFill>
                <a:effectLst/>
                <a:latin typeface="Amazon Ember Light"/>
              </a:rPr>
              <a:t>The speed at which data is being generated is ever accelerating. Emails, photos, Twitter and Facebook posts, log files, and IoT devices are all examples of data that is being generated rapidly and must be collected, processed, analyzed, and stored at high speeds. The collection and processing of data are combined into a single concept known as</a:t>
            </a:r>
            <a:r>
              <a:rPr lang="en-US" b="0" i="1" dirty="0">
                <a:solidFill>
                  <a:srgbClr val="313537"/>
                </a:solidFill>
                <a:effectLst/>
                <a:latin typeface="var(--font-family-body)"/>
              </a:rPr>
              <a:t> </a:t>
            </a:r>
            <a:r>
              <a:rPr lang="en-US" b="1" i="1" dirty="0">
                <a:solidFill>
                  <a:srgbClr val="313537"/>
                </a:solidFill>
                <a:effectLst/>
                <a:latin typeface="var(--font-family-body)"/>
              </a:rPr>
              <a:t>data processing</a:t>
            </a:r>
            <a:r>
              <a:rPr lang="en-US" b="1" i="0" dirty="0">
                <a:solidFill>
                  <a:srgbClr val="313537"/>
                </a:solidFill>
                <a:effectLst/>
                <a:latin typeface="Amazon Ember Light"/>
              </a:rPr>
              <a:t>.</a:t>
            </a:r>
            <a:br>
              <a:rPr lang="en-US" b="0" i="0" dirty="0">
                <a:solidFill>
                  <a:srgbClr val="313537"/>
                </a:solidFill>
                <a:effectLst/>
                <a:latin typeface="lato" panose="020F0502020204030203" pitchFamily="34" charset="0"/>
              </a:rPr>
            </a:br>
            <a:endParaRPr lang="en-US" b="1" i="0" dirty="0">
              <a:solidFill>
                <a:srgbClr val="313537"/>
              </a:solidFill>
              <a:effectLst/>
              <a:latin typeface="Amazon Ember Light"/>
            </a:endParaRPr>
          </a:p>
        </p:txBody>
      </p:sp>
      <p:sp>
        <p:nvSpPr>
          <p:cNvPr id="13" name="Rectángulo 12">
            <a:extLst>
              <a:ext uri="{FF2B5EF4-FFF2-40B4-BE49-F238E27FC236}">
                <a16:creationId xmlns:a16="http://schemas.microsoft.com/office/drawing/2014/main" id="{411B081D-3D41-2F27-1358-B7CD58E099B7}"/>
              </a:ext>
            </a:extLst>
          </p:cNvPr>
          <p:cNvSpPr/>
          <p:nvPr/>
        </p:nvSpPr>
        <p:spPr>
          <a:xfrm>
            <a:off x="433277" y="3429000"/>
            <a:ext cx="3585484"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409975B9-ED90-5831-CB0E-7F846A0DA0CA}"/>
              </a:ext>
            </a:extLst>
          </p:cNvPr>
          <p:cNvSpPr txBox="1"/>
          <p:nvPr/>
        </p:nvSpPr>
        <p:spPr>
          <a:xfrm>
            <a:off x="1457091" y="3580624"/>
            <a:ext cx="1983061" cy="369332"/>
          </a:xfrm>
          <a:prstGeom prst="rect">
            <a:avLst/>
          </a:prstGeom>
          <a:noFill/>
        </p:spPr>
        <p:txBody>
          <a:bodyPr wrap="square">
            <a:spAutoFit/>
          </a:bodyPr>
          <a:lstStyle/>
          <a:p>
            <a:pPr algn="l"/>
            <a:r>
              <a:rPr lang="en-US" b="0" dirty="0">
                <a:effectLst/>
              </a:rPr>
              <a:t>Data Collection</a:t>
            </a:r>
          </a:p>
        </p:txBody>
      </p:sp>
      <p:sp>
        <p:nvSpPr>
          <p:cNvPr id="15" name="Rectángulo 14">
            <a:extLst>
              <a:ext uri="{FF2B5EF4-FFF2-40B4-BE49-F238E27FC236}">
                <a16:creationId xmlns:a16="http://schemas.microsoft.com/office/drawing/2014/main" id="{63114816-C62B-4509-46A0-18A945AA809E}"/>
              </a:ext>
            </a:extLst>
          </p:cNvPr>
          <p:cNvSpPr/>
          <p:nvPr/>
        </p:nvSpPr>
        <p:spPr>
          <a:xfrm>
            <a:off x="4261949" y="3429000"/>
            <a:ext cx="3585484"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68E091F2-3A15-48A2-C03F-457B189A28BE}"/>
              </a:ext>
            </a:extLst>
          </p:cNvPr>
          <p:cNvSpPr txBox="1"/>
          <p:nvPr/>
        </p:nvSpPr>
        <p:spPr>
          <a:xfrm>
            <a:off x="5285763" y="3580624"/>
            <a:ext cx="1983061" cy="369332"/>
          </a:xfrm>
          <a:prstGeom prst="rect">
            <a:avLst/>
          </a:prstGeom>
          <a:noFill/>
        </p:spPr>
        <p:txBody>
          <a:bodyPr wrap="square">
            <a:spAutoFit/>
          </a:bodyPr>
          <a:lstStyle/>
          <a:p>
            <a:pPr algn="l"/>
            <a:r>
              <a:rPr lang="en-US" b="0" dirty="0">
                <a:effectLst/>
              </a:rPr>
              <a:t>Data Processing</a:t>
            </a:r>
          </a:p>
        </p:txBody>
      </p:sp>
      <p:sp>
        <p:nvSpPr>
          <p:cNvPr id="17" name="Rectángulo 16">
            <a:extLst>
              <a:ext uri="{FF2B5EF4-FFF2-40B4-BE49-F238E27FC236}">
                <a16:creationId xmlns:a16="http://schemas.microsoft.com/office/drawing/2014/main" id="{D6EF15C3-8164-F200-22B0-88A9AC737CD4}"/>
              </a:ext>
            </a:extLst>
          </p:cNvPr>
          <p:cNvSpPr/>
          <p:nvPr/>
        </p:nvSpPr>
        <p:spPr>
          <a:xfrm>
            <a:off x="433277" y="4167078"/>
            <a:ext cx="3585484" cy="11635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FF2BF7B5-E219-5B2E-F812-D23F783C130B}"/>
              </a:ext>
            </a:extLst>
          </p:cNvPr>
          <p:cNvSpPr/>
          <p:nvPr/>
        </p:nvSpPr>
        <p:spPr>
          <a:xfrm>
            <a:off x="4261949" y="4167078"/>
            <a:ext cx="3585484" cy="11635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6EB18C7E-DE7A-FCE4-D664-65319B6BA93A}"/>
              </a:ext>
            </a:extLst>
          </p:cNvPr>
          <p:cNvSpPr txBox="1"/>
          <p:nvPr/>
        </p:nvSpPr>
        <p:spPr>
          <a:xfrm>
            <a:off x="641928" y="4285660"/>
            <a:ext cx="3223526" cy="923330"/>
          </a:xfrm>
          <a:prstGeom prst="rect">
            <a:avLst/>
          </a:prstGeom>
          <a:noFill/>
        </p:spPr>
        <p:txBody>
          <a:bodyPr wrap="square">
            <a:spAutoFit/>
          </a:bodyPr>
          <a:lstStyle/>
          <a:p>
            <a:pPr algn="l"/>
            <a:r>
              <a:rPr lang="en-US" b="0" dirty="0">
                <a:effectLst/>
              </a:rPr>
              <a:t>Gathering data from multiple data sources into a single storage place.</a:t>
            </a:r>
          </a:p>
        </p:txBody>
      </p:sp>
      <p:sp>
        <p:nvSpPr>
          <p:cNvPr id="20" name="CuadroTexto 19">
            <a:extLst>
              <a:ext uri="{FF2B5EF4-FFF2-40B4-BE49-F238E27FC236}">
                <a16:creationId xmlns:a16="http://schemas.microsoft.com/office/drawing/2014/main" id="{0C7E3A8D-7DD3-01F7-70B7-19732B6E217B}"/>
              </a:ext>
            </a:extLst>
          </p:cNvPr>
          <p:cNvSpPr txBox="1"/>
          <p:nvPr/>
        </p:nvSpPr>
        <p:spPr>
          <a:xfrm>
            <a:off x="4442928" y="4285660"/>
            <a:ext cx="3223526" cy="646331"/>
          </a:xfrm>
          <a:prstGeom prst="rect">
            <a:avLst/>
          </a:prstGeom>
          <a:noFill/>
        </p:spPr>
        <p:txBody>
          <a:bodyPr wrap="square">
            <a:spAutoFit/>
          </a:bodyPr>
          <a:lstStyle/>
          <a:p>
            <a:pPr algn="l"/>
            <a:r>
              <a:rPr lang="en-US" b="0" dirty="0">
                <a:effectLst/>
              </a:rPr>
              <a:t>Formatting, Organizing and Controlling data. </a:t>
            </a:r>
          </a:p>
        </p:txBody>
      </p:sp>
      <p:sp>
        <p:nvSpPr>
          <p:cNvPr id="21" name="Rectángulo 20">
            <a:extLst>
              <a:ext uri="{FF2B5EF4-FFF2-40B4-BE49-F238E27FC236}">
                <a16:creationId xmlns:a16="http://schemas.microsoft.com/office/drawing/2014/main" id="{58DE9399-D0BF-E582-8685-833B38AEA8A1}"/>
              </a:ext>
            </a:extLst>
          </p:cNvPr>
          <p:cNvSpPr/>
          <p:nvPr/>
        </p:nvSpPr>
        <p:spPr>
          <a:xfrm>
            <a:off x="8090621" y="3448392"/>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F1006580-333D-01F0-B55C-65E086FBA5B7}"/>
              </a:ext>
            </a:extLst>
          </p:cNvPr>
          <p:cNvSpPr txBox="1"/>
          <p:nvPr/>
        </p:nvSpPr>
        <p:spPr>
          <a:xfrm>
            <a:off x="9114435" y="3597803"/>
            <a:ext cx="2102914" cy="369332"/>
          </a:xfrm>
          <a:prstGeom prst="rect">
            <a:avLst/>
          </a:prstGeom>
          <a:noFill/>
        </p:spPr>
        <p:txBody>
          <a:bodyPr wrap="square">
            <a:spAutoFit/>
          </a:bodyPr>
          <a:lstStyle/>
          <a:p>
            <a:pPr algn="l"/>
            <a:r>
              <a:rPr lang="en-US" b="0" dirty="0">
                <a:effectLst/>
              </a:rPr>
              <a:t>Batch Data Pipelines</a:t>
            </a:r>
          </a:p>
        </p:txBody>
      </p:sp>
      <p:sp>
        <p:nvSpPr>
          <p:cNvPr id="23" name="Rectángulo 22">
            <a:extLst>
              <a:ext uri="{FF2B5EF4-FFF2-40B4-BE49-F238E27FC236}">
                <a16:creationId xmlns:a16="http://schemas.microsoft.com/office/drawing/2014/main" id="{50980D70-F494-E8DE-FAD3-50FE214CFF78}"/>
              </a:ext>
            </a:extLst>
          </p:cNvPr>
          <p:cNvSpPr/>
          <p:nvPr/>
        </p:nvSpPr>
        <p:spPr>
          <a:xfrm>
            <a:off x="8090621" y="4227083"/>
            <a:ext cx="3585484" cy="6725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73ABE94C-EA9A-0DB3-2556-01214376B2C1}"/>
              </a:ext>
            </a:extLst>
          </p:cNvPr>
          <p:cNvSpPr txBox="1"/>
          <p:nvPr/>
        </p:nvSpPr>
        <p:spPr>
          <a:xfrm>
            <a:off x="8661157" y="4376494"/>
            <a:ext cx="2664850" cy="369332"/>
          </a:xfrm>
          <a:prstGeom prst="rect">
            <a:avLst/>
          </a:prstGeom>
          <a:noFill/>
        </p:spPr>
        <p:txBody>
          <a:bodyPr wrap="square">
            <a:spAutoFit/>
          </a:bodyPr>
          <a:lstStyle/>
          <a:p>
            <a:pPr algn="l"/>
            <a:r>
              <a:rPr lang="en-US" b="0" dirty="0">
                <a:effectLst/>
              </a:rPr>
              <a:t>Streaming Data Pipelines</a:t>
            </a:r>
          </a:p>
        </p:txBody>
      </p:sp>
    </p:spTree>
    <p:extLst>
      <p:ext uri="{BB962C8B-B14F-4D97-AF65-F5344CB8AC3E}">
        <p14:creationId xmlns:p14="http://schemas.microsoft.com/office/powerpoint/2010/main" val="4160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a:t>
            </a:r>
          </a:p>
        </p:txBody>
      </p:sp>
      <p:sp>
        <p:nvSpPr>
          <p:cNvPr id="2" name="Rectangle 4">
            <a:extLst>
              <a:ext uri="{FF2B5EF4-FFF2-40B4-BE49-F238E27FC236}">
                <a16:creationId xmlns:a16="http://schemas.microsoft.com/office/drawing/2014/main" id="{1331E25D-B3B4-0A7B-3A12-30E08DB5476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3372A46-8719-6A1B-799A-D7EEAEA57120}"/>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Veracity</a:t>
            </a:r>
          </a:p>
        </p:txBody>
      </p:sp>
      <p:sp>
        <p:nvSpPr>
          <p:cNvPr id="8" name="CuadroTexto 7">
            <a:extLst>
              <a:ext uri="{FF2B5EF4-FFF2-40B4-BE49-F238E27FC236}">
                <a16:creationId xmlns:a16="http://schemas.microsoft.com/office/drawing/2014/main" id="{64F3DCE6-6A1E-60A8-CB18-D2860E27EA60}"/>
              </a:ext>
            </a:extLst>
          </p:cNvPr>
          <p:cNvSpPr txBox="1"/>
          <p:nvPr/>
        </p:nvSpPr>
        <p:spPr>
          <a:xfrm>
            <a:off x="316318" y="2028592"/>
            <a:ext cx="10964826" cy="1477328"/>
          </a:xfrm>
          <a:prstGeom prst="rect">
            <a:avLst/>
          </a:prstGeom>
          <a:noFill/>
        </p:spPr>
        <p:txBody>
          <a:bodyPr wrap="square">
            <a:spAutoFit/>
          </a:bodyPr>
          <a:lstStyle/>
          <a:p>
            <a:pPr algn="just" fontAlgn="base"/>
            <a:r>
              <a:rPr lang="en-US" b="0" i="0" dirty="0">
                <a:solidFill>
                  <a:srgbClr val="313537"/>
                </a:solidFill>
                <a:effectLst/>
                <a:latin typeface="Amazon Ember Light"/>
              </a:rPr>
              <a:t>Data changes over time. As it is transferred from one process to another, and through one system and another, there are opportunities for the integrity of the data to be negatively impacted. You must ensure that you maintain a high level of certainty that the data you are analyzing is trustworthy.</a:t>
            </a:r>
          </a:p>
          <a:p>
            <a:br>
              <a:rPr lang="en-US" dirty="0"/>
            </a:br>
            <a:endParaRPr lang="es-ES" dirty="0"/>
          </a:p>
        </p:txBody>
      </p:sp>
      <p:sp>
        <p:nvSpPr>
          <p:cNvPr id="9" name="Rectángulo 8">
            <a:extLst>
              <a:ext uri="{FF2B5EF4-FFF2-40B4-BE49-F238E27FC236}">
                <a16:creationId xmlns:a16="http://schemas.microsoft.com/office/drawing/2014/main" id="{7CFE5F1A-F93F-FC2A-19EE-C140733DFEAD}"/>
              </a:ext>
            </a:extLst>
          </p:cNvPr>
          <p:cNvSpPr/>
          <p:nvPr/>
        </p:nvSpPr>
        <p:spPr>
          <a:xfrm>
            <a:off x="391745" y="3092710"/>
            <a:ext cx="2097272"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EA09D3BD-75F7-8F6B-7F73-86B856A456E2}"/>
              </a:ext>
            </a:extLst>
          </p:cNvPr>
          <p:cNvSpPr txBox="1"/>
          <p:nvPr/>
        </p:nvSpPr>
        <p:spPr>
          <a:xfrm>
            <a:off x="622915" y="3244334"/>
            <a:ext cx="1983061" cy="369332"/>
          </a:xfrm>
          <a:prstGeom prst="rect">
            <a:avLst/>
          </a:prstGeom>
          <a:noFill/>
        </p:spPr>
        <p:txBody>
          <a:bodyPr wrap="square">
            <a:spAutoFit/>
          </a:bodyPr>
          <a:lstStyle/>
          <a:p>
            <a:pPr algn="l"/>
            <a:r>
              <a:rPr lang="en-US" b="0" dirty="0">
                <a:effectLst/>
              </a:rPr>
              <a:t>Creation</a:t>
            </a:r>
          </a:p>
        </p:txBody>
      </p:sp>
      <p:sp>
        <p:nvSpPr>
          <p:cNvPr id="13" name="Rectángulo 12">
            <a:extLst>
              <a:ext uri="{FF2B5EF4-FFF2-40B4-BE49-F238E27FC236}">
                <a16:creationId xmlns:a16="http://schemas.microsoft.com/office/drawing/2014/main" id="{982BDF90-773E-CF06-2CB2-7A6232638DF7}"/>
              </a:ext>
            </a:extLst>
          </p:cNvPr>
          <p:cNvSpPr/>
          <p:nvPr/>
        </p:nvSpPr>
        <p:spPr>
          <a:xfrm>
            <a:off x="391745" y="3830787"/>
            <a:ext cx="2097272" cy="2121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C1EA0313-FB9D-7B6C-8BA6-398CC1C53661}"/>
              </a:ext>
            </a:extLst>
          </p:cNvPr>
          <p:cNvSpPr txBox="1"/>
          <p:nvPr/>
        </p:nvSpPr>
        <p:spPr>
          <a:xfrm>
            <a:off x="600396" y="3949370"/>
            <a:ext cx="1590909" cy="646331"/>
          </a:xfrm>
          <a:prstGeom prst="rect">
            <a:avLst/>
          </a:prstGeom>
          <a:noFill/>
        </p:spPr>
        <p:txBody>
          <a:bodyPr wrap="square">
            <a:spAutoFit/>
          </a:bodyPr>
          <a:lstStyle/>
          <a:p>
            <a:pPr algn="l"/>
            <a:r>
              <a:rPr lang="en-US" b="0" dirty="0">
                <a:effectLst/>
              </a:rPr>
              <a:t>Ensuring data accuracy.</a:t>
            </a:r>
          </a:p>
        </p:txBody>
      </p:sp>
      <p:sp>
        <p:nvSpPr>
          <p:cNvPr id="17" name="Rectángulo 16">
            <a:extLst>
              <a:ext uri="{FF2B5EF4-FFF2-40B4-BE49-F238E27FC236}">
                <a16:creationId xmlns:a16="http://schemas.microsoft.com/office/drawing/2014/main" id="{34822B9E-8857-0026-B121-841D5A81F164}"/>
              </a:ext>
            </a:extLst>
          </p:cNvPr>
          <p:cNvSpPr/>
          <p:nvPr/>
        </p:nvSpPr>
        <p:spPr>
          <a:xfrm>
            <a:off x="2685175" y="3092710"/>
            <a:ext cx="2097272"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75FA1EB4-097A-7CE1-C3A1-3EED45DC2F17}"/>
              </a:ext>
            </a:extLst>
          </p:cNvPr>
          <p:cNvSpPr txBox="1"/>
          <p:nvPr/>
        </p:nvSpPr>
        <p:spPr>
          <a:xfrm>
            <a:off x="2916345" y="3244334"/>
            <a:ext cx="1983061" cy="369332"/>
          </a:xfrm>
          <a:prstGeom prst="rect">
            <a:avLst/>
          </a:prstGeom>
          <a:noFill/>
        </p:spPr>
        <p:txBody>
          <a:bodyPr wrap="square">
            <a:spAutoFit/>
          </a:bodyPr>
          <a:lstStyle/>
          <a:p>
            <a:pPr algn="l"/>
            <a:r>
              <a:rPr lang="en-US" b="0" dirty="0">
                <a:effectLst/>
              </a:rPr>
              <a:t>Aggregation</a:t>
            </a:r>
          </a:p>
        </p:txBody>
      </p:sp>
      <p:sp>
        <p:nvSpPr>
          <p:cNvPr id="19" name="Rectángulo 18">
            <a:extLst>
              <a:ext uri="{FF2B5EF4-FFF2-40B4-BE49-F238E27FC236}">
                <a16:creationId xmlns:a16="http://schemas.microsoft.com/office/drawing/2014/main" id="{1CBC1740-8B61-D6B2-E127-BEAC43B5BE5E}"/>
              </a:ext>
            </a:extLst>
          </p:cNvPr>
          <p:cNvSpPr/>
          <p:nvPr/>
        </p:nvSpPr>
        <p:spPr>
          <a:xfrm>
            <a:off x="2685175" y="3830787"/>
            <a:ext cx="2097272" cy="2121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B775BE4E-B253-7C5D-D742-7D8956AEF099}"/>
              </a:ext>
            </a:extLst>
          </p:cNvPr>
          <p:cNvSpPr txBox="1"/>
          <p:nvPr/>
        </p:nvSpPr>
        <p:spPr>
          <a:xfrm>
            <a:off x="2893826" y="3949370"/>
            <a:ext cx="1590909" cy="1200329"/>
          </a:xfrm>
          <a:prstGeom prst="rect">
            <a:avLst/>
          </a:prstGeom>
          <a:noFill/>
        </p:spPr>
        <p:txBody>
          <a:bodyPr wrap="square">
            <a:spAutoFit/>
          </a:bodyPr>
          <a:lstStyle/>
          <a:p>
            <a:pPr algn="l"/>
            <a:r>
              <a:rPr lang="en-US" b="0" dirty="0">
                <a:effectLst/>
              </a:rPr>
              <a:t>Ensure data aggregation method is correct.</a:t>
            </a:r>
          </a:p>
        </p:txBody>
      </p:sp>
      <p:sp>
        <p:nvSpPr>
          <p:cNvPr id="21" name="Rectángulo 20">
            <a:extLst>
              <a:ext uri="{FF2B5EF4-FFF2-40B4-BE49-F238E27FC236}">
                <a16:creationId xmlns:a16="http://schemas.microsoft.com/office/drawing/2014/main" id="{CC4CA684-AB05-648B-8290-22C550DDE024}"/>
              </a:ext>
            </a:extLst>
          </p:cNvPr>
          <p:cNvSpPr/>
          <p:nvPr/>
        </p:nvSpPr>
        <p:spPr>
          <a:xfrm>
            <a:off x="4947518" y="3092710"/>
            <a:ext cx="2097272"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3BFF97EC-0D6C-9A35-8B8B-2BC98588DE00}"/>
              </a:ext>
            </a:extLst>
          </p:cNvPr>
          <p:cNvSpPr txBox="1"/>
          <p:nvPr/>
        </p:nvSpPr>
        <p:spPr>
          <a:xfrm>
            <a:off x="5178688" y="3244334"/>
            <a:ext cx="1983061" cy="369332"/>
          </a:xfrm>
          <a:prstGeom prst="rect">
            <a:avLst/>
          </a:prstGeom>
          <a:noFill/>
        </p:spPr>
        <p:txBody>
          <a:bodyPr wrap="square">
            <a:spAutoFit/>
          </a:bodyPr>
          <a:lstStyle/>
          <a:p>
            <a:pPr algn="l"/>
            <a:r>
              <a:rPr lang="en-US" b="0" dirty="0">
                <a:effectLst/>
              </a:rPr>
              <a:t>Storage</a:t>
            </a:r>
          </a:p>
        </p:txBody>
      </p:sp>
      <p:sp>
        <p:nvSpPr>
          <p:cNvPr id="23" name="Rectángulo 22">
            <a:extLst>
              <a:ext uri="{FF2B5EF4-FFF2-40B4-BE49-F238E27FC236}">
                <a16:creationId xmlns:a16="http://schemas.microsoft.com/office/drawing/2014/main" id="{AA2DEADB-49CE-93FF-648E-486C584F669B}"/>
              </a:ext>
            </a:extLst>
          </p:cNvPr>
          <p:cNvSpPr/>
          <p:nvPr/>
        </p:nvSpPr>
        <p:spPr>
          <a:xfrm>
            <a:off x="4947518" y="3830787"/>
            <a:ext cx="2097272" cy="2121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DC096B47-1E28-0D49-ACDA-E321F8BD4EEC}"/>
              </a:ext>
            </a:extLst>
          </p:cNvPr>
          <p:cNvSpPr txBox="1"/>
          <p:nvPr/>
        </p:nvSpPr>
        <p:spPr>
          <a:xfrm>
            <a:off x="5156169" y="3949370"/>
            <a:ext cx="1590909" cy="1477328"/>
          </a:xfrm>
          <a:prstGeom prst="rect">
            <a:avLst/>
          </a:prstGeom>
          <a:noFill/>
        </p:spPr>
        <p:txBody>
          <a:bodyPr wrap="square">
            <a:spAutoFit/>
          </a:bodyPr>
          <a:lstStyle/>
          <a:p>
            <a:pPr algn="l"/>
            <a:r>
              <a:rPr lang="en-US" b="0" dirty="0">
                <a:effectLst/>
              </a:rPr>
              <a:t>Auditing to ensure the integrity of the data (e.g.,  not updated)</a:t>
            </a:r>
          </a:p>
        </p:txBody>
      </p:sp>
      <p:sp>
        <p:nvSpPr>
          <p:cNvPr id="25" name="Rectángulo 24">
            <a:extLst>
              <a:ext uri="{FF2B5EF4-FFF2-40B4-BE49-F238E27FC236}">
                <a16:creationId xmlns:a16="http://schemas.microsoft.com/office/drawing/2014/main" id="{2220197C-0201-85FE-A446-0976A05797BE}"/>
              </a:ext>
            </a:extLst>
          </p:cNvPr>
          <p:cNvSpPr/>
          <p:nvPr/>
        </p:nvSpPr>
        <p:spPr>
          <a:xfrm>
            <a:off x="7178292" y="3092710"/>
            <a:ext cx="2097272"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305885A6-C4E8-8898-A404-3C6FDF89E5BB}"/>
              </a:ext>
            </a:extLst>
          </p:cNvPr>
          <p:cNvSpPr txBox="1"/>
          <p:nvPr/>
        </p:nvSpPr>
        <p:spPr>
          <a:xfrm>
            <a:off x="7409462" y="3244334"/>
            <a:ext cx="1983061" cy="369332"/>
          </a:xfrm>
          <a:prstGeom prst="rect">
            <a:avLst/>
          </a:prstGeom>
          <a:noFill/>
        </p:spPr>
        <p:txBody>
          <a:bodyPr wrap="square">
            <a:spAutoFit/>
          </a:bodyPr>
          <a:lstStyle/>
          <a:p>
            <a:pPr algn="l"/>
            <a:r>
              <a:rPr lang="en-US" b="0" dirty="0">
                <a:effectLst/>
              </a:rPr>
              <a:t>Access</a:t>
            </a:r>
          </a:p>
        </p:txBody>
      </p:sp>
      <p:sp>
        <p:nvSpPr>
          <p:cNvPr id="27" name="Rectángulo 26">
            <a:extLst>
              <a:ext uri="{FF2B5EF4-FFF2-40B4-BE49-F238E27FC236}">
                <a16:creationId xmlns:a16="http://schemas.microsoft.com/office/drawing/2014/main" id="{5E7966BD-B77E-5A20-F552-48037E9DC0F1}"/>
              </a:ext>
            </a:extLst>
          </p:cNvPr>
          <p:cNvSpPr/>
          <p:nvPr/>
        </p:nvSpPr>
        <p:spPr>
          <a:xfrm>
            <a:off x="7178292" y="3830787"/>
            <a:ext cx="2097272" cy="212129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CFC31DE1-7D65-94AD-5610-9B452DC27FDF}"/>
              </a:ext>
            </a:extLst>
          </p:cNvPr>
          <p:cNvSpPr txBox="1"/>
          <p:nvPr/>
        </p:nvSpPr>
        <p:spPr>
          <a:xfrm>
            <a:off x="7386943" y="3949370"/>
            <a:ext cx="1590909" cy="1200329"/>
          </a:xfrm>
          <a:prstGeom prst="rect">
            <a:avLst/>
          </a:prstGeom>
          <a:noFill/>
        </p:spPr>
        <p:txBody>
          <a:bodyPr wrap="square">
            <a:spAutoFit/>
          </a:bodyPr>
          <a:lstStyle/>
          <a:p>
            <a:pPr algn="l"/>
            <a:r>
              <a:rPr lang="en-US" b="0" dirty="0">
                <a:effectLst/>
              </a:rPr>
              <a:t>Users get access to the data. Should be read-only.</a:t>
            </a:r>
          </a:p>
        </p:txBody>
      </p:sp>
      <p:sp>
        <p:nvSpPr>
          <p:cNvPr id="29" name="Rectángulo 28">
            <a:extLst>
              <a:ext uri="{FF2B5EF4-FFF2-40B4-BE49-F238E27FC236}">
                <a16:creationId xmlns:a16="http://schemas.microsoft.com/office/drawing/2014/main" id="{43C4A54F-BABE-715C-A590-C0C407E288F4}"/>
              </a:ext>
            </a:extLst>
          </p:cNvPr>
          <p:cNvSpPr/>
          <p:nvPr/>
        </p:nvSpPr>
        <p:spPr>
          <a:xfrm>
            <a:off x="9348943" y="3064097"/>
            <a:ext cx="2097272" cy="6725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adroTexto 29">
            <a:extLst>
              <a:ext uri="{FF2B5EF4-FFF2-40B4-BE49-F238E27FC236}">
                <a16:creationId xmlns:a16="http://schemas.microsoft.com/office/drawing/2014/main" id="{68D39B4E-1A1A-2BE9-5A4B-C2D4D083C439}"/>
              </a:ext>
            </a:extLst>
          </p:cNvPr>
          <p:cNvSpPr txBox="1"/>
          <p:nvPr/>
        </p:nvSpPr>
        <p:spPr>
          <a:xfrm>
            <a:off x="9580113" y="3215721"/>
            <a:ext cx="1983061" cy="369332"/>
          </a:xfrm>
          <a:prstGeom prst="rect">
            <a:avLst/>
          </a:prstGeom>
          <a:noFill/>
        </p:spPr>
        <p:txBody>
          <a:bodyPr wrap="square">
            <a:spAutoFit/>
          </a:bodyPr>
          <a:lstStyle/>
          <a:p>
            <a:pPr algn="l"/>
            <a:r>
              <a:rPr lang="en-US" b="0" dirty="0">
                <a:effectLst/>
              </a:rPr>
              <a:t>Share</a:t>
            </a:r>
          </a:p>
        </p:txBody>
      </p:sp>
      <p:sp>
        <p:nvSpPr>
          <p:cNvPr id="31" name="Rectángulo 30">
            <a:extLst>
              <a:ext uri="{FF2B5EF4-FFF2-40B4-BE49-F238E27FC236}">
                <a16:creationId xmlns:a16="http://schemas.microsoft.com/office/drawing/2014/main" id="{F58B0F8B-D37E-A5F7-A047-F3B4CE1FAFBC}"/>
              </a:ext>
            </a:extLst>
          </p:cNvPr>
          <p:cNvSpPr/>
          <p:nvPr/>
        </p:nvSpPr>
        <p:spPr>
          <a:xfrm>
            <a:off x="9348943" y="3802174"/>
            <a:ext cx="2097272" cy="21499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CuadroTexto 31">
            <a:extLst>
              <a:ext uri="{FF2B5EF4-FFF2-40B4-BE49-F238E27FC236}">
                <a16:creationId xmlns:a16="http://schemas.microsoft.com/office/drawing/2014/main" id="{7BB1D4F7-645B-214B-CE6D-954C48DDA777}"/>
              </a:ext>
            </a:extLst>
          </p:cNvPr>
          <p:cNvSpPr txBox="1"/>
          <p:nvPr/>
        </p:nvSpPr>
        <p:spPr>
          <a:xfrm>
            <a:off x="9557594" y="3920757"/>
            <a:ext cx="1590909" cy="2031325"/>
          </a:xfrm>
          <a:prstGeom prst="rect">
            <a:avLst/>
          </a:prstGeom>
          <a:noFill/>
        </p:spPr>
        <p:txBody>
          <a:bodyPr wrap="square">
            <a:spAutoFit/>
          </a:bodyPr>
          <a:lstStyle/>
          <a:p>
            <a:pPr algn="l"/>
            <a:r>
              <a:rPr lang="en-US" b="0" dirty="0">
                <a:effectLst/>
              </a:rPr>
              <a:t>Usually when the veracity errors appear, as business users are the ones aware on the data.</a:t>
            </a:r>
          </a:p>
        </p:txBody>
      </p:sp>
    </p:spTree>
    <p:extLst>
      <p:ext uri="{BB962C8B-B14F-4D97-AF65-F5344CB8AC3E}">
        <p14:creationId xmlns:p14="http://schemas.microsoft.com/office/powerpoint/2010/main" val="191698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a:t>
            </a:r>
          </a:p>
        </p:txBody>
      </p:sp>
      <p:sp>
        <p:nvSpPr>
          <p:cNvPr id="2" name="Rectangle 4">
            <a:extLst>
              <a:ext uri="{FF2B5EF4-FFF2-40B4-BE49-F238E27FC236}">
                <a16:creationId xmlns:a16="http://schemas.microsoft.com/office/drawing/2014/main" id="{1331E25D-B3B4-0A7B-3A12-30E08DB5476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3372A46-8719-6A1B-799A-D7EEAEA57120}"/>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Value</a:t>
            </a:r>
          </a:p>
        </p:txBody>
      </p:sp>
      <p:pic>
        <p:nvPicPr>
          <p:cNvPr id="9" name="Imagen 8" descr="Interfaz de usuario gráfica, Aplicación, Tabla, Excel">
            <a:extLst>
              <a:ext uri="{FF2B5EF4-FFF2-40B4-BE49-F238E27FC236}">
                <a16:creationId xmlns:a16="http://schemas.microsoft.com/office/drawing/2014/main" id="{06F457AC-2081-C79D-D39C-8508E5F8F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368" y="2014851"/>
            <a:ext cx="6943060" cy="3905471"/>
          </a:xfrm>
          <a:prstGeom prst="rect">
            <a:avLst/>
          </a:prstGeom>
        </p:spPr>
      </p:pic>
      <p:sp>
        <p:nvSpPr>
          <p:cNvPr id="10" name="CuadroTexto 9">
            <a:extLst>
              <a:ext uri="{FF2B5EF4-FFF2-40B4-BE49-F238E27FC236}">
                <a16:creationId xmlns:a16="http://schemas.microsoft.com/office/drawing/2014/main" id="{A38CE717-DFFA-A898-9092-79611BCC77A7}"/>
              </a:ext>
            </a:extLst>
          </p:cNvPr>
          <p:cNvSpPr txBox="1"/>
          <p:nvPr/>
        </p:nvSpPr>
        <p:spPr>
          <a:xfrm>
            <a:off x="4888319" y="5934099"/>
            <a:ext cx="11124314" cy="646331"/>
          </a:xfrm>
          <a:prstGeom prst="rect">
            <a:avLst/>
          </a:prstGeom>
          <a:noFill/>
        </p:spPr>
        <p:txBody>
          <a:bodyPr wrap="square">
            <a:spAutoFit/>
          </a:bodyPr>
          <a:lstStyle/>
          <a:p>
            <a:pPr algn="l" fontAlgn="base"/>
            <a:r>
              <a:rPr lang="en-US" b="0" i="0" dirty="0">
                <a:solidFill>
                  <a:srgbClr val="313537"/>
                </a:solidFill>
                <a:effectLst/>
                <a:latin typeface="Amazon Ember Light"/>
              </a:rPr>
              <a:t>Dashboards and Reports</a:t>
            </a:r>
            <a:br>
              <a:rPr lang="en-US" b="0" i="0" dirty="0">
                <a:solidFill>
                  <a:srgbClr val="313537"/>
                </a:solidFill>
                <a:effectLst/>
                <a:latin typeface="lato" panose="020F0502020204030203" pitchFamily="34" charset="0"/>
              </a:rPr>
            </a:br>
            <a:endParaRPr lang="en-US" b="1" i="0" dirty="0">
              <a:solidFill>
                <a:srgbClr val="313537"/>
              </a:solidFill>
              <a:effectLst/>
              <a:latin typeface="Amazon Ember Light"/>
            </a:endParaRPr>
          </a:p>
        </p:txBody>
      </p:sp>
    </p:spTree>
    <p:extLst>
      <p:ext uri="{BB962C8B-B14F-4D97-AF65-F5344CB8AC3E}">
        <p14:creationId xmlns:p14="http://schemas.microsoft.com/office/powerpoint/2010/main" val="2092952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994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Tree>
    <p:extLst>
      <p:ext uri="{BB962C8B-B14F-4D97-AF65-F5344CB8AC3E}">
        <p14:creationId xmlns:p14="http://schemas.microsoft.com/office/powerpoint/2010/main" val="178265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49" name="Rectángulo 48">
            <a:extLst>
              <a:ext uri="{FF2B5EF4-FFF2-40B4-BE49-F238E27FC236}">
                <a16:creationId xmlns:a16="http://schemas.microsoft.com/office/drawing/2014/main" id="{33F3E097-937C-D07A-62FB-64D799F395FC}"/>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2: Databases</a:t>
            </a:r>
            <a:endParaRPr lang="es-ES" dirty="0"/>
          </a:p>
        </p:txBody>
      </p:sp>
    </p:spTree>
    <p:extLst>
      <p:ext uri="{BB962C8B-B14F-4D97-AF65-F5344CB8AC3E}">
        <p14:creationId xmlns:p14="http://schemas.microsoft.com/office/powerpoint/2010/main" val="118572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2" name="CuadroTexto 1">
            <a:extLst>
              <a:ext uri="{FF2B5EF4-FFF2-40B4-BE49-F238E27FC236}">
                <a16:creationId xmlns:a16="http://schemas.microsoft.com/office/drawing/2014/main" id="{8D990E00-A8C8-FA1B-DF0A-A9989CFF418D}"/>
              </a:ext>
            </a:extLst>
          </p:cNvPr>
          <p:cNvSpPr txBox="1"/>
          <p:nvPr/>
        </p:nvSpPr>
        <p:spPr>
          <a:xfrm>
            <a:off x="362797" y="1216241"/>
            <a:ext cx="10946860" cy="4124206"/>
          </a:xfrm>
          <a:prstGeom prst="rect">
            <a:avLst/>
          </a:prstGeom>
          <a:noFill/>
        </p:spPr>
        <p:txBody>
          <a:bodyPr wrap="square" rtlCol="0">
            <a:spAutoFit/>
          </a:bodyPr>
          <a:lstStyle/>
          <a:p>
            <a:endParaRPr lang="en-US" sz="2000" dirty="0"/>
          </a:p>
          <a:p>
            <a:r>
              <a:rPr lang="en-US" sz="2000" b="1" dirty="0">
                <a:solidFill>
                  <a:schemeClr val="accent1">
                    <a:lumMod val="60000"/>
                    <a:lumOff val="40000"/>
                  </a:schemeClr>
                </a:solidFill>
              </a:rPr>
              <a:t>Part 1: Theory (1:30h)</a:t>
            </a:r>
          </a:p>
          <a:p>
            <a:r>
              <a:rPr lang="en-US" sz="2000" dirty="0"/>
              <a:t>	Course structure and evaluation</a:t>
            </a:r>
          </a:p>
          <a:p>
            <a:r>
              <a:rPr lang="en-US" sz="2000" dirty="0"/>
              <a:t>	Introduction to Big Data on Amazon Web Services (AWS)</a:t>
            </a:r>
          </a:p>
          <a:p>
            <a:r>
              <a:rPr lang="en-US" sz="2000" dirty="0"/>
              <a:t>	Foundations of Amazon Web Services (AWS) 	</a:t>
            </a:r>
          </a:p>
          <a:p>
            <a:endParaRPr lang="en-US" sz="2000" b="1" dirty="0">
              <a:solidFill>
                <a:schemeClr val="accent1">
                  <a:lumMod val="60000"/>
                  <a:lumOff val="40000"/>
                </a:schemeClr>
              </a:solidFill>
            </a:endParaRPr>
          </a:p>
          <a:p>
            <a:r>
              <a:rPr lang="en-US" sz="2400" b="1" dirty="0">
                <a:solidFill>
                  <a:schemeClr val="accent3">
                    <a:lumMod val="60000"/>
                    <a:lumOff val="40000"/>
                  </a:schemeClr>
                </a:solidFill>
              </a:rPr>
              <a:t>Break (15 min)</a:t>
            </a:r>
          </a:p>
          <a:p>
            <a:endParaRPr lang="en-US" dirty="0"/>
          </a:p>
          <a:p>
            <a:r>
              <a:rPr lang="en-US" sz="2000" b="1" dirty="0">
                <a:solidFill>
                  <a:schemeClr val="accent1">
                    <a:lumMod val="60000"/>
                    <a:lumOff val="40000"/>
                  </a:schemeClr>
                </a:solidFill>
              </a:rPr>
              <a:t>Part 2: Hands-on (1:15h)</a:t>
            </a:r>
          </a:p>
          <a:p>
            <a:r>
              <a:rPr lang="en-US" sz="2000" b="1" dirty="0">
                <a:solidFill>
                  <a:schemeClr val="accent1">
                    <a:lumMod val="60000"/>
                    <a:lumOff val="40000"/>
                  </a:schemeClr>
                </a:solidFill>
              </a:rPr>
              <a:t>	</a:t>
            </a:r>
            <a:r>
              <a:rPr lang="en-US" sz="2000" dirty="0"/>
              <a:t>AWS Educate</a:t>
            </a:r>
          </a:p>
          <a:p>
            <a:r>
              <a:rPr lang="en-US" sz="2000" dirty="0"/>
              <a:t>	Hands-on Labs</a:t>
            </a:r>
          </a:p>
          <a:p>
            <a:r>
              <a:rPr lang="en-US" sz="2000" dirty="0"/>
              <a:t>		Lab 1: Getting Started with Cloud Operations (30 min)</a:t>
            </a:r>
          </a:p>
          <a:p>
            <a:r>
              <a:rPr lang="en-US" sz="2000" dirty="0"/>
              <a:t>		Lab 2: Getting Started with AWS Security (40 min)</a:t>
            </a:r>
            <a:endParaRPr lang="en-US" dirty="0"/>
          </a:p>
        </p:txBody>
      </p:sp>
    </p:spTree>
    <p:extLst>
      <p:ext uri="{BB962C8B-B14F-4D97-AF65-F5344CB8AC3E}">
        <p14:creationId xmlns:p14="http://schemas.microsoft.com/office/powerpoint/2010/main" val="413952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49" name="Rectángulo 48">
            <a:extLst>
              <a:ext uri="{FF2B5EF4-FFF2-40B4-BE49-F238E27FC236}">
                <a16:creationId xmlns:a16="http://schemas.microsoft.com/office/drawing/2014/main" id="{33F3E097-937C-D07A-62FB-64D799F395FC}"/>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3: Data Lakes</a:t>
            </a:r>
            <a:endParaRPr lang="es-ES" dirty="0"/>
          </a:p>
        </p:txBody>
      </p:sp>
    </p:spTree>
    <p:extLst>
      <p:ext uri="{BB962C8B-B14F-4D97-AF65-F5344CB8AC3E}">
        <p14:creationId xmlns:p14="http://schemas.microsoft.com/office/powerpoint/2010/main" val="130503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49" name="Rectángulo 48">
            <a:extLst>
              <a:ext uri="{FF2B5EF4-FFF2-40B4-BE49-F238E27FC236}">
                <a16:creationId xmlns:a16="http://schemas.microsoft.com/office/drawing/2014/main" id="{0F1EFA09-DE37-EDCD-917A-64A3E2634DEE}"/>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4: Data pipelines</a:t>
            </a:r>
            <a:endParaRPr lang="es-ES" dirty="0"/>
          </a:p>
        </p:txBody>
      </p:sp>
    </p:spTree>
    <p:extLst>
      <p:ext uri="{BB962C8B-B14F-4D97-AF65-F5344CB8AC3E}">
        <p14:creationId xmlns:p14="http://schemas.microsoft.com/office/powerpoint/2010/main" val="64039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49" name="Rectángulo 48">
            <a:extLst>
              <a:ext uri="{FF2B5EF4-FFF2-40B4-BE49-F238E27FC236}">
                <a16:creationId xmlns:a16="http://schemas.microsoft.com/office/drawing/2014/main" id="{251B3B59-B5ED-4E21-B110-C2243B1E7166}"/>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5: Machine Learning Operations</a:t>
            </a:r>
            <a:endParaRPr lang="es-ES" dirty="0"/>
          </a:p>
        </p:txBody>
      </p:sp>
    </p:spTree>
    <p:extLst>
      <p:ext uri="{BB962C8B-B14F-4D97-AF65-F5344CB8AC3E}">
        <p14:creationId xmlns:p14="http://schemas.microsoft.com/office/powerpoint/2010/main" val="304447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90027" y="1602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9974077" y="2384536"/>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9" name="Graphic 14" descr="Amazon OpenSearch Service service icon.">
            <a:extLst>
              <a:ext uri="{FF2B5EF4-FFF2-40B4-BE49-F238E27FC236}">
                <a16:creationId xmlns:a16="http://schemas.microsoft.com/office/drawing/2014/main" id="{A96D308A-526F-49DD-B27E-841BC3CCA06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0744383" y="41088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295E109-0739-4D7E-8F44-642B1F562F36}"/>
              </a:ext>
            </a:extLst>
          </p:cNvPr>
          <p:cNvSpPr txBox="1">
            <a:spLocks noChangeArrowheads="1"/>
          </p:cNvSpPr>
          <p:nvPr/>
        </p:nvSpPr>
        <p:spPr bwMode="auto">
          <a:xfrm>
            <a:off x="9976877" y="48708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pic>
        <p:nvPicPr>
          <p:cNvPr id="29"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227042" y="23786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487267" y="314223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31"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846773" y="55556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4081598" y="63176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33"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988819" y="34604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4274444" y="42224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SageMaker</a:t>
            </a:r>
          </a:p>
        </p:txBody>
      </p:sp>
      <p:pic>
        <p:nvPicPr>
          <p:cNvPr id="3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811918" y="9521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045156" y="1717329"/>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7"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7247054" y="111291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492992" y="187491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39"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728622" y="41758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7964260" y="4936284"/>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4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2141933" y="565166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1422115" y="6247890"/>
            <a:ext cx="2257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pic>
        <p:nvPicPr>
          <p:cNvPr id="4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759607" y="237770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992101" y="313970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5"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2227042" y="361098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1477742" y="437457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47"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26">
            <a:extLst>
              <a:ext uri="{96DAC541-7B7A-43D3-8B79-37D633B846F1}">
                <asvg:svgBlip xmlns:asvg="http://schemas.microsoft.com/office/drawing/2016/SVG/main" r:embed="rId27"/>
              </a:ext>
            </a:extLst>
          </a:blip>
          <a:srcRect/>
          <a:stretch/>
        </p:blipFill>
        <p:spPr bwMode="auto">
          <a:xfrm>
            <a:off x="3201444" y="9738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453732" y="173740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49" name="Rectángulo 48">
            <a:extLst>
              <a:ext uri="{FF2B5EF4-FFF2-40B4-BE49-F238E27FC236}">
                <a16:creationId xmlns:a16="http://schemas.microsoft.com/office/drawing/2014/main" id="{A2A80EFA-81BA-4C32-5E22-AF4B06D65148}"/>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6: Data Analysis and Visualization</a:t>
            </a:r>
            <a:endParaRPr lang="es-ES" dirty="0"/>
          </a:p>
        </p:txBody>
      </p:sp>
    </p:spTree>
    <p:extLst>
      <p:ext uri="{BB962C8B-B14F-4D97-AF65-F5344CB8AC3E}">
        <p14:creationId xmlns:p14="http://schemas.microsoft.com/office/powerpoint/2010/main" val="137184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6662208" cy="1015663"/>
          </a:xfrm>
          <a:prstGeom prst="rect">
            <a:avLst/>
          </a:prstGeom>
          <a:noFill/>
        </p:spPr>
        <p:txBody>
          <a:bodyPr wrap="none" rtlCol="0">
            <a:spAutoFit/>
          </a:bodyPr>
          <a:lstStyle/>
          <a:p>
            <a:r>
              <a:rPr lang="en-US" sz="6000" dirty="0">
                <a:solidFill>
                  <a:schemeClr val="accent1"/>
                </a:solidFill>
              </a:rPr>
              <a:t>Foundations on AWS</a:t>
            </a:r>
            <a:endParaRPr lang="es-ES" sz="6000" dirty="0">
              <a:solidFill>
                <a:schemeClr val="accent1"/>
              </a:solidFill>
            </a:endParaRPr>
          </a:p>
        </p:txBody>
      </p:sp>
    </p:spTree>
    <p:extLst>
      <p:ext uri="{BB962C8B-B14F-4D97-AF65-F5344CB8AC3E}">
        <p14:creationId xmlns:p14="http://schemas.microsoft.com/office/powerpoint/2010/main" val="307943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is AWS?</a:t>
            </a:r>
          </a:p>
        </p:txBody>
      </p:sp>
      <p:pic>
        <p:nvPicPr>
          <p:cNvPr id="6" name="Picture 1" descr="A logo on a black background&#10;&#10;Description automatically generated">
            <a:extLst>
              <a:ext uri="{FF2B5EF4-FFF2-40B4-BE49-F238E27FC236}">
                <a16:creationId xmlns:a16="http://schemas.microsoft.com/office/drawing/2014/main" id="{1C556F57-2E33-F7EC-3B3B-67682AD55C82}"/>
              </a:ext>
            </a:extLst>
          </p:cNvPr>
          <p:cNvPicPr>
            <a:picLocks noChangeAspect="1"/>
          </p:cNvPicPr>
          <p:nvPr/>
        </p:nvPicPr>
        <p:blipFill>
          <a:blip r:embed="rId4"/>
          <a:stretch>
            <a:fillRect/>
          </a:stretch>
        </p:blipFill>
        <p:spPr>
          <a:xfrm>
            <a:off x="8907398" y="3460945"/>
            <a:ext cx="1347164" cy="765260"/>
          </a:xfrm>
          <a:prstGeom prst="rect">
            <a:avLst/>
          </a:prstGeom>
        </p:spPr>
      </p:pic>
      <p:sp>
        <p:nvSpPr>
          <p:cNvPr id="7" name="TextBox 5">
            <a:extLst>
              <a:ext uri="{FF2B5EF4-FFF2-40B4-BE49-F238E27FC236}">
                <a16:creationId xmlns:a16="http://schemas.microsoft.com/office/drawing/2014/main" id="{920FA86B-42FB-79A7-4929-52B896E416AF}"/>
              </a:ext>
            </a:extLst>
          </p:cNvPr>
          <p:cNvSpPr txBox="1"/>
          <p:nvPr/>
        </p:nvSpPr>
        <p:spPr>
          <a:xfrm>
            <a:off x="552166" y="3247302"/>
            <a:ext cx="10872819" cy="6260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i="1" dirty="0"/>
              <a:t>Amazon Web Services (AWS) is the world's most comprehensive and broadly adopted cloud, </a:t>
            </a:r>
          </a:p>
          <a:p>
            <a:pPr algn="ctr"/>
            <a:r>
              <a:rPr lang="en-US" i="1" dirty="0"/>
              <a:t>offering over </a:t>
            </a:r>
            <a:r>
              <a:rPr lang="en-US" b="1" i="1" dirty="0">
                <a:solidFill>
                  <a:srgbClr val="FFC000"/>
                </a:solidFill>
              </a:rPr>
              <a:t>200 fully featured services</a:t>
            </a:r>
            <a:r>
              <a:rPr lang="en-US" i="1" dirty="0"/>
              <a:t> from data centers globally.  </a:t>
            </a:r>
          </a:p>
        </p:txBody>
      </p:sp>
    </p:spTree>
    <p:extLst>
      <p:ext uri="{BB962C8B-B14F-4D97-AF65-F5344CB8AC3E}">
        <p14:creationId xmlns:p14="http://schemas.microsoft.com/office/powerpoint/2010/main" val="182619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is AWS?</a:t>
            </a:r>
          </a:p>
        </p:txBody>
      </p:sp>
      <p:pic>
        <p:nvPicPr>
          <p:cNvPr id="6" name="Picture 1" descr="A logo on a black background&#10;&#10;Description automatically generated">
            <a:extLst>
              <a:ext uri="{FF2B5EF4-FFF2-40B4-BE49-F238E27FC236}">
                <a16:creationId xmlns:a16="http://schemas.microsoft.com/office/drawing/2014/main" id="{1C556F57-2E33-F7EC-3B3B-67682AD55C82}"/>
              </a:ext>
            </a:extLst>
          </p:cNvPr>
          <p:cNvPicPr>
            <a:picLocks noChangeAspect="1"/>
          </p:cNvPicPr>
          <p:nvPr/>
        </p:nvPicPr>
        <p:blipFill>
          <a:blip r:embed="rId4"/>
          <a:stretch>
            <a:fillRect/>
          </a:stretch>
        </p:blipFill>
        <p:spPr>
          <a:xfrm>
            <a:off x="8887034" y="2516771"/>
            <a:ext cx="1347164" cy="765260"/>
          </a:xfrm>
          <a:prstGeom prst="rect">
            <a:avLst/>
          </a:prstGeom>
        </p:spPr>
      </p:pic>
      <p:sp>
        <p:nvSpPr>
          <p:cNvPr id="7" name="TextBox 5">
            <a:extLst>
              <a:ext uri="{FF2B5EF4-FFF2-40B4-BE49-F238E27FC236}">
                <a16:creationId xmlns:a16="http://schemas.microsoft.com/office/drawing/2014/main" id="{920FA86B-42FB-79A7-4929-52B896E416AF}"/>
              </a:ext>
            </a:extLst>
          </p:cNvPr>
          <p:cNvSpPr txBox="1"/>
          <p:nvPr/>
        </p:nvSpPr>
        <p:spPr>
          <a:xfrm>
            <a:off x="531802" y="2303128"/>
            <a:ext cx="10872819" cy="6260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i="1" dirty="0"/>
              <a:t>Amazon Web Services (AWS) is the world's most comprehensive and broadly adopted cloud, </a:t>
            </a:r>
          </a:p>
          <a:p>
            <a:pPr algn="ctr"/>
            <a:r>
              <a:rPr lang="en-US" i="1" dirty="0"/>
              <a:t>offering over </a:t>
            </a:r>
            <a:r>
              <a:rPr lang="en-US" b="1" i="1" dirty="0">
                <a:solidFill>
                  <a:srgbClr val="FFC000"/>
                </a:solidFill>
              </a:rPr>
              <a:t>200 fully featured services</a:t>
            </a:r>
            <a:r>
              <a:rPr lang="en-US" i="1" dirty="0"/>
              <a:t> from data centers globally.  </a:t>
            </a:r>
          </a:p>
        </p:txBody>
      </p:sp>
      <p:pic>
        <p:nvPicPr>
          <p:cNvPr id="8" name="Graphic 7">
            <a:extLst>
              <a:ext uri="{FF2B5EF4-FFF2-40B4-BE49-F238E27FC236}">
                <a16:creationId xmlns:a16="http://schemas.microsoft.com/office/drawing/2014/main" id="{B0DCEBFE-6B4B-8586-BCF5-09C9A8771711}"/>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1729774" y="354192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phic 18">
            <a:extLst>
              <a:ext uri="{FF2B5EF4-FFF2-40B4-BE49-F238E27FC236}">
                <a16:creationId xmlns:a16="http://schemas.microsoft.com/office/drawing/2014/main" id="{42E70681-7F82-B76B-9F23-D3FD618055E2}"/>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517608" y="361153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22">
            <a:extLst>
              <a:ext uri="{FF2B5EF4-FFF2-40B4-BE49-F238E27FC236}">
                <a16:creationId xmlns:a16="http://schemas.microsoft.com/office/drawing/2014/main" id="{513E0838-77FD-67E6-1BF6-879AC93F98C8}"/>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9305442" y="36395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A54C943-892D-8683-FBA7-E8575FD11544}"/>
              </a:ext>
            </a:extLst>
          </p:cNvPr>
          <p:cNvSpPr txBox="1"/>
          <p:nvPr/>
        </p:nvSpPr>
        <p:spPr>
          <a:xfrm>
            <a:off x="621388" y="4622496"/>
            <a:ext cx="2782813" cy="256224"/>
          </a:xfrm>
          <a:prstGeom prst="rect">
            <a:avLst/>
          </a:prstGeom>
          <a:noFill/>
        </p:spPr>
        <p:txBody>
          <a:bodyPr wrap="none" lIns="0" tIns="0" rIns="0" bIns="0" rtlCol="0">
            <a:spAutoFit/>
          </a:bodyPr>
          <a:lstStyle/>
          <a:p>
            <a:r>
              <a:rPr lang="en-US" dirty="0"/>
              <a:t>AWS Management Console</a:t>
            </a:r>
          </a:p>
        </p:txBody>
      </p:sp>
      <p:sp>
        <p:nvSpPr>
          <p:cNvPr id="12" name="TextBox 11">
            <a:extLst>
              <a:ext uri="{FF2B5EF4-FFF2-40B4-BE49-F238E27FC236}">
                <a16:creationId xmlns:a16="http://schemas.microsoft.com/office/drawing/2014/main" id="{9348E9EC-C8A4-DDF7-D9E4-CE75A0E0D0F8}"/>
              </a:ext>
            </a:extLst>
          </p:cNvPr>
          <p:cNvSpPr txBox="1"/>
          <p:nvPr/>
        </p:nvSpPr>
        <p:spPr>
          <a:xfrm>
            <a:off x="4282978" y="4622496"/>
            <a:ext cx="3529812" cy="256224"/>
          </a:xfrm>
          <a:prstGeom prst="rect">
            <a:avLst/>
          </a:prstGeom>
          <a:noFill/>
        </p:spPr>
        <p:txBody>
          <a:bodyPr wrap="none" lIns="0" tIns="0" rIns="0" bIns="0" rtlCol="0">
            <a:spAutoFit/>
          </a:bodyPr>
          <a:lstStyle/>
          <a:p>
            <a:r>
              <a:rPr lang="en-US" dirty="0"/>
              <a:t>AWS Command Line Interface (CLI)</a:t>
            </a:r>
          </a:p>
        </p:txBody>
      </p:sp>
      <p:sp>
        <p:nvSpPr>
          <p:cNvPr id="13" name="TextBox 12">
            <a:extLst>
              <a:ext uri="{FF2B5EF4-FFF2-40B4-BE49-F238E27FC236}">
                <a16:creationId xmlns:a16="http://schemas.microsoft.com/office/drawing/2014/main" id="{32D5EC47-732D-5AE4-92E8-FA565A7FF94F}"/>
              </a:ext>
            </a:extLst>
          </p:cNvPr>
          <p:cNvSpPr txBox="1"/>
          <p:nvPr/>
        </p:nvSpPr>
        <p:spPr>
          <a:xfrm>
            <a:off x="8691567" y="4652982"/>
            <a:ext cx="2168863" cy="256224"/>
          </a:xfrm>
          <a:prstGeom prst="rect">
            <a:avLst/>
          </a:prstGeom>
          <a:noFill/>
        </p:spPr>
        <p:txBody>
          <a:bodyPr wrap="none" lIns="0" tIns="0" rIns="0" bIns="0" rtlCol="0">
            <a:spAutoFit/>
          </a:bodyPr>
          <a:lstStyle/>
          <a:p>
            <a:r>
              <a:rPr lang="en-US" dirty="0"/>
              <a:t>AWS Tools and SDK’s</a:t>
            </a:r>
          </a:p>
        </p:txBody>
      </p:sp>
    </p:spTree>
    <p:extLst>
      <p:ext uri="{BB962C8B-B14F-4D97-AF65-F5344CB8AC3E}">
        <p14:creationId xmlns:p14="http://schemas.microsoft.com/office/powerpoint/2010/main" val="1242508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Interfaz de usuario gráfica, Aplicación">
            <a:extLst>
              <a:ext uri="{FF2B5EF4-FFF2-40B4-BE49-F238E27FC236}">
                <a16:creationId xmlns:a16="http://schemas.microsoft.com/office/drawing/2014/main" id="{16AD97EF-63D9-11DE-D776-8A380518C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6241"/>
            <a:ext cx="12192000" cy="6849773"/>
          </a:xfrm>
          <a:prstGeom prst="rect">
            <a:avLst/>
          </a:prstGeom>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Management Console</a:t>
            </a:r>
          </a:p>
        </p:txBody>
      </p:sp>
      <p:sp>
        <p:nvSpPr>
          <p:cNvPr id="2" name="Rectángulo 1">
            <a:extLst>
              <a:ext uri="{FF2B5EF4-FFF2-40B4-BE49-F238E27FC236}">
                <a16:creationId xmlns:a16="http://schemas.microsoft.com/office/drawing/2014/main" id="{8FF05FC6-2BBE-2540-7C48-F3FEBAD0F698}"/>
              </a:ext>
            </a:extLst>
          </p:cNvPr>
          <p:cNvSpPr/>
          <p:nvPr/>
        </p:nvSpPr>
        <p:spPr>
          <a:xfrm>
            <a:off x="7224311" y="4322286"/>
            <a:ext cx="4448043"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an AWS account</a:t>
            </a:r>
            <a:endParaRPr lang="es-ES" dirty="0">
              <a:solidFill>
                <a:schemeClr val="tx1"/>
              </a:solidFill>
            </a:endParaRPr>
          </a:p>
        </p:txBody>
      </p:sp>
      <p:sp>
        <p:nvSpPr>
          <p:cNvPr id="14" name="Rectángulo 13">
            <a:extLst>
              <a:ext uri="{FF2B5EF4-FFF2-40B4-BE49-F238E27FC236}">
                <a16:creationId xmlns:a16="http://schemas.microsoft.com/office/drawing/2014/main" id="{58243140-3078-63FE-E653-759DCD198E79}"/>
              </a:ext>
            </a:extLst>
          </p:cNvPr>
          <p:cNvSpPr/>
          <p:nvPr/>
        </p:nvSpPr>
        <p:spPr>
          <a:xfrm>
            <a:off x="6535050" y="4322286"/>
            <a:ext cx="492570"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5" name="Rectángulo 14">
            <a:extLst>
              <a:ext uri="{FF2B5EF4-FFF2-40B4-BE49-F238E27FC236}">
                <a16:creationId xmlns:a16="http://schemas.microsoft.com/office/drawing/2014/main" id="{AEA1CB4F-5E30-3CCC-3B1B-3773DD4EE89E}"/>
              </a:ext>
            </a:extLst>
          </p:cNvPr>
          <p:cNvSpPr/>
          <p:nvPr/>
        </p:nvSpPr>
        <p:spPr>
          <a:xfrm>
            <a:off x="7224311" y="5079073"/>
            <a:ext cx="4448043"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 to the AWS Management Console</a:t>
            </a:r>
            <a:endParaRPr lang="es-ES" dirty="0">
              <a:solidFill>
                <a:schemeClr val="tx1"/>
              </a:solidFill>
            </a:endParaRPr>
          </a:p>
        </p:txBody>
      </p:sp>
      <p:sp>
        <p:nvSpPr>
          <p:cNvPr id="16" name="Rectángulo 15">
            <a:extLst>
              <a:ext uri="{FF2B5EF4-FFF2-40B4-BE49-F238E27FC236}">
                <a16:creationId xmlns:a16="http://schemas.microsoft.com/office/drawing/2014/main" id="{95A00584-E288-4DE7-000A-DF06DF53D2E4}"/>
              </a:ext>
            </a:extLst>
          </p:cNvPr>
          <p:cNvSpPr/>
          <p:nvPr/>
        </p:nvSpPr>
        <p:spPr>
          <a:xfrm>
            <a:off x="6535050" y="5079073"/>
            <a:ext cx="492570"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s-ES" dirty="0">
              <a:solidFill>
                <a:schemeClr val="tx1"/>
              </a:solidFill>
            </a:endParaRPr>
          </a:p>
        </p:txBody>
      </p:sp>
      <p:sp>
        <p:nvSpPr>
          <p:cNvPr id="17" name="Rectángulo 16">
            <a:extLst>
              <a:ext uri="{FF2B5EF4-FFF2-40B4-BE49-F238E27FC236}">
                <a16:creationId xmlns:a16="http://schemas.microsoft.com/office/drawing/2014/main" id="{2114454B-AEE9-1558-1EF9-BC0C37BD90E4}"/>
              </a:ext>
            </a:extLst>
          </p:cNvPr>
          <p:cNvSpPr/>
          <p:nvPr/>
        </p:nvSpPr>
        <p:spPr>
          <a:xfrm>
            <a:off x="7224311" y="5861664"/>
            <a:ext cx="4448043"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 and create your applications</a:t>
            </a:r>
            <a:endParaRPr lang="es-ES" dirty="0">
              <a:solidFill>
                <a:schemeClr val="tx1"/>
              </a:solidFill>
            </a:endParaRPr>
          </a:p>
        </p:txBody>
      </p:sp>
      <p:sp>
        <p:nvSpPr>
          <p:cNvPr id="18" name="Rectángulo 17">
            <a:extLst>
              <a:ext uri="{FF2B5EF4-FFF2-40B4-BE49-F238E27FC236}">
                <a16:creationId xmlns:a16="http://schemas.microsoft.com/office/drawing/2014/main" id="{6A47D3A6-9CCD-B85E-135A-3CD4586D729C}"/>
              </a:ext>
            </a:extLst>
          </p:cNvPr>
          <p:cNvSpPr/>
          <p:nvPr/>
        </p:nvSpPr>
        <p:spPr>
          <a:xfrm>
            <a:off x="6535050" y="5861664"/>
            <a:ext cx="492570" cy="46166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s-ES" dirty="0">
              <a:solidFill>
                <a:schemeClr val="tx1"/>
              </a:solidFill>
            </a:endParaRPr>
          </a:p>
        </p:txBody>
      </p:sp>
    </p:spTree>
    <p:extLst>
      <p:ext uri="{BB962C8B-B14F-4D97-AF65-F5344CB8AC3E}">
        <p14:creationId xmlns:p14="http://schemas.microsoft.com/office/powerpoint/2010/main" val="557054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Overview of Deployment Options on AWS</a:t>
            </a:r>
          </a:p>
        </p:txBody>
      </p:sp>
      <p:sp>
        <p:nvSpPr>
          <p:cNvPr id="2" name="CuadroTexto 1">
            <a:extLst>
              <a:ext uri="{FF2B5EF4-FFF2-40B4-BE49-F238E27FC236}">
                <a16:creationId xmlns:a16="http://schemas.microsoft.com/office/drawing/2014/main" id="{97E96403-BCD3-7CE8-2688-06FCF6B62495}"/>
              </a:ext>
            </a:extLst>
          </p:cNvPr>
          <p:cNvSpPr txBox="1"/>
          <p:nvPr/>
        </p:nvSpPr>
        <p:spPr>
          <a:xfrm>
            <a:off x="322721" y="1443882"/>
            <a:ext cx="10964826" cy="2585323"/>
          </a:xfrm>
          <a:prstGeom prst="rect">
            <a:avLst/>
          </a:prstGeom>
          <a:noFill/>
        </p:spPr>
        <p:txBody>
          <a:bodyPr wrap="square">
            <a:spAutoFit/>
          </a:bodyPr>
          <a:lstStyle/>
          <a:p>
            <a:pPr algn="just" fontAlgn="base"/>
            <a:r>
              <a:rPr lang="en-US" b="0" i="0" dirty="0">
                <a:solidFill>
                  <a:srgbClr val="313537"/>
                </a:solidFill>
                <a:effectLst/>
                <a:latin typeface="Amazon Ember Light"/>
              </a:rPr>
              <a:t>AWS offers </a:t>
            </a:r>
            <a:r>
              <a:rPr lang="en-US" b="1" i="0" dirty="0">
                <a:solidFill>
                  <a:srgbClr val="313537"/>
                </a:solidFill>
                <a:effectLst/>
                <a:latin typeface="Amazon Ember Light"/>
              </a:rPr>
              <a:t>multiple options for provisioning infrastructure and deploying your applications </a:t>
            </a:r>
            <a:r>
              <a:rPr lang="en-US" b="0" i="0" dirty="0">
                <a:solidFill>
                  <a:srgbClr val="313537"/>
                </a:solidFill>
                <a:effectLst/>
                <a:latin typeface="Amazon Ember Light"/>
              </a:rPr>
              <a:t>(</a:t>
            </a:r>
            <a:r>
              <a:rPr lang="en-US" b="0" i="0" dirty="0">
                <a:solidFill>
                  <a:srgbClr val="313537"/>
                </a:solidFill>
                <a:effectLst/>
                <a:latin typeface="Amazon Ember Light"/>
                <a:hlinkClick r:id="rId4"/>
              </a:rPr>
              <a:t>link</a:t>
            </a:r>
            <a:r>
              <a:rPr lang="en-US" b="0" i="0" dirty="0">
                <a:solidFill>
                  <a:srgbClr val="313537"/>
                </a:solidFill>
                <a:effectLst/>
                <a:latin typeface="Amazon Ember Light"/>
              </a:rPr>
              <a:t>). Even-though you can deploy your resources through the AWS Management Console, you should do it through Infrastructure as Code (IaC).</a:t>
            </a:r>
          </a:p>
          <a:p>
            <a:pPr algn="just" fontAlgn="base"/>
            <a:endParaRPr lang="en-US" dirty="0">
              <a:solidFill>
                <a:srgbClr val="313537"/>
              </a:solidFill>
              <a:latin typeface="Amazon Ember Light"/>
            </a:endParaRPr>
          </a:p>
          <a:p>
            <a:pPr algn="just" fontAlgn="base"/>
            <a:r>
              <a:rPr lang="en-US" b="1" dirty="0">
                <a:solidFill>
                  <a:srgbClr val="313537"/>
                </a:solidFill>
                <a:latin typeface="Amazon Ember Light"/>
              </a:rPr>
              <a:t>Infrastructure as Code </a:t>
            </a:r>
            <a:r>
              <a:rPr lang="en-US" dirty="0">
                <a:solidFill>
                  <a:srgbClr val="313537"/>
                </a:solidFill>
                <a:latin typeface="Amazon Ember Light"/>
              </a:rPr>
              <a:t>is a way of provisioning and managing cloud resources by writing a template file that is both human-readable and machine consumable. For AWS, the built-in choice for IaC is AWS CloudFormation. A lot of customers also deploy it through Terraform.</a:t>
            </a:r>
            <a:r>
              <a:rPr lang="en-US" b="0" i="0" dirty="0">
                <a:solidFill>
                  <a:srgbClr val="313537"/>
                </a:solidFill>
                <a:effectLst/>
                <a:latin typeface="Amazon Ember Light"/>
              </a:rPr>
              <a:t> </a:t>
            </a:r>
          </a:p>
          <a:p>
            <a:br>
              <a:rPr lang="en-US" dirty="0"/>
            </a:br>
            <a:endParaRPr lang="es-ES" dirty="0"/>
          </a:p>
        </p:txBody>
      </p:sp>
      <p:pic>
        <p:nvPicPr>
          <p:cNvPr id="6" name="Graphic 21" descr="AWS CloudFormation service icon.">
            <a:extLst>
              <a:ext uri="{FF2B5EF4-FFF2-40B4-BE49-F238E27FC236}">
                <a16:creationId xmlns:a16="http://schemas.microsoft.com/office/drawing/2014/main" id="{3A4CC5BC-2610-4B29-861F-23355CE4637D}"/>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70287" y="437511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57F1AC36-B9CB-4F16-9830-A4AB35C3E653}"/>
              </a:ext>
            </a:extLst>
          </p:cNvPr>
          <p:cNvSpPr txBox="1">
            <a:spLocks noChangeArrowheads="1"/>
          </p:cNvSpPr>
          <p:nvPr/>
        </p:nvSpPr>
        <p:spPr bwMode="auto">
          <a:xfrm>
            <a:off x="2822575" y="513711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a:t>
            </a:r>
          </a:p>
        </p:txBody>
      </p:sp>
      <p:pic>
        <p:nvPicPr>
          <p:cNvPr id="1026" name="Picture 2" descr="Managing the infrastructure of a reusable ecommerce platform with ...">
            <a:extLst>
              <a:ext uri="{FF2B5EF4-FFF2-40B4-BE49-F238E27FC236}">
                <a16:creationId xmlns:a16="http://schemas.microsoft.com/office/drawing/2014/main" id="{88597BCF-17D7-1A95-5518-A61FE44EB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3781" y="3563770"/>
            <a:ext cx="3815644" cy="2146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2">
            <a:extLst>
              <a:ext uri="{FF2B5EF4-FFF2-40B4-BE49-F238E27FC236}">
                <a16:creationId xmlns:a16="http://schemas.microsoft.com/office/drawing/2014/main" id="{FFF255FD-14D1-2542-9A88-EBD18A5716B3}"/>
              </a:ext>
            </a:extLst>
          </p:cNvPr>
          <p:cNvSpPr txBox="1">
            <a:spLocks noChangeArrowheads="1"/>
          </p:cNvSpPr>
          <p:nvPr/>
        </p:nvSpPr>
        <p:spPr bwMode="auto">
          <a:xfrm>
            <a:off x="6320544" y="514223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Terraform by </a:t>
            </a:r>
            <a:r>
              <a:rPr lang="en-US" altLang="en-US" sz="1200" dirty="0" err="1">
                <a:latin typeface="Arial" panose="020B0604020202020204" pitchFamily="34" charset="0"/>
                <a:ea typeface="Amazon Ember" panose="020B0603020204020204" pitchFamily="34" charset="0"/>
                <a:cs typeface="Arial" panose="020B0604020202020204" pitchFamily="34" charset="0"/>
              </a:rPr>
              <a:t>HashiCorp</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88755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Overview of Deployment Options on AWS</a:t>
            </a:r>
          </a:p>
        </p:txBody>
      </p:sp>
      <p:pic>
        <p:nvPicPr>
          <p:cNvPr id="6" name="Graphic 21" descr="AWS CloudFormation service icon.">
            <a:extLst>
              <a:ext uri="{FF2B5EF4-FFF2-40B4-BE49-F238E27FC236}">
                <a16:creationId xmlns:a16="http://schemas.microsoft.com/office/drawing/2014/main" id="{3A4CC5BC-2610-4B29-861F-23355CE4637D}"/>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378449" y="151231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57F1AC36-B9CB-4F16-9830-A4AB35C3E653}"/>
              </a:ext>
            </a:extLst>
          </p:cNvPr>
          <p:cNvSpPr txBox="1">
            <a:spLocks noChangeArrowheads="1"/>
          </p:cNvSpPr>
          <p:nvPr/>
        </p:nvSpPr>
        <p:spPr bwMode="auto">
          <a:xfrm>
            <a:off x="630737" y="227431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a:t>
            </a:r>
          </a:p>
        </p:txBody>
      </p:sp>
      <p:sp>
        <p:nvSpPr>
          <p:cNvPr id="8" name="TextBox 12">
            <a:extLst>
              <a:ext uri="{FF2B5EF4-FFF2-40B4-BE49-F238E27FC236}">
                <a16:creationId xmlns:a16="http://schemas.microsoft.com/office/drawing/2014/main" id="{FFF255FD-14D1-2542-9A88-EBD18A5716B3}"/>
              </a:ext>
            </a:extLst>
          </p:cNvPr>
          <p:cNvSpPr txBox="1">
            <a:spLocks noChangeArrowheads="1"/>
          </p:cNvSpPr>
          <p:nvPr/>
        </p:nvSpPr>
        <p:spPr bwMode="auto">
          <a:xfrm>
            <a:off x="4034545" y="5911882"/>
            <a:ext cx="4456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dirty="0" err="1">
                <a:latin typeface="Arial" panose="020B0604020202020204" pitchFamily="34" charset="0"/>
                <a:ea typeface="Amazon Ember" panose="020B0603020204020204" pitchFamily="34" charset="0"/>
                <a:cs typeface="Arial" panose="020B0604020202020204" pitchFamily="34" charset="0"/>
              </a:rPr>
              <a:t>Cloudformation-template.yaml</a:t>
            </a:r>
            <a:endParaRPr lang="en-US" altLang="en-US" dirty="0">
              <a:latin typeface="Arial" panose="020B0604020202020204" pitchFamily="34" charset="0"/>
              <a:ea typeface="Amazon Ember" panose="020B0603020204020204" pitchFamily="34" charset="0"/>
              <a:cs typeface="Arial" panose="020B0604020202020204" pitchFamily="34" charset="0"/>
            </a:endParaRPr>
          </a:p>
        </p:txBody>
      </p:sp>
      <p:pic>
        <p:nvPicPr>
          <p:cNvPr id="12" name="Imagen 11" descr="Interfaz de usuario gráfica, Texto, Aplicación">
            <a:extLst>
              <a:ext uri="{FF2B5EF4-FFF2-40B4-BE49-F238E27FC236}">
                <a16:creationId xmlns:a16="http://schemas.microsoft.com/office/drawing/2014/main" id="{3004DE54-9107-D22D-0F91-1969F5A099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577" y="1605564"/>
            <a:ext cx="7430144" cy="4305673"/>
          </a:xfrm>
          <a:prstGeom prst="rect">
            <a:avLst/>
          </a:prstGeom>
        </p:spPr>
      </p:pic>
    </p:spTree>
    <p:extLst>
      <p:ext uri="{BB962C8B-B14F-4D97-AF65-F5344CB8AC3E}">
        <p14:creationId xmlns:p14="http://schemas.microsoft.com/office/powerpoint/2010/main" val="301516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Overview of Deployment Options on AWS</a:t>
            </a:r>
          </a:p>
        </p:txBody>
      </p:sp>
      <p:sp>
        <p:nvSpPr>
          <p:cNvPr id="8" name="TextBox 12">
            <a:extLst>
              <a:ext uri="{FF2B5EF4-FFF2-40B4-BE49-F238E27FC236}">
                <a16:creationId xmlns:a16="http://schemas.microsoft.com/office/drawing/2014/main" id="{FFF255FD-14D1-2542-9A88-EBD18A5716B3}"/>
              </a:ext>
            </a:extLst>
          </p:cNvPr>
          <p:cNvSpPr txBox="1">
            <a:spLocks noChangeArrowheads="1"/>
          </p:cNvSpPr>
          <p:nvPr/>
        </p:nvSpPr>
        <p:spPr bwMode="auto">
          <a:xfrm>
            <a:off x="4335335" y="6147595"/>
            <a:ext cx="4456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dirty="0">
                <a:latin typeface="Arial" panose="020B0604020202020204" pitchFamily="34" charset="0"/>
                <a:ea typeface="Amazon Ember" panose="020B0603020204020204" pitchFamily="34" charset="0"/>
                <a:cs typeface="Arial" panose="020B0604020202020204" pitchFamily="34" charset="0"/>
              </a:rPr>
              <a:t>Terraform-template.tf</a:t>
            </a:r>
          </a:p>
        </p:txBody>
      </p:sp>
      <p:pic>
        <p:nvPicPr>
          <p:cNvPr id="2" name="Picture 2" descr="Managing the infrastructure of a reusable ecommerce platform with ...">
            <a:extLst>
              <a:ext uri="{FF2B5EF4-FFF2-40B4-BE49-F238E27FC236}">
                <a16:creationId xmlns:a16="http://schemas.microsoft.com/office/drawing/2014/main" id="{E8805E54-89FB-18C4-A48C-4E5034A56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216241"/>
            <a:ext cx="3815644" cy="21463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descr="Imagen que contiene Interfaz de usuario gráfica">
            <a:extLst>
              <a:ext uri="{FF2B5EF4-FFF2-40B4-BE49-F238E27FC236}">
                <a16:creationId xmlns:a16="http://schemas.microsoft.com/office/drawing/2014/main" id="{6A84A59D-0585-46B5-9867-6ACB1D353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6638" y="1379407"/>
            <a:ext cx="3815645" cy="4714693"/>
          </a:xfrm>
          <a:prstGeom prst="rect">
            <a:avLst/>
          </a:prstGeom>
        </p:spPr>
      </p:pic>
    </p:spTree>
    <p:extLst>
      <p:ext uri="{BB962C8B-B14F-4D97-AF65-F5344CB8AC3E}">
        <p14:creationId xmlns:p14="http://schemas.microsoft.com/office/powerpoint/2010/main" val="136894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Global Infrastructure</a:t>
            </a:r>
          </a:p>
        </p:txBody>
      </p:sp>
      <p:sp>
        <p:nvSpPr>
          <p:cNvPr id="6" name="TextBox 5">
            <a:extLst>
              <a:ext uri="{FF2B5EF4-FFF2-40B4-BE49-F238E27FC236}">
                <a16:creationId xmlns:a16="http://schemas.microsoft.com/office/drawing/2014/main" id="{11E1EBB4-215F-A4F5-4CD1-976259D91FC8}"/>
              </a:ext>
            </a:extLst>
          </p:cNvPr>
          <p:cNvSpPr txBox="1"/>
          <p:nvPr/>
        </p:nvSpPr>
        <p:spPr>
          <a:xfrm>
            <a:off x="298449" y="1691333"/>
            <a:ext cx="10872819" cy="100271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panose="00000000000000090000" pitchFamily="2" charset="0"/>
              <a:buChar char="•"/>
            </a:pPr>
            <a:r>
              <a:rPr lang="en-US" dirty="0"/>
              <a:t>A </a:t>
            </a:r>
            <a:r>
              <a:rPr lang="en-US" b="1" dirty="0">
                <a:solidFill>
                  <a:srgbClr val="FFC000"/>
                </a:solidFill>
              </a:rPr>
              <a:t>Region </a:t>
            </a:r>
            <a:r>
              <a:rPr lang="en-US" dirty="0"/>
              <a:t>is a physical location in the world and is </a:t>
            </a:r>
            <a:r>
              <a:rPr lang="en-US" b="1" dirty="0">
                <a:solidFill>
                  <a:srgbClr val="FFC000"/>
                </a:solidFill>
              </a:rPr>
              <a:t>independent </a:t>
            </a:r>
            <a:r>
              <a:rPr lang="en-US" dirty="0"/>
              <a:t>from each other and they are geographically</a:t>
            </a:r>
          </a:p>
          <a:p>
            <a:r>
              <a:rPr lang="en-US" dirty="0"/>
              <a:t>distant from each other as well.  The regions are connected via a high bandwidth, fully redundant network. </a:t>
            </a:r>
          </a:p>
          <a:p>
            <a:pPr marL="285750" indent="-285750">
              <a:buFont typeface="Arial" panose="00000000000000090000" pitchFamily="2" charset="0"/>
              <a:buChar char="•"/>
            </a:pPr>
            <a:r>
              <a:rPr lang="en-US" dirty="0"/>
              <a:t>An </a:t>
            </a:r>
            <a:r>
              <a:rPr lang="en-US" b="1" dirty="0">
                <a:solidFill>
                  <a:srgbClr val="FFC000"/>
                </a:solidFill>
              </a:rPr>
              <a:t>Availability Zone (AZ)</a:t>
            </a:r>
            <a:r>
              <a:rPr lang="en-US" dirty="0"/>
              <a:t>  is composed of one or more data centers. Each region consists of two or more AZs.</a:t>
            </a:r>
          </a:p>
        </p:txBody>
      </p:sp>
      <p:sp>
        <p:nvSpPr>
          <p:cNvPr id="7" name="TextBox 8">
            <a:extLst>
              <a:ext uri="{FF2B5EF4-FFF2-40B4-BE49-F238E27FC236}">
                <a16:creationId xmlns:a16="http://schemas.microsoft.com/office/drawing/2014/main" id="{00D83D61-FDA4-83B1-73C1-DBBC2C096CC9}"/>
              </a:ext>
            </a:extLst>
          </p:cNvPr>
          <p:cNvSpPr txBox="1"/>
          <p:nvPr/>
        </p:nvSpPr>
        <p:spPr>
          <a:xfrm>
            <a:off x="5661361" y="5981423"/>
            <a:ext cx="4715778" cy="2492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dirty="0">
                <a:solidFill>
                  <a:srgbClr val="549EF7"/>
                </a:solidFill>
                <a:hlinkClick r:id="rId4">
                  <a:extLst>
                    <a:ext uri="{A12FA001-AC4F-418D-AE19-62706E023703}">
                      <ahyp:hlinkClr xmlns:ahyp="http://schemas.microsoft.com/office/drawing/2018/hyperlinkcolor" val="tx"/>
                    </a:ext>
                  </a:extLst>
                </a:hlinkClick>
              </a:rPr>
              <a:t>Global Infrastructure Regions &amp; AZs (amazon.com)</a:t>
            </a:r>
            <a:endParaRPr lang="en-US" dirty="0">
              <a:solidFill>
                <a:srgbClr val="549EF7"/>
              </a:solidFill>
            </a:endParaRPr>
          </a:p>
        </p:txBody>
      </p:sp>
      <p:pic>
        <p:nvPicPr>
          <p:cNvPr id="9" name="Picture 9" descr="A screen shot of a black screen&#10;&#10;Description automatically generated">
            <a:extLst>
              <a:ext uri="{FF2B5EF4-FFF2-40B4-BE49-F238E27FC236}">
                <a16:creationId xmlns:a16="http://schemas.microsoft.com/office/drawing/2014/main" id="{2D26DE52-502F-2F95-CCC8-63A2F3969830}"/>
              </a:ext>
            </a:extLst>
          </p:cNvPr>
          <p:cNvPicPr>
            <a:picLocks noChangeAspect="1"/>
          </p:cNvPicPr>
          <p:nvPr/>
        </p:nvPicPr>
        <p:blipFill>
          <a:blip r:embed="rId5"/>
          <a:stretch>
            <a:fillRect/>
          </a:stretch>
        </p:blipFill>
        <p:spPr>
          <a:xfrm>
            <a:off x="915679" y="3325659"/>
            <a:ext cx="9773728" cy="2528033"/>
          </a:xfrm>
          <a:prstGeom prst="rect">
            <a:avLst/>
          </a:prstGeom>
        </p:spPr>
      </p:pic>
    </p:spTree>
    <p:extLst>
      <p:ext uri="{BB962C8B-B14F-4D97-AF65-F5344CB8AC3E}">
        <p14:creationId xmlns:p14="http://schemas.microsoft.com/office/powerpoint/2010/main" val="3086319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Global Infrastructure</a:t>
            </a:r>
          </a:p>
        </p:txBody>
      </p:sp>
      <p:sp>
        <p:nvSpPr>
          <p:cNvPr id="2" name="Rectangle 10">
            <a:extLst>
              <a:ext uri="{FF2B5EF4-FFF2-40B4-BE49-F238E27FC236}">
                <a16:creationId xmlns:a16="http://schemas.microsoft.com/office/drawing/2014/main" id="{5F0A56AB-ED29-2B4B-25F5-212E1CE2AC4F}"/>
              </a:ext>
            </a:extLst>
          </p:cNvPr>
          <p:cNvSpPr/>
          <p:nvPr/>
        </p:nvSpPr>
        <p:spPr bwMode="ltGray">
          <a:xfrm>
            <a:off x="1506416" y="3079262"/>
            <a:ext cx="4900245" cy="13442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11">
            <a:extLst>
              <a:ext uri="{FF2B5EF4-FFF2-40B4-BE49-F238E27FC236}">
                <a16:creationId xmlns:a16="http://schemas.microsoft.com/office/drawing/2014/main" id="{C9A9DCE5-A997-A6A6-190C-88B85D4683EB}"/>
              </a:ext>
            </a:extLst>
          </p:cNvPr>
          <p:cNvSpPr/>
          <p:nvPr/>
        </p:nvSpPr>
        <p:spPr bwMode="ltGray">
          <a:xfrm>
            <a:off x="6664570" y="3079262"/>
            <a:ext cx="3542323" cy="13442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12">
            <a:extLst>
              <a:ext uri="{FF2B5EF4-FFF2-40B4-BE49-F238E27FC236}">
                <a16:creationId xmlns:a16="http://schemas.microsoft.com/office/drawing/2014/main" id="{607866A0-A0FE-CD01-2CAD-41A2C9D7C63D}"/>
              </a:ext>
            </a:extLst>
          </p:cNvPr>
          <p:cNvSpPr txBox="1"/>
          <p:nvPr/>
        </p:nvSpPr>
        <p:spPr>
          <a:xfrm>
            <a:off x="1858596" y="3433884"/>
            <a:ext cx="3941400" cy="626005"/>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a:r>
              <a:rPr lang="en-US" b="1" dirty="0"/>
              <a:t>32 Launched Regions</a:t>
            </a:r>
          </a:p>
          <a:p>
            <a:pPr algn="ctr"/>
            <a:r>
              <a:rPr lang="en-US" dirty="0"/>
              <a:t>Each with multiple Availability Zones (AZs)</a:t>
            </a:r>
          </a:p>
        </p:txBody>
      </p:sp>
      <p:sp>
        <p:nvSpPr>
          <p:cNvPr id="11" name="TextBox 13">
            <a:extLst>
              <a:ext uri="{FF2B5EF4-FFF2-40B4-BE49-F238E27FC236}">
                <a16:creationId xmlns:a16="http://schemas.microsoft.com/office/drawing/2014/main" id="{25F0BCB2-0F7B-DEA0-7FE8-A43842F55D18}"/>
              </a:ext>
            </a:extLst>
          </p:cNvPr>
          <p:cNvSpPr txBox="1"/>
          <p:nvPr/>
        </p:nvSpPr>
        <p:spPr>
          <a:xfrm>
            <a:off x="7401210" y="3629268"/>
            <a:ext cx="2078326" cy="2492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a:r>
              <a:rPr lang="en-US" b="1" dirty="0"/>
              <a:t>102 Availability Zones</a:t>
            </a:r>
          </a:p>
        </p:txBody>
      </p:sp>
    </p:spTree>
    <p:extLst>
      <p:ext uri="{BB962C8B-B14F-4D97-AF65-F5344CB8AC3E}">
        <p14:creationId xmlns:p14="http://schemas.microsoft.com/office/powerpoint/2010/main" val="2469713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Resource Names (ARN)</a:t>
            </a:r>
          </a:p>
        </p:txBody>
      </p:sp>
      <p:sp>
        <p:nvSpPr>
          <p:cNvPr id="6" name="TextBox 5">
            <a:extLst>
              <a:ext uri="{FF2B5EF4-FFF2-40B4-BE49-F238E27FC236}">
                <a16:creationId xmlns:a16="http://schemas.microsoft.com/office/drawing/2014/main" id="{6159EFDD-E807-07A9-6ABF-4273A2360905}"/>
              </a:ext>
            </a:extLst>
          </p:cNvPr>
          <p:cNvSpPr txBox="1"/>
          <p:nvPr/>
        </p:nvSpPr>
        <p:spPr>
          <a:xfrm>
            <a:off x="269316" y="1845643"/>
            <a:ext cx="11383045" cy="847155"/>
          </a:xfrm>
          <a:prstGeom prst="rect">
            <a:avLst/>
          </a:prstGeom>
          <a:noFill/>
        </p:spPr>
        <p:txBody>
          <a:bodyPr wrap="square">
            <a:spAutoFit/>
          </a:bodyPr>
          <a:lstStyle/>
          <a:p>
            <a:r>
              <a:rPr lang="en-US" b="1" i="0" dirty="0">
                <a:solidFill>
                  <a:srgbClr val="16191F"/>
                </a:solidFill>
                <a:effectLst/>
              </a:rPr>
              <a:t>Amazon Resource Names (ARNs) </a:t>
            </a:r>
            <a:r>
              <a:rPr lang="en-US" b="0" i="0" dirty="0">
                <a:solidFill>
                  <a:srgbClr val="16191F"/>
                </a:solidFill>
                <a:effectLst/>
              </a:rPr>
              <a:t>uniquely identify AWS resources. We require an ARN when you need to specify a resource unambiguously across all of AWS</a:t>
            </a:r>
            <a:r>
              <a:rPr lang="en-US" dirty="0">
                <a:solidFill>
                  <a:srgbClr val="16191F"/>
                </a:solidFill>
              </a:rPr>
              <a:t>. (</a:t>
            </a:r>
            <a:r>
              <a:rPr lang="en-US" dirty="0">
                <a:solidFill>
                  <a:srgbClr val="16191F"/>
                </a:solidFill>
                <a:hlinkClick r:id="rId4"/>
              </a:rPr>
              <a:t>Link</a:t>
            </a:r>
            <a:r>
              <a:rPr lang="en-US" dirty="0">
                <a:solidFill>
                  <a:srgbClr val="16191F"/>
                </a:solidFill>
              </a:rPr>
              <a:t>) Therefore, any resource you provision in your AWS account will have its own ARN.</a:t>
            </a:r>
            <a:endParaRPr lang="en-US" dirty="0"/>
          </a:p>
        </p:txBody>
      </p:sp>
      <p:sp>
        <p:nvSpPr>
          <p:cNvPr id="7" name="TextBox 9">
            <a:extLst>
              <a:ext uri="{FF2B5EF4-FFF2-40B4-BE49-F238E27FC236}">
                <a16:creationId xmlns:a16="http://schemas.microsoft.com/office/drawing/2014/main" id="{009BE900-3FFC-1EEC-0BB4-7B21CE005CE3}"/>
              </a:ext>
            </a:extLst>
          </p:cNvPr>
          <p:cNvSpPr txBox="1"/>
          <p:nvPr/>
        </p:nvSpPr>
        <p:spPr>
          <a:xfrm>
            <a:off x="1055384" y="3063235"/>
            <a:ext cx="9099607" cy="923330"/>
          </a:xfrm>
          <a:prstGeom prst="rect">
            <a:avLst/>
          </a:prstGeom>
          <a:noFill/>
        </p:spPr>
        <p:txBody>
          <a:bodyPr wrap="square">
            <a:spAutoFit/>
          </a:bodyPr>
          <a:lstStyle/>
          <a:p>
            <a:r>
              <a:rPr lang="en-US" i="1" dirty="0" err="1">
                <a:solidFill>
                  <a:schemeClr val="accent1"/>
                </a:solidFill>
              </a:rPr>
              <a:t>arn:partition:service:region:account-id:resource-id</a:t>
            </a:r>
            <a:endParaRPr lang="en-US" i="1" dirty="0">
              <a:solidFill>
                <a:schemeClr val="accent1"/>
              </a:solidFill>
            </a:endParaRPr>
          </a:p>
          <a:p>
            <a:r>
              <a:rPr lang="en-US" i="1" dirty="0" err="1">
                <a:solidFill>
                  <a:schemeClr val="accent1"/>
                </a:solidFill>
              </a:rPr>
              <a:t>arn:partition:service:region:account-id:resource-type</a:t>
            </a:r>
            <a:r>
              <a:rPr lang="en-US" i="1" dirty="0">
                <a:solidFill>
                  <a:schemeClr val="accent1"/>
                </a:solidFill>
              </a:rPr>
              <a:t>/resource-id</a:t>
            </a:r>
          </a:p>
          <a:p>
            <a:r>
              <a:rPr lang="en-US" i="1" dirty="0">
                <a:solidFill>
                  <a:schemeClr val="accent1"/>
                </a:solidFill>
              </a:rPr>
              <a:t>arn:partition:service:region:account-id:resource-type:resource-id</a:t>
            </a:r>
          </a:p>
        </p:txBody>
      </p:sp>
    </p:spTree>
    <p:extLst>
      <p:ext uri="{BB962C8B-B14F-4D97-AF65-F5344CB8AC3E}">
        <p14:creationId xmlns:p14="http://schemas.microsoft.com/office/powerpoint/2010/main" val="1681898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Payment models</a:t>
            </a:r>
          </a:p>
        </p:txBody>
      </p:sp>
      <p:sp>
        <p:nvSpPr>
          <p:cNvPr id="7" name="Rectángulo 6">
            <a:extLst>
              <a:ext uri="{FF2B5EF4-FFF2-40B4-BE49-F238E27FC236}">
                <a16:creationId xmlns:a16="http://schemas.microsoft.com/office/drawing/2014/main" id="{B2006D1D-DEFD-44F3-3B6F-37735AFEEA6C}"/>
              </a:ext>
            </a:extLst>
          </p:cNvPr>
          <p:cNvSpPr/>
          <p:nvPr/>
        </p:nvSpPr>
        <p:spPr>
          <a:xfrm>
            <a:off x="698500" y="1383696"/>
            <a:ext cx="102362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Pay-as-you-go</a:t>
            </a:r>
            <a:endParaRPr lang="es-ES" dirty="0"/>
          </a:p>
        </p:txBody>
      </p:sp>
      <p:sp>
        <p:nvSpPr>
          <p:cNvPr id="11" name="Rectángulo 10">
            <a:extLst>
              <a:ext uri="{FF2B5EF4-FFF2-40B4-BE49-F238E27FC236}">
                <a16:creationId xmlns:a16="http://schemas.microsoft.com/office/drawing/2014/main" id="{D0E92906-B017-679C-4E12-0E6CF5FEF122}"/>
              </a:ext>
            </a:extLst>
          </p:cNvPr>
          <p:cNvSpPr/>
          <p:nvPr/>
        </p:nvSpPr>
        <p:spPr>
          <a:xfrm>
            <a:off x="698500" y="1878738"/>
            <a:ext cx="10236200" cy="800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Pay-as-you-go pricing allows you to easily adapt to changing business needs without overcommitting budgets and improves your responsiveness to changes.</a:t>
            </a:r>
            <a:endParaRPr lang="es-ES" dirty="0">
              <a:solidFill>
                <a:schemeClr val="tx1"/>
              </a:solidFill>
            </a:endParaRPr>
          </a:p>
        </p:txBody>
      </p:sp>
      <p:sp>
        <p:nvSpPr>
          <p:cNvPr id="12" name="Rectángulo 11">
            <a:extLst>
              <a:ext uri="{FF2B5EF4-FFF2-40B4-BE49-F238E27FC236}">
                <a16:creationId xmlns:a16="http://schemas.microsoft.com/office/drawing/2014/main" id="{FE87D850-5FB6-D75A-0888-55E3735DC83A}"/>
              </a:ext>
            </a:extLst>
          </p:cNvPr>
          <p:cNvSpPr/>
          <p:nvPr/>
        </p:nvSpPr>
        <p:spPr>
          <a:xfrm>
            <a:off x="698500" y="2848633"/>
            <a:ext cx="102362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 when you commit</a:t>
            </a:r>
            <a:endParaRPr lang="es-ES" dirty="0"/>
          </a:p>
        </p:txBody>
      </p:sp>
      <p:sp>
        <p:nvSpPr>
          <p:cNvPr id="13" name="Rectángulo 12">
            <a:extLst>
              <a:ext uri="{FF2B5EF4-FFF2-40B4-BE49-F238E27FC236}">
                <a16:creationId xmlns:a16="http://schemas.microsoft.com/office/drawing/2014/main" id="{2D07AB8F-C38B-0BA9-B516-0D1E06D1D9E3}"/>
              </a:ext>
            </a:extLst>
          </p:cNvPr>
          <p:cNvSpPr/>
          <p:nvPr/>
        </p:nvSpPr>
        <p:spPr>
          <a:xfrm>
            <a:off x="698500" y="3343675"/>
            <a:ext cx="10236200" cy="104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 when you commit is a flexible pricing model that provides significant savings on your AWS usage. You can sign up for Saving Plans for a 1- to 3-year term and easily manage your plans by taking advantage of AWS Cost Explorer.</a:t>
            </a:r>
            <a:endParaRPr lang="es-ES" dirty="0">
              <a:solidFill>
                <a:schemeClr val="tx1"/>
              </a:solidFill>
            </a:endParaRPr>
          </a:p>
        </p:txBody>
      </p:sp>
      <p:sp>
        <p:nvSpPr>
          <p:cNvPr id="14" name="Rectángulo 13">
            <a:extLst>
              <a:ext uri="{FF2B5EF4-FFF2-40B4-BE49-F238E27FC236}">
                <a16:creationId xmlns:a16="http://schemas.microsoft.com/office/drawing/2014/main" id="{C2E95265-474A-A8D1-20FD-AF56F98F039B}"/>
              </a:ext>
            </a:extLst>
          </p:cNvPr>
          <p:cNvSpPr/>
          <p:nvPr/>
        </p:nvSpPr>
        <p:spPr>
          <a:xfrm>
            <a:off x="698500" y="4544861"/>
            <a:ext cx="102362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 less by using more</a:t>
            </a:r>
            <a:endParaRPr lang="es-ES" dirty="0"/>
          </a:p>
        </p:txBody>
      </p:sp>
      <p:sp>
        <p:nvSpPr>
          <p:cNvPr id="15" name="Rectángulo 14">
            <a:extLst>
              <a:ext uri="{FF2B5EF4-FFF2-40B4-BE49-F238E27FC236}">
                <a16:creationId xmlns:a16="http://schemas.microsoft.com/office/drawing/2014/main" id="{5EF95AFA-B933-690D-1F98-41D2053FBAEF}"/>
              </a:ext>
            </a:extLst>
          </p:cNvPr>
          <p:cNvSpPr/>
          <p:nvPr/>
        </p:nvSpPr>
        <p:spPr>
          <a:xfrm>
            <a:off x="698500" y="5039903"/>
            <a:ext cx="10236200" cy="104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 can get volume-based discounts and realize important savings as your usage increases. To optimize your savings, choose the right combinations of storage solutions that help you reduce costs while preserving performance and security. </a:t>
            </a:r>
            <a:endParaRPr lang="es-ES" dirty="0">
              <a:solidFill>
                <a:schemeClr val="tx1"/>
              </a:solidFill>
            </a:endParaRPr>
          </a:p>
        </p:txBody>
      </p:sp>
    </p:spTree>
    <p:extLst>
      <p:ext uri="{BB962C8B-B14F-4D97-AF65-F5344CB8AC3E}">
        <p14:creationId xmlns:p14="http://schemas.microsoft.com/office/powerpoint/2010/main" val="3681857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Free tier</a:t>
            </a:r>
          </a:p>
        </p:txBody>
      </p:sp>
      <p:sp>
        <p:nvSpPr>
          <p:cNvPr id="11" name="Rectángulo 10">
            <a:extLst>
              <a:ext uri="{FF2B5EF4-FFF2-40B4-BE49-F238E27FC236}">
                <a16:creationId xmlns:a16="http://schemas.microsoft.com/office/drawing/2014/main" id="{D0E92906-B017-679C-4E12-0E6CF5FEF122}"/>
              </a:ext>
            </a:extLst>
          </p:cNvPr>
          <p:cNvSpPr/>
          <p:nvPr/>
        </p:nvSpPr>
        <p:spPr>
          <a:xfrm>
            <a:off x="393700" y="1634382"/>
            <a:ext cx="10998202" cy="800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AWS offers a free usage tier for up to 1 year. </a:t>
            </a:r>
            <a:endParaRPr lang="es-ES" dirty="0">
              <a:solidFill>
                <a:schemeClr val="tx1"/>
              </a:solidFill>
            </a:endParaRPr>
          </a:p>
        </p:txBody>
      </p:sp>
      <p:sp>
        <p:nvSpPr>
          <p:cNvPr id="2" name="Rectángulo 1">
            <a:extLst>
              <a:ext uri="{FF2B5EF4-FFF2-40B4-BE49-F238E27FC236}">
                <a16:creationId xmlns:a16="http://schemas.microsoft.com/office/drawing/2014/main" id="{D7F2D3AE-C385-1BE9-99F6-947AE79436FE}"/>
              </a:ext>
            </a:extLst>
          </p:cNvPr>
          <p:cNvSpPr/>
          <p:nvPr/>
        </p:nvSpPr>
        <p:spPr>
          <a:xfrm>
            <a:off x="393700" y="3240975"/>
            <a:ext cx="3467100" cy="800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Short-term free trials for a limited time</a:t>
            </a:r>
            <a:endParaRPr lang="es-ES" dirty="0">
              <a:solidFill>
                <a:schemeClr val="tx1"/>
              </a:solidFill>
            </a:endParaRPr>
          </a:p>
        </p:txBody>
      </p:sp>
      <p:sp>
        <p:nvSpPr>
          <p:cNvPr id="6" name="Rectángulo 5">
            <a:extLst>
              <a:ext uri="{FF2B5EF4-FFF2-40B4-BE49-F238E27FC236}">
                <a16:creationId xmlns:a16="http://schemas.microsoft.com/office/drawing/2014/main" id="{66B493BA-C890-2972-B3F9-328C98F46856}"/>
              </a:ext>
            </a:extLst>
          </p:cNvPr>
          <p:cNvSpPr/>
          <p:nvPr/>
        </p:nvSpPr>
        <p:spPr>
          <a:xfrm>
            <a:off x="4159251" y="3240975"/>
            <a:ext cx="3467100" cy="800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Expires 1 year after your initial sign-up date to AWS</a:t>
            </a:r>
            <a:endParaRPr lang="es-ES" dirty="0">
              <a:solidFill>
                <a:schemeClr val="tx1"/>
              </a:solidFill>
            </a:endParaRPr>
          </a:p>
        </p:txBody>
      </p:sp>
      <p:sp>
        <p:nvSpPr>
          <p:cNvPr id="8" name="Rectángulo 7">
            <a:extLst>
              <a:ext uri="{FF2B5EF4-FFF2-40B4-BE49-F238E27FC236}">
                <a16:creationId xmlns:a16="http://schemas.microsoft.com/office/drawing/2014/main" id="{F7296AC6-73C3-49A5-294C-02BA5EFECB19}"/>
              </a:ext>
            </a:extLst>
          </p:cNvPr>
          <p:cNvSpPr/>
          <p:nvPr/>
        </p:nvSpPr>
        <p:spPr>
          <a:xfrm>
            <a:off x="7924802" y="3219450"/>
            <a:ext cx="3467100" cy="800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Always free usage available to all AWS customers</a:t>
            </a:r>
            <a:endParaRPr lang="es-ES" dirty="0">
              <a:solidFill>
                <a:schemeClr val="tx1"/>
              </a:solidFill>
            </a:endParaRPr>
          </a:p>
        </p:txBody>
      </p:sp>
      <p:sp>
        <p:nvSpPr>
          <p:cNvPr id="10" name="Rectángulo 9">
            <a:extLst>
              <a:ext uri="{FF2B5EF4-FFF2-40B4-BE49-F238E27FC236}">
                <a16:creationId xmlns:a16="http://schemas.microsoft.com/office/drawing/2014/main" id="{38212F85-F93A-4494-A6E5-BF5E607C814A}"/>
              </a:ext>
            </a:extLst>
          </p:cNvPr>
          <p:cNvSpPr/>
          <p:nvPr/>
        </p:nvSpPr>
        <p:spPr>
          <a:xfrm>
            <a:off x="393700" y="2758375"/>
            <a:ext cx="34671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Free trials</a:t>
            </a:r>
            <a:endParaRPr lang="es-ES" dirty="0"/>
          </a:p>
        </p:txBody>
      </p:sp>
      <p:sp>
        <p:nvSpPr>
          <p:cNvPr id="16" name="Rectángulo 15">
            <a:extLst>
              <a:ext uri="{FF2B5EF4-FFF2-40B4-BE49-F238E27FC236}">
                <a16:creationId xmlns:a16="http://schemas.microsoft.com/office/drawing/2014/main" id="{2DD3D41A-EC68-0914-7B41-BB02591F3647}"/>
              </a:ext>
            </a:extLst>
          </p:cNvPr>
          <p:cNvSpPr/>
          <p:nvPr/>
        </p:nvSpPr>
        <p:spPr>
          <a:xfrm>
            <a:off x="4159251" y="2758375"/>
            <a:ext cx="34671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 months free</a:t>
            </a:r>
            <a:endParaRPr lang="es-ES" dirty="0"/>
          </a:p>
        </p:txBody>
      </p:sp>
      <p:sp>
        <p:nvSpPr>
          <p:cNvPr id="17" name="Rectángulo 16">
            <a:extLst>
              <a:ext uri="{FF2B5EF4-FFF2-40B4-BE49-F238E27FC236}">
                <a16:creationId xmlns:a16="http://schemas.microsoft.com/office/drawing/2014/main" id="{85BF0DDF-B0B5-9053-63E3-62E58B213691}"/>
              </a:ext>
            </a:extLst>
          </p:cNvPr>
          <p:cNvSpPr/>
          <p:nvPr/>
        </p:nvSpPr>
        <p:spPr>
          <a:xfrm>
            <a:off x="7924802" y="2758375"/>
            <a:ext cx="3467100" cy="4826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Always free</a:t>
            </a:r>
            <a:endParaRPr lang="es-ES" dirty="0"/>
          </a:p>
        </p:txBody>
      </p:sp>
      <p:sp>
        <p:nvSpPr>
          <p:cNvPr id="19" name="CuadroTexto 18">
            <a:extLst>
              <a:ext uri="{FF2B5EF4-FFF2-40B4-BE49-F238E27FC236}">
                <a16:creationId xmlns:a16="http://schemas.microsoft.com/office/drawing/2014/main" id="{307431E9-2F6F-D04A-70FF-1C72C5B58F22}"/>
              </a:ext>
            </a:extLst>
          </p:cNvPr>
          <p:cNvSpPr txBox="1"/>
          <p:nvPr/>
        </p:nvSpPr>
        <p:spPr>
          <a:xfrm>
            <a:off x="2844801" y="4561484"/>
            <a:ext cx="6096000" cy="369332"/>
          </a:xfrm>
          <a:prstGeom prst="rect">
            <a:avLst/>
          </a:prstGeom>
          <a:noFill/>
        </p:spPr>
        <p:txBody>
          <a:bodyPr wrap="square">
            <a:spAutoFit/>
          </a:bodyPr>
          <a:lstStyle/>
          <a:p>
            <a:r>
              <a:rPr lang="en-US" dirty="0">
                <a:hlinkClick r:id="rId4"/>
              </a:rPr>
              <a:t>Free Cloud Computing Services - AWS Free Tier (amazon.com)</a:t>
            </a:r>
            <a:endParaRPr lang="es-ES" dirty="0"/>
          </a:p>
        </p:txBody>
      </p:sp>
    </p:spTree>
    <p:extLst>
      <p:ext uri="{BB962C8B-B14F-4D97-AF65-F5344CB8AC3E}">
        <p14:creationId xmlns:p14="http://schemas.microsoft.com/office/powerpoint/2010/main" val="32178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Pricing Calculator</a:t>
            </a:r>
          </a:p>
        </p:txBody>
      </p:sp>
      <p:sp>
        <p:nvSpPr>
          <p:cNvPr id="9" name="CuadroTexto 8">
            <a:extLst>
              <a:ext uri="{FF2B5EF4-FFF2-40B4-BE49-F238E27FC236}">
                <a16:creationId xmlns:a16="http://schemas.microsoft.com/office/drawing/2014/main" id="{28927E65-4264-7AF7-5870-F93A6BBEC16C}"/>
              </a:ext>
            </a:extLst>
          </p:cNvPr>
          <p:cNvSpPr txBox="1"/>
          <p:nvPr/>
        </p:nvSpPr>
        <p:spPr>
          <a:xfrm>
            <a:off x="4584700" y="5504934"/>
            <a:ext cx="6096000" cy="369332"/>
          </a:xfrm>
          <a:prstGeom prst="rect">
            <a:avLst/>
          </a:prstGeom>
          <a:noFill/>
        </p:spPr>
        <p:txBody>
          <a:bodyPr wrap="square">
            <a:spAutoFit/>
          </a:bodyPr>
          <a:lstStyle/>
          <a:p>
            <a:r>
              <a:rPr lang="es-ES" dirty="0">
                <a:hlinkClick r:id="rId4"/>
              </a:rPr>
              <a:t>AWS </a:t>
            </a:r>
            <a:r>
              <a:rPr lang="es-ES" dirty="0" err="1">
                <a:hlinkClick r:id="rId4"/>
              </a:rPr>
              <a:t>Pricing</a:t>
            </a:r>
            <a:r>
              <a:rPr lang="es-ES" dirty="0">
                <a:hlinkClick r:id="rId4"/>
              </a:rPr>
              <a:t> </a:t>
            </a:r>
            <a:r>
              <a:rPr lang="es-ES" dirty="0" err="1">
                <a:hlinkClick r:id="rId4"/>
              </a:rPr>
              <a:t>Calculator</a:t>
            </a:r>
            <a:endParaRPr lang="es-ES" dirty="0"/>
          </a:p>
        </p:txBody>
      </p:sp>
      <p:pic>
        <p:nvPicPr>
          <p:cNvPr id="13" name="Imagen 12" descr="Interfaz de usuario gráfica, Aplicación">
            <a:extLst>
              <a:ext uri="{FF2B5EF4-FFF2-40B4-BE49-F238E27FC236}">
                <a16:creationId xmlns:a16="http://schemas.microsoft.com/office/drawing/2014/main" id="{7AE1882B-C7C2-D26F-81A3-E0CD06AFF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997" y="1617473"/>
            <a:ext cx="9713495" cy="3887461"/>
          </a:xfrm>
          <a:prstGeom prst="rect">
            <a:avLst/>
          </a:prstGeom>
        </p:spPr>
      </p:pic>
    </p:spTree>
    <p:extLst>
      <p:ext uri="{BB962C8B-B14F-4D97-AF65-F5344CB8AC3E}">
        <p14:creationId xmlns:p14="http://schemas.microsoft.com/office/powerpoint/2010/main" val="2903773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Services</a:t>
            </a:r>
          </a:p>
        </p:txBody>
      </p:sp>
      <p:pic>
        <p:nvPicPr>
          <p:cNvPr id="2" name="Picture 2" descr="A screenshot of a computer program">
            <a:extLst>
              <a:ext uri="{FF2B5EF4-FFF2-40B4-BE49-F238E27FC236}">
                <a16:creationId xmlns:a16="http://schemas.microsoft.com/office/drawing/2014/main" id="{25DEC58D-8423-6F8F-8820-6E96A1090800}"/>
              </a:ext>
            </a:extLst>
          </p:cNvPr>
          <p:cNvPicPr>
            <a:picLocks noChangeAspect="1"/>
          </p:cNvPicPr>
          <p:nvPr/>
        </p:nvPicPr>
        <p:blipFill>
          <a:blip r:embed="rId4"/>
          <a:stretch>
            <a:fillRect/>
          </a:stretch>
        </p:blipFill>
        <p:spPr>
          <a:xfrm>
            <a:off x="3537686" y="1532781"/>
            <a:ext cx="4730491" cy="4370351"/>
          </a:xfrm>
          <a:prstGeom prst="rect">
            <a:avLst/>
          </a:prstGeom>
        </p:spPr>
      </p:pic>
      <p:sp>
        <p:nvSpPr>
          <p:cNvPr id="8" name="TextBox 5">
            <a:extLst>
              <a:ext uri="{FF2B5EF4-FFF2-40B4-BE49-F238E27FC236}">
                <a16:creationId xmlns:a16="http://schemas.microsoft.com/office/drawing/2014/main" id="{F10A4291-5241-99EE-77DC-67A276CCAC5F}"/>
              </a:ext>
            </a:extLst>
          </p:cNvPr>
          <p:cNvSpPr txBox="1"/>
          <p:nvPr/>
        </p:nvSpPr>
        <p:spPr>
          <a:xfrm>
            <a:off x="4611712" y="5984004"/>
            <a:ext cx="2582438" cy="142347"/>
          </a:xfrm>
          <a:prstGeom prst="rect">
            <a:avLst/>
          </a:prstGeom>
          <a:noFill/>
        </p:spPr>
        <p:txBody>
          <a:bodyPr wrap="none" lIns="0" tIns="0" rIns="0" bIns="0" rtlCol="0">
            <a:spAutoFit/>
          </a:bodyPr>
          <a:lstStyle/>
          <a:p>
            <a:r>
              <a:rPr lang="en-US" sz="1000" dirty="0"/>
              <a:t>Snapshot of AWS Services taken at 10/9/2023</a:t>
            </a:r>
          </a:p>
        </p:txBody>
      </p:sp>
    </p:spTree>
    <p:extLst>
      <p:ext uri="{BB962C8B-B14F-4D97-AF65-F5344CB8AC3E}">
        <p14:creationId xmlns:p14="http://schemas.microsoft.com/office/powerpoint/2010/main" val="2454517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How do I start?</a:t>
            </a:r>
          </a:p>
        </p:txBody>
      </p:sp>
      <p:pic>
        <p:nvPicPr>
          <p:cNvPr id="2" name="Picture 2" descr="A screenshot of a computer program">
            <a:extLst>
              <a:ext uri="{FF2B5EF4-FFF2-40B4-BE49-F238E27FC236}">
                <a16:creationId xmlns:a16="http://schemas.microsoft.com/office/drawing/2014/main" id="{25DEC58D-8423-6F8F-8820-6E96A1090800}"/>
              </a:ext>
            </a:extLst>
          </p:cNvPr>
          <p:cNvPicPr>
            <a:picLocks noChangeAspect="1"/>
          </p:cNvPicPr>
          <p:nvPr/>
        </p:nvPicPr>
        <p:blipFill>
          <a:blip r:embed="rId4"/>
          <a:stretch>
            <a:fillRect/>
          </a:stretch>
        </p:blipFill>
        <p:spPr>
          <a:xfrm>
            <a:off x="3537686" y="1532781"/>
            <a:ext cx="4730491" cy="4370351"/>
          </a:xfrm>
          <a:prstGeom prst="rect">
            <a:avLst/>
          </a:prstGeom>
        </p:spPr>
      </p:pic>
      <p:sp>
        <p:nvSpPr>
          <p:cNvPr id="8" name="TextBox 5">
            <a:extLst>
              <a:ext uri="{FF2B5EF4-FFF2-40B4-BE49-F238E27FC236}">
                <a16:creationId xmlns:a16="http://schemas.microsoft.com/office/drawing/2014/main" id="{F10A4291-5241-99EE-77DC-67A276CCAC5F}"/>
              </a:ext>
            </a:extLst>
          </p:cNvPr>
          <p:cNvSpPr txBox="1"/>
          <p:nvPr/>
        </p:nvSpPr>
        <p:spPr>
          <a:xfrm>
            <a:off x="4611712" y="5984004"/>
            <a:ext cx="2582438" cy="142347"/>
          </a:xfrm>
          <a:prstGeom prst="rect">
            <a:avLst/>
          </a:prstGeom>
          <a:noFill/>
        </p:spPr>
        <p:txBody>
          <a:bodyPr wrap="none" lIns="0" tIns="0" rIns="0" bIns="0" rtlCol="0">
            <a:spAutoFit/>
          </a:bodyPr>
          <a:lstStyle/>
          <a:p>
            <a:r>
              <a:rPr lang="en-US" sz="1000" dirty="0"/>
              <a:t>Snapshot of AWS Services taken at 10/9/2023</a:t>
            </a:r>
          </a:p>
        </p:txBody>
      </p:sp>
      <p:sp>
        <p:nvSpPr>
          <p:cNvPr id="6" name="Rectangle 1">
            <a:extLst>
              <a:ext uri="{FF2B5EF4-FFF2-40B4-BE49-F238E27FC236}">
                <a16:creationId xmlns:a16="http://schemas.microsoft.com/office/drawing/2014/main" id="{15EEA866-053B-831A-3011-7D4A637E0951}"/>
              </a:ext>
            </a:extLst>
          </p:cNvPr>
          <p:cNvSpPr/>
          <p:nvPr/>
        </p:nvSpPr>
        <p:spPr bwMode="ltGray">
          <a:xfrm>
            <a:off x="1883121" y="3322845"/>
            <a:ext cx="7891303" cy="790222"/>
          </a:xfrm>
          <a:prstGeom prst="rect">
            <a:avLst/>
          </a:prstGeom>
          <a:solidFill>
            <a:srgbClr val="FF8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Security is Job 0</a:t>
            </a:r>
          </a:p>
        </p:txBody>
      </p:sp>
    </p:spTree>
    <p:extLst>
      <p:ext uri="{BB962C8B-B14F-4D97-AF65-F5344CB8AC3E}">
        <p14:creationId xmlns:p14="http://schemas.microsoft.com/office/powerpoint/2010/main" val="1130237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925200" cy="1015663"/>
          </a:xfrm>
          <a:prstGeom prst="rect">
            <a:avLst/>
          </a:prstGeom>
          <a:noFill/>
        </p:spPr>
        <p:txBody>
          <a:bodyPr wrap="none" rtlCol="0">
            <a:spAutoFit/>
          </a:bodyPr>
          <a:lstStyle/>
          <a:p>
            <a:r>
              <a:rPr lang="en-US" sz="6000" dirty="0">
                <a:solidFill>
                  <a:schemeClr val="accent1"/>
                </a:solidFill>
              </a:rPr>
              <a:t>AWS Security Fundamentals</a:t>
            </a:r>
            <a:endParaRPr lang="es-ES" sz="6000" dirty="0">
              <a:solidFill>
                <a:schemeClr val="accent1"/>
              </a:solidFill>
            </a:endParaRPr>
          </a:p>
        </p:txBody>
      </p:sp>
    </p:spTree>
    <p:extLst>
      <p:ext uri="{BB962C8B-B14F-4D97-AF65-F5344CB8AC3E}">
        <p14:creationId xmlns:p14="http://schemas.microsoft.com/office/powerpoint/2010/main" val="271347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10165347" cy="1015663"/>
          </a:xfrm>
          <a:prstGeom prst="rect">
            <a:avLst/>
          </a:prstGeom>
          <a:noFill/>
        </p:spPr>
        <p:txBody>
          <a:bodyPr wrap="none" rtlCol="0">
            <a:spAutoFit/>
          </a:bodyPr>
          <a:lstStyle/>
          <a:p>
            <a:r>
              <a:rPr lang="en-US" sz="6000" dirty="0">
                <a:solidFill>
                  <a:schemeClr val="accent1"/>
                </a:solidFill>
              </a:rPr>
              <a:t>Course structure and evaluation</a:t>
            </a:r>
            <a:endParaRPr lang="es-ES" sz="6000" dirty="0">
              <a:solidFill>
                <a:schemeClr val="accent1"/>
              </a:solidFill>
            </a:endParaRPr>
          </a:p>
        </p:txBody>
      </p:sp>
    </p:spTree>
    <p:extLst>
      <p:ext uri="{BB962C8B-B14F-4D97-AF65-F5344CB8AC3E}">
        <p14:creationId xmlns:p14="http://schemas.microsoft.com/office/powerpoint/2010/main" val="3327353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Who is responsible for security?</a:t>
            </a:r>
          </a:p>
        </p:txBody>
      </p:sp>
      <p:pic>
        <p:nvPicPr>
          <p:cNvPr id="4098" name="Picture 2" descr="A diagram of software&#10;&#10;Description automatically generated">
            <a:extLst>
              <a:ext uri="{FF2B5EF4-FFF2-40B4-BE49-F238E27FC236}">
                <a16:creationId xmlns:a16="http://schemas.microsoft.com/office/drawing/2014/main" id="{A0466AF3-4499-5AD9-FF43-3F5BEAD11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569" y="1651572"/>
            <a:ext cx="8232861" cy="448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5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Learn the fundamental patterns</a:t>
            </a:r>
          </a:p>
        </p:txBody>
      </p:sp>
      <p:sp>
        <p:nvSpPr>
          <p:cNvPr id="7" name="Isosceles Triangle 19">
            <a:extLst>
              <a:ext uri="{FF2B5EF4-FFF2-40B4-BE49-F238E27FC236}">
                <a16:creationId xmlns:a16="http://schemas.microsoft.com/office/drawing/2014/main" id="{F9B17772-563C-79DA-0D36-68796C2231A4}"/>
              </a:ext>
            </a:extLst>
          </p:cNvPr>
          <p:cNvSpPr/>
          <p:nvPr/>
        </p:nvSpPr>
        <p:spPr bwMode="ltGray">
          <a:xfrm>
            <a:off x="3167407" y="2227599"/>
            <a:ext cx="5008310" cy="3424594"/>
          </a:xfrm>
          <a:prstGeom prst="triangle">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Graphic 7">
            <a:extLst>
              <a:ext uri="{FF2B5EF4-FFF2-40B4-BE49-F238E27FC236}">
                <a16:creationId xmlns:a16="http://schemas.microsoft.com/office/drawing/2014/main" id="{7A999426-0312-96B8-1A22-DAAD4400493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786407" y="506753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6">
            <a:extLst>
              <a:ext uri="{FF2B5EF4-FFF2-40B4-BE49-F238E27FC236}">
                <a16:creationId xmlns:a16="http://schemas.microsoft.com/office/drawing/2014/main" id="{07B6A67B-AB04-BC1F-13A9-8FD4BE5FA7FB}"/>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272710" y="180439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6">
            <a:extLst>
              <a:ext uri="{FF2B5EF4-FFF2-40B4-BE49-F238E27FC236}">
                <a16:creationId xmlns:a16="http://schemas.microsoft.com/office/drawing/2014/main" id="{1DF17B55-9462-EF3B-124A-7231290CC7B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7794717" y="503187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6">
            <a:extLst>
              <a:ext uri="{FF2B5EF4-FFF2-40B4-BE49-F238E27FC236}">
                <a16:creationId xmlns:a16="http://schemas.microsoft.com/office/drawing/2014/main" id="{41BCEA80-7DA3-997D-0077-114AD9A7D1B8}"/>
              </a:ext>
            </a:extLst>
          </p:cNvPr>
          <p:cNvSpPr txBox="1"/>
          <p:nvPr/>
        </p:nvSpPr>
        <p:spPr>
          <a:xfrm>
            <a:off x="6516367" y="1797898"/>
            <a:ext cx="3537828" cy="897425"/>
          </a:xfrm>
          <a:prstGeom prst="rect">
            <a:avLst/>
          </a:prstGeom>
          <a:noFill/>
        </p:spPr>
        <p:txBody>
          <a:bodyPr wrap="none" lIns="0" tIns="0" rIns="0" bIns="0" rtlCol="0">
            <a:spAutoFit/>
          </a:bodyPr>
          <a:lstStyle/>
          <a:p>
            <a:pPr algn="ctr"/>
            <a:r>
              <a:rPr lang="en-US" sz="1600" b="1" dirty="0"/>
              <a:t>Permissions management:</a:t>
            </a:r>
          </a:p>
          <a:p>
            <a:pPr algn="ctr"/>
            <a:r>
              <a:rPr lang="en-US" sz="1600" dirty="0"/>
              <a:t>AWS Identity and Access Management </a:t>
            </a:r>
          </a:p>
          <a:p>
            <a:pPr algn="ctr"/>
            <a:r>
              <a:rPr lang="en-US" sz="1600" dirty="0"/>
              <a:t>	(AWS IAM)</a:t>
            </a:r>
          </a:p>
        </p:txBody>
      </p:sp>
      <p:sp>
        <p:nvSpPr>
          <p:cNvPr id="13" name="TextBox 17">
            <a:extLst>
              <a:ext uri="{FF2B5EF4-FFF2-40B4-BE49-F238E27FC236}">
                <a16:creationId xmlns:a16="http://schemas.microsoft.com/office/drawing/2014/main" id="{5DABD181-8935-D8B0-0555-91DBC09F992A}"/>
              </a:ext>
            </a:extLst>
          </p:cNvPr>
          <p:cNvSpPr txBox="1"/>
          <p:nvPr/>
        </p:nvSpPr>
        <p:spPr>
          <a:xfrm>
            <a:off x="392766" y="4376896"/>
            <a:ext cx="2832507" cy="897425"/>
          </a:xfrm>
          <a:prstGeom prst="rect">
            <a:avLst/>
          </a:prstGeom>
          <a:noFill/>
        </p:spPr>
        <p:txBody>
          <a:bodyPr wrap="none" lIns="0" tIns="0" rIns="0" bIns="0" rtlCol="0">
            <a:spAutoFit/>
          </a:bodyPr>
          <a:lstStyle/>
          <a:p>
            <a:pPr algn="ctr"/>
            <a:r>
              <a:rPr lang="en-US" sz="1600" b="1" dirty="0"/>
              <a:t>Data encryption:</a:t>
            </a:r>
          </a:p>
          <a:p>
            <a:pPr algn="ctr"/>
            <a:r>
              <a:rPr lang="en-US" sz="1600" dirty="0"/>
              <a:t>AWS Key Management Service </a:t>
            </a:r>
          </a:p>
          <a:p>
            <a:pPr algn="ctr"/>
            <a:r>
              <a:rPr lang="en-US" sz="1600" dirty="0"/>
              <a:t>(AWS KMS)</a:t>
            </a:r>
          </a:p>
        </p:txBody>
      </p:sp>
      <p:sp>
        <p:nvSpPr>
          <p:cNvPr id="14" name="TextBox 18">
            <a:extLst>
              <a:ext uri="{FF2B5EF4-FFF2-40B4-BE49-F238E27FC236}">
                <a16:creationId xmlns:a16="http://schemas.microsoft.com/office/drawing/2014/main" id="{7123B1FB-1B09-F89D-D5F5-6209D1945706}"/>
              </a:ext>
            </a:extLst>
          </p:cNvPr>
          <p:cNvSpPr txBox="1"/>
          <p:nvPr/>
        </p:nvSpPr>
        <p:spPr>
          <a:xfrm>
            <a:off x="8858384" y="5031874"/>
            <a:ext cx="2664191" cy="897425"/>
          </a:xfrm>
          <a:prstGeom prst="rect">
            <a:avLst/>
          </a:prstGeom>
          <a:noFill/>
        </p:spPr>
        <p:txBody>
          <a:bodyPr wrap="none" lIns="0" tIns="0" rIns="0" bIns="0" rtlCol="0">
            <a:spAutoFit/>
          </a:bodyPr>
          <a:lstStyle/>
          <a:p>
            <a:pPr algn="ctr"/>
            <a:r>
              <a:rPr lang="en-US" sz="1600" b="1" dirty="0"/>
              <a:t>Network Security Controls:</a:t>
            </a:r>
          </a:p>
          <a:p>
            <a:pPr algn="ctr"/>
            <a:r>
              <a:rPr lang="en-US" sz="1600" dirty="0"/>
              <a:t>Amazon Virtual Private Cloud </a:t>
            </a:r>
          </a:p>
          <a:p>
            <a:pPr algn="ctr"/>
            <a:r>
              <a:rPr lang="en-US" sz="1600" dirty="0"/>
              <a:t>(Amazon VPC)</a:t>
            </a:r>
          </a:p>
        </p:txBody>
      </p:sp>
      <p:pic>
        <p:nvPicPr>
          <p:cNvPr id="15" name="Graphic 23" descr="Lock outline">
            <a:extLst>
              <a:ext uri="{FF2B5EF4-FFF2-40B4-BE49-F238E27FC236}">
                <a16:creationId xmlns:a16="http://schemas.microsoft.com/office/drawing/2014/main" id="{46277FB2-D013-E388-CA94-F6385B30E1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45470" y="163211"/>
            <a:ext cx="749247" cy="749247"/>
          </a:xfrm>
          <a:prstGeom prst="rect">
            <a:avLst/>
          </a:prstGeom>
        </p:spPr>
      </p:pic>
    </p:spTree>
    <p:extLst>
      <p:ext uri="{BB962C8B-B14F-4D97-AF65-F5344CB8AC3E}">
        <p14:creationId xmlns:p14="http://schemas.microsoft.com/office/powerpoint/2010/main" val="2496281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Secure an AWS environment</a:t>
            </a:r>
          </a:p>
        </p:txBody>
      </p:sp>
      <p:sp>
        <p:nvSpPr>
          <p:cNvPr id="2" name="Rectangle 22">
            <a:extLst>
              <a:ext uri="{FF2B5EF4-FFF2-40B4-BE49-F238E27FC236}">
                <a16:creationId xmlns:a16="http://schemas.microsoft.com/office/drawing/2014/main" id="{13F9C0EA-B564-2C9D-45B5-C4D1A10393E4}"/>
              </a:ext>
            </a:extLst>
          </p:cNvPr>
          <p:cNvSpPr/>
          <p:nvPr/>
        </p:nvSpPr>
        <p:spPr bwMode="ltGray">
          <a:xfrm>
            <a:off x="965921" y="2056204"/>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7">
            <a:extLst>
              <a:ext uri="{FF2B5EF4-FFF2-40B4-BE49-F238E27FC236}">
                <a16:creationId xmlns:a16="http://schemas.microsoft.com/office/drawing/2014/main" id="{4E471760-7ECA-FEC4-4A43-F0A04232107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458275" y="3181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6">
            <a:extLst>
              <a:ext uri="{FF2B5EF4-FFF2-40B4-BE49-F238E27FC236}">
                <a16:creationId xmlns:a16="http://schemas.microsoft.com/office/drawing/2014/main" id="{6FC2B86B-FFB6-7290-F88E-4D5E9DE05AD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458275" y="20562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6">
            <a:extLst>
              <a:ext uri="{FF2B5EF4-FFF2-40B4-BE49-F238E27FC236}">
                <a16:creationId xmlns:a16="http://schemas.microsoft.com/office/drawing/2014/main" id="{A82A9B87-57F5-179E-180D-43C7AA4614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458275" y="43161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71A1C61-4469-BC21-893F-DAA1A06A0E90}"/>
              </a:ext>
            </a:extLst>
          </p:cNvPr>
          <p:cNvSpPr txBox="1"/>
          <p:nvPr/>
        </p:nvSpPr>
        <p:spPr>
          <a:xfrm>
            <a:off x="4468470" y="2405034"/>
            <a:ext cx="8573890" cy="227755"/>
          </a:xfrm>
          <a:prstGeom prst="rect">
            <a:avLst/>
          </a:prstGeom>
          <a:noFill/>
        </p:spPr>
        <p:txBody>
          <a:bodyPr wrap="square" lIns="0" tIns="0" rIns="0" bIns="0" rtlCol="0">
            <a:spAutoFit/>
          </a:bodyPr>
          <a:lstStyle/>
          <a:p>
            <a:pPr algn="ctr"/>
            <a:r>
              <a:rPr lang="en-US" sz="1600" dirty="0"/>
              <a:t>AWS Identity and Access Management  (AWS IAM)</a:t>
            </a:r>
          </a:p>
        </p:txBody>
      </p:sp>
      <p:sp>
        <p:nvSpPr>
          <p:cNvPr id="18" name="TextBox 17">
            <a:extLst>
              <a:ext uri="{FF2B5EF4-FFF2-40B4-BE49-F238E27FC236}">
                <a16:creationId xmlns:a16="http://schemas.microsoft.com/office/drawing/2014/main" id="{8F243505-CECC-431E-FC29-BD4A3BAB4025}"/>
              </a:ext>
            </a:extLst>
          </p:cNvPr>
          <p:cNvSpPr txBox="1"/>
          <p:nvPr/>
        </p:nvSpPr>
        <p:spPr>
          <a:xfrm>
            <a:off x="4675624" y="3443516"/>
            <a:ext cx="7518951" cy="227755"/>
          </a:xfrm>
          <a:prstGeom prst="rect">
            <a:avLst/>
          </a:prstGeom>
          <a:noFill/>
        </p:spPr>
        <p:txBody>
          <a:bodyPr wrap="square" lIns="0" tIns="0" rIns="0" bIns="0" rtlCol="0">
            <a:spAutoFit/>
          </a:bodyPr>
          <a:lstStyle/>
          <a:p>
            <a:pPr algn="ctr"/>
            <a:r>
              <a:rPr lang="en-US" sz="1600" dirty="0"/>
              <a:t>AWS Key Management Service  (AWS KMS)</a:t>
            </a:r>
          </a:p>
        </p:txBody>
      </p:sp>
      <p:sp>
        <p:nvSpPr>
          <p:cNvPr id="19" name="TextBox 18">
            <a:extLst>
              <a:ext uri="{FF2B5EF4-FFF2-40B4-BE49-F238E27FC236}">
                <a16:creationId xmlns:a16="http://schemas.microsoft.com/office/drawing/2014/main" id="{8C6A0C44-C7E0-76BF-1A9D-1AF46121E2F9}"/>
              </a:ext>
            </a:extLst>
          </p:cNvPr>
          <p:cNvSpPr txBox="1"/>
          <p:nvPr/>
        </p:nvSpPr>
        <p:spPr>
          <a:xfrm>
            <a:off x="5521316" y="4583980"/>
            <a:ext cx="5748052" cy="227755"/>
          </a:xfrm>
          <a:prstGeom prst="rect">
            <a:avLst/>
          </a:prstGeom>
          <a:noFill/>
        </p:spPr>
        <p:txBody>
          <a:bodyPr wrap="square" lIns="0" tIns="0" rIns="0" bIns="0" rtlCol="0">
            <a:spAutoFit/>
          </a:bodyPr>
          <a:lstStyle/>
          <a:p>
            <a:pPr algn="ctr"/>
            <a:r>
              <a:rPr lang="en-US" sz="1600" dirty="0"/>
              <a:t>Amazon Virtual Private Cloud  (Amazon VPC)</a:t>
            </a:r>
          </a:p>
        </p:txBody>
      </p:sp>
      <p:cxnSp>
        <p:nvCxnSpPr>
          <p:cNvPr id="20" name="Straight Arrow Connector 10">
            <a:extLst>
              <a:ext uri="{FF2B5EF4-FFF2-40B4-BE49-F238E27FC236}">
                <a16:creationId xmlns:a16="http://schemas.microsoft.com/office/drawing/2014/main" id="{34A41E36-DB9C-531A-26AA-1CEE8C2F7702}"/>
              </a:ext>
            </a:extLst>
          </p:cNvPr>
          <p:cNvCxnSpPr>
            <a:cxnSpLocks/>
          </p:cNvCxnSpPr>
          <p:nvPr/>
        </p:nvCxnSpPr>
        <p:spPr bwMode="black">
          <a:xfrm>
            <a:off x="4403336" y="2464147"/>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3">
            <a:extLst>
              <a:ext uri="{FF2B5EF4-FFF2-40B4-BE49-F238E27FC236}">
                <a16:creationId xmlns:a16="http://schemas.microsoft.com/office/drawing/2014/main" id="{E780BD0E-8AEB-F5DE-BEED-808D186B4F54}"/>
              </a:ext>
            </a:extLst>
          </p:cNvPr>
          <p:cNvCxnSpPr>
            <a:cxnSpLocks/>
          </p:cNvCxnSpPr>
          <p:nvPr/>
        </p:nvCxnSpPr>
        <p:spPr bwMode="black">
          <a:xfrm>
            <a:off x="4403335" y="3544615"/>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F6A955CF-63B1-3F5B-1964-4D15FBAA20BB}"/>
              </a:ext>
            </a:extLst>
          </p:cNvPr>
          <p:cNvCxnSpPr>
            <a:cxnSpLocks/>
          </p:cNvCxnSpPr>
          <p:nvPr/>
        </p:nvCxnSpPr>
        <p:spPr bwMode="black">
          <a:xfrm>
            <a:off x="4403334" y="4654529"/>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F41FE6FF-8E04-7FB5-B091-1C72EE9C8E20}"/>
              </a:ext>
            </a:extLst>
          </p:cNvPr>
          <p:cNvSpPr txBox="1"/>
          <p:nvPr/>
        </p:nvSpPr>
        <p:spPr>
          <a:xfrm>
            <a:off x="965921" y="2323326"/>
            <a:ext cx="3344381" cy="227755"/>
          </a:xfrm>
          <a:prstGeom prst="rect">
            <a:avLst/>
          </a:prstGeom>
          <a:noFill/>
        </p:spPr>
        <p:txBody>
          <a:bodyPr wrap="square" lIns="0" tIns="0" rIns="0" bIns="0" rtlCol="0">
            <a:spAutoFit/>
          </a:bodyPr>
          <a:lstStyle/>
          <a:p>
            <a:pPr algn="ctr"/>
            <a:r>
              <a:rPr lang="en-US" sz="1600" dirty="0"/>
              <a:t>Control your cloud infrastructure</a:t>
            </a:r>
          </a:p>
        </p:txBody>
      </p:sp>
      <p:sp>
        <p:nvSpPr>
          <p:cNvPr id="24" name="TextBox 20">
            <a:extLst>
              <a:ext uri="{FF2B5EF4-FFF2-40B4-BE49-F238E27FC236}">
                <a16:creationId xmlns:a16="http://schemas.microsoft.com/office/drawing/2014/main" id="{2890D67E-FE74-51B4-9AB4-3F6F9E051726}"/>
              </a:ext>
            </a:extLst>
          </p:cNvPr>
          <p:cNvSpPr txBox="1"/>
          <p:nvPr/>
        </p:nvSpPr>
        <p:spPr>
          <a:xfrm>
            <a:off x="878389" y="4583299"/>
            <a:ext cx="3344381" cy="227755"/>
          </a:xfrm>
          <a:prstGeom prst="rect">
            <a:avLst/>
          </a:prstGeom>
          <a:noFill/>
        </p:spPr>
        <p:txBody>
          <a:bodyPr wrap="square" lIns="0" tIns="0" rIns="0" bIns="0" rtlCol="0">
            <a:spAutoFit/>
          </a:bodyPr>
          <a:lstStyle/>
          <a:p>
            <a:pPr algn="ctr"/>
            <a:r>
              <a:rPr lang="en-US" sz="1600" dirty="0"/>
              <a:t>Control your network</a:t>
            </a:r>
          </a:p>
        </p:txBody>
      </p:sp>
      <p:sp>
        <p:nvSpPr>
          <p:cNvPr id="25" name="TextBox 21">
            <a:extLst>
              <a:ext uri="{FF2B5EF4-FFF2-40B4-BE49-F238E27FC236}">
                <a16:creationId xmlns:a16="http://schemas.microsoft.com/office/drawing/2014/main" id="{2EF7E0BF-C36C-5E18-A8E3-F744D94ABD70}"/>
              </a:ext>
            </a:extLst>
          </p:cNvPr>
          <p:cNvSpPr txBox="1"/>
          <p:nvPr/>
        </p:nvSpPr>
        <p:spPr>
          <a:xfrm>
            <a:off x="1058953" y="3476939"/>
            <a:ext cx="3344381" cy="227755"/>
          </a:xfrm>
          <a:prstGeom prst="rect">
            <a:avLst/>
          </a:prstGeom>
          <a:noFill/>
        </p:spPr>
        <p:txBody>
          <a:bodyPr wrap="square" lIns="0" tIns="0" rIns="0" bIns="0" rtlCol="0">
            <a:spAutoFit/>
          </a:bodyPr>
          <a:lstStyle/>
          <a:p>
            <a:pPr algn="ctr"/>
            <a:r>
              <a:rPr lang="en-US" sz="1600" dirty="0"/>
              <a:t>Control your data</a:t>
            </a:r>
          </a:p>
        </p:txBody>
      </p:sp>
      <p:sp>
        <p:nvSpPr>
          <p:cNvPr id="26" name="Rectangle 24">
            <a:extLst>
              <a:ext uri="{FF2B5EF4-FFF2-40B4-BE49-F238E27FC236}">
                <a16:creationId xmlns:a16="http://schemas.microsoft.com/office/drawing/2014/main" id="{8A01C6CD-34B0-EB12-A5AB-8EDA8C01C6C0}"/>
              </a:ext>
            </a:extLst>
          </p:cNvPr>
          <p:cNvSpPr/>
          <p:nvPr/>
        </p:nvSpPr>
        <p:spPr bwMode="ltGray">
          <a:xfrm>
            <a:off x="965921" y="3188048"/>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5">
            <a:extLst>
              <a:ext uri="{FF2B5EF4-FFF2-40B4-BE49-F238E27FC236}">
                <a16:creationId xmlns:a16="http://schemas.microsoft.com/office/drawing/2014/main" id="{DA690FDB-9AB1-0097-0F0F-081B1DEACE2D}"/>
              </a:ext>
            </a:extLst>
          </p:cNvPr>
          <p:cNvSpPr/>
          <p:nvPr/>
        </p:nvSpPr>
        <p:spPr bwMode="ltGray">
          <a:xfrm>
            <a:off x="965921" y="4305571"/>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68703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925200" cy="1015663"/>
          </a:xfrm>
          <a:prstGeom prst="rect">
            <a:avLst/>
          </a:prstGeom>
          <a:noFill/>
        </p:spPr>
        <p:txBody>
          <a:bodyPr wrap="none" rtlCol="0">
            <a:spAutoFit/>
          </a:bodyPr>
          <a:lstStyle/>
          <a:p>
            <a:r>
              <a:rPr lang="en-US" sz="6000" dirty="0">
                <a:solidFill>
                  <a:schemeClr val="accent1"/>
                </a:solidFill>
              </a:rPr>
              <a:t>AWS Security Fundamentals</a:t>
            </a:r>
            <a:endParaRPr lang="es-ES" sz="6000" dirty="0">
              <a:solidFill>
                <a:schemeClr val="accent1"/>
              </a:solidFill>
            </a:endParaRPr>
          </a:p>
        </p:txBody>
      </p:sp>
      <p:sp>
        <p:nvSpPr>
          <p:cNvPr id="3" name="CuadroTexto 2">
            <a:extLst>
              <a:ext uri="{FF2B5EF4-FFF2-40B4-BE49-F238E27FC236}">
                <a16:creationId xmlns:a16="http://schemas.microsoft.com/office/drawing/2014/main" id="{1AADCF25-80AC-B0BC-E48A-AF5BF311AD18}"/>
              </a:ext>
            </a:extLst>
          </p:cNvPr>
          <p:cNvSpPr txBox="1"/>
          <p:nvPr/>
        </p:nvSpPr>
        <p:spPr>
          <a:xfrm>
            <a:off x="226342" y="3623696"/>
            <a:ext cx="5758884" cy="461665"/>
          </a:xfrm>
          <a:prstGeom prst="rect">
            <a:avLst/>
          </a:prstGeom>
          <a:noFill/>
        </p:spPr>
        <p:txBody>
          <a:bodyPr wrap="none" rtlCol="0">
            <a:spAutoFit/>
          </a:bodyPr>
          <a:lstStyle/>
          <a:p>
            <a:r>
              <a:rPr lang="en-US" sz="2400" dirty="0">
                <a:solidFill>
                  <a:schemeClr val="accent1"/>
                </a:solidFill>
              </a:rPr>
              <a:t>AWS Identity and Access Management (IAM)</a:t>
            </a:r>
            <a:endParaRPr lang="es-ES" sz="2400" dirty="0">
              <a:solidFill>
                <a:schemeClr val="accent1"/>
              </a:solidFill>
            </a:endParaRPr>
          </a:p>
        </p:txBody>
      </p:sp>
    </p:spTree>
    <p:extLst>
      <p:ext uri="{BB962C8B-B14F-4D97-AF65-F5344CB8AC3E}">
        <p14:creationId xmlns:p14="http://schemas.microsoft.com/office/powerpoint/2010/main" val="1662734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Secure an AWS environment</a:t>
            </a:r>
          </a:p>
        </p:txBody>
      </p:sp>
      <p:sp>
        <p:nvSpPr>
          <p:cNvPr id="2" name="Rectangle 22">
            <a:extLst>
              <a:ext uri="{FF2B5EF4-FFF2-40B4-BE49-F238E27FC236}">
                <a16:creationId xmlns:a16="http://schemas.microsoft.com/office/drawing/2014/main" id="{13F9C0EA-B564-2C9D-45B5-C4D1A10393E4}"/>
              </a:ext>
            </a:extLst>
          </p:cNvPr>
          <p:cNvSpPr/>
          <p:nvPr/>
        </p:nvSpPr>
        <p:spPr bwMode="ltGray">
          <a:xfrm>
            <a:off x="965921" y="2056204"/>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7">
            <a:extLst>
              <a:ext uri="{FF2B5EF4-FFF2-40B4-BE49-F238E27FC236}">
                <a16:creationId xmlns:a16="http://schemas.microsoft.com/office/drawing/2014/main" id="{4E471760-7ECA-FEC4-4A43-F0A04232107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458275" y="3181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6">
            <a:extLst>
              <a:ext uri="{FF2B5EF4-FFF2-40B4-BE49-F238E27FC236}">
                <a16:creationId xmlns:a16="http://schemas.microsoft.com/office/drawing/2014/main" id="{6FC2B86B-FFB6-7290-F88E-4D5E9DE05AD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458275" y="20562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6">
            <a:extLst>
              <a:ext uri="{FF2B5EF4-FFF2-40B4-BE49-F238E27FC236}">
                <a16:creationId xmlns:a16="http://schemas.microsoft.com/office/drawing/2014/main" id="{A82A9B87-57F5-179E-180D-43C7AA4614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458275" y="43161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71A1C61-4469-BC21-893F-DAA1A06A0E90}"/>
              </a:ext>
            </a:extLst>
          </p:cNvPr>
          <p:cNvSpPr txBox="1"/>
          <p:nvPr/>
        </p:nvSpPr>
        <p:spPr>
          <a:xfrm>
            <a:off x="4468470" y="2405034"/>
            <a:ext cx="8573890" cy="227755"/>
          </a:xfrm>
          <a:prstGeom prst="rect">
            <a:avLst/>
          </a:prstGeom>
          <a:noFill/>
        </p:spPr>
        <p:txBody>
          <a:bodyPr wrap="square" lIns="0" tIns="0" rIns="0" bIns="0" rtlCol="0">
            <a:spAutoFit/>
          </a:bodyPr>
          <a:lstStyle/>
          <a:p>
            <a:pPr algn="ctr"/>
            <a:r>
              <a:rPr lang="en-US" sz="1600" dirty="0"/>
              <a:t>AWS Identity and Access Management  (AWS IAM)</a:t>
            </a:r>
          </a:p>
        </p:txBody>
      </p:sp>
      <p:sp>
        <p:nvSpPr>
          <p:cNvPr id="18" name="TextBox 17">
            <a:extLst>
              <a:ext uri="{FF2B5EF4-FFF2-40B4-BE49-F238E27FC236}">
                <a16:creationId xmlns:a16="http://schemas.microsoft.com/office/drawing/2014/main" id="{8F243505-CECC-431E-FC29-BD4A3BAB4025}"/>
              </a:ext>
            </a:extLst>
          </p:cNvPr>
          <p:cNvSpPr txBox="1"/>
          <p:nvPr/>
        </p:nvSpPr>
        <p:spPr>
          <a:xfrm>
            <a:off x="4675624" y="3443516"/>
            <a:ext cx="7518951" cy="227755"/>
          </a:xfrm>
          <a:prstGeom prst="rect">
            <a:avLst/>
          </a:prstGeom>
          <a:noFill/>
        </p:spPr>
        <p:txBody>
          <a:bodyPr wrap="square" lIns="0" tIns="0" rIns="0" bIns="0" rtlCol="0">
            <a:spAutoFit/>
          </a:bodyPr>
          <a:lstStyle/>
          <a:p>
            <a:pPr algn="ctr"/>
            <a:r>
              <a:rPr lang="en-US" sz="1600" dirty="0"/>
              <a:t>AWS Key Management Service  (AWS KMS)</a:t>
            </a:r>
          </a:p>
        </p:txBody>
      </p:sp>
      <p:sp>
        <p:nvSpPr>
          <p:cNvPr id="19" name="TextBox 18">
            <a:extLst>
              <a:ext uri="{FF2B5EF4-FFF2-40B4-BE49-F238E27FC236}">
                <a16:creationId xmlns:a16="http://schemas.microsoft.com/office/drawing/2014/main" id="{8C6A0C44-C7E0-76BF-1A9D-1AF46121E2F9}"/>
              </a:ext>
            </a:extLst>
          </p:cNvPr>
          <p:cNvSpPr txBox="1"/>
          <p:nvPr/>
        </p:nvSpPr>
        <p:spPr>
          <a:xfrm>
            <a:off x="5521316" y="4583980"/>
            <a:ext cx="5748052" cy="227755"/>
          </a:xfrm>
          <a:prstGeom prst="rect">
            <a:avLst/>
          </a:prstGeom>
          <a:noFill/>
        </p:spPr>
        <p:txBody>
          <a:bodyPr wrap="square" lIns="0" tIns="0" rIns="0" bIns="0" rtlCol="0">
            <a:spAutoFit/>
          </a:bodyPr>
          <a:lstStyle/>
          <a:p>
            <a:pPr algn="ctr"/>
            <a:r>
              <a:rPr lang="en-US" sz="1600" dirty="0"/>
              <a:t>Amazon Virtual Private Cloud  (Amazon VPC)</a:t>
            </a:r>
          </a:p>
        </p:txBody>
      </p:sp>
      <p:cxnSp>
        <p:nvCxnSpPr>
          <p:cNvPr id="20" name="Straight Arrow Connector 10">
            <a:extLst>
              <a:ext uri="{FF2B5EF4-FFF2-40B4-BE49-F238E27FC236}">
                <a16:creationId xmlns:a16="http://schemas.microsoft.com/office/drawing/2014/main" id="{34A41E36-DB9C-531A-26AA-1CEE8C2F7702}"/>
              </a:ext>
            </a:extLst>
          </p:cNvPr>
          <p:cNvCxnSpPr>
            <a:cxnSpLocks/>
          </p:cNvCxnSpPr>
          <p:nvPr/>
        </p:nvCxnSpPr>
        <p:spPr bwMode="black">
          <a:xfrm>
            <a:off x="4403336" y="2464147"/>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3">
            <a:extLst>
              <a:ext uri="{FF2B5EF4-FFF2-40B4-BE49-F238E27FC236}">
                <a16:creationId xmlns:a16="http://schemas.microsoft.com/office/drawing/2014/main" id="{E780BD0E-8AEB-F5DE-BEED-808D186B4F54}"/>
              </a:ext>
            </a:extLst>
          </p:cNvPr>
          <p:cNvCxnSpPr>
            <a:cxnSpLocks/>
          </p:cNvCxnSpPr>
          <p:nvPr/>
        </p:nvCxnSpPr>
        <p:spPr bwMode="black">
          <a:xfrm>
            <a:off x="4403335" y="3544615"/>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F6A955CF-63B1-3F5B-1964-4D15FBAA20BB}"/>
              </a:ext>
            </a:extLst>
          </p:cNvPr>
          <p:cNvCxnSpPr>
            <a:cxnSpLocks/>
          </p:cNvCxnSpPr>
          <p:nvPr/>
        </p:nvCxnSpPr>
        <p:spPr bwMode="black">
          <a:xfrm>
            <a:off x="4403334" y="4654529"/>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F41FE6FF-8E04-7FB5-B091-1C72EE9C8E20}"/>
              </a:ext>
            </a:extLst>
          </p:cNvPr>
          <p:cNvSpPr txBox="1"/>
          <p:nvPr/>
        </p:nvSpPr>
        <p:spPr>
          <a:xfrm>
            <a:off x="965921" y="2323326"/>
            <a:ext cx="3344381" cy="227755"/>
          </a:xfrm>
          <a:prstGeom prst="rect">
            <a:avLst/>
          </a:prstGeom>
          <a:noFill/>
        </p:spPr>
        <p:txBody>
          <a:bodyPr wrap="square" lIns="0" tIns="0" rIns="0" bIns="0" rtlCol="0">
            <a:spAutoFit/>
          </a:bodyPr>
          <a:lstStyle/>
          <a:p>
            <a:pPr algn="ctr"/>
            <a:r>
              <a:rPr lang="en-US" sz="1600" dirty="0"/>
              <a:t>Control your cloud infrastructure</a:t>
            </a:r>
          </a:p>
        </p:txBody>
      </p:sp>
      <p:sp>
        <p:nvSpPr>
          <p:cNvPr id="24" name="TextBox 20">
            <a:extLst>
              <a:ext uri="{FF2B5EF4-FFF2-40B4-BE49-F238E27FC236}">
                <a16:creationId xmlns:a16="http://schemas.microsoft.com/office/drawing/2014/main" id="{2890D67E-FE74-51B4-9AB4-3F6F9E051726}"/>
              </a:ext>
            </a:extLst>
          </p:cNvPr>
          <p:cNvSpPr txBox="1"/>
          <p:nvPr/>
        </p:nvSpPr>
        <p:spPr>
          <a:xfrm>
            <a:off x="878389" y="4583299"/>
            <a:ext cx="3344381" cy="227755"/>
          </a:xfrm>
          <a:prstGeom prst="rect">
            <a:avLst/>
          </a:prstGeom>
          <a:noFill/>
        </p:spPr>
        <p:txBody>
          <a:bodyPr wrap="square" lIns="0" tIns="0" rIns="0" bIns="0" rtlCol="0">
            <a:spAutoFit/>
          </a:bodyPr>
          <a:lstStyle/>
          <a:p>
            <a:pPr algn="ctr"/>
            <a:r>
              <a:rPr lang="en-US" sz="1600" dirty="0"/>
              <a:t>Control your network</a:t>
            </a:r>
          </a:p>
        </p:txBody>
      </p:sp>
      <p:sp>
        <p:nvSpPr>
          <p:cNvPr id="25" name="TextBox 21">
            <a:extLst>
              <a:ext uri="{FF2B5EF4-FFF2-40B4-BE49-F238E27FC236}">
                <a16:creationId xmlns:a16="http://schemas.microsoft.com/office/drawing/2014/main" id="{2EF7E0BF-C36C-5E18-A8E3-F744D94ABD70}"/>
              </a:ext>
            </a:extLst>
          </p:cNvPr>
          <p:cNvSpPr txBox="1"/>
          <p:nvPr/>
        </p:nvSpPr>
        <p:spPr>
          <a:xfrm>
            <a:off x="1058953" y="3476939"/>
            <a:ext cx="3344381" cy="227755"/>
          </a:xfrm>
          <a:prstGeom prst="rect">
            <a:avLst/>
          </a:prstGeom>
          <a:noFill/>
        </p:spPr>
        <p:txBody>
          <a:bodyPr wrap="square" lIns="0" tIns="0" rIns="0" bIns="0" rtlCol="0">
            <a:spAutoFit/>
          </a:bodyPr>
          <a:lstStyle/>
          <a:p>
            <a:pPr algn="ctr"/>
            <a:r>
              <a:rPr lang="en-US" sz="1600" dirty="0"/>
              <a:t>Control your data</a:t>
            </a:r>
          </a:p>
        </p:txBody>
      </p:sp>
      <p:sp>
        <p:nvSpPr>
          <p:cNvPr id="26" name="Rectangle 24">
            <a:extLst>
              <a:ext uri="{FF2B5EF4-FFF2-40B4-BE49-F238E27FC236}">
                <a16:creationId xmlns:a16="http://schemas.microsoft.com/office/drawing/2014/main" id="{8A01C6CD-34B0-EB12-A5AB-8EDA8C01C6C0}"/>
              </a:ext>
            </a:extLst>
          </p:cNvPr>
          <p:cNvSpPr/>
          <p:nvPr/>
        </p:nvSpPr>
        <p:spPr bwMode="ltGray">
          <a:xfrm>
            <a:off x="965921" y="3188048"/>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5">
            <a:extLst>
              <a:ext uri="{FF2B5EF4-FFF2-40B4-BE49-F238E27FC236}">
                <a16:creationId xmlns:a16="http://schemas.microsoft.com/office/drawing/2014/main" id="{DA690FDB-9AB1-0097-0F0F-081B1DEACE2D}"/>
              </a:ext>
            </a:extLst>
          </p:cNvPr>
          <p:cNvSpPr/>
          <p:nvPr/>
        </p:nvSpPr>
        <p:spPr bwMode="ltGray">
          <a:xfrm>
            <a:off x="965921" y="4305571"/>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Down 8">
            <a:extLst>
              <a:ext uri="{FF2B5EF4-FFF2-40B4-BE49-F238E27FC236}">
                <a16:creationId xmlns:a16="http://schemas.microsoft.com/office/drawing/2014/main" id="{D033A1CE-6D20-4390-5597-4FA7F376DE03}"/>
              </a:ext>
            </a:extLst>
          </p:cNvPr>
          <p:cNvSpPr/>
          <p:nvPr/>
        </p:nvSpPr>
        <p:spPr bwMode="ltGray">
          <a:xfrm rot="17644779">
            <a:off x="457768" y="1623943"/>
            <a:ext cx="762000" cy="1017401"/>
          </a:xfrm>
          <a:prstGeom prst="down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73754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IAM</a:t>
            </a:r>
          </a:p>
        </p:txBody>
      </p:sp>
      <p:sp>
        <p:nvSpPr>
          <p:cNvPr id="9" name="TextBox 8">
            <a:extLst>
              <a:ext uri="{FF2B5EF4-FFF2-40B4-BE49-F238E27FC236}">
                <a16:creationId xmlns:a16="http://schemas.microsoft.com/office/drawing/2014/main" id="{A7028E6F-317F-2954-0683-09731F5EEC8C}"/>
              </a:ext>
            </a:extLst>
          </p:cNvPr>
          <p:cNvSpPr txBox="1"/>
          <p:nvPr/>
        </p:nvSpPr>
        <p:spPr>
          <a:xfrm>
            <a:off x="409882" y="1846184"/>
            <a:ext cx="11026326" cy="1384995"/>
          </a:xfrm>
          <a:prstGeom prst="rect">
            <a:avLst/>
          </a:prstGeom>
          <a:noFill/>
        </p:spPr>
        <p:txBody>
          <a:bodyPr wrap="square" lIns="0" tIns="0" rIns="0" bIns="0" rtlCol="0">
            <a:spAutoFit/>
          </a:bodyPr>
          <a:lstStyle/>
          <a:p>
            <a:r>
              <a:rPr lang="en-US" dirty="0"/>
              <a:t>AWS IAM is the way to handle Authentication and Authorization in AWS.</a:t>
            </a:r>
          </a:p>
          <a:p>
            <a:r>
              <a:rPr lang="en-US" dirty="0"/>
              <a:t> </a:t>
            </a:r>
          </a:p>
          <a:p>
            <a:pPr marL="466725" lvl="1" indent="-285750">
              <a:buFont typeface="Arial" panose="020B0604020202020204" pitchFamily="34" charset="0"/>
              <a:buChar char="•"/>
            </a:pPr>
            <a:r>
              <a:rPr lang="en-US" dirty="0"/>
              <a:t>The “I” stands for </a:t>
            </a:r>
            <a:r>
              <a:rPr lang="en-US" b="1" dirty="0"/>
              <a:t>Authentication: </a:t>
            </a:r>
            <a:r>
              <a:rPr lang="en-US" dirty="0"/>
              <a:t>Support for human and application caller identities.</a:t>
            </a:r>
          </a:p>
          <a:p>
            <a:pPr marL="466725" lvl="1" indent="-285750">
              <a:buFont typeface="Arial" panose="020B0604020202020204" pitchFamily="34" charset="0"/>
              <a:buChar char="•"/>
            </a:pPr>
            <a:r>
              <a:rPr lang="en-US" dirty="0"/>
              <a:t>The “AM” stands for </a:t>
            </a:r>
            <a:r>
              <a:rPr lang="en-US" b="1" dirty="0"/>
              <a:t>Authorization</a:t>
            </a:r>
            <a:r>
              <a:rPr lang="en-US" dirty="0"/>
              <a:t>: Powerful, flexible permissions language for controlling access to cloud resources.</a:t>
            </a:r>
          </a:p>
        </p:txBody>
      </p:sp>
      <p:sp>
        <p:nvSpPr>
          <p:cNvPr id="10" name="TextBox 9">
            <a:extLst>
              <a:ext uri="{FF2B5EF4-FFF2-40B4-BE49-F238E27FC236}">
                <a16:creationId xmlns:a16="http://schemas.microsoft.com/office/drawing/2014/main" id="{317D6C33-1058-C4F6-87FD-7C6DB3B89FAF}"/>
              </a:ext>
            </a:extLst>
          </p:cNvPr>
          <p:cNvSpPr txBox="1"/>
          <p:nvPr/>
        </p:nvSpPr>
        <p:spPr>
          <a:xfrm>
            <a:off x="2336654" y="4397908"/>
            <a:ext cx="11026326" cy="256224"/>
          </a:xfrm>
          <a:prstGeom prst="rect">
            <a:avLst/>
          </a:prstGeom>
          <a:noFill/>
        </p:spPr>
        <p:txBody>
          <a:bodyPr wrap="square" lIns="0" tIns="0" rIns="0" bIns="0" rtlCol="0">
            <a:spAutoFit/>
          </a:bodyPr>
          <a:lstStyle/>
          <a:p>
            <a:r>
              <a:rPr lang="en-US" dirty="0"/>
              <a:t>Every AWS service uses IAM to authenticate and authorize API calls</a:t>
            </a:r>
          </a:p>
        </p:txBody>
      </p:sp>
      <p:sp>
        <p:nvSpPr>
          <p:cNvPr id="11" name="Rectangle 11">
            <a:extLst>
              <a:ext uri="{FF2B5EF4-FFF2-40B4-BE49-F238E27FC236}">
                <a16:creationId xmlns:a16="http://schemas.microsoft.com/office/drawing/2014/main" id="{E327E6A1-6B2B-EB0A-8AB1-463812743DF1}"/>
              </a:ext>
            </a:extLst>
          </p:cNvPr>
          <p:cNvSpPr/>
          <p:nvPr/>
        </p:nvSpPr>
        <p:spPr bwMode="ltGray">
          <a:xfrm>
            <a:off x="2162482" y="4090591"/>
            <a:ext cx="7046832" cy="8708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63681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identities for human callers: IAM users</a:t>
            </a:r>
          </a:p>
        </p:txBody>
      </p:sp>
      <p:pic>
        <p:nvPicPr>
          <p:cNvPr id="2" name="Picture 2" descr="Coming Soon: Improvements to How You Sign In to Your AWS Account | AWS  Security Blog">
            <a:extLst>
              <a:ext uri="{FF2B5EF4-FFF2-40B4-BE49-F238E27FC236}">
                <a16:creationId xmlns:a16="http://schemas.microsoft.com/office/drawing/2014/main" id="{3F56AEC3-E9CC-C394-3495-F87F1C11F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435" y="1991905"/>
            <a:ext cx="2239736" cy="3311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
            <a:extLst>
              <a:ext uri="{FF2B5EF4-FFF2-40B4-BE49-F238E27FC236}">
                <a16:creationId xmlns:a16="http://schemas.microsoft.com/office/drawing/2014/main" id="{61FD2D8A-6DC2-36CC-6078-EE323C7E9ED6}"/>
              </a:ext>
            </a:extLst>
          </p:cNvPr>
          <p:cNvSpPr txBox="1"/>
          <p:nvPr/>
        </p:nvSpPr>
        <p:spPr>
          <a:xfrm>
            <a:off x="1960788" y="5586623"/>
            <a:ext cx="3331029" cy="256224"/>
          </a:xfrm>
          <a:prstGeom prst="rect">
            <a:avLst/>
          </a:prstGeom>
          <a:noFill/>
        </p:spPr>
        <p:txBody>
          <a:bodyPr wrap="square" lIns="0" tIns="0" rIns="0" bIns="0" rtlCol="0">
            <a:spAutoFit/>
          </a:bodyPr>
          <a:lstStyle/>
          <a:p>
            <a:pPr algn="ctr"/>
            <a:r>
              <a:rPr lang="en-US" dirty="0"/>
              <a:t>IAM user for ROOT access </a:t>
            </a:r>
          </a:p>
        </p:txBody>
      </p:sp>
      <p:pic>
        <p:nvPicPr>
          <p:cNvPr id="7" name="Picture 5" descr="A screen shot of a person and keys">
            <a:extLst>
              <a:ext uri="{FF2B5EF4-FFF2-40B4-BE49-F238E27FC236}">
                <a16:creationId xmlns:a16="http://schemas.microsoft.com/office/drawing/2014/main" id="{F7BE9516-01FA-B334-DF10-18BF27B148FE}"/>
              </a:ext>
            </a:extLst>
          </p:cNvPr>
          <p:cNvPicPr>
            <a:picLocks noChangeAspect="1"/>
          </p:cNvPicPr>
          <p:nvPr/>
        </p:nvPicPr>
        <p:blipFill>
          <a:blip r:embed="rId5"/>
          <a:stretch>
            <a:fillRect/>
          </a:stretch>
        </p:blipFill>
        <p:spPr>
          <a:xfrm>
            <a:off x="6146390" y="2785499"/>
            <a:ext cx="3248025" cy="1724025"/>
          </a:xfrm>
          <a:prstGeom prst="rect">
            <a:avLst/>
          </a:prstGeom>
        </p:spPr>
      </p:pic>
      <p:sp>
        <p:nvSpPr>
          <p:cNvPr id="8" name="TextBox 10">
            <a:extLst>
              <a:ext uri="{FF2B5EF4-FFF2-40B4-BE49-F238E27FC236}">
                <a16:creationId xmlns:a16="http://schemas.microsoft.com/office/drawing/2014/main" id="{78A7C4DE-3CB4-2483-87F2-B8683F28EA7B}"/>
              </a:ext>
            </a:extLst>
          </p:cNvPr>
          <p:cNvSpPr txBox="1"/>
          <p:nvPr/>
        </p:nvSpPr>
        <p:spPr>
          <a:xfrm>
            <a:off x="6104889" y="5483209"/>
            <a:ext cx="3331029" cy="505523"/>
          </a:xfrm>
          <a:prstGeom prst="rect">
            <a:avLst/>
          </a:prstGeom>
          <a:noFill/>
        </p:spPr>
        <p:txBody>
          <a:bodyPr wrap="square" lIns="0" tIns="0" rIns="0" bIns="0" rtlCol="0">
            <a:spAutoFit/>
          </a:bodyPr>
          <a:lstStyle/>
          <a:p>
            <a:pPr algn="ctr"/>
            <a:r>
              <a:rPr lang="en-US" dirty="0"/>
              <a:t>IAM user with programmatic access</a:t>
            </a:r>
          </a:p>
        </p:txBody>
      </p:sp>
    </p:spTree>
    <p:extLst>
      <p:ext uri="{BB962C8B-B14F-4D97-AF65-F5344CB8AC3E}">
        <p14:creationId xmlns:p14="http://schemas.microsoft.com/office/powerpoint/2010/main" val="2377653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identities for human callers: Federated Identities</a:t>
            </a:r>
          </a:p>
        </p:txBody>
      </p:sp>
      <p:pic>
        <p:nvPicPr>
          <p:cNvPr id="9" name="Picture 13" descr="A diagram of a company">
            <a:extLst>
              <a:ext uri="{FF2B5EF4-FFF2-40B4-BE49-F238E27FC236}">
                <a16:creationId xmlns:a16="http://schemas.microsoft.com/office/drawing/2014/main" id="{EC8179C1-B25E-8A34-E4D9-107B174A1C8A}"/>
              </a:ext>
            </a:extLst>
          </p:cNvPr>
          <p:cNvPicPr>
            <a:picLocks noChangeAspect="1"/>
          </p:cNvPicPr>
          <p:nvPr/>
        </p:nvPicPr>
        <p:blipFill>
          <a:blip r:embed="rId4"/>
          <a:stretch>
            <a:fillRect/>
          </a:stretch>
        </p:blipFill>
        <p:spPr>
          <a:xfrm>
            <a:off x="2306145" y="2102385"/>
            <a:ext cx="7269324" cy="3057637"/>
          </a:xfrm>
          <a:prstGeom prst="rect">
            <a:avLst/>
          </a:prstGeom>
        </p:spPr>
      </p:pic>
    </p:spTree>
    <p:extLst>
      <p:ext uri="{BB962C8B-B14F-4D97-AF65-F5344CB8AC3E}">
        <p14:creationId xmlns:p14="http://schemas.microsoft.com/office/powerpoint/2010/main" val="214587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identities for non-human callers</a:t>
            </a:r>
          </a:p>
        </p:txBody>
      </p:sp>
      <p:pic>
        <p:nvPicPr>
          <p:cNvPr id="2" name="Graphic 5">
            <a:extLst>
              <a:ext uri="{FF2B5EF4-FFF2-40B4-BE49-F238E27FC236}">
                <a16:creationId xmlns:a16="http://schemas.microsoft.com/office/drawing/2014/main" id="{0273BB8C-BCC9-8723-AF39-8085C3F5264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306145" y="295737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0">
            <a:extLst>
              <a:ext uri="{FF2B5EF4-FFF2-40B4-BE49-F238E27FC236}">
                <a16:creationId xmlns:a16="http://schemas.microsoft.com/office/drawing/2014/main" id="{498B8CF6-4EA7-ECCB-9D95-37D6DED664B2}"/>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437233" y="295703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28">
            <a:extLst>
              <a:ext uri="{FF2B5EF4-FFF2-40B4-BE49-F238E27FC236}">
                <a16:creationId xmlns:a16="http://schemas.microsoft.com/office/drawing/2014/main" id="{FFB0EC2B-1430-C29D-6720-044B132B5B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70325" y="2990093"/>
            <a:ext cx="761999" cy="761999"/>
          </a:xfrm>
          <a:prstGeom prst="rect">
            <a:avLst/>
          </a:prstGeom>
        </p:spPr>
      </p:pic>
      <p:sp>
        <p:nvSpPr>
          <p:cNvPr id="8" name="TextBox 10">
            <a:extLst>
              <a:ext uri="{FF2B5EF4-FFF2-40B4-BE49-F238E27FC236}">
                <a16:creationId xmlns:a16="http://schemas.microsoft.com/office/drawing/2014/main" id="{64B848BB-3D89-9932-50E9-F91E61A77649}"/>
              </a:ext>
            </a:extLst>
          </p:cNvPr>
          <p:cNvSpPr txBox="1"/>
          <p:nvPr/>
        </p:nvSpPr>
        <p:spPr>
          <a:xfrm>
            <a:off x="2019494" y="3900969"/>
            <a:ext cx="1335302" cy="632930"/>
          </a:xfrm>
          <a:prstGeom prst="rect">
            <a:avLst/>
          </a:prstGeom>
          <a:noFill/>
        </p:spPr>
        <p:txBody>
          <a:bodyPr wrap="none" lIns="0" tIns="0" rIns="0" bIns="0" rtlCol="0">
            <a:spAutoFit/>
          </a:bodyPr>
          <a:lstStyle/>
          <a:p>
            <a:pPr algn="ctr"/>
            <a:r>
              <a:rPr lang="en-US" dirty="0"/>
              <a:t>Amazon EC2 </a:t>
            </a:r>
          </a:p>
          <a:p>
            <a:pPr algn="ctr"/>
            <a:r>
              <a:rPr lang="en-US" dirty="0"/>
              <a:t>instance</a:t>
            </a:r>
          </a:p>
        </p:txBody>
      </p:sp>
      <p:sp>
        <p:nvSpPr>
          <p:cNvPr id="10" name="TextBox 11">
            <a:extLst>
              <a:ext uri="{FF2B5EF4-FFF2-40B4-BE49-F238E27FC236}">
                <a16:creationId xmlns:a16="http://schemas.microsoft.com/office/drawing/2014/main" id="{DB91EB9D-8417-B4DA-5714-44FE33CA5AF6}"/>
              </a:ext>
            </a:extLst>
          </p:cNvPr>
          <p:cNvSpPr txBox="1"/>
          <p:nvPr/>
        </p:nvSpPr>
        <p:spPr>
          <a:xfrm>
            <a:off x="5136553" y="3900969"/>
            <a:ext cx="1367362" cy="632930"/>
          </a:xfrm>
          <a:prstGeom prst="rect">
            <a:avLst/>
          </a:prstGeom>
          <a:noFill/>
        </p:spPr>
        <p:txBody>
          <a:bodyPr wrap="none" lIns="0" tIns="0" rIns="0" bIns="0" rtlCol="0">
            <a:spAutoFit/>
          </a:bodyPr>
          <a:lstStyle/>
          <a:p>
            <a:pPr algn="ctr"/>
            <a:r>
              <a:rPr lang="en-US" dirty="0"/>
              <a:t>AWS Lambda</a:t>
            </a:r>
          </a:p>
          <a:p>
            <a:pPr algn="ctr"/>
            <a:r>
              <a:rPr lang="en-US" dirty="0"/>
              <a:t>function</a:t>
            </a:r>
          </a:p>
        </p:txBody>
      </p:sp>
      <p:sp>
        <p:nvSpPr>
          <p:cNvPr id="11" name="TextBox 12">
            <a:extLst>
              <a:ext uri="{FF2B5EF4-FFF2-40B4-BE49-F238E27FC236}">
                <a16:creationId xmlns:a16="http://schemas.microsoft.com/office/drawing/2014/main" id="{D7F62C97-ED3B-70C6-4B77-E8ED6E877606}"/>
              </a:ext>
            </a:extLst>
          </p:cNvPr>
          <p:cNvSpPr txBox="1"/>
          <p:nvPr/>
        </p:nvSpPr>
        <p:spPr>
          <a:xfrm>
            <a:off x="8001571" y="3900969"/>
            <a:ext cx="2056653" cy="632930"/>
          </a:xfrm>
          <a:prstGeom prst="rect">
            <a:avLst/>
          </a:prstGeom>
          <a:noFill/>
        </p:spPr>
        <p:txBody>
          <a:bodyPr wrap="none" lIns="0" tIns="0" rIns="0" bIns="0" rtlCol="0">
            <a:spAutoFit/>
          </a:bodyPr>
          <a:lstStyle/>
          <a:p>
            <a:pPr algn="ctr"/>
            <a:r>
              <a:rPr lang="en-US" dirty="0"/>
              <a:t>Amazon SageMaker</a:t>
            </a:r>
          </a:p>
          <a:p>
            <a:pPr algn="ctr"/>
            <a:r>
              <a:rPr lang="en-US" dirty="0"/>
              <a:t>notebook</a:t>
            </a:r>
          </a:p>
        </p:txBody>
      </p:sp>
      <p:sp>
        <p:nvSpPr>
          <p:cNvPr id="12" name="TextBox 13">
            <a:extLst>
              <a:ext uri="{FF2B5EF4-FFF2-40B4-BE49-F238E27FC236}">
                <a16:creationId xmlns:a16="http://schemas.microsoft.com/office/drawing/2014/main" id="{E730AC27-C878-43A0-1DBA-90E059F4EC7D}"/>
              </a:ext>
            </a:extLst>
          </p:cNvPr>
          <p:cNvSpPr txBox="1"/>
          <p:nvPr/>
        </p:nvSpPr>
        <p:spPr>
          <a:xfrm>
            <a:off x="3942719" y="1773485"/>
            <a:ext cx="3751028" cy="355867"/>
          </a:xfrm>
          <a:prstGeom prst="rect">
            <a:avLst/>
          </a:prstGeom>
          <a:noFill/>
        </p:spPr>
        <p:txBody>
          <a:bodyPr wrap="none" lIns="0" tIns="0" rIns="0" bIns="0" rtlCol="0">
            <a:spAutoFit/>
          </a:bodyPr>
          <a:lstStyle/>
          <a:p>
            <a:pPr algn="ctr"/>
            <a:r>
              <a:rPr lang="en-US" sz="2500" b="1" dirty="0"/>
              <a:t>IAM roles for AWS services</a:t>
            </a:r>
          </a:p>
        </p:txBody>
      </p:sp>
      <p:sp>
        <p:nvSpPr>
          <p:cNvPr id="13" name="TextBox 14">
            <a:extLst>
              <a:ext uri="{FF2B5EF4-FFF2-40B4-BE49-F238E27FC236}">
                <a16:creationId xmlns:a16="http://schemas.microsoft.com/office/drawing/2014/main" id="{8766C0AC-89CC-F047-88E9-6674FE71CB54}"/>
              </a:ext>
            </a:extLst>
          </p:cNvPr>
          <p:cNvSpPr txBox="1"/>
          <p:nvPr/>
        </p:nvSpPr>
        <p:spPr>
          <a:xfrm>
            <a:off x="4984329" y="5067643"/>
            <a:ext cx="1824217" cy="256224"/>
          </a:xfrm>
          <a:prstGeom prst="rect">
            <a:avLst/>
          </a:prstGeom>
          <a:noFill/>
        </p:spPr>
        <p:txBody>
          <a:bodyPr wrap="none" lIns="0" tIns="0" rIns="0" bIns="0" rtlCol="0">
            <a:spAutoFit/>
          </a:bodyPr>
          <a:lstStyle/>
          <a:p>
            <a:pPr algn="ctr"/>
            <a:r>
              <a:rPr lang="en-US" dirty="0"/>
              <a:t>…and many others</a:t>
            </a:r>
          </a:p>
        </p:txBody>
      </p:sp>
      <p:pic>
        <p:nvPicPr>
          <p:cNvPr id="14" name="Graphic 37">
            <a:extLst>
              <a:ext uri="{FF2B5EF4-FFF2-40B4-BE49-F238E27FC236}">
                <a16:creationId xmlns:a16="http://schemas.microsoft.com/office/drawing/2014/main" id="{282DA255-8835-B86E-07C7-9478127133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06144" y="2293365"/>
            <a:ext cx="761999" cy="761999"/>
          </a:xfrm>
          <a:prstGeom prst="rect">
            <a:avLst/>
          </a:prstGeom>
        </p:spPr>
      </p:pic>
      <p:pic>
        <p:nvPicPr>
          <p:cNvPr id="15" name="Graphic 37">
            <a:extLst>
              <a:ext uri="{FF2B5EF4-FFF2-40B4-BE49-F238E27FC236}">
                <a16:creationId xmlns:a16="http://schemas.microsoft.com/office/drawing/2014/main" id="{EF19000F-4B46-995B-A440-203A0177AF9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37234" y="2307229"/>
            <a:ext cx="761999" cy="761999"/>
          </a:xfrm>
          <a:prstGeom prst="rect">
            <a:avLst/>
          </a:prstGeom>
        </p:spPr>
      </p:pic>
      <p:pic>
        <p:nvPicPr>
          <p:cNvPr id="16" name="Graphic 37">
            <a:extLst>
              <a:ext uri="{FF2B5EF4-FFF2-40B4-BE49-F238E27FC236}">
                <a16:creationId xmlns:a16="http://schemas.microsoft.com/office/drawing/2014/main" id="{269DFEBF-4338-525C-2164-E68867E6580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70325" y="2380452"/>
            <a:ext cx="761999" cy="761999"/>
          </a:xfrm>
          <a:prstGeom prst="rect">
            <a:avLst/>
          </a:prstGeom>
        </p:spPr>
      </p:pic>
    </p:spTree>
    <p:extLst>
      <p:ext uri="{BB962C8B-B14F-4D97-AF65-F5344CB8AC3E}">
        <p14:creationId xmlns:p14="http://schemas.microsoft.com/office/powerpoint/2010/main" val="371612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Creating a role in AWS Management Console</a:t>
            </a:r>
          </a:p>
        </p:txBody>
      </p:sp>
      <p:pic>
        <p:nvPicPr>
          <p:cNvPr id="9" name="Picture 9" descr="A screenshot of a computer">
            <a:extLst>
              <a:ext uri="{FF2B5EF4-FFF2-40B4-BE49-F238E27FC236}">
                <a16:creationId xmlns:a16="http://schemas.microsoft.com/office/drawing/2014/main" id="{A0A34F1A-B766-BE03-3EB2-CB1A861455D8}"/>
              </a:ext>
            </a:extLst>
          </p:cNvPr>
          <p:cNvPicPr>
            <a:picLocks noChangeAspect="1"/>
          </p:cNvPicPr>
          <p:nvPr/>
        </p:nvPicPr>
        <p:blipFill>
          <a:blip r:embed="rId4"/>
          <a:stretch>
            <a:fillRect/>
          </a:stretch>
        </p:blipFill>
        <p:spPr>
          <a:xfrm>
            <a:off x="-20869" y="1302476"/>
            <a:ext cx="12192000" cy="4678947"/>
          </a:xfrm>
          <a:prstGeom prst="rect">
            <a:avLst/>
          </a:prstGeom>
        </p:spPr>
      </p:pic>
      <p:sp>
        <p:nvSpPr>
          <p:cNvPr id="17" name="Arrow: Right 18">
            <a:extLst>
              <a:ext uri="{FF2B5EF4-FFF2-40B4-BE49-F238E27FC236}">
                <a16:creationId xmlns:a16="http://schemas.microsoft.com/office/drawing/2014/main" id="{8ED78B69-6A0C-A9F1-1CEC-C08443B886C1}"/>
              </a:ext>
            </a:extLst>
          </p:cNvPr>
          <p:cNvSpPr/>
          <p:nvPr/>
        </p:nvSpPr>
        <p:spPr bwMode="ltGray">
          <a:xfrm rot="5400000">
            <a:off x="4038600" y="2220685"/>
            <a:ext cx="304800" cy="304800"/>
          </a:xfrm>
          <a:prstGeom prst="rightArrow">
            <a:avLst/>
          </a:prstGeom>
          <a:solidFill>
            <a:srgbClr val="FF8900"/>
          </a:solidFill>
          <a:ln>
            <a:solidFill>
              <a:srgbClr val="FF8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9">
            <a:extLst>
              <a:ext uri="{FF2B5EF4-FFF2-40B4-BE49-F238E27FC236}">
                <a16:creationId xmlns:a16="http://schemas.microsoft.com/office/drawing/2014/main" id="{94C3A52E-8406-82E1-9042-17207C530DB4}"/>
              </a:ext>
            </a:extLst>
          </p:cNvPr>
          <p:cNvSpPr/>
          <p:nvPr/>
        </p:nvSpPr>
        <p:spPr bwMode="ltGray">
          <a:xfrm>
            <a:off x="4114800" y="1645267"/>
            <a:ext cx="2394857" cy="57541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Role for Non-human identities</a:t>
            </a:r>
          </a:p>
        </p:txBody>
      </p:sp>
    </p:spTree>
    <p:extLst>
      <p:ext uri="{BB962C8B-B14F-4D97-AF65-F5344CB8AC3E}">
        <p14:creationId xmlns:p14="http://schemas.microsoft.com/office/powerpoint/2010/main" val="83768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Introduction</a:t>
            </a:r>
          </a:p>
        </p:txBody>
      </p:sp>
      <p:sp>
        <p:nvSpPr>
          <p:cNvPr id="8" name="TextBox 7">
            <a:extLst>
              <a:ext uri="{FF2B5EF4-FFF2-40B4-BE49-F238E27FC236}">
                <a16:creationId xmlns:a16="http://schemas.microsoft.com/office/drawing/2014/main" id="{2B8BE26B-1E17-CDAA-67D6-CEC862442EC4}"/>
              </a:ext>
            </a:extLst>
          </p:cNvPr>
          <p:cNvSpPr txBox="1"/>
          <p:nvPr/>
        </p:nvSpPr>
        <p:spPr>
          <a:xfrm>
            <a:off x="1343033" y="5118214"/>
            <a:ext cx="2422251" cy="369332"/>
          </a:xfrm>
          <a:prstGeom prst="rect">
            <a:avLst/>
          </a:prstGeom>
          <a:noFill/>
        </p:spPr>
        <p:txBody>
          <a:bodyPr wrap="square">
            <a:spAutoFit/>
          </a:bodyPr>
          <a:lstStyle/>
          <a:p>
            <a:pPr algn="just"/>
            <a:r>
              <a:rPr lang="en-US" dirty="0"/>
              <a:t>S</a:t>
            </a:r>
            <a:r>
              <a:rPr lang="es-ES" dirty="0"/>
              <a:t>andra Pico Oristrell</a:t>
            </a:r>
          </a:p>
        </p:txBody>
      </p:sp>
      <p:sp>
        <p:nvSpPr>
          <p:cNvPr id="7" name="TextBox 7">
            <a:extLst>
              <a:ext uri="{FF2B5EF4-FFF2-40B4-BE49-F238E27FC236}">
                <a16:creationId xmlns:a16="http://schemas.microsoft.com/office/drawing/2014/main" id="{3D4F53CF-7ECC-A4B6-9E9D-10E25B97DFCA}"/>
              </a:ext>
            </a:extLst>
          </p:cNvPr>
          <p:cNvSpPr txBox="1"/>
          <p:nvPr/>
        </p:nvSpPr>
        <p:spPr>
          <a:xfrm>
            <a:off x="3993798" y="2628618"/>
            <a:ext cx="6701884" cy="1077218"/>
          </a:xfrm>
          <a:prstGeom prst="rect">
            <a:avLst/>
          </a:prstGeom>
          <a:noFill/>
        </p:spPr>
        <p:txBody>
          <a:bodyPr wrap="square">
            <a:spAutoFit/>
          </a:bodyPr>
          <a:lstStyle/>
          <a:p>
            <a:pPr algn="just"/>
            <a:r>
              <a:rPr lang="en-US" sz="1600" i="1" dirty="0"/>
              <a:t>Lead Senior MLOps Engineer @HP, Barcelona (Spain)</a:t>
            </a:r>
          </a:p>
          <a:p>
            <a:pPr algn="just"/>
            <a:r>
              <a:rPr lang="en-US" sz="1600" i="1" dirty="0"/>
              <a:t>ML Engineer &amp; Data Scientist Consultant @AWS, Stockholm (Sweden)</a:t>
            </a:r>
          </a:p>
          <a:p>
            <a:pPr algn="just"/>
            <a:r>
              <a:rPr lang="en-US" sz="1600" i="1" dirty="0"/>
              <a:t>HC Tech Specialist @PwC, Stockholm (Sweden)</a:t>
            </a:r>
          </a:p>
          <a:p>
            <a:pPr algn="just"/>
            <a:r>
              <a:rPr lang="en-US" sz="1600" i="1" dirty="0"/>
              <a:t>Research Engineer @KTH , Stockholm (Sweden)</a:t>
            </a:r>
          </a:p>
        </p:txBody>
      </p:sp>
      <p:sp>
        <p:nvSpPr>
          <p:cNvPr id="9" name="TextBox 7">
            <a:extLst>
              <a:ext uri="{FF2B5EF4-FFF2-40B4-BE49-F238E27FC236}">
                <a16:creationId xmlns:a16="http://schemas.microsoft.com/office/drawing/2014/main" id="{659796CA-6B60-6703-EE52-42A1E755548A}"/>
              </a:ext>
            </a:extLst>
          </p:cNvPr>
          <p:cNvSpPr txBox="1"/>
          <p:nvPr/>
        </p:nvSpPr>
        <p:spPr>
          <a:xfrm>
            <a:off x="3993798" y="3867393"/>
            <a:ext cx="7582041" cy="584775"/>
          </a:xfrm>
          <a:prstGeom prst="rect">
            <a:avLst/>
          </a:prstGeom>
          <a:noFill/>
        </p:spPr>
        <p:txBody>
          <a:bodyPr wrap="square">
            <a:spAutoFit/>
          </a:bodyPr>
          <a:lstStyle/>
          <a:p>
            <a:pPr algn="just"/>
            <a:r>
              <a:rPr lang="en-US" sz="1600" i="1" dirty="0"/>
              <a:t>Bachelor’s Degree, Electronic Systems Engineering in Communications @LaSalle</a:t>
            </a:r>
          </a:p>
          <a:p>
            <a:pPr algn="just"/>
            <a:r>
              <a:rPr lang="en-US" sz="1600" i="1" dirty="0"/>
              <a:t>Master’s Programme, Machine Learning @KTH</a:t>
            </a:r>
          </a:p>
        </p:txBody>
      </p:sp>
      <p:pic>
        <p:nvPicPr>
          <p:cNvPr id="10" name="Imagen 9" descr="Mujer sonriendo con pelo largo">
            <a:extLst>
              <a:ext uri="{FF2B5EF4-FFF2-40B4-BE49-F238E27FC236}">
                <a16:creationId xmlns:a16="http://schemas.microsoft.com/office/drawing/2014/main" id="{F73A7C36-A0E7-9679-89D3-8A2D665FB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8" y="1737060"/>
            <a:ext cx="2422251" cy="3229668"/>
          </a:xfrm>
          <a:prstGeom prst="rect">
            <a:avLst/>
          </a:prstGeom>
        </p:spPr>
      </p:pic>
    </p:spTree>
    <p:extLst>
      <p:ext uri="{BB962C8B-B14F-4D97-AF65-F5344CB8AC3E}">
        <p14:creationId xmlns:p14="http://schemas.microsoft.com/office/powerpoint/2010/main" val="47404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Creating a role in AWS Management Console</a:t>
            </a:r>
          </a:p>
        </p:txBody>
      </p:sp>
      <p:pic>
        <p:nvPicPr>
          <p:cNvPr id="9" name="Picture 9" descr="A screenshot of a computer">
            <a:extLst>
              <a:ext uri="{FF2B5EF4-FFF2-40B4-BE49-F238E27FC236}">
                <a16:creationId xmlns:a16="http://schemas.microsoft.com/office/drawing/2014/main" id="{A0A34F1A-B766-BE03-3EB2-CB1A861455D8}"/>
              </a:ext>
            </a:extLst>
          </p:cNvPr>
          <p:cNvPicPr>
            <a:picLocks noChangeAspect="1"/>
          </p:cNvPicPr>
          <p:nvPr/>
        </p:nvPicPr>
        <p:blipFill>
          <a:blip r:embed="rId4"/>
          <a:stretch>
            <a:fillRect/>
          </a:stretch>
        </p:blipFill>
        <p:spPr>
          <a:xfrm>
            <a:off x="-20869" y="1302476"/>
            <a:ext cx="12192000" cy="4678947"/>
          </a:xfrm>
          <a:prstGeom prst="rect">
            <a:avLst/>
          </a:prstGeom>
        </p:spPr>
      </p:pic>
      <p:sp>
        <p:nvSpPr>
          <p:cNvPr id="2" name="Arrow: Right 18">
            <a:extLst>
              <a:ext uri="{FF2B5EF4-FFF2-40B4-BE49-F238E27FC236}">
                <a16:creationId xmlns:a16="http://schemas.microsoft.com/office/drawing/2014/main" id="{D3FDB989-B5D9-1936-F7EB-83E4A89326FF}"/>
              </a:ext>
            </a:extLst>
          </p:cNvPr>
          <p:cNvSpPr/>
          <p:nvPr/>
        </p:nvSpPr>
        <p:spPr bwMode="ltGray">
          <a:xfrm rot="5400000">
            <a:off x="5236029" y="2264228"/>
            <a:ext cx="304800" cy="304800"/>
          </a:xfrm>
          <a:prstGeom prst="rightArrow">
            <a:avLst/>
          </a:prstGeom>
          <a:solidFill>
            <a:srgbClr val="FF8900"/>
          </a:solidFill>
          <a:ln>
            <a:solidFill>
              <a:srgbClr val="FF8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19">
            <a:extLst>
              <a:ext uri="{FF2B5EF4-FFF2-40B4-BE49-F238E27FC236}">
                <a16:creationId xmlns:a16="http://schemas.microsoft.com/office/drawing/2014/main" id="{39E7F44A-EA52-DADD-2DCB-A3692FF3C2D9}"/>
              </a:ext>
            </a:extLst>
          </p:cNvPr>
          <p:cNvSpPr/>
          <p:nvPr/>
        </p:nvSpPr>
        <p:spPr bwMode="ltGray">
          <a:xfrm>
            <a:off x="5312229" y="1688810"/>
            <a:ext cx="2394857" cy="57541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Role for cross-account access</a:t>
            </a:r>
          </a:p>
        </p:txBody>
      </p:sp>
    </p:spTree>
    <p:extLst>
      <p:ext uri="{BB962C8B-B14F-4D97-AF65-F5344CB8AC3E}">
        <p14:creationId xmlns:p14="http://schemas.microsoft.com/office/powerpoint/2010/main" val="138059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Creating a role in AWS Management Console</a:t>
            </a:r>
          </a:p>
        </p:txBody>
      </p:sp>
      <p:pic>
        <p:nvPicPr>
          <p:cNvPr id="9" name="Picture 9" descr="A screenshot of a computer">
            <a:extLst>
              <a:ext uri="{FF2B5EF4-FFF2-40B4-BE49-F238E27FC236}">
                <a16:creationId xmlns:a16="http://schemas.microsoft.com/office/drawing/2014/main" id="{A0A34F1A-B766-BE03-3EB2-CB1A861455D8}"/>
              </a:ext>
            </a:extLst>
          </p:cNvPr>
          <p:cNvPicPr>
            <a:picLocks noChangeAspect="1"/>
          </p:cNvPicPr>
          <p:nvPr/>
        </p:nvPicPr>
        <p:blipFill>
          <a:blip r:embed="rId4"/>
          <a:stretch>
            <a:fillRect/>
          </a:stretch>
        </p:blipFill>
        <p:spPr>
          <a:xfrm>
            <a:off x="-20869" y="1302476"/>
            <a:ext cx="12192000" cy="4678947"/>
          </a:xfrm>
          <a:prstGeom prst="rect">
            <a:avLst/>
          </a:prstGeom>
        </p:spPr>
      </p:pic>
      <p:sp>
        <p:nvSpPr>
          <p:cNvPr id="7" name="Arrow: Right 18">
            <a:extLst>
              <a:ext uri="{FF2B5EF4-FFF2-40B4-BE49-F238E27FC236}">
                <a16:creationId xmlns:a16="http://schemas.microsoft.com/office/drawing/2014/main" id="{B7752241-99AD-4B0B-4EF8-612367828C8B}"/>
              </a:ext>
            </a:extLst>
          </p:cNvPr>
          <p:cNvSpPr/>
          <p:nvPr/>
        </p:nvSpPr>
        <p:spPr bwMode="ltGray">
          <a:xfrm rot="5400000">
            <a:off x="8153399" y="2264228"/>
            <a:ext cx="304800" cy="304800"/>
          </a:xfrm>
          <a:prstGeom prst="rightArrow">
            <a:avLst/>
          </a:prstGeom>
          <a:solidFill>
            <a:srgbClr val="FF8900"/>
          </a:solidFill>
          <a:ln>
            <a:solidFill>
              <a:srgbClr val="FF8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19">
            <a:extLst>
              <a:ext uri="{FF2B5EF4-FFF2-40B4-BE49-F238E27FC236}">
                <a16:creationId xmlns:a16="http://schemas.microsoft.com/office/drawing/2014/main" id="{0AB656DD-7EB8-2C46-4435-7892FB871CFE}"/>
              </a:ext>
            </a:extLst>
          </p:cNvPr>
          <p:cNvSpPr/>
          <p:nvPr/>
        </p:nvSpPr>
        <p:spPr bwMode="ltGray">
          <a:xfrm>
            <a:off x="8229600" y="1688810"/>
            <a:ext cx="2394857" cy="57541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Role for federated (human) identities</a:t>
            </a:r>
          </a:p>
        </p:txBody>
      </p:sp>
      <p:sp>
        <p:nvSpPr>
          <p:cNvPr id="10" name="Arrow: Right 1">
            <a:extLst>
              <a:ext uri="{FF2B5EF4-FFF2-40B4-BE49-F238E27FC236}">
                <a16:creationId xmlns:a16="http://schemas.microsoft.com/office/drawing/2014/main" id="{DB19C33B-89DF-FF81-82A2-15F1B43EE310}"/>
              </a:ext>
            </a:extLst>
          </p:cNvPr>
          <p:cNvSpPr/>
          <p:nvPr/>
        </p:nvSpPr>
        <p:spPr bwMode="ltGray">
          <a:xfrm rot="16200000">
            <a:off x="2793540" y="4022089"/>
            <a:ext cx="304800" cy="304800"/>
          </a:xfrm>
          <a:prstGeom prst="rightArrow">
            <a:avLst/>
          </a:prstGeom>
          <a:solidFill>
            <a:srgbClr val="FF8900"/>
          </a:solidFill>
          <a:ln>
            <a:solidFill>
              <a:srgbClr val="FF8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2">
            <a:extLst>
              <a:ext uri="{FF2B5EF4-FFF2-40B4-BE49-F238E27FC236}">
                <a16:creationId xmlns:a16="http://schemas.microsoft.com/office/drawing/2014/main" id="{412F9C70-79C5-13F5-851F-B778006E133B}"/>
              </a:ext>
            </a:extLst>
          </p:cNvPr>
          <p:cNvSpPr/>
          <p:nvPr/>
        </p:nvSpPr>
        <p:spPr bwMode="ltGray">
          <a:xfrm>
            <a:off x="638167" y="4279610"/>
            <a:ext cx="2394857" cy="57541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Role for federated (human) identities</a:t>
            </a:r>
          </a:p>
        </p:txBody>
      </p:sp>
    </p:spTree>
    <p:extLst>
      <p:ext uri="{BB962C8B-B14F-4D97-AF65-F5344CB8AC3E}">
        <p14:creationId xmlns:p14="http://schemas.microsoft.com/office/powerpoint/2010/main" val="1223884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Creating a role in AWS Management Console</a:t>
            </a:r>
          </a:p>
        </p:txBody>
      </p:sp>
      <p:pic>
        <p:nvPicPr>
          <p:cNvPr id="9" name="Picture 9" descr="A screenshot of a computer">
            <a:extLst>
              <a:ext uri="{FF2B5EF4-FFF2-40B4-BE49-F238E27FC236}">
                <a16:creationId xmlns:a16="http://schemas.microsoft.com/office/drawing/2014/main" id="{A0A34F1A-B766-BE03-3EB2-CB1A861455D8}"/>
              </a:ext>
            </a:extLst>
          </p:cNvPr>
          <p:cNvPicPr>
            <a:picLocks noChangeAspect="1"/>
          </p:cNvPicPr>
          <p:nvPr/>
        </p:nvPicPr>
        <p:blipFill>
          <a:blip r:embed="rId4"/>
          <a:stretch>
            <a:fillRect/>
          </a:stretch>
        </p:blipFill>
        <p:spPr>
          <a:xfrm>
            <a:off x="-20869" y="1302476"/>
            <a:ext cx="12192000" cy="4678947"/>
          </a:xfrm>
          <a:prstGeom prst="rect">
            <a:avLst/>
          </a:prstGeom>
        </p:spPr>
      </p:pic>
      <p:sp>
        <p:nvSpPr>
          <p:cNvPr id="2" name="Arrow: Right 1">
            <a:extLst>
              <a:ext uri="{FF2B5EF4-FFF2-40B4-BE49-F238E27FC236}">
                <a16:creationId xmlns:a16="http://schemas.microsoft.com/office/drawing/2014/main" id="{64221ABC-2C3A-D412-969B-D4788596A084}"/>
              </a:ext>
            </a:extLst>
          </p:cNvPr>
          <p:cNvSpPr/>
          <p:nvPr/>
        </p:nvSpPr>
        <p:spPr bwMode="ltGray">
          <a:xfrm rot="16200000">
            <a:off x="5231940" y="3935003"/>
            <a:ext cx="304800" cy="304800"/>
          </a:xfrm>
          <a:prstGeom prst="rightArrow">
            <a:avLst/>
          </a:prstGeom>
          <a:solidFill>
            <a:srgbClr val="FF8900"/>
          </a:solidFill>
          <a:ln>
            <a:solidFill>
              <a:srgbClr val="FF8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2">
            <a:extLst>
              <a:ext uri="{FF2B5EF4-FFF2-40B4-BE49-F238E27FC236}">
                <a16:creationId xmlns:a16="http://schemas.microsoft.com/office/drawing/2014/main" id="{B43B1B55-A21B-DFDB-2069-902E6AC3B756}"/>
              </a:ext>
            </a:extLst>
          </p:cNvPr>
          <p:cNvSpPr/>
          <p:nvPr/>
        </p:nvSpPr>
        <p:spPr bwMode="ltGray">
          <a:xfrm>
            <a:off x="3076567" y="4192524"/>
            <a:ext cx="2394857" cy="57541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trust policy</a:t>
            </a:r>
          </a:p>
        </p:txBody>
      </p:sp>
    </p:spTree>
    <p:extLst>
      <p:ext uri="{BB962C8B-B14F-4D97-AF65-F5344CB8AC3E}">
        <p14:creationId xmlns:p14="http://schemas.microsoft.com/office/powerpoint/2010/main" val="2181114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How an authentication works in AWS</a:t>
            </a:r>
          </a:p>
        </p:txBody>
      </p:sp>
      <p:pic>
        <p:nvPicPr>
          <p:cNvPr id="7" name="Graphic 7">
            <a:extLst>
              <a:ext uri="{FF2B5EF4-FFF2-40B4-BE49-F238E27FC236}">
                <a16:creationId xmlns:a16="http://schemas.microsoft.com/office/drawing/2014/main" id="{5B763A16-D2FC-85E7-AC95-272F5C842B7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957802" y="156694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18">
            <a:extLst>
              <a:ext uri="{FF2B5EF4-FFF2-40B4-BE49-F238E27FC236}">
                <a16:creationId xmlns:a16="http://schemas.microsoft.com/office/drawing/2014/main" id="{6A60B0D8-3C31-530C-068B-A16ABEC7D331}"/>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957802" y="307406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22">
            <a:extLst>
              <a:ext uri="{FF2B5EF4-FFF2-40B4-BE49-F238E27FC236}">
                <a16:creationId xmlns:a16="http://schemas.microsoft.com/office/drawing/2014/main" id="{42159E5F-A6A7-3D3E-F0A2-D23FD7605C3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957802" y="45195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2">
            <a:extLst>
              <a:ext uri="{FF2B5EF4-FFF2-40B4-BE49-F238E27FC236}">
                <a16:creationId xmlns:a16="http://schemas.microsoft.com/office/drawing/2014/main" id="{707012BD-91A7-6533-10EB-A6E83F20ED51}"/>
              </a:ext>
            </a:extLst>
          </p:cNvPr>
          <p:cNvSpPr txBox="1"/>
          <p:nvPr/>
        </p:nvSpPr>
        <p:spPr>
          <a:xfrm>
            <a:off x="1088572" y="2476091"/>
            <a:ext cx="2782813" cy="256224"/>
          </a:xfrm>
          <a:prstGeom prst="rect">
            <a:avLst/>
          </a:prstGeom>
          <a:noFill/>
        </p:spPr>
        <p:txBody>
          <a:bodyPr wrap="none" lIns="0" tIns="0" rIns="0" bIns="0" rtlCol="0">
            <a:spAutoFit/>
          </a:bodyPr>
          <a:lstStyle/>
          <a:p>
            <a:r>
              <a:rPr lang="en-US" dirty="0"/>
              <a:t>AWS Management Console</a:t>
            </a:r>
          </a:p>
        </p:txBody>
      </p:sp>
      <p:sp>
        <p:nvSpPr>
          <p:cNvPr id="12" name="TextBox 13">
            <a:extLst>
              <a:ext uri="{FF2B5EF4-FFF2-40B4-BE49-F238E27FC236}">
                <a16:creationId xmlns:a16="http://schemas.microsoft.com/office/drawing/2014/main" id="{8DE2746D-3619-436F-AA4B-7AA6D3FD7769}"/>
              </a:ext>
            </a:extLst>
          </p:cNvPr>
          <p:cNvSpPr txBox="1"/>
          <p:nvPr/>
        </p:nvSpPr>
        <p:spPr>
          <a:xfrm>
            <a:off x="856925" y="3969044"/>
            <a:ext cx="3529812" cy="256224"/>
          </a:xfrm>
          <a:prstGeom prst="rect">
            <a:avLst/>
          </a:prstGeom>
          <a:noFill/>
        </p:spPr>
        <p:txBody>
          <a:bodyPr wrap="none" lIns="0" tIns="0" rIns="0" bIns="0" rtlCol="0">
            <a:spAutoFit/>
          </a:bodyPr>
          <a:lstStyle/>
          <a:p>
            <a:r>
              <a:rPr lang="en-US" dirty="0"/>
              <a:t>AWS Command Line Interface (CLI)</a:t>
            </a:r>
          </a:p>
        </p:txBody>
      </p:sp>
      <p:sp>
        <p:nvSpPr>
          <p:cNvPr id="13" name="TextBox 14">
            <a:extLst>
              <a:ext uri="{FF2B5EF4-FFF2-40B4-BE49-F238E27FC236}">
                <a16:creationId xmlns:a16="http://schemas.microsoft.com/office/drawing/2014/main" id="{59679D23-956A-5C09-76BF-B93129F64930}"/>
              </a:ext>
            </a:extLst>
          </p:cNvPr>
          <p:cNvSpPr txBox="1"/>
          <p:nvPr/>
        </p:nvSpPr>
        <p:spPr>
          <a:xfrm>
            <a:off x="1395546" y="5461997"/>
            <a:ext cx="2168863" cy="256224"/>
          </a:xfrm>
          <a:prstGeom prst="rect">
            <a:avLst/>
          </a:prstGeom>
          <a:noFill/>
        </p:spPr>
        <p:txBody>
          <a:bodyPr wrap="none" lIns="0" tIns="0" rIns="0" bIns="0" rtlCol="0">
            <a:spAutoFit/>
          </a:bodyPr>
          <a:lstStyle/>
          <a:p>
            <a:r>
              <a:rPr lang="en-US" dirty="0"/>
              <a:t>AWS Tools and SDK’s</a:t>
            </a:r>
          </a:p>
        </p:txBody>
      </p:sp>
      <p:sp>
        <p:nvSpPr>
          <p:cNvPr id="14" name="TextBox 15">
            <a:extLst>
              <a:ext uri="{FF2B5EF4-FFF2-40B4-BE49-F238E27FC236}">
                <a16:creationId xmlns:a16="http://schemas.microsoft.com/office/drawing/2014/main" id="{7EE2D0E7-E089-48A2-6011-3D24C3448DFF}"/>
              </a:ext>
            </a:extLst>
          </p:cNvPr>
          <p:cNvSpPr txBox="1"/>
          <p:nvPr/>
        </p:nvSpPr>
        <p:spPr>
          <a:xfrm>
            <a:off x="5903982" y="3519595"/>
            <a:ext cx="828753" cy="632930"/>
          </a:xfrm>
          <a:prstGeom prst="rect">
            <a:avLst/>
          </a:prstGeom>
          <a:noFill/>
        </p:spPr>
        <p:txBody>
          <a:bodyPr wrap="none" lIns="0" tIns="0" rIns="0" bIns="0" rtlCol="0">
            <a:spAutoFit/>
          </a:bodyPr>
          <a:lstStyle/>
          <a:p>
            <a:pPr algn="ctr"/>
            <a:r>
              <a:rPr lang="en-US" dirty="0"/>
              <a:t>Via </a:t>
            </a:r>
          </a:p>
          <a:p>
            <a:pPr algn="ctr"/>
            <a:r>
              <a:rPr lang="en-US" b="1" dirty="0"/>
              <a:t>IAM role</a:t>
            </a:r>
          </a:p>
        </p:txBody>
      </p:sp>
      <p:cxnSp>
        <p:nvCxnSpPr>
          <p:cNvPr id="15" name="Straight Connector 17">
            <a:extLst>
              <a:ext uri="{FF2B5EF4-FFF2-40B4-BE49-F238E27FC236}">
                <a16:creationId xmlns:a16="http://schemas.microsoft.com/office/drawing/2014/main" id="{0639CD1B-6787-0595-94D5-0B6F9E1E1873}"/>
              </a:ext>
            </a:extLst>
          </p:cNvPr>
          <p:cNvCxnSpPr/>
          <p:nvPr/>
        </p:nvCxnSpPr>
        <p:spPr bwMode="black">
          <a:xfrm>
            <a:off x="4887685" y="1767775"/>
            <a:ext cx="0" cy="413657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Arrow: Right 18">
            <a:extLst>
              <a:ext uri="{FF2B5EF4-FFF2-40B4-BE49-F238E27FC236}">
                <a16:creationId xmlns:a16="http://schemas.microsoft.com/office/drawing/2014/main" id="{26063827-185C-42B9-4C31-B9AFBF1D5932}"/>
              </a:ext>
            </a:extLst>
          </p:cNvPr>
          <p:cNvSpPr/>
          <p:nvPr/>
        </p:nvSpPr>
        <p:spPr bwMode="ltGray">
          <a:xfrm>
            <a:off x="4887684" y="3588044"/>
            <a:ext cx="729341" cy="3810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Graphic 37">
            <a:extLst>
              <a:ext uri="{FF2B5EF4-FFF2-40B4-BE49-F238E27FC236}">
                <a16:creationId xmlns:a16="http://schemas.microsoft.com/office/drawing/2014/main" id="{B61BBA31-6669-75D2-BDE4-EB0D474CA5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03986" y="2759295"/>
            <a:ext cx="828749" cy="828749"/>
          </a:xfrm>
          <a:prstGeom prst="rect">
            <a:avLst/>
          </a:prstGeom>
        </p:spPr>
      </p:pic>
      <p:sp>
        <p:nvSpPr>
          <p:cNvPr id="18" name="Arrow: Right 20">
            <a:extLst>
              <a:ext uri="{FF2B5EF4-FFF2-40B4-BE49-F238E27FC236}">
                <a16:creationId xmlns:a16="http://schemas.microsoft.com/office/drawing/2014/main" id="{F097A7DE-49B9-13BC-34BF-303C394076AC}"/>
              </a:ext>
            </a:extLst>
          </p:cNvPr>
          <p:cNvSpPr/>
          <p:nvPr/>
        </p:nvSpPr>
        <p:spPr bwMode="ltGray">
          <a:xfrm>
            <a:off x="7055569" y="3519595"/>
            <a:ext cx="2708917" cy="3810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9" name="Graphic 36">
            <a:extLst>
              <a:ext uri="{FF2B5EF4-FFF2-40B4-BE49-F238E27FC236}">
                <a16:creationId xmlns:a16="http://schemas.microsoft.com/office/drawing/2014/main" id="{1B4F170F-7614-41FC-2ABA-EDAC98ECA9A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26969" y="2899709"/>
            <a:ext cx="529292" cy="529292"/>
          </a:xfrm>
          <a:prstGeom prst="rect">
            <a:avLst/>
          </a:prstGeom>
        </p:spPr>
      </p:pic>
      <p:pic>
        <p:nvPicPr>
          <p:cNvPr id="20" name="Graphic 8">
            <a:extLst>
              <a:ext uri="{FF2B5EF4-FFF2-40B4-BE49-F238E27FC236}">
                <a16:creationId xmlns:a16="http://schemas.microsoft.com/office/drawing/2014/main" id="{E2EA433F-B4CC-2172-9D3D-ADBF8D94D96F}"/>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9853197" y="316435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3">
            <a:extLst>
              <a:ext uri="{FF2B5EF4-FFF2-40B4-BE49-F238E27FC236}">
                <a16:creationId xmlns:a16="http://schemas.microsoft.com/office/drawing/2014/main" id="{C3FAF1EC-BC36-566D-3938-325B29279772}"/>
              </a:ext>
            </a:extLst>
          </p:cNvPr>
          <p:cNvSpPr txBox="1"/>
          <p:nvPr/>
        </p:nvSpPr>
        <p:spPr>
          <a:xfrm>
            <a:off x="8599936" y="4148360"/>
            <a:ext cx="3268523" cy="632930"/>
          </a:xfrm>
          <a:prstGeom prst="rect">
            <a:avLst/>
          </a:prstGeom>
          <a:noFill/>
        </p:spPr>
        <p:txBody>
          <a:bodyPr wrap="none" lIns="0" tIns="0" rIns="0" bIns="0" rtlCol="0">
            <a:spAutoFit/>
          </a:bodyPr>
          <a:lstStyle/>
          <a:p>
            <a:pPr algn="ctr"/>
            <a:r>
              <a:rPr lang="en-US" dirty="0"/>
              <a:t>Amazon Simple Storage Service</a:t>
            </a:r>
          </a:p>
          <a:p>
            <a:pPr algn="ctr"/>
            <a:r>
              <a:rPr lang="en-US" dirty="0"/>
              <a:t>(Amazon S3)</a:t>
            </a:r>
          </a:p>
        </p:txBody>
      </p:sp>
      <p:cxnSp>
        <p:nvCxnSpPr>
          <p:cNvPr id="22" name="Straight Arrow Connector 25">
            <a:extLst>
              <a:ext uri="{FF2B5EF4-FFF2-40B4-BE49-F238E27FC236}">
                <a16:creationId xmlns:a16="http://schemas.microsoft.com/office/drawing/2014/main" id="{7093BF20-B476-F048-3BDF-1FC755F1284D}"/>
              </a:ext>
            </a:extLst>
          </p:cNvPr>
          <p:cNvCxnSpPr/>
          <p:nvPr/>
        </p:nvCxnSpPr>
        <p:spPr bwMode="black">
          <a:xfrm flipH="1">
            <a:off x="8730343" y="2558143"/>
            <a:ext cx="500743" cy="87085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6">
            <a:extLst>
              <a:ext uri="{FF2B5EF4-FFF2-40B4-BE49-F238E27FC236}">
                <a16:creationId xmlns:a16="http://schemas.microsoft.com/office/drawing/2014/main" id="{242A3484-BC20-BE06-38CF-42FA172DA5D0}"/>
              </a:ext>
            </a:extLst>
          </p:cNvPr>
          <p:cNvSpPr txBox="1"/>
          <p:nvPr/>
        </p:nvSpPr>
        <p:spPr>
          <a:xfrm>
            <a:off x="8730343" y="2090252"/>
            <a:ext cx="2361223" cy="632930"/>
          </a:xfrm>
          <a:prstGeom prst="rect">
            <a:avLst/>
          </a:prstGeom>
          <a:noFill/>
        </p:spPr>
        <p:txBody>
          <a:bodyPr wrap="none" lIns="0" tIns="0" rIns="0" bIns="0" rtlCol="0">
            <a:spAutoFit/>
          </a:bodyPr>
          <a:lstStyle/>
          <a:p>
            <a:pPr algn="ctr"/>
            <a:r>
              <a:rPr lang="en-US" dirty="0"/>
              <a:t>API request signed with</a:t>
            </a:r>
          </a:p>
          <a:p>
            <a:pPr algn="ctr"/>
            <a:r>
              <a:rPr lang="en-US" dirty="0"/>
              <a:t>secret key</a:t>
            </a:r>
          </a:p>
        </p:txBody>
      </p:sp>
    </p:spTree>
    <p:extLst>
      <p:ext uri="{BB962C8B-B14F-4D97-AF65-F5344CB8AC3E}">
        <p14:creationId xmlns:p14="http://schemas.microsoft.com/office/powerpoint/2010/main" val="809007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Policies</a:t>
            </a:r>
          </a:p>
        </p:txBody>
      </p:sp>
      <p:sp>
        <p:nvSpPr>
          <p:cNvPr id="2" name="TextBox 26">
            <a:extLst>
              <a:ext uri="{FF2B5EF4-FFF2-40B4-BE49-F238E27FC236}">
                <a16:creationId xmlns:a16="http://schemas.microsoft.com/office/drawing/2014/main" id="{F35831C4-6735-7AC5-5673-782A67C624EA}"/>
              </a:ext>
            </a:extLst>
          </p:cNvPr>
          <p:cNvSpPr txBox="1"/>
          <p:nvPr/>
        </p:nvSpPr>
        <p:spPr>
          <a:xfrm>
            <a:off x="409882" y="1751213"/>
            <a:ext cx="10965689" cy="2492990"/>
          </a:xfrm>
          <a:prstGeom prst="rect">
            <a:avLst/>
          </a:prstGeom>
          <a:noFill/>
        </p:spPr>
        <p:txBody>
          <a:bodyPr wrap="square" lIns="0" tIns="0" rIns="0" bIns="0" rtlCol="0">
            <a:spAutoFit/>
          </a:bodyPr>
          <a:lstStyle/>
          <a:p>
            <a:pPr algn="just"/>
            <a:r>
              <a:rPr lang="en-US" dirty="0"/>
              <a:t>To perform any type of task in AWS, you need to have an IAM policy that gives you the permission to do so. There are two types of IAM polies:</a:t>
            </a:r>
          </a:p>
          <a:p>
            <a:pPr algn="just"/>
            <a:endParaRPr lang="en-US" dirty="0"/>
          </a:p>
          <a:p>
            <a:pPr marL="466725" lvl="1" indent="-285750" algn="just">
              <a:buFont typeface="Arial" panose="020B0604020202020204" pitchFamily="34" charset="0"/>
              <a:buChar char="•"/>
            </a:pPr>
            <a:r>
              <a:rPr lang="en-US" b="1" dirty="0"/>
              <a:t>AWS-managed policies: </a:t>
            </a:r>
            <a:r>
              <a:rPr lang="en-US" dirty="0"/>
              <a:t>AWS have a set of pre-defined IAM policies for common tasks. Really useful for IAM human-identities that have typical set of actions that they would like to do. </a:t>
            </a:r>
          </a:p>
          <a:p>
            <a:pPr lvl="1" indent="0" algn="just">
              <a:buNone/>
            </a:pPr>
            <a:endParaRPr lang="en-US" dirty="0"/>
          </a:p>
          <a:p>
            <a:pPr marL="466725" lvl="1" indent="-285750" algn="just">
              <a:buFont typeface="Arial" panose="020B0604020202020204" pitchFamily="34" charset="0"/>
              <a:buChar char="•"/>
            </a:pPr>
            <a:r>
              <a:rPr lang="en-US" b="1" dirty="0"/>
              <a:t>Custom policies: </a:t>
            </a:r>
            <a:r>
              <a:rPr lang="en-US" dirty="0"/>
              <a:t>IAM policies created by you where you specify the exact permissions that this policy should provide. You always apply </a:t>
            </a:r>
            <a:r>
              <a:rPr lang="en-US" dirty="0">
                <a:solidFill>
                  <a:schemeClr val="accent1"/>
                </a:solidFill>
              </a:rPr>
              <a:t>the </a:t>
            </a:r>
            <a:r>
              <a:rPr lang="en-US" b="1" dirty="0">
                <a:solidFill>
                  <a:schemeClr val="accent1"/>
                </a:solidFill>
              </a:rPr>
              <a:t>least privilege principle. </a:t>
            </a:r>
          </a:p>
          <a:p>
            <a:pPr marL="466725" lvl="1"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29540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Policies</a:t>
            </a:r>
          </a:p>
        </p:txBody>
      </p:sp>
      <p:pic>
        <p:nvPicPr>
          <p:cNvPr id="6" name="Picture 8" descr="A screenshot of a computer program">
            <a:extLst>
              <a:ext uri="{FF2B5EF4-FFF2-40B4-BE49-F238E27FC236}">
                <a16:creationId xmlns:a16="http://schemas.microsoft.com/office/drawing/2014/main" id="{C8F96B61-4D63-FB79-C8B7-47C989ACEBF0}"/>
              </a:ext>
            </a:extLst>
          </p:cNvPr>
          <p:cNvPicPr>
            <a:picLocks noChangeAspect="1"/>
          </p:cNvPicPr>
          <p:nvPr/>
        </p:nvPicPr>
        <p:blipFill>
          <a:blip r:embed="rId4"/>
          <a:stretch>
            <a:fillRect/>
          </a:stretch>
        </p:blipFill>
        <p:spPr>
          <a:xfrm>
            <a:off x="0" y="1296419"/>
            <a:ext cx="3766457" cy="5561581"/>
          </a:xfrm>
          <a:prstGeom prst="rect">
            <a:avLst/>
          </a:prstGeom>
        </p:spPr>
      </p:pic>
      <p:sp>
        <p:nvSpPr>
          <p:cNvPr id="7" name="TextBox 10">
            <a:extLst>
              <a:ext uri="{FF2B5EF4-FFF2-40B4-BE49-F238E27FC236}">
                <a16:creationId xmlns:a16="http://schemas.microsoft.com/office/drawing/2014/main" id="{16FB12EC-5409-0140-F07B-0839E96CA431}"/>
              </a:ext>
            </a:extLst>
          </p:cNvPr>
          <p:cNvSpPr txBox="1"/>
          <p:nvPr/>
        </p:nvSpPr>
        <p:spPr>
          <a:xfrm>
            <a:off x="4043791" y="1916990"/>
            <a:ext cx="7867538" cy="3763274"/>
          </a:xfrm>
          <a:prstGeom prst="rect">
            <a:avLst/>
          </a:prstGeom>
          <a:noFill/>
        </p:spPr>
        <p:txBody>
          <a:bodyPr wrap="none" lIns="0" tIns="0" rIns="0" bIns="0" rtlCol="0">
            <a:spAutoFit/>
          </a:bodyPr>
          <a:lstStyle/>
          <a:p>
            <a:r>
              <a:rPr lang="en-US" dirty="0"/>
              <a:t>An IAM policy is a list of statements.  Every statement have different parts:</a:t>
            </a:r>
          </a:p>
          <a:p>
            <a:endParaRPr lang="en-US" dirty="0"/>
          </a:p>
          <a:p>
            <a:pPr marL="466725" lvl="1" indent="-285750">
              <a:buFont typeface="Arial" panose="020B0604020202020204" pitchFamily="34" charset="0"/>
              <a:buChar char="•"/>
            </a:pPr>
            <a:r>
              <a:rPr lang="en-US" b="1" dirty="0"/>
              <a:t>Action: </a:t>
            </a:r>
            <a:r>
              <a:rPr lang="en-US" dirty="0"/>
              <a:t>The action explains you what you can (or can’t) do. </a:t>
            </a:r>
          </a:p>
          <a:p>
            <a:pPr marL="466725" lvl="1" indent="-285750">
              <a:buFont typeface="Arial" panose="020B0604020202020204" pitchFamily="34" charset="0"/>
              <a:buChar char="•"/>
            </a:pPr>
            <a:r>
              <a:rPr lang="en-US" b="1" dirty="0"/>
              <a:t>Effect</a:t>
            </a:r>
            <a:r>
              <a:rPr lang="en-US" dirty="0"/>
              <a:t>:  Each action is linked to an effect: either Allow or Deny.</a:t>
            </a:r>
          </a:p>
          <a:p>
            <a:pPr marL="466725" lvl="1" indent="-285750">
              <a:buFont typeface="Arial" panose="020B0604020202020204" pitchFamily="34" charset="0"/>
              <a:buChar char="•"/>
            </a:pPr>
            <a:r>
              <a:rPr lang="en-US" b="1" dirty="0"/>
              <a:t>Resource</a:t>
            </a:r>
            <a:r>
              <a:rPr lang="en-US" dirty="0"/>
              <a:t>: It also specify to what you can (or can’t) do it. </a:t>
            </a:r>
          </a:p>
          <a:p>
            <a:pPr marL="466725" lvl="1" indent="-285750">
              <a:buFont typeface="Arial" panose="020B0604020202020204" pitchFamily="34" charset="0"/>
              <a:buChar char="•"/>
            </a:pPr>
            <a:endParaRPr lang="en-US" dirty="0"/>
          </a:p>
          <a:p>
            <a:pPr lvl="1" indent="0">
              <a:buNone/>
            </a:pPr>
            <a:r>
              <a:rPr lang="en-US" dirty="0"/>
              <a:t>The custom policy should be as specific as possible, following the least</a:t>
            </a:r>
          </a:p>
          <a:p>
            <a:pPr lvl="1" indent="0">
              <a:buNone/>
            </a:pPr>
            <a:r>
              <a:rPr lang="en-US" dirty="0"/>
              <a:t>privilege design principle. However, you could also use the “</a:t>
            </a:r>
            <a:r>
              <a:rPr lang="en-US" b="1" dirty="0"/>
              <a:t>*</a:t>
            </a:r>
            <a:r>
              <a:rPr lang="en-US" dirty="0"/>
              <a:t>” to indicate</a:t>
            </a:r>
          </a:p>
          <a:p>
            <a:pPr lvl="1" indent="0">
              <a:buNone/>
            </a:pPr>
            <a:r>
              <a:rPr lang="en-US" dirty="0"/>
              <a:t>“everything/all”.</a:t>
            </a:r>
          </a:p>
          <a:p>
            <a:pPr lvl="1" indent="0">
              <a:buNone/>
            </a:pPr>
            <a:endParaRPr lang="en-US" dirty="0"/>
          </a:p>
          <a:p>
            <a:pPr lvl="1" indent="0">
              <a:buNone/>
            </a:pPr>
            <a:r>
              <a:rPr lang="en-US" dirty="0"/>
              <a:t>You could also have </a:t>
            </a:r>
            <a:r>
              <a:rPr lang="en-US" b="1" dirty="0"/>
              <a:t>Conditions</a:t>
            </a:r>
            <a:r>
              <a:rPr lang="en-US" dirty="0"/>
              <a:t>, where you can implement an</a:t>
            </a:r>
            <a:r>
              <a:rPr lang="en-US" b="1" dirty="0"/>
              <a:t> attribute-based </a:t>
            </a:r>
          </a:p>
          <a:p>
            <a:pPr lvl="1" indent="0">
              <a:buNone/>
            </a:pPr>
            <a:r>
              <a:rPr lang="en-US" b="1" dirty="0"/>
              <a:t>access control (ABAC) </a:t>
            </a:r>
            <a:r>
              <a:rPr lang="en-US" dirty="0"/>
              <a:t>based on tags. </a:t>
            </a:r>
          </a:p>
        </p:txBody>
      </p:sp>
    </p:spTree>
    <p:extLst>
      <p:ext uri="{BB962C8B-B14F-4D97-AF65-F5344CB8AC3E}">
        <p14:creationId xmlns:p14="http://schemas.microsoft.com/office/powerpoint/2010/main" val="1655914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happens when I have multiple AWS accounts?</a:t>
            </a:r>
          </a:p>
        </p:txBody>
      </p:sp>
      <p:sp>
        <p:nvSpPr>
          <p:cNvPr id="14" name="TextBox 10">
            <a:extLst>
              <a:ext uri="{FF2B5EF4-FFF2-40B4-BE49-F238E27FC236}">
                <a16:creationId xmlns:a16="http://schemas.microsoft.com/office/drawing/2014/main" id="{939B27F1-965B-FBDA-5770-1A9704AB61C3}"/>
              </a:ext>
            </a:extLst>
          </p:cNvPr>
          <p:cNvSpPr txBox="1"/>
          <p:nvPr/>
        </p:nvSpPr>
        <p:spPr>
          <a:xfrm>
            <a:off x="355380" y="1504171"/>
            <a:ext cx="11172591" cy="505523"/>
          </a:xfrm>
          <a:prstGeom prst="rect">
            <a:avLst/>
          </a:prstGeom>
          <a:noFill/>
        </p:spPr>
        <p:txBody>
          <a:bodyPr wrap="square" lIns="0" tIns="0" rIns="0" bIns="0" rtlCol="0">
            <a:spAutoFit/>
          </a:bodyPr>
          <a:lstStyle/>
          <a:p>
            <a:r>
              <a:rPr lang="en-US" dirty="0"/>
              <a:t>When working with enterprise customers, most of their AWS enterprise environment will consist of multiple AWS accounts. And, therefore, they will need to secure the environment across the different AWS accounts.</a:t>
            </a:r>
          </a:p>
        </p:txBody>
      </p:sp>
      <p:sp>
        <p:nvSpPr>
          <p:cNvPr id="15" name="Rectangle 1">
            <a:extLst>
              <a:ext uri="{FF2B5EF4-FFF2-40B4-BE49-F238E27FC236}">
                <a16:creationId xmlns:a16="http://schemas.microsoft.com/office/drawing/2014/main" id="{310AE177-E090-7E6D-ABFC-9C022803C8D8}"/>
              </a:ext>
            </a:extLst>
          </p:cNvPr>
          <p:cNvSpPr/>
          <p:nvPr/>
        </p:nvSpPr>
        <p:spPr>
          <a:xfrm>
            <a:off x="752354" y="2863278"/>
            <a:ext cx="10903352" cy="311814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6" name="Graphic 28">
            <a:extLst>
              <a:ext uri="{FF2B5EF4-FFF2-40B4-BE49-F238E27FC236}">
                <a16:creationId xmlns:a16="http://schemas.microsoft.com/office/drawing/2014/main" id="{2B4B40F9-829A-9320-647A-7CD5B03077D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52354" y="2863278"/>
            <a:ext cx="381000" cy="381000"/>
          </a:xfrm>
          <a:prstGeom prst="rect">
            <a:avLst/>
          </a:prstGeom>
        </p:spPr>
      </p:pic>
      <p:sp>
        <p:nvSpPr>
          <p:cNvPr id="17" name="Rectangle 5">
            <a:extLst>
              <a:ext uri="{FF2B5EF4-FFF2-40B4-BE49-F238E27FC236}">
                <a16:creationId xmlns:a16="http://schemas.microsoft.com/office/drawing/2014/main" id="{3AF69005-73E6-10CD-7610-D57268558AC7}"/>
              </a:ext>
            </a:extLst>
          </p:cNvPr>
          <p:cNvSpPr/>
          <p:nvPr/>
        </p:nvSpPr>
        <p:spPr>
          <a:xfrm>
            <a:off x="1083506" y="3294896"/>
            <a:ext cx="3080566" cy="2500391"/>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18" name="Graphic 4">
            <a:extLst>
              <a:ext uri="{FF2B5EF4-FFF2-40B4-BE49-F238E27FC236}">
                <a16:creationId xmlns:a16="http://schemas.microsoft.com/office/drawing/2014/main" id="{8ADE841C-2E0E-26A5-0531-2B97238EB13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83506" y="3294896"/>
            <a:ext cx="433831" cy="433831"/>
          </a:xfrm>
          <a:prstGeom prst="rect">
            <a:avLst/>
          </a:prstGeom>
        </p:spPr>
      </p:pic>
      <p:sp>
        <p:nvSpPr>
          <p:cNvPr id="19" name="Rectangle 12">
            <a:extLst>
              <a:ext uri="{FF2B5EF4-FFF2-40B4-BE49-F238E27FC236}">
                <a16:creationId xmlns:a16="http://schemas.microsoft.com/office/drawing/2014/main" id="{5DEB8B14-7A72-58B3-F531-22ACD48B087F}"/>
              </a:ext>
            </a:extLst>
          </p:cNvPr>
          <p:cNvSpPr/>
          <p:nvPr/>
        </p:nvSpPr>
        <p:spPr>
          <a:xfrm>
            <a:off x="4366886" y="3266781"/>
            <a:ext cx="3080566" cy="2500391"/>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pic>
        <p:nvPicPr>
          <p:cNvPr id="20" name="Graphic 4">
            <a:extLst>
              <a:ext uri="{FF2B5EF4-FFF2-40B4-BE49-F238E27FC236}">
                <a16:creationId xmlns:a16="http://schemas.microsoft.com/office/drawing/2014/main" id="{7E47D2D7-C904-000F-4EC7-8548E1E73CB0}"/>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366886" y="3266781"/>
            <a:ext cx="433831" cy="433831"/>
          </a:xfrm>
          <a:prstGeom prst="rect">
            <a:avLst/>
          </a:prstGeom>
        </p:spPr>
      </p:pic>
      <p:sp>
        <p:nvSpPr>
          <p:cNvPr id="21" name="Rectangle 14">
            <a:extLst>
              <a:ext uri="{FF2B5EF4-FFF2-40B4-BE49-F238E27FC236}">
                <a16:creationId xmlns:a16="http://schemas.microsoft.com/office/drawing/2014/main" id="{F21CAD77-AB75-13C9-BCCC-B8902EE7F241}"/>
              </a:ext>
            </a:extLst>
          </p:cNvPr>
          <p:cNvSpPr/>
          <p:nvPr/>
        </p:nvSpPr>
        <p:spPr>
          <a:xfrm>
            <a:off x="8358224" y="3262892"/>
            <a:ext cx="3080566" cy="2500391"/>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C</a:t>
            </a:r>
          </a:p>
        </p:txBody>
      </p:sp>
      <p:pic>
        <p:nvPicPr>
          <p:cNvPr id="22" name="Graphic 4">
            <a:extLst>
              <a:ext uri="{FF2B5EF4-FFF2-40B4-BE49-F238E27FC236}">
                <a16:creationId xmlns:a16="http://schemas.microsoft.com/office/drawing/2014/main" id="{E7C41DE6-D9E8-0385-A971-E1FF19B91C4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358223" y="3259745"/>
            <a:ext cx="433831" cy="433831"/>
          </a:xfrm>
          <a:prstGeom prst="rect">
            <a:avLst/>
          </a:prstGeom>
        </p:spPr>
      </p:pic>
      <p:pic>
        <p:nvPicPr>
          <p:cNvPr id="23" name="Graphic 18" descr="Users outline">
            <a:extLst>
              <a:ext uri="{FF2B5EF4-FFF2-40B4-BE49-F238E27FC236}">
                <a16:creationId xmlns:a16="http://schemas.microsoft.com/office/drawing/2014/main" id="{9910587D-B80A-DC71-CA7F-E6D0CA48CA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29919" y="2007023"/>
            <a:ext cx="914400" cy="914400"/>
          </a:xfrm>
          <a:prstGeom prst="rect">
            <a:avLst/>
          </a:prstGeom>
        </p:spPr>
      </p:pic>
      <p:pic>
        <p:nvPicPr>
          <p:cNvPr id="24" name="Graphic 19" descr="Users outline">
            <a:extLst>
              <a:ext uri="{FF2B5EF4-FFF2-40B4-BE49-F238E27FC236}">
                <a16:creationId xmlns:a16="http://schemas.microsoft.com/office/drawing/2014/main" id="{FEF8294B-8A7F-CD84-4E4C-3FAA74F38A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93752" y="2005205"/>
            <a:ext cx="914400" cy="914400"/>
          </a:xfrm>
          <a:prstGeom prst="rect">
            <a:avLst/>
          </a:prstGeom>
        </p:spPr>
      </p:pic>
      <p:cxnSp>
        <p:nvCxnSpPr>
          <p:cNvPr id="25" name="Straight Arrow Connector 21">
            <a:extLst>
              <a:ext uri="{FF2B5EF4-FFF2-40B4-BE49-F238E27FC236}">
                <a16:creationId xmlns:a16="http://schemas.microsoft.com/office/drawing/2014/main" id="{6494ED1D-8328-ADA5-8CE9-A9C426ACD6AC}"/>
              </a:ext>
            </a:extLst>
          </p:cNvPr>
          <p:cNvCxnSpPr>
            <a:cxnSpLocks/>
          </p:cNvCxnSpPr>
          <p:nvPr/>
        </p:nvCxnSpPr>
        <p:spPr bwMode="black">
          <a:xfrm>
            <a:off x="4483518" y="2798704"/>
            <a:ext cx="520010" cy="4610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4">
            <a:extLst>
              <a:ext uri="{FF2B5EF4-FFF2-40B4-BE49-F238E27FC236}">
                <a16:creationId xmlns:a16="http://schemas.microsoft.com/office/drawing/2014/main" id="{47AB4EFD-F890-21E4-33A2-531790EB39E6}"/>
              </a:ext>
            </a:extLst>
          </p:cNvPr>
          <p:cNvCxnSpPr/>
          <p:nvPr/>
        </p:nvCxnSpPr>
        <p:spPr bwMode="black">
          <a:xfrm flipH="1">
            <a:off x="3588152" y="2685327"/>
            <a:ext cx="575920" cy="6095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87F6035-80D2-EAEA-5D03-47AA49ECC03B}"/>
              </a:ext>
            </a:extLst>
          </p:cNvPr>
          <p:cNvCxnSpPr/>
          <p:nvPr/>
        </p:nvCxnSpPr>
        <p:spPr bwMode="black">
          <a:xfrm flipH="1">
            <a:off x="10185722" y="2685327"/>
            <a:ext cx="231493" cy="57441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603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cross-account access</a:t>
            </a:r>
          </a:p>
        </p:txBody>
      </p:sp>
      <p:sp>
        <p:nvSpPr>
          <p:cNvPr id="2" name="TextBox 10">
            <a:extLst>
              <a:ext uri="{FF2B5EF4-FFF2-40B4-BE49-F238E27FC236}">
                <a16:creationId xmlns:a16="http://schemas.microsoft.com/office/drawing/2014/main" id="{768CBC16-42C8-9781-DEF7-1B26F045288F}"/>
              </a:ext>
            </a:extLst>
          </p:cNvPr>
          <p:cNvSpPr txBox="1"/>
          <p:nvPr/>
        </p:nvSpPr>
        <p:spPr>
          <a:xfrm>
            <a:off x="298449" y="1688523"/>
            <a:ext cx="11172591" cy="505523"/>
          </a:xfrm>
          <a:prstGeom prst="rect">
            <a:avLst/>
          </a:prstGeom>
          <a:noFill/>
        </p:spPr>
        <p:txBody>
          <a:bodyPr wrap="square" lIns="0" tIns="0" rIns="0" bIns="0" rtlCol="0">
            <a:spAutoFit/>
          </a:bodyPr>
          <a:lstStyle/>
          <a:p>
            <a:pPr algn="ctr"/>
            <a:r>
              <a:rPr lang="en-US" b="1" dirty="0"/>
              <a:t>Common scenario: </a:t>
            </a:r>
            <a:r>
              <a:rPr lang="en-US" dirty="0"/>
              <a:t>Some IAM principal from one AWS account needs to get access to a resource in another AWS account.  </a:t>
            </a:r>
            <a:r>
              <a:rPr lang="en-US" b="1" u="sng" dirty="0"/>
              <a:t>To accomplish that, you need an Allow from both accounts. </a:t>
            </a:r>
          </a:p>
        </p:txBody>
      </p:sp>
      <p:sp>
        <p:nvSpPr>
          <p:cNvPr id="6" name="Arrow: Right 11">
            <a:extLst>
              <a:ext uri="{FF2B5EF4-FFF2-40B4-BE49-F238E27FC236}">
                <a16:creationId xmlns:a16="http://schemas.microsoft.com/office/drawing/2014/main" id="{03C19598-D726-908D-92A1-F0006706E444}"/>
              </a:ext>
            </a:extLst>
          </p:cNvPr>
          <p:cNvSpPr/>
          <p:nvPr/>
        </p:nvSpPr>
        <p:spPr bwMode="ltGray">
          <a:xfrm>
            <a:off x="3214821" y="4739723"/>
            <a:ext cx="3928533" cy="33277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12">
            <a:extLst>
              <a:ext uri="{FF2B5EF4-FFF2-40B4-BE49-F238E27FC236}">
                <a16:creationId xmlns:a16="http://schemas.microsoft.com/office/drawing/2014/main" id="{2E0CB738-B466-0F33-1B7F-0547E4626C5F}"/>
              </a:ext>
            </a:extLst>
          </p:cNvPr>
          <p:cNvSpPr/>
          <p:nvPr/>
        </p:nvSpPr>
        <p:spPr bwMode="ltGray">
          <a:xfrm>
            <a:off x="2583223" y="2777121"/>
            <a:ext cx="3420534" cy="920204"/>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Arrow: Right 14">
            <a:extLst>
              <a:ext uri="{FF2B5EF4-FFF2-40B4-BE49-F238E27FC236}">
                <a16:creationId xmlns:a16="http://schemas.microsoft.com/office/drawing/2014/main" id="{F99DC811-A0B2-D522-25E2-3502F0495E38}"/>
              </a:ext>
            </a:extLst>
          </p:cNvPr>
          <p:cNvSpPr/>
          <p:nvPr/>
        </p:nvSpPr>
        <p:spPr bwMode="ltGray">
          <a:xfrm rot="5400000">
            <a:off x="2374885" y="3755164"/>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15">
            <a:extLst>
              <a:ext uri="{FF2B5EF4-FFF2-40B4-BE49-F238E27FC236}">
                <a16:creationId xmlns:a16="http://schemas.microsoft.com/office/drawing/2014/main" id="{BA3A7C8F-AC92-E1D5-BC2D-4464E70D84CB}"/>
              </a:ext>
            </a:extLst>
          </p:cNvPr>
          <p:cNvSpPr/>
          <p:nvPr/>
        </p:nvSpPr>
        <p:spPr bwMode="ltGray">
          <a:xfrm>
            <a:off x="8050506" y="2656500"/>
            <a:ext cx="3420534" cy="92020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Right 16">
            <a:extLst>
              <a:ext uri="{FF2B5EF4-FFF2-40B4-BE49-F238E27FC236}">
                <a16:creationId xmlns:a16="http://schemas.microsoft.com/office/drawing/2014/main" id="{B73A6524-C72B-8870-A74F-57B41B8CB528}"/>
              </a:ext>
            </a:extLst>
          </p:cNvPr>
          <p:cNvSpPr/>
          <p:nvPr/>
        </p:nvSpPr>
        <p:spPr bwMode="ltGray">
          <a:xfrm rot="5400000">
            <a:off x="7842168" y="3634543"/>
            <a:ext cx="614843" cy="40640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7">
            <a:extLst>
              <a:ext uri="{FF2B5EF4-FFF2-40B4-BE49-F238E27FC236}">
                <a16:creationId xmlns:a16="http://schemas.microsoft.com/office/drawing/2014/main" id="{28E96A37-86A6-2790-1D85-5D4CAAD52049}"/>
              </a:ext>
            </a:extLst>
          </p:cNvPr>
          <p:cNvSpPr txBox="1"/>
          <p:nvPr/>
        </p:nvSpPr>
        <p:spPr>
          <a:xfrm>
            <a:off x="2780132" y="2928405"/>
            <a:ext cx="3026715" cy="560923"/>
          </a:xfrm>
          <a:prstGeom prst="rect">
            <a:avLst/>
          </a:prstGeom>
          <a:noFill/>
        </p:spPr>
        <p:txBody>
          <a:bodyPr wrap="square" lIns="0" tIns="0" rIns="0" bIns="0" rtlCol="0">
            <a:spAutoFit/>
          </a:bodyPr>
          <a:lstStyle/>
          <a:p>
            <a:r>
              <a:rPr lang="en-US" sz="1000" dirty="0"/>
              <a:t>{	“Effect” : “Allow”,</a:t>
            </a:r>
          </a:p>
          <a:p>
            <a:r>
              <a:rPr lang="en-US" sz="1000" dirty="0"/>
              <a:t>	“Action”: “s3:GetObject”,</a:t>
            </a:r>
          </a:p>
          <a:p>
            <a:r>
              <a:rPr lang="en-US" sz="1000" dirty="0"/>
              <a:t>	“Resource”: “arn:aws:s3:other-account-bucket” }</a:t>
            </a:r>
          </a:p>
        </p:txBody>
      </p:sp>
      <p:sp>
        <p:nvSpPr>
          <p:cNvPr id="12" name="TextBox 18">
            <a:extLst>
              <a:ext uri="{FF2B5EF4-FFF2-40B4-BE49-F238E27FC236}">
                <a16:creationId xmlns:a16="http://schemas.microsoft.com/office/drawing/2014/main" id="{524D4E53-7C48-9869-2774-4B5AFA440A3B}"/>
              </a:ext>
            </a:extLst>
          </p:cNvPr>
          <p:cNvSpPr txBox="1"/>
          <p:nvPr/>
        </p:nvSpPr>
        <p:spPr>
          <a:xfrm>
            <a:off x="8247415" y="2760114"/>
            <a:ext cx="3026715" cy="770211"/>
          </a:xfrm>
          <a:prstGeom prst="rect">
            <a:avLst/>
          </a:prstGeom>
          <a:noFill/>
        </p:spPr>
        <p:txBody>
          <a:bodyPr wrap="square" lIns="0" tIns="0" rIns="0" bIns="0" rtlCol="0">
            <a:spAutoFit/>
          </a:bodyPr>
          <a:lstStyle/>
          <a:p>
            <a:r>
              <a:rPr lang="en-US" sz="1000" dirty="0"/>
              <a:t>{	“Effect” : “Allow”,</a:t>
            </a:r>
          </a:p>
          <a:p>
            <a:r>
              <a:rPr lang="en-US" sz="1000" dirty="0"/>
              <a:t>	“Principal”: {“AWS”: “arn-aws-root-account”},</a:t>
            </a:r>
          </a:p>
          <a:p>
            <a:r>
              <a:rPr lang="en-US" sz="1000" dirty="0"/>
              <a:t>	“Action”: “s3:GetObject”,</a:t>
            </a:r>
          </a:p>
          <a:p>
            <a:r>
              <a:rPr lang="en-US" sz="1000" dirty="0"/>
              <a:t>	“Resource”: “</a:t>
            </a:r>
            <a:r>
              <a:rPr lang="en-US" sz="1000" dirty="0" err="1"/>
              <a:t>arn:aws:my-bucket</a:t>
            </a:r>
            <a:r>
              <a:rPr lang="en-US" sz="1000" dirty="0"/>
              <a:t>/*” }</a:t>
            </a:r>
          </a:p>
        </p:txBody>
      </p:sp>
      <p:sp>
        <p:nvSpPr>
          <p:cNvPr id="13" name="Rectangle 2">
            <a:extLst>
              <a:ext uri="{FF2B5EF4-FFF2-40B4-BE49-F238E27FC236}">
                <a16:creationId xmlns:a16="http://schemas.microsoft.com/office/drawing/2014/main" id="{026CFFA5-173F-3C79-42B9-FD79EE7E0B6B}"/>
              </a:ext>
            </a:extLst>
          </p:cNvPr>
          <p:cNvSpPr/>
          <p:nvPr/>
        </p:nvSpPr>
        <p:spPr>
          <a:xfrm>
            <a:off x="789321" y="3776301"/>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28" name="Graphic 4">
            <a:extLst>
              <a:ext uri="{FF2B5EF4-FFF2-40B4-BE49-F238E27FC236}">
                <a16:creationId xmlns:a16="http://schemas.microsoft.com/office/drawing/2014/main" id="{E240534B-C24C-B1C2-2730-CBE89C73855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89321" y="3776301"/>
            <a:ext cx="381000" cy="381000"/>
          </a:xfrm>
          <a:prstGeom prst="rect">
            <a:avLst/>
          </a:prstGeom>
        </p:spPr>
      </p:pic>
      <p:sp>
        <p:nvSpPr>
          <p:cNvPr id="29" name="Rectangle 9">
            <a:extLst>
              <a:ext uri="{FF2B5EF4-FFF2-40B4-BE49-F238E27FC236}">
                <a16:creationId xmlns:a16="http://schemas.microsoft.com/office/drawing/2014/main" id="{E0A084BF-60EE-9ADE-1624-93A42AC4BE1A}"/>
              </a:ext>
            </a:extLst>
          </p:cNvPr>
          <p:cNvSpPr/>
          <p:nvPr/>
        </p:nvSpPr>
        <p:spPr>
          <a:xfrm>
            <a:off x="6507143" y="3776301"/>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pic>
        <p:nvPicPr>
          <p:cNvPr id="30" name="Graphic 4">
            <a:extLst>
              <a:ext uri="{FF2B5EF4-FFF2-40B4-BE49-F238E27FC236}">
                <a16:creationId xmlns:a16="http://schemas.microsoft.com/office/drawing/2014/main" id="{A381ECD2-D5F8-50B2-855A-E37649A96C9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502520" y="3769394"/>
            <a:ext cx="381000" cy="381000"/>
          </a:xfrm>
          <a:prstGeom prst="rect">
            <a:avLst/>
          </a:prstGeom>
        </p:spPr>
      </p:pic>
      <p:pic>
        <p:nvPicPr>
          <p:cNvPr id="31" name="Graphic 37">
            <a:extLst>
              <a:ext uri="{FF2B5EF4-FFF2-40B4-BE49-F238E27FC236}">
                <a16:creationId xmlns:a16="http://schemas.microsoft.com/office/drawing/2014/main" id="{F644EAA2-E4C5-5251-DD4B-8829735E3F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47776" y="4601027"/>
            <a:ext cx="715264" cy="715264"/>
          </a:xfrm>
          <a:prstGeom prst="rect">
            <a:avLst/>
          </a:prstGeom>
        </p:spPr>
      </p:pic>
      <p:pic>
        <p:nvPicPr>
          <p:cNvPr id="32" name="Graphic 38">
            <a:extLst>
              <a:ext uri="{FF2B5EF4-FFF2-40B4-BE49-F238E27FC236}">
                <a16:creationId xmlns:a16="http://schemas.microsoft.com/office/drawing/2014/main" id="{BE3C416A-160C-B259-9075-2330B0177E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0663" y="4372427"/>
            <a:ext cx="457200" cy="457200"/>
          </a:xfrm>
          <a:prstGeom prst="rect">
            <a:avLst/>
          </a:prstGeom>
        </p:spPr>
      </p:pic>
      <p:sp>
        <p:nvSpPr>
          <p:cNvPr id="33" name="TextBox 22">
            <a:extLst>
              <a:ext uri="{FF2B5EF4-FFF2-40B4-BE49-F238E27FC236}">
                <a16:creationId xmlns:a16="http://schemas.microsoft.com/office/drawing/2014/main" id="{4A6B1922-57E6-0483-66FF-24CE000FA890}"/>
              </a:ext>
            </a:extLst>
          </p:cNvPr>
          <p:cNvSpPr txBox="1"/>
          <p:nvPr/>
        </p:nvSpPr>
        <p:spPr>
          <a:xfrm>
            <a:off x="2927863" y="4543185"/>
            <a:ext cx="629981" cy="156581"/>
          </a:xfrm>
          <a:prstGeom prst="rect">
            <a:avLst/>
          </a:prstGeom>
          <a:noFill/>
        </p:spPr>
        <p:txBody>
          <a:bodyPr wrap="none" lIns="0" tIns="0" rIns="0" bIns="0" rtlCol="0">
            <a:spAutoFit/>
          </a:bodyPr>
          <a:lstStyle/>
          <a:p>
            <a:r>
              <a:rPr lang="en-US" sz="1100" dirty="0"/>
              <a:t>IAM Policy</a:t>
            </a:r>
          </a:p>
        </p:txBody>
      </p:sp>
      <p:sp>
        <p:nvSpPr>
          <p:cNvPr id="34" name="TextBox 23">
            <a:extLst>
              <a:ext uri="{FF2B5EF4-FFF2-40B4-BE49-F238E27FC236}">
                <a16:creationId xmlns:a16="http://schemas.microsoft.com/office/drawing/2014/main" id="{B9EEF7C3-EF24-DD8B-CB66-7CB948B12C28}"/>
              </a:ext>
            </a:extLst>
          </p:cNvPr>
          <p:cNvSpPr txBox="1"/>
          <p:nvPr/>
        </p:nvSpPr>
        <p:spPr>
          <a:xfrm>
            <a:off x="1754964" y="5238686"/>
            <a:ext cx="900888" cy="156581"/>
          </a:xfrm>
          <a:prstGeom prst="rect">
            <a:avLst/>
          </a:prstGeom>
          <a:noFill/>
        </p:spPr>
        <p:txBody>
          <a:bodyPr wrap="none" lIns="0" tIns="0" rIns="0" bIns="0" rtlCol="0">
            <a:spAutoFit/>
          </a:bodyPr>
          <a:lstStyle/>
          <a:p>
            <a:r>
              <a:rPr lang="en-US" sz="1100" dirty="0"/>
              <a:t>Caller IAM role</a:t>
            </a:r>
          </a:p>
        </p:txBody>
      </p:sp>
      <p:pic>
        <p:nvPicPr>
          <p:cNvPr id="35" name="Graphic 38">
            <a:extLst>
              <a:ext uri="{FF2B5EF4-FFF2-40B4-BE49-F238E27FC236}">
                <a16:creationId xmlns:a16="http://schemas.microsoft.com/office/drawing/2014/main" id="{4DC247EE-2C00-F9F0-EC18-21329404C0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16941" y="4322044"/>
            <a:ext cx="457200" cy="457200"/>
          </a:xfrm>
          <a:prstGeom prst="rect">
            <a:avLst/>
          </a:prstGeom>
        </p:spPr>
      </p:pic>
      <p:sp>
        <p:nvSpPr>
          <p:cNvPr id="36" name="TextBox 25">
            <a:extLst>
              <a:ext uri="{FF2B5EF4-FFF2-40B4-BE49-F238E27FC236}">
                <a16:creationId xmlns:a16="http://schemas.microsoft.com/office/drawing/2014/main" id="{FA45E107-F9AB-54A2-60C9-4A851C4A10BE}"/>
              </a:ext>
            </a:extLst>
          </p:cNvPr>
          <p:cNvSpPr txBox="1"/>
          <p:nvPr/>
        </p:nvSpPr>
        <p:spPr>
          <a:xfrm>
            <a:off x="8574141" y="4492802"/>
            <a:ext cx="1546898" cy="156581"/>
          </a:xfrm>
          <a:prstGeom prst="rect">
            <a:avLst/>
          </a:prstGeom>
          <a:noFill/>
        </p:spPr>
        <p:txBody>
          <a:bodyPr wrap="none" lIns="0" tIns="0" rIns="0" bIns="0" rtlCol="0">
            <a:spAutoFit/>
          </a:bodyPr>
          <a:lstStyle/>
          <a:p>
            <a:r>
              <a:rPr lang="en-US" sz="1100" dirty="0"/>
              <a:t>Amazon S3 bucket policy</a:t>
            </a:r>
          </a:p>
        </p:txBody>
      </p:sp>
      <p:pic>
        <p:nvPicPr>
          <p:cNvPr id="37" name="Graphic 173104">
            <a:extLst>
              <a:ext uri="{FF2B5EF4-FFF2-40B4-BE49-F238E27FC236}">
                <a16:creationId xmlns:a16="http://schemas.microsoft.com/office/drawing/2014/main" id="{A7968B54-747D-46CA-3415-7B75C59FF7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01186" y="4533508"/>
            <a:ext cx="745199" cy="745199"/>
          </a:xfrm>
          <a:prstGeom prst="rect">
            <a:avLst/>
          </a:prstGeom>
        </p:spPr>
      </p:pic>
      <p:sp>
        <p:nvSpPr>
          <p:cNvPr id="38" name="TextBox 27">
            <a:extLst>
              <a:ext uri="{FF2B5EF4-FFF2-40B4-BE49-F238E27FC236}">
                <a16:creationId xmlns:a16="http://schemas.microsoft.com/office/drawing/2014/main" id="{FE9CE8C7-E0F8-6DAF-0530-4B85FC2CCC64}"/>
              </a:ext>
            </a:extLst>
          </p:cNvPr>
          <p:cNvSpPr txBox="1"/>
          <p:nvPr/>
        </p:nvSpPr>
        <p:spPr>
          <a:xfrm>
            <a:off x="7055878" y="5304308"/>
            <a:ext cx="1157368" cy="156581"/>
          </a:xfrm>
          <a:prstGeom prst="rect">
            <a:avLst/>
          </a:prstGeom>
          <a:noFill/>
        </p:spPr>
        <p:txBody>
          <a:bodyPr wrap="none" lIns="0" tIns="0" rIns="0" bIns="0" rtlCol="0">
            <a:spAutoFit/>
          </a:bodyPr>
          <a:lstStyle/>
          <a:p>
            <a:r>
              <a:rPr lang="en-US" sz="1100" dirty="0"/>
              <a:t>Amazon S3 bucket</a:t>
            </a:r>
          </a:p>
        </p:txBody>
      </p:sp>
    </p:spTree>
    <p:extLst>
      <p:ext uri="{BB962C8B-B14F-4D97-AF65-F5344CB8AC3E}">
        <p14:creationId xmlns:p14="http://schemas.microsoft.com/office/powerpoint/2010/main" val="333169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cross-account access</a:t>
            </a:r>
          </a:p>
        </p:txBody>
      </p:sp>
      <p:sp>
        <p:nvSpPr>
          <p:cNvPr id="14" name="TextBox 10">
            <a:extLst>
              <a:ext uri="{FF2B5EF4-FFF2-40B4-BE49-F238E27FC236}">
                <a16:creationId xmlns:a16="http://schemas.microsoft.com/office/drawing/2014/main" id="{22CD694C-D7F2-947F-440D-19BAB189549D}"/>
              </a:ext>
            </a:extLst>
          </p:cNvPr>
          <p:cNvSpPr txBox="1"/>
          <p:nvPr/>
        </p:nvSpPr>
        <p:spPr>
          <a:xfrm>
            <a:off x="355380" y="1630438"/>
            <a:ext cx="11172591" cy="505523"/>
          </a:xfrm>
          <a:prstGeom prst="rect">
            <a:avLst/>
          </a:prstGeom>
          <a:noFill/>
        </p:spPr>
        <p:txBody>
          <a:bodyPr wrap="square" lIns="0" tIns="0" rIns="0" bIns="0" rtlCol="0">
            <a:spAutoFit/>
          </a:bodyPr>
          <a:lstStyle/>
          <a:p>
            <a:r>
              <a:rPr lang="en-US" dirty="0"/>
              <a:t>Some of the AWS services do not support resource-based policies. In such cases, you need to define a cross-account IAM role. </a:t>
            </a:r>
          </a:p>
        </p:txBody>
      </p:sp>
      <p:sp>
        <p:nvSpPr>
          <p:cNvPr id="15" name="Rectangle 1">
            <a:extLst>
              <a:ext uri="{FF2B5EF4-FFF2-40B4-BE49-F238E27FC236}">
                <a16:creationId xmlns:a16="http://schemas.microsoft.com/office/drawing/2014/main" id="{0275BE25-84B6-4389-1B48-1F5A89D249C9}"/>
              </a:ext>
            </a:extLst>
          </p:cNvPr>
          <p:cNvSpPr/>
          <p:nvPr/>
        </p:nvSpPr>
        <p:spPr>
          <a:xfrm>
            <a:off x="1002911" y="3184528"/>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16" name="Graphic 4">
            <a:extLst>
              <a:ext uri="{FF2B5EF4-FFF2-40B4-BE49-F238E27FC236}">
                <a16:creationId xmlns:a16="http://schemas.microsoft.com/office/drawing/2014/main" id="{4B5BF4A1-ADEC-D792-BB08-1752EC9D2C3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02911" y="3184528"/>
            <a:ext cx="381000" cy="381000"/>
          </a:xfrm>
          <a:prstGeom prst="rect">
            <a:avLst/>
          </a:prstGeom>
        </p:spPr>
      </p:pic>
      <p:sp>
        <p:nvSpPr>
          <p:cNvPr id="17" name="Rectangle 2">
            <a:extLst>
              <a:ext uri="{FF2B5EF4-FFF2-40B4-BE49-F238E27FC236}">
                <a16:creationId xmlns:a16="http://schemas.microsoft.com/office/drawing/2014/main" id="{B13897F7-78CB-DD4B-F40B-33C00A4A2753}"/>
              </a:ext>
            </a:extLst>
          </p:cNvPr>
          <p:cNvSpPr/>
          <p:nvPr/>
        </p:nvSpPr>
        <p:spPr>
          <a:xfrm>
            <a:off x="6720733" y="3184528"/>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sp>
        <p:nvSpPr>
          <p:cNvPr id="18" name="TextBox 19">
            <a:extLst>
              <a:ext uri="{FF2B5EF4-FFF2-40B4-BE49-F238E27FC236}">
                <a16:creationId xmlns:a16="http://schemas.microsoft.com/office/drawing/2014/main" id="{850E240E-7CCB-6481-2825-E4155D3285B5}"/>
              </a:ext>
            </a:extLst>
          </p:cNvPr>
          <p:cNvSpPr txBox="1">
            <a:spLocks noChangeArrowheads="1"/>
          </p:cNvSpPr>
          <p:nvPr/>
        </p:nvSpPr>
        <p:spPr bwMode="auto">
          <a:xfrm>
            <a:off x="8988524" y="4706799"/>
            <a:ext cx="1566894"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DynamoDB table</a:t>
            </a:r>
          </a:p>
        </p:txBody>
      </p:sp>
      <p:pic>
        <p:nvPicPr>
          <p:cNvPr id="19" name="Graphic 37">
            <a:extLst>
              <a:ext uri="{FF2B5EF4-FFF2-40B4-BE49-F238E27FC236}">
                <a16:creationId xmlns:a16="http://schemas.microsoft.com/office/drawing/2014/main" id="{9BFBC435-09FF-A3A3-7921-2F8F3AD9AD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46589" y="3661196"/>
            <a:ext cx="1050765" cy="1050765"/>
          </a:xfrm>
          <a:prstGeom prst="rect">
            <a:avLst/>
          </a:prstGeom>
        </p:spPr>
      </p:pic>
      <p:pic>
        <p:nvPicPr>
          <p:cNvPr id="20" name="Graphic 4">
            <a:extLst>
              <a:ext uri="{FF2B5EF4-FFF2-40B4-BE49-F238E27FC236}">
                <a16:creationId xmlns:a16="http://schemas.microsoft.com/office/drawing/2014/main" id="{0A8EF286-FF6E-9B1D-9CB7-66CB84F6861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716110" y="3177621"/>
            <a:ext cx="381000" cy="381000"/>
          </a:xfrm>
          <a:prstGeom prst="rect">
            <a:avLst/>
          </a:prstGeom>
        </p:spPr>
      </p:pic>
      <p:sp>
        <p:nvSpPr>
          <p:cNvPr id="21" name="TextBox 29">
            <a:extLst>
              <a:ext uri="{FF2B5EF4-FFF2-40B4-BE49-F238E27FC236}">
                <a16:creationId xmlns:a16="http://schemas.microsoft.com/office/drawing/2014/main" id="{1339A798-7911-5136-BD38-19F258836182}"/>
              </a:ext>
            </a:extLst>
          </p:cNvPr>
          <p:cNvSpPr txBox="1">
            <a:spLocks noChangeArrowheads="1"/>
          </p:cNvSpPr>
          <p:nvPr/>
        </p:nvSpPr>
        <p:spPr bwMode="auto">
          <a:xfrm>
            <a:off x="1788920" y="4597214"/>
            <a:ext cx="1260156"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Caller IAM role</a:t>
            </a:r>
          </a:p>
        </p:txBody>
      </p:sp>
      <p:pic>
        <p:nvPicPr>
          <p:cNvPr id="22" name="Graphic 37">
            <a:extLst>
              <a:ext uri="{FF2B5EF4-FFF2-40B4-BE49-F238E27FC236}">
                <a16:creationId xmlns:a16="http://schemas.microsoft.com/office/drawing/2014/main" id="{30168B51-448F-EE03-EC29-DB7D03597F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61366" y="4009254"/>
            <a:ext cx="715264" cy="715264"/>
          </a:xfrm>
          <a:prstGeom prst="rect">
            <a:avLst/>
          </a:prstGeom>
        </p:spPr>
      </p:pic>
      <p:pic>
        <p:nvPicPr>
          <p:cNvPr id="23" name="Graphic 38">
            <a:extLst>
              <a:ext uri="{FF2B5EF4-FFF2-40B4-BE49-F238E27FC236}">
                <a16:creationId xmlns:a16="http://schemas.microsoft.com/office/drawing/2014/main" id="{2F379D9B-33DE-9C98-1196-A43E6E601F9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84253" y="3780654"/>
            <a:ext cx="457200" cy="457200"/>
          </a:xfrm>
          <a:prstGeom prst="rect">
            <a:avLst/>
          </a:prstGeom>
        </p:spPr>
      </p:pic>
      <p:sp>
        <p:nvSpPr>
          <p:cNvPr id="24" name="TextBox 29">
            <a:extLst>
              <a:ext uri="{FF2B5EF4-FFF2-40B4-BE49-F238E27FC236}">
                <a16:creationId xmlns:a16="http://schemas.microsoft.com/office/drawing/2014/main" id="{61CF3F00-3740-CAD3-3B1F-A80486EA3320}"/>
              </a:ext>
            </a:extLst>
          </p:cNvPr>
          <p:cNvSpPr txBox="1">
            <a:spLocks noChangeArrowheads="1"/>
          </p:cNvSpPr>
          <p:nvPr/>
        </p:nvSpPr>
        <p:spPr bwMode="auto">
          <a:xfrm>
            <a:off x="7289749" y="4594117"/>
            <a:ext cx="14368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Cross-account access IAM role</a:t>
            </a:r>
          </a:p>
        </p:txBody>
      </p:sp>
      <p:pic>
        <p:nvPicPr>
          <p:cNvPr id="25" name="Graphic 37">
            <a:extLst>
              <a:ext uri="{FF2B5EF4-FFF2-40B4-BE49-F238E27FC236}">
                <a16:creationId xmlns:a16="http://schemas.microsoft.com/office/drawing/2014/main" id="{5D2F7105-0137-4A5F-89C0-54057B79E6E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27602" y="4027407"/>
            <a:ext cx="715264" cy="715264"/>
          </a:xfrm>
          <a:prstGeom prst="rect">
            <a:avLst/>
          </a:prstGeom>
        </p:spPr>
      </p:pic>
      <p:pic>
        <p:nvPicPr>
          <p:cNvPr id="26" name="Graphic 38">
            <a:extLst>
              <a:ext uri="{FF2B5EF4-FFF2-40B4-BE49-F238E27FC236}">
                <a16:creationId xmlns:a16="http://schemas.microsoft.com/office/drawing/2014/main" id="{535D53BA-A91A-280F-6ED8-11F412BC0C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41208" y="3762935"/>
            <a:ext cx="457200" cy="457200"/>
          </a:xfrm>
          <a:prstGeom prst="rect">
            <a:avLst/>
          </a:prstGeom>
        </p:spPr>
      </p:pic>
      <p:sp>
        <p:nvSpPr>
          <p:cNvPr id="27" name="Rectangle 19">
            <a:extLst>
              <a:ext uri="{FF2B5EF4-FFF2-40B4-BE49-F238E27FC236}">
                <a16:creationId xmlns:a16="http://schemas.microsoft.com/office/drawing/2014/main" id="{0983289F-F966-B2B8-2881-CB33AE331814}"/>
              </a:ext>
            </a:extLst>
          </p:cNvPr>
          <p:cNvSpPr/>
          <p:nvPr/>
        </p:nvSpPr>
        <p:spPr bwMode="ltGray">
          <a:xfrm>
            <a:off x="8366432" y="2201625"/>
            <a:ext cx="2899879" cy="89344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Arrow: Right 20">
            <a:extLst>
              <a:ext uri="{FF2B5EF4-FFF2-40B4-BE49-F238E27FC236}">
                <a16:creationId xmlns:a16="http://schemas.microsoft.com/office/drawing/2014/main" id="{44E5E52C-BB49-B64B-2F65-59C9C2A3C5AE}"/>
              </a:ext>
            </a:extLst>
          </p:cNvPr>
          <p:cNvSpPr/>
          <p:nvPr/>
        </p:nvSpPr>
        <p:spPr bwMode="ltGray">
          <a:xfrm rot="5400000">
            <a:off x="8153681" y="3199283"/>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21">
            <a:extLst>
              <a:ext uri="{FF2B5EF4-FFF2-40B4-BE49-F238E27FC236}">
                <a16:creationId xmlns:a16="http://schemas.microsoft.com/office/drawing/2014/main" id="{FD9F6B90-C420-BE2D-325A-36DA691197B0}"/>
              </a:ext>
            </a:extLst>
          </p:cNvPr>
          <p:cNvSpPr txBox="1"/>
          <p:nvPr/>
        </p:nvSpPr>
        <p:spPr>
          <a:xfrm>
            <a:off x="8490796" y="2359884"/>
            <a:ext cx="3420533" cy="616964"/>
          </a:xfrm>
          <a:prstGeom prst="rect">
            <a:avLst/>
          </a:prstGeom>
          <a:noFill/>
        </p:spPr>
        <p:txBody>
          <a:bodyPr wrap="square" lIns="0" tIns="0" rIns="0" bIns="0" rtlCol="0">
            <a:spAutoFit/>
          </a:bodyPr>
          <a:lstStyle/>
          <a:p>
            <a:r>
              <a:rPr lang="en-US" sz="1100" dirty="0"/>
              <a:t>{       “ Effect” : “Allow”,</a:t>
            </a:r>
          </a:p>
          <a:p>
            <a:r>
              <a:rPr lang="en-US" sz="1100" dirty="0"/>
              <a:t>	“Action” : “dynamodb:GetItem”,</a:t>
            </a:r>
          </a:p>
          <a:p>
            <a:r>
              <a:rPr lang="en-US" sz="1100" dirty="0"/>
              <a:t>	“Resource”: “DynamoDB table ARN”}</a:t>
            </a:r>
          </a:p>
        </p:txBody>
      </p:sp>
      <p:sp>
        <p:nvSpPr>
          <p:cNvPr id="41" name="Rectangle 22">
            <a:extLst>
              <a:ext uri="{FF2B5EF4-FFF2-40B4-BE49-F238E27FC236}">
                <a16:creationId xmlns:a16="http://schemas.microsoft.com/office/drawing/2014/main" id="{53E0B068-BA44-0031-B0D4-65901097EF10}"/>
              </a:ext>
            </a:extLst>
          </p:cNvPr>
          <p:cNvSpPr/>
          <p:nvPr/>
        </p:nvSpPr>
        <p:spPr bwMode="ltGray">
          <a:xfrm>
            <a:off x="6475543" y="5598440"/>
            <a:ext cx="3108724" cy="8891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24">
            <a:extLst>
              <a:ext uri="{FF2B5EF4-FFF2-40B4-BE49-F238E27FC236}">
                <a16:creationId xmlns:a16="http://schemas.microsoft.com/office/drawing/2014/main" id="{853C3373-26C1-ACCE-DD8F-C587156C2A8B}"/>
              </a:ext>
            </a:extLst>
          </p:cNvPr>
          <p:cNvSpPr txBox="1"/>
          <p:nvPr/>
        </p:nvSpPr>
        <p:spPr>
          <a:xfrm>
            <a:off x="6586976" y="5773449"/>
            <a:ext cx="3420533" cy="616964"/>
          </a:xfrm>
          <a:prstGeom prst="rect">
            <a:avLst/>
          </a:prstGeom>
          <a:noFill/>
        </p:spPr>
        <p:txBody>
          <a:bodyPr wrap="square" lIns="0" tIns="0" rIns="0" bIns="0" rtlCol="0">
            <a:spAutoFit/>
          </a:bodyPr>
          <a:lstStyle/>
          <a:p>
            <a:r>
              <a:rPr lang="en-US" sz="1100" dirty="0"/>
              <a:t>{       “ Effect” : “Allow”,</a:t>
            </a:r>
          </a:p>
          <a:p>
            <a:r>
              <a:rPr lang="en-US" sz="1100" dirty="0"/>
              <a:t>	“Action” : “</a:t>
            </a:r>
            <a:r>
              <a:rPr lang="en-US" sz="1100" dirty="0" err="1"/>
              <a:t>sts:AssumeRole</a:t>
            </a:r>
            <a:r>
              <a:rPr lang="en-US" sz="1100" dirty="0"/>
              <a:t>”,</a:t>
            </a:r>
          </a:p>
          <a:p>
            <a:r>
              <a:rPr lang="en-US" sz="1100" dirty="0"/>
              <a:t>	“Principal”: { “AWS” : </a:t>
            </a:r>
            <a:r>
              <a:rPr lang="en-US" sz="1100" dirty="0" err="1"/>
              <a:t>accountA</a:t>
            </a:r>
            <a:r>
              <a:rPr lang="en-US" sz="1100" dirty="0"/>
              <a:t> root”} }</a:t>
            </a:r>
          </a:p>
        </p:txBody>
      </p:sp>
      <p:sp>
        <p:nvSpPr>
          <p:cNvPr id="43" name="Arrow: Right 28">
            <a:extLst>
              <a:ext uri="{FF2B5EF4-FFF2-40B4-BE49-F238E27FC236}">
                <a16:creationId xmlns:a16="http://schemas.microsoft.com/office/drawing/2014/main" id="{2B9665A1-802B-AE24-4892-3AD50640ADCB}"/>
              </a:ext>
            </a:extLst>
          </p:cNvPr>
          <p:cNvSpPr/>
          <p:nvPr/>
        </p:nvSpPr>
        <p:spPr bwMode="ltGray">
          <a:xfrm rot="16200000">
            <a:off x="7758566" y="5087315"/>
            <a:ext cx="613606" cy="4247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29">
            <a:extLst>
              <a:ext uri="{FF2B5EF4-FFF2-40B4-BE49-F238E27FC236}">
                <a16:creationId xmlns:a16="http://schemas.microsoft.com/office/drawing/2014/main" id="{BF97A1F7-3DEE-720B-67F6-450CCDB9647C}"/>
              </a:ext>
            </a:extLst>
          </p:cNvPr>
          <p:cNvSpPr/>
          <p:nvPr/>
        </p:nvSpPr>
        <p:spPr bwMode="ltGray">
          <a:xfrm>
            <a:off x="2828719" y="2181992"/>
            <a:ext cx="3267281" cy="89344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Right 30">
            <a:extLst>
              <a:ext uri="{FF2B5EF4-FFF2-40B4-BE49-F238E27FC236}">
                <a16:creationId xmlns:a16="http://schemas.microsoft.com/office/drawing/2014/main" id="{50E5432E-36B4-F779-7851-4AD42CC10935}"/>
              </a:ext>
            </a:extLst>
          </p:cNvPr>
          <p:cNvSpPr/>
          <p:nvPr/>
        </p:nvSpPr>
        <p:spPr bwMode="ltGray">
          <a:xfrm rot="5400000">
            <a:off x="2615968" y="3179650"/>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31">
            <a:extLst>
              <a:ext uri="{FF2B5EF4-FFF2-40B4-BE49-F238E27FC236}">
                <a16:creationId xmlns:a16="http://schemas.microsoft.com/office/drawing/2014/main" id="{773D05E2-2D79-7C11-9C57-BFE4011DC310}"/>
              </a:ext>
            </a:extLst>
          </p:cNvPr>
          <p:cNvSpPr txBox="1"/>
          <p:nvPr/>
        </p:nvSpPr>
        <p:spPr>
          <a:xfrm>
            <a:off x="2923389" y="2313540"/>
            <a:ext cx="3420533" cy="616964"/>
          </a:xfrm>
          <a:prstGeom prst="rect">
            <a:avLst/>
          </a:prstGeom>
          <a:noFill/>
        </p:spPr>
        <p:txBody>
          <a:bodyPr wrap="square" lIns="0" tIns="0" rIns="0" bIns="0" rtlCol="0">
            <a:spAutoFit/>
          </a:bodyPr>
          <a:lstStyle/>
          <a:p>
            <a:r>
              <a:rPr lang="en-US" sz="1100" dirty="0"/>
              <a:t>{       “ Effect” : “Allow”,</a:t>
            </a:r>
          </a:p>
          <a:p>
            <a:r>
              <a:rPr lang="en-US" sz="1100" dirty="0"/>
              <a:t>	“Action” : “</a:t>
            </a:r>
            <a:r>
              <a:rPr lang="en-US" sz="1100" dirty="0" err="1"/>
              <a:t>sts:AssumeRole</a:t>
            </a:r>
            <a:r>
              <a:rPr lang="en-US" sz="1100" dirty="0"/>
              <a:t>”,</a:t>
            </a:r>
          </a:p>
          <a:p>
            <a:r>
              <a:rPr lang="en-US" sz="1100" dirty="0"/>
              <a:t>	“Resource”: “ARN for cross-account IAM role}</a:t>
            </a:r>
          </a:p>
        </p:txBody>
      </p:sp>
    </p:spTree>
    <p:extLst>
      <p:ext uri="{BB962C8B-B14F-4D97-AF65-F5344CB8AC3E}">
        <p14:creationId xmlns:p14="http://schemas.microsoft.com/office/powerpoint/2010/main" val="36151653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cross-account access</a:t>
            </a:r>
          </a:p>
        </p:txBody>
      </p:sp>
      <p:sp>
        <p:nvSpPr>
          <p:cNvPr id="2" name="TextBox 10">
            <a:extLst>
              <a:ext uri="{FF2B5EF4-FFF2-40B4-BE49-F238E27FC236}">
                <a16:creationId xmlns:a16="http://schemas.microsoft.com/office/drawing/2014/main" id="{BBA08D07-45B8-34D1-30A0-0153B4A0E072}"/>
              </a:ext>
            </a:extLst>
          </p:cNvPr>
          <p:cNvSpPr txBox="1"/>
          <p:nvPr/>
        </p:nvSpPr>
        <p:spPr>
          <a:xfrm>
            <a:off x="355380" y="1630438"/>
            <a:ext cx="11172591" cy="505523"/>
          </a:xfrm>
          <a:prstGeom prst="rect">
            <a:avLst/>
          </a:prstGeom>
          <a:noFill/>
        </p:spPr>
        <p:txBody>
          <a:bodyPr wrap="square" lIns="0" tIns="0" rIns="0" bIns="0" rtlCol="0">
            <a:spAutoFit/>
          </a:bodyPr>
          <a:lstStyle/>
          <a:p>
            <a:r>
              <a:rPr lang="en-US" dirty="0"/>
              <a:t>Some of the AWS services do not support resource-based policies. In such cases, you need to define a cross-account IAM role. </a:t>
            </a:r>
          </a:p>
        </p:txBody>
      </p:sp>
      <p:sp>
        <p:nvSpPr>
          <p:cNvPr id="6" name="Rectangle 1">
            <a:extLst>
              <a:ext uri="{FF2B5EF4-FFF2-40B4-BE49-F238E27FC236}">
                <a16:creationId xmlns:a16="http://schemas.microsoft.com/office/drawing/2014/main" id="{667302CD-DBEC-D776-F1CE-4B93021D12FA}"/>
              </a:ext>
            </a:extLst>
          </p:cNvPr>
          <p:cNvSpPr/>
          <p:nvPr/>
        </p:nvSpPr>
        <p:spPr>
          <a:xfrm>
            <a:off x="1002911" y="3184528"/>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7" name="Graphic 4">
            <a:extLst>
              <a:ext uri="{FF2B5EF4-FFF2-40B4-BE49-F238E27FC236}">
                <a16:creationId xmlns:a16="http://schemas.microsoft.com/office/drawing/2014/main" id="{A3B61C67-7161-DA01-F730-D5B843A5654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02911" y="3184528"/>
            <a:ext cx="381000" cy="381000"/>
          </a:xfrm>
          <a:prstGeom prst="rect">
            <a:avLst/>
          </a:prstGeom>
        </p:spPr>
      </p:pic>
      <p:sp>
        <p:nvSpPr>
          <p:cNvPr id="8" name="Rectangle 2">
            <a:extLst>
              <a:ext uri="{FF2B5EF4-FFF2-40B4-BE49-F238E27FC236}">
                <a16:creationId xmlns:a16="http://schemas.microsoft.com/office/drawing/2014/main" id="{65C5E809-3217-9558-CEAA-8E1196AD673B}"/>
              </a:ext>
            </a:extLst>
          </p:cNvPr>
          <p:cNvSpPr/>
          <p:nvPr/>
        </p:nvSpPr>
        <p:spPr>
          <a:xfrm>
            <a:off x="6720733" y="3184528"/>
            <a:ext cx="4223845" cy="2324449"/>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sp>
        <p:nvSpPr>
          <p:cNvPr id="9" name="TextBox 19">
            <a:extLst>
              <a:ext uri="{FF2B5EF4-FFF2-40B4-BE49-F238E27FC236}">
                <a16:creationId xmlns:a16="http://schemas.microsoft.com/office/drawing/2014/main" id="{4F4F511C-6F6D-D29B-846F-CCAC1D1E5675}"/>
              </a:ext>
            </a:extLst>
          </p:cNvPr>
          <p:cNvSpPr txBox="1">
            <a:spLocks noChangeArrowheads="1"/>
          </p:cNvSpPr>
          <p:nvPr/>
        </p:nvSpPr>
        <p:spPr bwMode="auto">
          <a:xfrm>
            <a:off x="8988524" y="4706799"/>
            <a:ext cx="1566894"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DynamoDB table</a:t>
            </a:r>
          </a:p>
        </p:txBody>
      </p:sp>
      <p:pic>
        <p:nvPicPr>
          <p:cNvPr id="10" name="Graphic 37">
            <a:extLst>
              <a:ext uri="{FF2B5EF4-FFF2-40B4-BE49-F238E27FC236}">
                <a16:creationId xmlns:a16="http://schemas.microsoft.com/office/drawing/2014/main" id="{DFA7AD2D-A435-7C1E-851D-7040575547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46589" y="3661196"/>
            <a:ext cx="1050765" cy="1050765"/>
          </a:xfrm>
          <a:prstGeom prst="rect">
            <a:avLst/>
          </a:prstGeom>
        </p:spPr>
      </p:pic>
      <p:pic>
        <p:nvPicPr>
          <p:cNvPr id="11" name="Graphic 4">
            <a:extLst>
              <a:ext uri="{FF2B5EF4-FFF2-40B4-BE49-F238E27FC236}">
                <a16:creationId xmlns:a16="http://schemas.microsoft.com/office/drawing/2014/main" id="{CEF3CCA7-AD47-CBFF-6533-0AE1280D991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716110" y="3177621"/>
            <a:ext cx="381000" cy="381000"/>
          </a:xfrm>
          <a:prstGeom prst="rect">
            <a:avLst/>
          </a:prstGeom>
        </p:spPr>
      </p:pic>
      <p:sp>
        <p:nvSpPr>
          <p:cNvPr id="12" name="TextBox 29">
            <a:extLst>
              <a:ext uri="{FF2B5EF4-FFF2-40B4-BE49-F238E27FC236}">
                <a16:creationId xmlns:a16="http://schemas.microsoft.com/office/drawing/2014/main" id="{5B0616FE-C3C0-CE83-2299-BD05F0ADFD80}"/>
              </a:ext>
            </a:extLst>
          </p:cNvPr>
          <p:cNvSpPr txBox="1">
            <a:spLocks noChangeArrowheads="1"/>
          </p:cNvSpPr>
          <p:nvPr/>
        </p:nvSpPr>
        <p:spPr bwMode="auto">
          <a:xfrm>
            <a:off x="1788920" y="4597214"/>
            <a:ext cx="1260156"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Caller IAM role</a:t>
            </a:r>
          </a:p>
        </p:txBody>
      </p:sp>
      <p:pic>
        <p:nvPicPr>
          <p:cNvPr id="13" name="Graphic 37">
            <a:extLst>
              <a:ext uri="{FF2B5EF4-FFF2-40B4-BE49-F238E27FC236}">
                <a16:creationId xmlns:a16="http://schemas.microsoft.com/office/drawing/2014/main" id="{717BD136-6146-0A38-B2EE-71BD720FE2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61366" y="4009254"/>
            <a:ext cx="715264" cy="715264"/>
          </a:xfrm>
          <a:prstGeom prst="rect">
            <a:avLst/>
          </a:prstGeom>
        </p:spPr>
      </p:pic>
      <p:pic>
        <p:nvPicPr>
          <p:cNvPr id="28" name="Graphic 38">
            <a:extLst>
              <a:ext uri="{FF2B5EF4-FFF2-40B4-BE49-F238E27FC236}">
                <a16:creationId xmlns:a16="http://schemas.microsoft.com/office/drawing/2014/main" id="{CE6C7068-7170-05DF-EE64-1DF455425C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84253" y="3780654"/>
            <a:ext cx="457200" cy="457200"/>
          </a:xfrm>
          <a:prstGeom prst="rect">
            <a:avLst/>
          </a:prstGeom>
        </p:spPr>
      </p:pic>
      <p:sp>
        <p:nvSpPr>
          <p:cNvPr id="29" name="TextBox 29">
            <a:extLst>
              <a:ext uri="{FF2B5EF4-FFF2-40B4-BE49-F238E27FC236}">
                <a16:creationId xmlns:a16="http://schemas.microsoft.com/office/drawing/2014/main" id="{F867F550-FC85-6773-4E09-79E8995836C7}"/>
              </a:ext>
            </a:extLst>
          </p:cNvPr>
          <p:cNvSpPr txBox="1">
            <a:spLocks noChangeArrowheads="1"/>
          </p:cNvSpPr>
          <p:nvPr/>
        </p:nvSpPr>
        <p:spPr bwMode="auto">
          <a:xfrm>
            <a:off x="7289749" y="4594117"/>
            <a:ext cx="14368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Cross-account access IAM role</a:t>
            </a:r>
          </a:p>
        </p:txBody>
      </p:sp>
      <p:pic>
        <p:nvPicPr>
          <p:cNvPr id="30" name="Graphic 37">
            <a:extLst>
              <a:ext uri="{FF2B5EF4-FFF2-40B4-BE49-F238E27FC236}">
                <a16:creationId xmlns:a16="http://schemas.microsoft.com/office/drawing/2014/main" id="{A9366EBD-78A5-332F-657E-E89B1D1C68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27602" y="4027407"/>
            <a:ext cx="715264" cy="715264"/>
          </a:xfrm>
          <a:prstGeom prst="rect">
            <a:avLst/>
          </a:prstGeom>
        </p:spPr>
      </p:pic>
      <p:pic>
        <p:nvPicPr>
          <p:cNvPr id="31" name="Graphic 38">
            <a:extLst>
              <a:ext uri="{FF2B5EF4-FFF2-40B4-BE49-F238E27FC236}">
                <a16:creationId xmlns:a16="http://schemas.microsoft.com/office/drawing/2014/main" id="{E6329EF7-A5D5-977B-9CC7-9180CFD2083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41208" y="3762935"/>
            <a:ext cx="457200" cy="457200"/>
          </a:xfrm>
          <a:prstGeom prst="rect">
            <a:avLst/>
          </a:prstGeom>
        </p:spPr>
      </p:pic>
      <p:sp>
        <p:nvSpPr>
          <p:cNvPr id="32" name="Rectangle 19">
            <a:extLst>
              <a:ext uri="{FF2B5EF4-FFF2-40B4-BE49-F238E27FC236}">
                <a16:creationId xmlns:a16="http://schemas.microsoft.com/office/drawing/2014/main" id="{86B7B2C3-ACFD-F1CE-D570-AF64A151D854}"/>
              </a:ext>
            </a:extLst>
          </p:cNvPr>
          <p:cNvSpPr/>
          <p:nvPr/>
        </p:nvSpPr>
        <p:spPr bwMode="ltGray">
          <a:xfrm>
            <a:off x="8366432" y="2201625"/>
            <a:ext cx="2899879" cy="89344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Arrow: Right 20">
            <a:extLst>
              <a:ext uri="{FF2B5EF4-FFF2-40B4-BE49-F238E27FC236}">
                <a16:creationId xmlns:a16="http://schemas.microsoft.com/office/drawing/2014/main" id="{13C2590A-4770-9F75-05F0-E65E2E7088FA}"/>
              </a:ext>
            </a:extLst>
          </p:cNvPr>
          <p:cNvSpPr/>
          <p:nvPr/>
        </p:nvSpPr>
        <p:spPr bwMode="ltGray">
          <a:xfrm rot="5400000">
            <a:off x="8153681" y="3199283"/>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21">
            <a:extLst>
              <a:ext uri="{FF2B5EF4-FFF2-40B4-BE49-F238E27FC236}">
                <a16:creationId xmlns:a16="http://schemas.microsoft.com/office/drawing/2014/main" id="{C0781F41-079D-B8EE-1E1C-FF68D2A54AD9}"/>
              </a:ext>
            </a:extLst>
          </p:cNvPr>
          <p:cNvSpPr txBox="1"/>
          <p:nvPr/>
        </p:nvSpPr>
        <p:spPr>
          <a:xfrm>
            <a:off x="8490796" y="2359884"/>
            <a:ext cx="3420533" cy="616964"/>
          </a:xfrm>
          <a:prstGeom prst="rect">
            <a:avLst/>
          </a:prstGeom>
          <a:noFill/>
        </p:spPr>
        <p:txBody>
          <a:bodyPr wrap="square" lIns="0" tIns="0" rIns="0" bIns="0" rtlCol="0">
            <a:spAutoFit/>
          </a:bodyPr>
          <a:lstStyle/>
          <a:p>
            <a:r>
              <a:rPr lang="en-US" sz="1100" dirty="0"/>
              <a:t>{       “ Effect” : “Allow”,</a:t>
            </a:r>
          </a:p>
          <a:p>
            <a:r>
              <a:rPr lang="en-US" sz="1100" dirty="0"/>
              <a:t>	“Action” : “dynamodb:GetItem”,</a:t>
            </a:r>
          </a:p>
          <a:p>
            <a:r>
              <a:rPr lang="en-US" sz="1100" dirty="0"/>
              <a:t>	“Resource”: “DynamoDB table ARN”}</a:t>
            </a:r>
          </a:p>
        </p:txBody>
      </p:sp>
      <p:sp>
        <p:nvSpPr>
          <p:cNvPr id="35" name="Rectangle 22">
            <a:extLst>
              <a:ext uri="{FF2B5EF4-FFF2-40B4-BE49-F238E27FC236}">
                <a16:creationId xmlns:a16="http://schemas.microsoft.com/office/drawing/2014/main" id="{319D76E4-9F86-A721-BACC-E02AFF3BACF4}"/>
              </a:ext>
            </a:extLst>
          </p:cNvPr>
          <p:cNvSpPr/>
          <p:nvPr/>
        </p:nvSpPr>
        <p:spPr bwMode="ltGray">
          <a:xfrm>
            <a:off x="6475543" y="5598440"/>
            <a:ext cx="3108724" cy="88916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extBox 24">
            <a:extLst>
              <a:ext uri="{FF2B5EF4-FFF2-40B4-BE49-F238E27FC236}">
                <a16:creationId xmlns:a16="http://schemas.microsoft.com/office/drawing/2014/main" id="{C8BBDE43-8F86-C963-9DD8-CDC62859054C}"/>
              </a:ext>
            </a:extLst>
          </p:cNvPr>
          <p:cNvSpPr txBox="1"/>
          <p:nvPr/>
        </p:nvSpPr>
        <p:spPr>
          <a:xfrm>
            <a:off x="6586976" y="5773449"/>
            <a:ext cx="3420533" cy="616964"/>
          </a:xfrm>
          <a:prstGeom prst="rect">
            <a:avLst/>
          </a:prstGeom>
          <a:noFill/>
        </p:spPr>
        <p:txBody>
          <a:bodyPr wrap="square" lIns="0" tIns="0" rIns="0" bIns="0" rtlCol="0">
            <a:spAutoFit/>
          </a:bodyPr>
          <a:lstStyle/>
          <a:p>
            <a:r>
              <a:rPr lang="en-US" sz="1100" dirty="0"/>
              <a:t>{       “ Effect” : “Allow”,</a:t>
            </a:r>
          </a:p>
          <a:p>
            <a:r>
              <a:rPr lang="en-US" sz="1100" dirty="0"/>
              <a:t>	“Action” : “</a:t>
            </a:r>
            <a:r>
              <a:rPr lang="en-US" sz="1100" dirty="0" err="1"/>
              <a:t>sts:AssumeRole</a:t>
            </a:r>
            <a:r>
              <a:rPr lang="en-US" sz="1100" dirty="0"/>
              <a:t>”,</a:t>
            </a:r>
          </a:p>
          <a:p>
            <a:r>
              <a:rPr lang="en-US" sz="1100" dirty="0"/>
              <a:t>	“Principal”: { “AWS” : </a:t>
            </a:r>
            <a:r>
              <a:rPr lang="en-US" sz="1100" dirty="0" err="1"/>
              <a:t>accountA</a:t>
            </a:r>
            <a:r>
              <a:rPr lang="en-US" sz="1100" dirty="0"/>
              <a:t> root”} }</a:t>
            </a:r>
          </a:p>
        </p:txBody>
      </p:sp>
      <p:sp>
        <p:nvSpPr>
          <p:cNvPr id="37" name="Arrow: Right 28">
            <a:extLst>
              <a:ext uri="{FF2B5EF4-FFF2-40B4-BE49-F238E27FC236}">
                <a16:creationId xmlns:a16="http://schemas.microsoft.com/office/drawing/2014/main" id="{ADC74D36-5B21-D723-397E-913155251729}"/>
              </a:ext>
            </a:extLst>
          </p:cNvPr>
          <p:cNvSpPr/>
          <p:nvPr/>
        </p:nvSpPr>
        <p:spPr bwMode="ltGray">
          <a:xfrm rot="16200000">
            <a:off x="7758566" y="5087315"/>
            <a:ext cx="613606" cy="42473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29">
            <a:extLst>
              <a:ext uri="{FF2B5EF4-FFF2-40B4-BE49-F238E27FC236}">
                <a16:creationId xmlns:a16="http://schemas.microsoft.com/office/drawing/2014/main" id="{C75DAAB2-0BFC-CC50-6A81-EE1CE61D7975}"/>
              </a:ext>
            </a:extLst>
          </p:cNvPr>
          <p:cNvSpPr/>
          <p:nvPr/>
        </p:nvSpPr>
        <p:spPr bwMode="ltGray">
          <a:xfrm>
            <a:off x="2828719" y="2181992"/>
            <a:ext cx="3267281" cy="89344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Right 30">
            <a:extLst>
              <a:ext uri="{FF2B5EF4-FFF2-40B4-BE49-F238E27FC236}">
                <a16:creationId xmlns:a16="http://schemas.microsoft.com/office/drawing/2014/main" id="{E3166AA5-D73F-3A84-8C6B-6A0F66341B19}"/>
              </a:ext>
            </a:extLst>
          </p:cNvPr>
          <p:cNvSpPr/>
          <p:nvPr/>
        </p:nvSpPr>
        <p:spPr bwMode="ltGray">
          <a:xfrm rot="5400000">
            <a:off x="2615968" y="3179650"/>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31">
            <a:extLst>
              <a:ext uri="{FF2B5EF4-FFF2-40B4-BE49-F238E27FC236}">
                <a16:creationId xmlns:a16="http://schemas.microsoft.com/office/drawing/2014/main" id="{41E56589-B68F-EFF2-A661-684ED1993B3B}"/>
              </a:ext>
            </a:extLst>
          </p:cNvPr>
          <p:cNvSpPr txBox="1"/>
          <p:nvPr/>
        </p:nvSpPr>
        <p:spPr>
          <a:xfrm>
            <a:off x="2923389" y="2313540"/>
            <a:ext cx="3420533" cy="616964"/>
          </a:xfrm>
          <a:prstGeom prst="rect">
            <a:avLst/>
          </a:prstGeom>
          <a:noFill/>
        </p:spPr>
        <p:txBody>
          <a:bodyPr wrap="square" lIns="0" tIns="0" rIns="0" bIns="0" rtlCol="0">
            <a:spAutoFit/>
          </a:bodyPr>
          <a:lstStyle/>
          <a:p>
            <a:r>
              <a:rPr lang="en-US" sz="1100" dirty="0"/>
              <a:t>{       “ Effect” : “Allow”,</a:t>
            </a:r>
          </a:p>
          <a:p>
            <a:r>
              <a:rPr lang="en-US" sz="1100" dirty="0"/>
              <a:t>	“Action” : “</a:t>
            </a:r>
            <a:r>
              <a:rPr lang="en-US" sz="1100" dirty="0" err="1"/>
              <a:t>sts:AssumeRole</a:t>
            </a:r>
            <a:r>
              <a:rPr lang="en-US" sz="1100" dirty="0"/>
              <a:t>”,</a:t>
            </a:r>
          </a:p>
          <a:p>
            <a:r>
              <a:rPr lang="en-US" sz="1100" dirty="0"/>
              <a:t>	“Resource”: “ARN for cross-account IAM role}</a:t>
            </a:r>
          </a:p>
        </p:txBody>
      </p:sp>
      <p:sp>
        <p:nvSpPr>
          <p:cNvPr id="49" name="Arrow: Right 23">
            <a:extLst>
              <a:ext uri="{FF2B5EF4-FFF2-40B4-BE49-F238E27FC236}">
                <a16:creationId xmlns:a16="http://schemas.microsoft.com/office/drawing/2014/main" id="{0630A94F-0319-3428-E313-B3075128E835}"/>
              </a:ext>
            </a:extLst>
          </p:cNvPr>
          <p:cNvSpPr/>
          <p:nvPr/>
        </p:nvSpPr>
        <p:spPr bwMode="ltGray">
          <a:xfrm>
            <a:off x="3152739" y="4163153"/>
            <a:ext cx="4474863" cy="46795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Right 26">
            <a:extLst>
              <a:ext uri="{FF2B5EF4-FFF2-40B4-BE49-F238E27FC236}">
                <a16:creationId xmlns:a16="http://schemas.microsoft.com/office/drawing/2014/main" id="{CCB65472-FAFA-D29A-F5F9-B03CCF11CF53}"/>
              </a:ext>
            </a:extLst>
          </p:cNvPr>
          <p:cNvSpPr/>
          <p:nvPr/>
        </p:nvSpPr>
        <p:spPr bwMode="ltGray">
          <a:xfrm>
            <a:off x="8461102" y="4215210"/>
            <a:ext cx="686975" cy="46795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3623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Objectives</a:t>
            </a:r>
          </a:p>
        </p:txBody>
      </p:sp>
      <p:sp>
        <p:nvSpPr>
          <p:cNvPr id="3" name="TextBox 2">
            <a:extLst>
              <a:ext uri="{FF2B5EF4-FFF2-40B4-BE49-F238E27FC236}">
                <a16:creationId xmlns:a16="http://schemas.microsoft.com/office/drawing/2014/main" id="{1AFC0762-F4AA-DE8A-E3F5-4763F425B133}"/>
              </a:ext>
            </a:extLst>
          </p:cNvPr>
          <p:cNvSpPr txBox="1"/>
          <p:nvPr/>
        </p:nvSpPr>
        <p:spPr>
          <a:xfrm>
            <a:off x="326268" y="2111499"/>
            <a:ext cx="10900090" cy="1200329"/>
          </a:xfrm>
          <a:prstGeom prst="rect">
            <a:avLst/>
          </a:prstGeom>
          <a:noFill/>
        </p:spPr>
        <p:txBody>
          <a:bodyPr wrap="square">
            <a:spAutoFit/>
          </a:bodyPr>
          <a:lstStyle/>
          <a:p>
            <a:pPr algn="just"/>
            <a:r>
              <a:rPr lang="es-ES" i="1" dirty="0"/>
              <a:t>La asignatura de</a:t>
            </a:r>
            <a:r>
              <a:rPr lang="es-ES" b="1" i="1" dirty="0"/>
              <a:t> Big Data en la Industria </a:t>
            </a:r>
            <a:r>
              <a:rPr lang="es-ES" i="1" dirty="0"/>
              <a:t>pretende acercar al alumno a las múltiples aplicaciones y </a:t>
            </a:r>
            <a:r>
              <a:rPr lang="es-ES" b="1" i="1" dirty="0"/>
              <a:t>casos de uso </a:t>
            </a:r>
            <a:r>
              <a:rPr lang="es-ES" i="1" dirty="0"/>
              <a:t>que tiene el Big Data en el mundo real. Se expone al alumno a distintas situaciones y contextos para que vea qué alternativas hay en el mercado para solucionar un problema determinado y cómo el enfoque con tecnologías Big Data puede ayudar a mejorar las prestaciones de los sistemas actuales. </a:t>
            </a:r>
          </a:p>
        </p:txBody>
      </p:sp>
      <p:sp>
        <p:nvSpPr>
          <p:cNvPr id="8" name="TextBox 7">
            <a:extLst>
              <a:ext uri="{FF2B5EF4-FFF2-40B4-BE49-F238E27FC236}">
                <a16:creationId xmlns:a16="http://schemas.microsoft.com/office/drawing/2014/main" id="{2B8BE26B-1E17-CDAA-67D6-CEC862442EC4}"/>
              </a:ext>
            </a:extLst>
          </p:cNvPr>
          <p:cNvSpPr txBox="1"/>
          <p:nvPr/>
        </p:nvSpPr>
        <p:spPr>
          <a:xfrm>
            <a:off x="326268" y="3500167"/>
            <a:ext cx="11003785" cy="1200329"/>
          </a:xfrm>
          <a:prstGeom prst="rect">
            <a:avLst/>
          </a:prstGeom>
          <a:noFill/>
        </p:spPr>
        <p:txBody>
          <a:bodyPr wrap="square">
            <a:spAutoFit/>
          </a:bodyPr>
          <a:lstStyle/>
          <a:p>
            <a:pPr algn="just"/>
            <a:r>
              <a:rPr lang="es-ES" i="1" dirty="0"/>
              <a:t>El objetivo principal de esta asignatura es que el alumno sea capaz de trasladar todos los conceptos y teoría que se ven a lo largo del máster a </a:t>
            </a:r>
            <a:r>
              <a:rPr lang="es-ES" i="1" u="sng" dirty="0"/>
              <a:t>casos de uso y aplicaciones reales</a:t>
            </a:r>
            <a:r>
              <a:rPr lang="es-ES" i="1" dirty="0"/>
              <a:t>. En esta asignatura el alumno será capaz de entender los requerimientos de un problema Big Data, analizar posibles soluciones y proponer la mejor alternativa tecnológica.</a:t>
            </a:r>
          </a:p>
        </p:txBody>
      </p:sp>
      <p:sp>
        <p:nvSpPr>
          <p:cNvPr id="2" name="Rectangle 4">
            <a:extLst>
              <a:ext uri="{FF2B5EF4-FFF2-40B4-BE49-F238E27FC236}">
                <a16:creationId xmlns:a16="http://schemas.microsoft.com/office/drawing/2014/main" id="{16D59BAC-F06D-498A-280D-0F5FA633805F}"/>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0E35A8E7-C15B-DB24-F634-E75A7C9C296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Course description</a:t>
            </a:r>
          </a:p>
        </p:txBody>
      </p:sp>
    </p:spTree>
    <p:extLst>
      <p:ext uri="{BB962C8B-B14F-4D97-AF65-F5344CB8AC3E}">
        <p14:creationId xmlns:p14="http://schemas.microsoft.com/office/powerpoint/2010/main" val="129772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Managing multi-account environments</a:t>
            </a:r>
          </a:p>
        </p:txBody>
      </p:sp>
      <p:sp>
        <p:nvSpPr>
          <p:cNvPr id="14" name="Rectangle 46">
            <a:extLst>
              <a:ext uri="{FF2B5EF4-FFF2-40B4-BE49-F238E27FC236}">
                <a16:creationId xmlns:a16="http://schemas.microsoft.com/office/drawing/2014/main" id="{C8F83E83-3E35-636C-5D58-6097D022E053}"/>
              </a:ext>
            </a:extLst>
          </p:cNvPr>
          <p:cNvSpPr/>
          <p:nvPr/>
        </p:nvSpPr>
        <p:spPr bwMode="ltGray">
          <a:xfrm>
            <a:off x="6518957" y="3232636"/>
            <a:ext cx="4656532" cy="2367731"/>
          </a:xfrm>
          <a:prstGeom prst="rect">
            <a:avLst/>
          </a:prstGeom>
          <a:solidFill>
            <a:srgbClr val="E0EDDF"/>
          </a:solidFill>
          <a:ln>
            <a:solidFill>
              <a:srgbClr val="F2EB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45">
            <a:extLst>
              <a:ext uri="{FF2B5EF4-FFF2-40B4-BE49-F238E27FC236}">
                <a16:creationId xmlns:a16="http://schemas.microsoft.com/office/drawing/2014/main" id="{B08BFD68-4986-4458-163D-51280551E746}"/>
              </a:ext>
            </a:extLst>
          </p:cNvPr>
          <p:cNvSpPr/>
          <p:nvPr/>
        </p:nvSpPr>
        <p:spPr bwMode="ltGray">
          <a:xfrm>
            <a:off x="1521578" y="3228152"/>
            <a:ext cx="4656532" cy="2367731"/>
          </a:xfrm>
          <a:prstGeom prst="rect">
            <a:avLst/>
          </a:prstGeom>
          <a:solidFill>
            <a:srgbClr val="E6E6E6"/>
          </a:solidFill>
          <a:ln>
            <a:solidFill>
              <a:srgbClr val="F2EB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0">
            <a:extLst>
              <a:ext uri="{FF2B5EF4-FFF2-40B4-BE49-F238E27FC236}">
                <a16:creationId xmlns:a16="http://schemas.microsoft.com/office/drawing/2014/main" id="{85663B0A-5FF7-3390-2B7F-4EE648D14BB5}"/>
              </a:ext>
            </a:extLst>
          </p:cNvPr>
          <p:cNvSpPr txBox="1"/>
          <p:nvPr/>
        </p:nvSpPr>
        <p:spPr>
          <a:xfrm>
            <a:off x="298449" y="1504205"/>
            <a:ext cx="11172591" cy="256224"/>
          </a:xfrm>
          <a:prstGeom prst="rect">
            <a:avLst/>
          </a:prstGeom>
          <a:noFill/>
        </p:spPr>
        <p:txBody>
          <a:bodyPr wrap="square" lIns="0" tIns="0" rIns="0" bIns="0" rtlCol="0">
            <a:spAutoFit/>
          </a:bodyPr>
          <a:lstStyle/>
          <a:p>
            <a:r>
              <a:rPr lang="en-US" b="1" dirty="0"/>
              <a:t>AWS Organizations</a:t>
            </a:r>
          </a:p>
        </p:txBody>
      </p:sp>
      <p:sp>
        <p:nvSpPr>
          <p:cNvPr id="17" name="Rectangle 9">
            <a:extLst>
              <a:ext uri="{FF2B5EF4-FFF2-40B4-BE49-F238E27FC236}">
                <a16:creationId xmlns:a16="http://schemas.microsoft.com/office/drawing/2014/main" id="{757223D4-1F90-6505-3A9A-B0FD6BC498B2}"/>
              </a:ext>
            </a:extLst>
          </p:cNvPr>
          <p:cNvSpPr/>
          <p:nvPr/>
        </p:nvSpPr>
        <p:spPr>
          <a:xfrm>
            <a:off x="1042700" y="2112686"/>
            <a:ext cx="10428340" cy="3868737"/>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8" name="Graphic 28">
            <a:extLst>
              <a:ext uri="{FF2B5EF4-FFF2-40B4-BE49-F238E27FC236}">
                <a16:creationId xmlns:a16="http://schemas.microsoft.com/office/drawing/2014/main" id="{D6B8B85B-554C-79C9-8593-EDC8E47BBDA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42701" y="2111098"/>
            <a:ext cx="381000" cy="381000"/>
          </a:xfrm>
          <a:prstGeom prst="rect">
            <a:avLst/>
          </a:prstGeom>
        </p:spPr>
      </p:pic>
      <p:pic>
        <p:nvPicPr>
          <p:cNvPr id="19" name="Graphic 6">
            <a:extLst>
              <a:ext uri="{FF2B5EF4-FFF2-40B4-BE49-F238E27FC236}">
                <a16:creationId xmlns:a16="http://schemas.microsoft.com/office/drawing/2014/main" id="{71EF5632-F73C-1C32-8AD4-C0FC9A74325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185332" y="2668160"/>
            <a:ext cx="425102" cy="42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34">
            <a:extLst>
              <a:ext uri="{FF2B5EF4-FFF2-40B4-BE49-F238E27FC236}">
                <a16:creationId xmlns:a16="http://schemas.microsoft.com/office/drawing/2014/main" id="{EE33CF9D-ADAC-FB44-27C3-65020EED572B}"/>
              </a:ext>
            </a:extLst>
          </p:cNvPr>
          <p:cNvSpPr/>
          <p:nvPr/>
        </p:nvSpPr>
        <p:spPr>
          <a:xfrm>
            <a:off x="1185333" y="2668160"/>
            <a:ext cx="10172755" cy="3138215"/>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 AWS Organizations</a:t>
            </a:r>
          </a:p>
        </p:txBody>
      </p:sp>
      <p:sp>
        <p:nvSpPr>
          <p:cNvPr id="21" name="Rectangle 35">
            <a:extLst>
              <a:ext uri="{FF2B5EF4-FFF2-40B4-BE49-F238E27FC236}">
                <a16:creationId xmlns:a16="http://schemas.microsoft.com/office/drawing/2014/main" id="{76AEBEDA-9989-9D9A-04C0-0BCF0BAB451F}"/>
              </a:ext>
            </a:extLst>
          </p:cNvPr>
          <p:cNvSpPr/>
          <p:nvPr/>
        </p:nvSpPr>
        <p:spPr>
          <a:xfrm>
            <a:off x="1668933" y="3763183"/>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22" name="Graphic 4">
            <a:extLst>
              <a:ext uri="{FF2B5EF4-FFF2-40B4-BE49-F238E27FC236}">
                <a16:creationId xmlns:a16="http://schemas.microsoft.com/office/drawing/2014/main" id="{057AD190-A489-E8EB-84E2-A5CE8695AF6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68933" y="3763182"/>
            <a:ext cx="284827" cy="284827"/>
          </a:xfrm>
          <a:prstGeom prst="rect">
            <a:avLst/>
          </a:prstGeom>
        </p:spPr>
      </p:pic>
      <p:sp>
        <p:nvSpPr>
          <p:cNvPr id="23" name="Rectangle 37">
            <a:extLst>
              <a:ext uri="{FF2B5EF4-FFF2-40B4-BE49-F238E27FC236}">
                <a16:creationId xmlns:a16="http://schemas.microsoft.com/office/drawing/2014/main" id="{61C04BAE-F9DA-487E-84F4-716B49DF5C21}"/>
              </a:ext>
            </a:extLst>
          </p:cNvPr>
          <p:cNvSpPr/>
          <p:nvPr/>
        </p:nvSpPr>
        <p:spPr>
          <a:xfrm>
            <a:off x="3853333" y="3763182"/>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pic>
        <p:nvPicPr>
          <p:cNvPr id="24" name="Graphic 4">
            <a:extLst>
              <a:ext uri="{FF2B5EF4-FFF2-40B4-BE49-F238E27FC236}">
                <a16:creationId xmlns:a16="http://schemas.microsoft.com/office/drawing/2014/main" id="{4AF94C98-469B-943E-21BC-C215130DC40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853333" y="3763181"/>
            <a:ext cx="284827" cy="284827"/>
          </a:xfrm>
          <a:prstGeom prst="rect">
            <a:avLst/>
          </a:prstGeom>
        </p:spPr>
      </p:pic>
      <p:sp>
        <p:nvSpPr>
          <p:cNvPr id="25" name="Rectangle 39">
            <a:extLst>
              <a:ext uri="{FF2B5EF4-FFF2-40B4-BE49-F238E27FC236}">
                <a16:creationId xmlns:a16="http://schemas.microsoft.com/office/drawing/2014/main" id="{527E3A07-7B6F-9F16-1C4C-301BC80A78CB}"/>
              </a:ext>
            </a:extLst>
          </p:cNvPr>
          <p:cNvSpPr/>
          <p:nvPr/>
        </p:nvSpPr>
        <p:spPr>
          <a:xfrm>
            <a:off x="6610931" y="3722743"/>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C</a:t>
            </a:r>
          </a:p>
        </p:txBody>
      </p:sp>
      <p:pic>
        <p:nvPicPr>
          <p:cNvPr id="26" name="Graphic 4">
            <a:extLst>
              <a:ext uri="{FF2B5EF4-FFF2-40B4-BE49-F238E27FC236}">
                <a16:creationId xmlns:a16="http://schemas.microsoft.com/office/drawing/2014/main" id="{7895D99B-76BA-E0FF-17E9-0F08E6EFDA1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610931" y="3722742"/>
            <a:ext cx="284827" cy="284827"/>
          </a:xfrm>
          <a:prstGeom prst="rect">
            <a:avLst/>
          </a:prstGeom>
        </p:spPr>
      </p:pic>
      <p:sp>
        <p:nvSpPr>
          <p:cNvPr id="27" name="Rectangle 41">
            <a:extLst>
              <a:ext uri="{FF2B5EF4-FFF2-40B4-BE49-F238E27FC236}">
                <a16:creationId xmlns:a16="http://schemas.microsoft.com/office/drawing/2014/main" id="{A2C0D8BB-D931-5DD3-99D6-EA9F315782B3}"/>
              </a:ext>
            </a:extLst>
          </p:cNvPr>
          <p:cNvSpPr/>
          <p:nvPr/>
        </p:nvSpPr>
        <p:spPr>
          <a:xfrm>
            <a:off x="8847223" y="3722742"/>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D</a:t>
            </a:r>
          </a:p>
        </p:txBody>
      </p:sp>
      <p:pic>
        <p:nvPicPr>
          <p:cNvPr id="39" name="Graphic 4">
            <a:extLst>
              <a:ext uri="{FF2B5EF4-FFF2-40B4-BE49-F238E27FC236}">
                <a16:creationId xmlns:a16="http://schemas.microsoft.com/office/drawing/2014/main" id="{F63ED71A-7EB7-2139-70C9-058E0308118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849833" y="3745281"/>
            <a:ext cx="284827" cy="284827"/>
          </a:xfrm>
          <a:prstGeom prst="rect">
            <a:avLst/>
          </a:prstGeom>
        </p:spPr>
      </p:pic>
      <p:sp>
        <p:nvSpPr>
          <p:cNvPr id="40" name="TextBox 16">
            <a:extLst>
              <a:ext uri="{FF2B5EF4-FFF2-40B4-BE49-F238E27FC236}">
                <a16:creationId xmlns:a16="http://schemas.microsoft.com/office/drawing/2014/main" id="{CCF5834A-42F2-60A5-FE7A-BA79544FAE21}"/>
              </a:ext>
            </a:extLst>
          </p:cNvPr>
          <p:cNvSpPr txBox="1">
            <a:spLocks noChangeArrowheads="1"/>
          </p:cNvSpPr>
          <p:nvPr/>
        </p:nvSpPr>
        <p:spPr bwMode="auto">
          <a:xfrm>
            <a:off x="1953760" y="3308454"/>
            <a:ext cx="202251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Organizational unit (OU)</a:t>
            </a:r>
          </a:p>
        </p:txBody>
      </p:sp>
      <p:pic>
        <p:nvPicPr>
          <p:cNvPr id="41" name="Graphic 17">
            <a:extLst>
              <a:ext uri="{FF2B5EF4-FFF2-40B4-BE49-F238E27FC236}">
                <a16:creationId xmlns:a16="http://schemas.microsoft.com/office/drawing/2014/main" id="{4ECD6E92-B972-6910-8E8A-C08F4048DC33}"/>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502594" y="321728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6">
            <a:extLst>
              <a:ext uri="{FF2B5EF4-FFF2-40B4-BE49-F238E27FC236}">
                <a16:creationId xmlns:a16="http://schemas.microsoft.com/office/drawing/2014/main" id="{4CDB5551-D9C9-3B77-4565-78573D560C01}"/>
              </a:ext>
            </a:extLst>
          </p:cNvPr>
          <p:cNvSpPr txBox="1">
            <a:spLocks noChangeArrowheads="1"/>
          </p:cNvSpPr>
          <p:nvPr/>
        </p:nvSpPr>
        <p:spPr bwMode="auto">
          <a:xfrm>
            <a:off x="6909199" y="3314951"/>
            <a:ext cx="202251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Organizational unit (OU)</a:t>
            </a:r>
          </a:p>
        </p:txBody>
      </p:sp>
      <p:pic>
        <p:nvPicPr>
          <p:cNvPr id="43" name="Graphic 17">
            <a:extLst>
              <a:ext uri="{FF2B5EF4-FFF2-40B4-BE49-F238E27FC236}">
                <a16:creationId xmlns:a16="http://schemas.microsoft.com/office/drawing/2014/main" id="{774E4BCC-9129-6C88-0D9A-D760ABC468C3}"/>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458033" y="32237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9058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Managing multi-account environments</a:t>
            </a:r>
          </a:p>
        </p:txBody>
      </p:sp>
      <p:sp>
        <p:nvSpPr>
          <p:cNvPr id="2" name="Rectangle 46">
            <a:extLst>
              <a:ext uri="{FF2B5EF4-FFF2-40B4-BE49-F238E27FC236}">
                <a16:creationId xmlns:a16="http://schemas.microsoft.com/office/drawing/2014/main" id="{4E3C7453-8095-DC29-1D9F-8A7F0066C57A}"/>
              </a:ext>
            </a:extLst>
          </p:cNvPr>
          <p:cNvSpPr/>
          <p:nvPr/>
        </p:nvSpPr>
        <p:spPr bwMode="ltGray">
          <a:xfrm>
            <a:off x="6339999" y="3232636"/>
            <a:ext cx="4835490" cy="2367731"/>
          </a:xfrm>
          <a:prstGeom prst="rect">
            <a:avLst/>
          </a:prstGeom>
          <a:solidFill>
            <a:srgbClr val="E0EDDF"/>
          </a:solidFill>
          <a:ln>
            <a:solidFill>
              <a:srgbClr val="F2EB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45">
            <a:extLst>
              <a:ext uri="{FF2B5EF4-FFF2-40B4-BE49-F238E27FC236}">
                <a16:creationId xmlns:a16="http://schemas.microsoft.com/office/drawing/2014/main" id="{29018678-5D5F-D8A2-E6BC-C53F6BBE4245}"/>
              </a:ext>
            </a:extLst>
          </p:cNvPr>
          <p:cNvSpPr/>
          <p:nvPr/>
        </p:nvSpPr>
        <p:spPr bwMode="ltGray">
          <a:xfrm>
            <a:off x="1142154" y="3200400"/>
            <a:ext cx="5084893" cy="2399967"/>
          </a:xfrm>
          <a:prstGeom prst="rect">
            <a:avLst/>
          </a:prstGeom>
          <a:solidFill>
            <a:srgbClr val="E6E6E6"/>
          </a:solidFill>
          <a:ln>
            <a:solidFill>
              <a:srgbClr val="F2EB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10">
            <a:extLst>
              <a:ext uri="{FF2B5EF4-FFF2-40B4-BE49-F238E27FC236}">
                <a16:creationId xmlns:a16="http://schemas.microsoft.com/office/drawing/2014/main" id="{2B0BD781-80AB-4937-0203-F46BD0D7B1A1}"/>
              </a:ext>
            </a:extLst>
          </p:cNvPr>
          <p:cNvSpPr txBox="1"/>
          <p:nvPr/>
        </p:nvSpPr>
        <p:spPr>
          <a:xfrm>
            <a:off x="298449" y="1504205"/>
            <a:ext cx="11172591" cy="256224"/>
          </a:xfrm>
          <a:prstGeom prst="rect">
            <a:avLst/>
          </a:prstGeom>
          <a:noFill/>
        </p:spPr>
        <p:txBody>
          <a:bodyPr wrap="square" lIns="0" tIns="0" rIns="0" bIns="0" rtlCol="0">
            <a:spAutoFit/>
          </a:bodyPr>
          <a:lstStyle/>
          <a:p>
            <a:r>
              <a:rPr lang="en-US" b="1" dirty="0"/>
              <a:t>AWS Organizations</a:t>
            </a:r>
          </a:p>
        </p:txBody>
      </p:sp>
      <p:sp>
        <p:nvSpPr>
          <p:cNvPr id="8" name="Rectangle 9">
            <a:extLst>
              <a:ext uri="{FF2B5EF4-FFF2-40B4-BE49-F238E27FC236}">
                <a16:creationId xmlns:a16="http://schemas.microsoft.com/office/drawing/2014/main" id="{E0ABE033-246E-584C-E3F2-24B56266BF47}"/>
              </a:ext>
            </a:extLst>
          </p:cNvPr>
          <p:cNvSpPr/>
          <p:nvPr/>
        </p:nvSpPr>
        <p:spPr>
          <a:xfrm>
            <a:off x="669999" y="2112686"/>
            <a:ext cx="10943931" cy="390974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9" name="Graphic 28">
            <a:extLst>
              <a:ext uri="{FF2B5EF4-FFF2-40B4-BE49-F238E27FC236}">
                <a16:creationId xmlns:a16="http://schemas.microsoft.com/office/drawing/2014/main" id="{ABC0EAAE-1D4D-9461-3A17-D460F44E078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70000" y="2112686"/>
            <a:ext cx="381000" cy="381000"/>
          </a:xfrm>
          <a:prstGeom prst="rect">
            <a:avLst/>
          </a:prstGeom>
        </p:spPr>
      </p:pic>
      <p:pic>
        <p:nvPicPr>
          <p:cNvPr id="10" name="Graphic 6">
            <a:extLst>
              <a:ext uri="{FF2B5EF4-FFF2-40B4-BE49-F238E27FC236}">
                <a16:creationId xmlns:a16="http://schemas.microsoft.com/office/drawing/2014/main" id="{5E590A7E-5F30-52E1-5A2F-347A81F39925}"/>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923453" y="2671748"/>
            <a:ext cx="425102" cy="42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4">
            <a:extLst>
              <a:ext uri="{FF2B5EF4-FFF2-40B4-BE49-F238E27FC236}">
                <a16:creationId xmlns:a16="http://schemas.microsoft.com/office/drawing/2014/main" id="{67250B2A-C81C-52D6-4644-E96770E90F8A}"/>
              </a:ext>
            </a:extLst>
          </p:cNvPr>
          <p:cNvSpPr/>
          <p:nvPr/>
        </p:nvSpPr>
        <p:spPr>
          <a:xfrm>
            <a:off x="923453" y="2668160"/>
            <a:ext cx="10434635" cy="3138215"/>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 AWS Organizations</a:t>
            </a:r>
          </a:p>
        </p:txBody>
      </p:sp>
      <p:sp>
        <p:nvSpPr>
          <p:cNvPr id="12" name="Rectangle 35">
            <a:extLst>
              <a:ext uri="{FF2B5EF4-FFF2-40B4-BE49-F238E27FC236}">
                <a16:creationId xmlns:a16="http://schemas.microsoft.com/office/drawing/2014/main" id="{55D4847B-FDB7-2973-94F6-1B355F9814F5}"/>
              </a:ext>
            </a:extLst>
          </p:cNvPr>
          <p:cNvSpPr/>
          <p:nvPr/>
        </p:nvSpPr>
        <p:spPr>
          <a:xfrm>
            <a:off x="1668933" y="3763183"/>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A</a:t>
            </a:r>
          </a:p>
        </p:txBody>
      </p:sp>
      <p:pic>
        <p:nvPicPr>
          <p:cNvPr id="13" name="Graphic 4">
            <a:extLst>
              <a:ext uri="{FF2B5EF4-FFF2-40B4-BE49-F238E27FC236}">
                <a16:creationId xmlns:a16="http://schemas.microsoft.com/office/drawing/2014/main" id="{1D0E6FE9-AAD0-B2BB-DC50-40A1BC712E5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68933" y="3763182"/>
            <a:ext cx="284827" cy="284827"/>
          </a:xfrm>
          <a:prstGeom prst="rect">
            <a:avLst/>
          </a:prstGeom>
        </p:spPr>
      </p:pic>
      <p:sp>
        <p:nvSpPr>
          <p:cNvPr id="28" name="Rectangle 37">
            <a:extLst>
              <a:ext uri="{FF2B5EF4-FFF2-40B4-BE49-F238E27FC236}">
                <a16:creationId xmlns:a16="http://schemas.microsoft.com/office/drawing/2014/main" id="{D1E9B1E4-74A7-7AED-3C11-BE6250861CA3}"/>
              </a:ext>
            </a:extLst>
          </p:cNvPr>
          <p:cNvSpPr/>
          <p:nvPr/>
        </p:nvSpPr>
        <p:spPr>
          <a:xfrm>
            <a:off x="3853333" y="3763182"/>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B</a:t>
            </a:r>
          </a:p>
        </p:txBody>
      </p:sp>
      <p:pic>
        <p:nvPicPr>
          <p:cNvPr id="29" name="Graphic 4">
            <a:extLst>
              <a:ext uri="{FF2B5EF4-FFF2-40B4-BE49-F238E27FC236}">
                <a16:creationId xmlns:a16="http://schemas.microsoft.com/office/drawing/2014/main" id="{C44FDE84-9A3C-2F42-F6EB-CBADC90B54D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853333" y="3763181"/>
            <a:ext cx="284827" cy="284827"/>
          </a:xfrm>
          <a:prstGeom prst="rect">
            <a:avLst/>
          </a:prstGeom>
        </p:spPr>
      </p:pic>
      <p:sp>
        <p:nvSpPr>
          <p:cNvPr id="30" name="Rectangle 39">
            <a:extLst>
              <a:ext uri="{FF2B5EF4-FFF2-40B4-BE49-F238E27FC236}">
                <a16:creationId xmlns:a16="http://schemas.microsoft.com/office/drawing/2014/main" id="{C19D4952-04EE-DE75-305C-ABB38770FA60}"/>
              </a:ext>
            </a:extLst>
          </p:cNvPr>
          <p:cNvSpPr/>
          <p:nvPr/>
        </p:nvSpPr>
        <p:spPr>
          <a:xfrm>
            <a:off x="6610931" y="3722743"/>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C</a:t>
            </a:r>
          </a:p>
        </p:txBody>
      </p:sp>
      <p:pic>
        <p:nvPicPr>
          <p:cNvPr id="31" name="Graphic 4">
            <a:extLst>
              <a:ext uri="{FF2B5EF4-FFF2-40B4-BE49-F238E27FC236}">
                <a16:creationId xmlns:a16="http://schemas.microsoft.com/office/drawing/2014/main" id="{524792FD-E98B-1AA1-EB04-BCD9A652BC3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610931" y="3722742"/>
            <a:ext cx="284827" cy="284827"/>
          </a:xfrm>
          <a:prstGeom prst="rect">
            <a:avLst/>
          </a:prstGeom>
        </p:spPr>
      </p:pic>
      <p:sp>
        <p:nvSpPr>
          <p:cNvPr id="32" name="Rectangle 41">
            <a:extLst>
              <a:ext uri="{FF2B5EF4-FFF2-40B4-BE49-F238E27FC236}">
                <a16:creationId xmlns:a16="http://schemas.microsoft.com/office/drawing/2014/main" id="{80C528EE-7DF6-E3D0-A5B2-EE6EF4F01956}"/>
              </a:ext>
            </a:extLst>
          </p:cNvPr>
          <p:cNvSpPr/>
          <p:nvPr/>
        </p:nvSpPr>
        <p:spPr>
          <a:xfrm>
            <a:off x="8847223" y="3722742"/>
            <a:ext cx="2022511" cy="173770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rgbClr val="D60093"/>
                </a:solidFill>
                <a:latin typeface="Arial" panose="020B0604020202020204" pitchFamily="34" charset="0"/>
                <a:cs typeface="Arial" panose="020B0604020202020204" pitchFamily="34" charset="0"/>
              </a:rPr>
              <a:t>AWS account D</a:t>
            </a:r>
          </a:p>
        </p:txBody>
      </p:sp>
      <p:pic>
        <p:nvPicPr>
          <p:cNvPr id="33" name="Graphic 4">
            <a:extLst>
              <a:ext uri="{FF2B5EF4-FFF2-40B4-BE49-F238E27FC236}">
                <a16:creationId xmlns:a16="http://schemas.microsoft.com/office/drawing/2014/main" id="{BDEE7F8A-1F11-76D7-1EE1-A91C9762199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849833" y="3745281"/>
            <a:ext cx="284827" cy="284827"/>
          </a:xfrm>
          <a:prstGeom prst="rect">
            <a:avLst/>
          </a:prstGeom>
        </p:spPr>
      </p:pic>
      <p:sp>
        <p:nvSpPr>
          <p:cNvPr id="34" name="TextBox 16">
            <a:extLst>
              <a:ext uri="{FF2B5EF4-FFF2-40B4-BE49-F238E27FC236}">
                <a16:creationId xmlns:a16="http://schemas.microsoft.com/office/drawing/2014/main" id="{FA3FFDF3-BD41-44C8-FB27-49E8D98849FF}"/>
              </a:ext>
            </a:extLst>
          </p:cNvPr>
          <p:cNvSpPr txBox="1">
            <a:spLocks noChangeArrowheads="1"/>
          </p:cNvSpPr>
          <p:nvPr/>
        </p:nvSpPr>
        <p:spPr bwMode="auto">
          <a:xfrm>
            <a:off x="1463766" y="3244433"/>
            <a:ext cx="212944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Organizational unit (OU)</a:t>
            </a:r>
          </a:p>
        </p:txBody>
      </p:sp>
      <p:pic>
        <p:nvPicPr>
          <p:cNvPr id="35" name="Graphic 17">
            <a:extLst>
              <a:ext uri="{FF2B5EF4-FFF2-40B4-BE49-F238E27FC236}">
                <a16:creationId xmlns:a16="http://schemas.microsoft.com/office/drawing/2014/main" id="{01DAEC1E-597D-999C-60C1-6D9B080E14F9}"/>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142154" y="3214025"/>
            <a:ext cx="481372" cy="46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6">
            <a:extLst>
              <a:ext uri="{FF2B5EF4-FFF2-40B4-BE49-F238E27FC236}">
                <a16:creationId xmlns:a16="http://schemas.microsoft.com/office/drawing/2014/main" id="{7A6D4C61-3EA9-BD94-AC99-4E916A91B879}"/>
              </a:ext>
            </a:extLst>
          </p:cNvPr>
          <p:cNvSpPr txBox="1">
            <a:spLocks noChangeArrowheads="1"/>
          </p:cNvSpPr>
          <p:nvPr/>
        </p:nvSpPr>
        <p:spPr bwMode="auto">
          <a:xfrm>
            <a:off x="6696655" y="3295421"/>
            <a:ext cx="202251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Organizational unit (OU)</a:t>
            </a:r>
          </a:p>
        </p:txBody>
      </p:sp>
      <p:pic>
        <p:nvPicPr>
          <p:cNvPr id="37" name="Graphic 17">
            <a:extLst>
              <a:ext uri="{FF2B5EF4-FFF2-40B4-BE49-F238E27FC236}">
                <a16:creationId xmlns:a16="http://schemas.microsoft.com/office/drawing/2014/main" id="{C009CB76-C646-2692-F8F6-60053C934FF2}"/>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341776"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38">
            <a:extLst>
              <a:ext uri="{FF2B5EF4-FFF2-40B4-BE49-F238E27FC236}">
                <a16:creationId xmlns:a16="http://schemas.microsoft.com/office/drawing/2014/main" id="{4C2610C5-D5C4-6077-8915-10E4238EEC9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88195" y="2177658"/>
            <a:ext cx="457200" cy="457200"/>
          </a:xfrm>
          <a:prstGeom prst="rect">
            <a:avLst/>
          </a:prstGeom>
        </p:spPr>
      </p:pic>
      <p:sp>
        <p:nvSpPr>
          <p:cNvPr id="44" name="TextBox 16">
            <a:extLst>
              <a:ext uri="{FF2B5EF4-FFF2-40B4-BE49-F238E27FC236}">
                <a16:creationId xmlns:a16="http://schemas.microsoft.com/office/drawing/2014/main" id="{535CB92E-8FB7-1F55-9F3A-89C33A61E7AC}"/>
              </a:ext>
            </a:extLst>
          </p:cNvPr>
          <p:cNvSpPr txBox="1">
            <a:spLocks noChangeArrowheads="1"/>
          </p:cNvSpPr>
          <p:nvPr/>
        </p:nvSpPr>
        <p:spPr bwMode="auto">
          <a:xfrm>
            <a:off x="8992246" y="2276992"/>
            <a:ext cx="202251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Service Control Policy</a:t>
            </a:r>
          </a:p>
        </p:txBody>
      </p:sp>
      <p:sp>
        <p:nvSpPr>
          <p:cNvPr id="45" name="Rectangle 51">
            <a:extLst>
              <a:ext uri="{FF2B5EF4-FFF2-40B4-BE49-F238E27FC236}">
                <a16:creationId xmlns:a16="http://schemas.microsoft.com/office/drawing/2014/main" id="{2D2DA693-6009-3DB8-4959-5DC1205042E1}"/>
              </a:ext>
            </a:extLst>
          </p:cNvPr>
          <p:cNvSpPr/>
          <p:nvPr/>
        </p:nvSpPr>
        <p:spPr bwMode="ltGray">
          <a:xfrm>
            <a:off x="3565515" y="1512818"/>
            <a:ext cx="5426731" cy="89344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You can use AWS Organizations service control policies to bound access throughout AWS Organizations, to an OU or to a specific account.</a:t>
            </a:r>
          </a:p>
        </p:txBody>
      </p:sp>
      <p:sp>
        <p:nvSpPr>
          <p:cNvPr id="46" name="Isosceles Triangle 1">
            <a:extLst>
              <a:ext uri="{FF2B5EF4-FFF2-40B4-BE49-F238E27FC236}">
                <a16:creationId xmlns:a16="http://schemas.microsoft.com/office/drawing/2014/main" id="{99845AB6-CB91-FA11-D175-5F5E610BB496}"/>
              </a:ext>
            </a:extLst>
          </p:cNvPr>
          <p:cNvSpPr/>
          <p:nvPr/>
        </p:nvSpPr>
        <p:spPr bwMode="ltGray">
          <a:xfrm rot="965440">
            <a:off x="8873303" y="1792484"/>
            <a:ext cx="2112063" cy="158107"/>
          </a:xfrm>
          <a:prstGeom prst="triangle">
            <a:avLst>
              <a:gd name="adj" fmla="val 0"/>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84914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Policy Evaluation Logic</a:t>
            </a:r>
          </a:p>
        </p:txBody>
      </p:sp>
      <p:pic>
        <p:nvPicPr>
          <p:cNvPr id="5122" name="Picture 2" descr="A diagram of a diagram&#10;&#10;Description automatically generated">
            <a:extLst>
              <a:ext uri="{FF2B5EF4-FFF2-40B4-BE49-F238E27FC236}">
                <a16:creationId xmlns:a16="http://schemas.microsoft.com/office/drawing/2014/main" id="{C51DD7CF-3377-E8D1-D51B-E107B604F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2315584"/>
            <a:ext cx="11391900" cy="292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32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925200" cy="1015663"/>
          </a:xfrm>
          <a:prstGeom prst="rect">
            <a:avLst/>
          </a:prstGeom>
          <a:noFill/>
        </p:spPr>
        <p:txBody>
          <a:bodyPr wrap="none" rtlCol="0">
            <a:spAutoFit/>
          </a:bodyPr>
          <a:lstStyle/>
          <a:p>
            <a:r>
              <a:rPr lang="en-US" sz="6000" dirty="0">
                <a:solidFill>
                  <a:schemeClr val="accent1"/>
                </a:solidFill>
              </a:rPr>
              <a:t>AWS Security Fundamentals</a:t>
            </a:r>
            <a:endParaRPr lang="es-ES" sz="6000" dirty="0">
              <a:solidFill>
                <a:schemeClr val="accent1"/>
              </a:solidFill>
            </a:endParaRPr>
          </a:p>
        </p:txBody>
      </p:sp>
      <p:sp>
        <p:nvSpPr>
          <p:cNvPr id="3" name="CuadroTexto 2">
            <a:extLst>
              <a:ext uri="{FF2B5EF4-FFF2-40B4-BE49-F238E27FC236}">
                <a16:creationId xmlns:a16="http://schemas.microsoft.com/office/drawing/2014/main" id="{1AADCF25-80AC-B0BC-E48A-AF5BF311AD18}"/>
              </a:ext>
            </a:extLst>
          </p:cNvPr>
          <p:cNvSpPr txBox="1"/>
          <p:nvPr/>
        </p:nvSpPr>
        <p:spPr>
          <a:xfrm>
            <a:off x="226342" y="3623696"/>
            <a:ext cx="4801443" cy="461665"/>
          </a:xfrm>
          <a:prstGeom prst="rect">
            <a:avLst/>
          </a:prstGeom>
          <a:noFill/>
        </p:spPr>
        <p:txBody>
          <a:bodyPr wrap="none" rtlCol="0">
            <a:spAutoFit/>
          </a:bodyPr>
          <a:lstStyle/>
          <a:p>
            <a:r>
              <a:rPr lang="en-US" sz="2400" dirty="0">
                <a:solidFill>
                  <a:schemeClr val="accent1"/>
                </a:solidFill>
              </a:rPr>
              <a:t>AWS Key Management System (KMS)</a:t>
            </a:r>
            <a:endParaRPr lang="es-ES" sz="2400" dirty="0">
              <a:solidFill>
                <a:schemeClr val="accent1"/>
              </a:solidFill>
            </a:endParaRPr>
          </a:p>
        </p:txBody>
      </p:sp>
    </p:spTree>
    <p:extLst>
      <p:ext uri="{BB962C8B-B14F-4D97-AF65-F5344CB8AC3E}">
        <p14:creationId xmlns:p14="http://schemas.microsoft.com/office/powerpoint/2010/main" val="3728734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Secure an AWS environment</a:t>
            </a:r>
          </a:p>
        </p:txBody>
      </p:sp>
      <p:sp>
        <p:nvSpPr>
          <p:cNvPr id="2" name="Rectangle 22">
            <a:extLst>
              <a:ext uri="{FF2B5EF4-FFF2-40B4-BE49-F238E27FC236}">
                <a16:creationId xmlns:a16="http://schemas.microsoft.com/office/drawing/2014/main" id="{13F9C0EA-B564-2C9D-45B5-C4D1A10393E4}"/>
              </a:ext>
            </a:extLst>
          </p:cNvPr>
          <p:cNvSpPr/>
          <p:nvPr/>
        </p:nvSpPr>
        <p:spPr bwMode="ltGray">
          <a:xfrm>
            <a:off x="965921" y="2056204"/>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7">
            <a:extLst>
              <a:ext uri="{FF2B5EF4-FFF2-40B4-BE49-F238E27FC236}">
                <a16:creationId xmlns:a16="http://schemas.microsoft.com/office/drawing/2014/main" id="{4E471760-7ECA-FEC4-4A43-F0A04232107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458275" y="3181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6">
            <a:extLst>
              <a:ext uri="{FF2B5EF4-FFF2-40B4-BE49-F238E27FC236}">
                <a16:creationId xmlns:a16="http://schemas.microsoft.com/office/drawing/2014/main" id="{6FC2B86B-FFB6-7290-F88E-4D5E9DE05AD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458275" y="20562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6">
            <a:extLst>
              <a:ext uri="{FF2B5EF4-FFF2-40B4-BE49-F238E27FC236}">
                <a16:creationId xmlns:a16="http://schemas.microsoft.com/office/drawing/2014/main" id="{A82A9B87-57F5-179E-180D-43C7AA4614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458275" y="43161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71A1C61-4469-BC21-893F-DAA1A06A0E90}"/>
              </a:ext>
            </a:extLst>
          </p:cNvPr>
          <p:cNvSpPr txBox="1"/>
          <p:nvPr/>
        </p:nvSpPr>
        <p:spPr>
          <a:xfrm>
            <a:off x="4468470" y="2405034"/>
            <a:ext cx="8573890" cy="227755"/>
          </a:xfrm>
          <a:prstGeom prst="rect">
            <a:avLst/>
          </a:prstGeom>
          <a:noFill/>
        </p:spPr>
        <p:txBody>
          <a:bodyPr wrap="square" lIns="0" tIns="0" rIns="0" bIns="0" rtlCol="0">
            <a:spAutoFit/>
          </a:bodyPr>
          <a:lstStyle/>
          <a:p>
            <a:pPr algn="ctr"/>
            <a:r>
              <a:rPr lang="en-US" sz="1600" dirty="0"/>
              <a:t>AWS Identity and Access Management  (AWS IAM)</a:t>
            </a:r>
          </a:p>
        </p:txBody>
      </p:sp>
      <p:sp>
        <p:nvSpPr>
          <p:cNvPr id="18" name="TextBox 17">
            <a:extLst>
              <a:ext uri="{FF2B5EF4-FFF2-40B4-BE49-F238E27FC236}">
                <a16:creationId xmlns:a16="http://schemas.microsoft.com/office/drawing/2014/main" id="{8F243505-CECC-431E-FC29-BD4A3BAB4025}"/>
              </a:ext>
            </a:extLst>
          </p:cNvPr>
          <p:cNvSpPr txBox="1"/>
          <p:nvPr/>
        </p:nvSpPr>
        <p:spPr>
          <a:xfrm>
            <a:off x="4675624" y="3443516"/>
            <a:ext cx="7518951" cy="227755"/>
          </a:xfrm>
          <a:prstGeom prst="rect">
            <a:avLst/>
          </a:prstGeom>
          <a:noFill/>
        </p:spPr>
        <p:txBody>
          <a:bodyPr wrap="square" lIns="0" tIns="0" rIns="0" bIns="0" rtlCol="0">
            <a:spAutoFit/>
          </a:bodyPr>
          <a:lstStyle/>
          <a:p>
            <a:pPr algn="ctr"/>
            <a:r>
              <a:rPr lang="en-US" sz="1600" dirty="0"/>
              <a:t>AWS Key Management Service  (AWS KMS)</a:t>
            </a:r>
          </a:p>
        </p:txBody>
      </p:sp>
      <p:sp>
        <p:nvSpPr>
          <p:cNvPr id="19" name="TextBox 18">
            <a:extLst>
              <a:ext uri="{FF2B5EF4-FFF2-40B4-BE49-F238E27FC236}">
                <a16:creationId xmlns:a16="http://schemas.microsoft.com/office/drawing/2014/main" id="{8C6A0C44-C7E0-76BF-1A9D-1AF46121E2F9}"/>
              </a:ext>
            </a:extLst>
          </p:cNvPr>
          <p:cNvSpPr txBox="1"/>
          <p:nvPr/>
        </p:nvSpPr>
        <p:spPr>
          <a:xfrm>
            <a:off x="5521316" y="4583980"/>
            <a:ext cx="5748052" cy="227755"/>
          </a:xfrm>
          <a:prstGeom prst="rect">
            <a:avLst/>
          </a:prstGeom>
          <a:noFill/>
        </p:spPr>
        <p:txBody>
          <a:bodyPr wrap="square" lIns="0" tIns="0" rIns="0" bIns="0" rtlCol="0">
            <a:spAutoFit/>
          </a:bodyPr>
          <a:lstStyle/>
          <a:p>
            <a:pPr algn="ctr"/>
            <a:r>
              <a:rPr lang="en-US" sz="1600" dirty="0"/>
              <a:t>Amazon Virtual Private Cloud  (Amazon VPC)</a:t>
            </a:r>
          </a:p>
        </p:txBody>
      </p:sp>
      <p:cxnSp>
        <p:nvCxnSpPr>
          <p:cNvPr id="20" name="Straight Arrow Connector 10">
            <a:extLst>
              <a:ext uri="{FF2B5EF4-FFF2-40B4-BE49-F238E27FC236}">
                <a16:creationId xmlns:a16="http://schemas.microsoft.com/office/drawing/2014/main" id="{34A41E36-DB9C-531A-26AA-1CEE8C2F7702}"/>
              </a:ext>
            </a:extLst>
          </p:cNvPr>
          <p:cNvCxnSpPr>
            <a:cxnSpLocks/>
          </p:cNvCxnSpPr>
          <p:nvPr/>
        </p:nvCxnSpPr>
        <p:spPr bwMode="black">
          <a:xfrm>
            <a:off x="4403336" y="2464147"/>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3">
            <a:extLst>
              <a:ext uri="{FF2B5EF4-FFF2-40B4-BE49-F238E27FC236}">
                <a16:creationId xmlns:a16="http://schemas.microsoft.com/office/drawing/2014/main" id="{E780BD0E-8AEB-F5DE-BEED-808D186B4F54}"/>
              </a:ext>
            </a:extLst>
          </p:cNvPr>
          <p:cNvCxnSpPr>
            <a:cxnSpLocks/>
          </p:cNvCxnSpPr>
          <p:nvPr/>
        </p:nvCxnSpPr>
        <p:spPr bwMode="black">
          <a:xfrm>
            <a:off x="4403335" y="3544615"/>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F6A955CF-63B1-3F5B-1964-4D15FBAA20BB}"/>
              </a:ext>
            </a:extLst>
          </p:cNvPr>
          <p:cNvCxnSpPr>
            <a:cxnSpLocks/>
          </p:cNvCxnSpPr>
          <p:nvPr/>
        </p:nvCxnSpPr>
        <p:spPr bwMode="black">
          <a:xfrm>
            <a:off x="4403334" y="4654529"/>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F41FE6FF-8E04-7FB5-B091-1C72EE9C8E20}"/>
              </a:ext>
            </a:extLst>
          </p:cNvPr>
          <p:cNvSpPr txBox="1"/>
          <p:nvPr/>
        </p:nvSpPr>
        <p:spPr>
          <a:xfrm>
            <a:off x="965921" y="2323326"/>
            <a:ext cx="3344381" cy="227755"/>
          </a:xfrm>
          <a:prstGeom prst="rect">
            <a:avLst/>
          </a:prstGeom>
          <a:noFill/>
        </p:spPr>
        <p:txBody>
          <a:bodyPr wrap="square" lIns="0" tIns="0" rIns="0" bIns="0" rtlCol="0">
            <a:spAutoFit/>
          </a:bodyPr>
          <a:lstStyle/>
          <a:p>
            <a:pPr algn="ctr"/>
            <a:r>
              <a:rPr lang="en-US" sz="1600" dirty="0"/>
              <a:t>Control your cloud infrastructure</a:t>
            </a:r>
          </a:p>
        </p:txBody>
      </p:sp>
      <p:sp>
        <p:nvSpPr>
          <p:cNvPr id="24" name="TextBox 20">
            <a:extLst>
              <a:ext uri="{FF2B5EF4-FFF2-40B4-BE49-F238E27FC236}">
                <a16:creationId xmlns:a16="http://schemas.microsoft.com/office/drawing/2014/main" id="{2890D67E-FE74-51B4-9AB4-3F6F9E051726}"/>
              </a:ext>
            </a:extLst>
          </p:cNvPr>
          <p:cNvSpPr txBox="1"/>
          <p:nvPr/>
        </p:nvSpPr>
        <p:spPr>
          <a:xfrm>
            <a:off x="878389" y="4583299"/>
            <a:ext cx="3344381" cy="227755"/>
          </a:xfrm>
          <a:prstGeom prst="rect">
            <a:avLst/>
          </a:prstGeom>
          <a:noFill/>
        </p:spPr>
        <p:txBody>
          <a:bodyPr wrap="square" lIns="0" tIns="0" rIns="0" bIns="0" rtlCol="0">
            <a:spAutoFit/>
          </a:bodyPr>
          <a:lstStyle/>
          <a:p>
            <a:pPr algn="ctr"/>
            <a:r>
              <a:rPr lang="en-US" sz="1600" dirty="0"/>
              <a:t>Control your network</a:t>
            </a:r>
          </a:p>
        </p:txBody>
      </p:sp>
      <p:sp>
        <p:nvSpPr>
          <p:cNvPr id="25" name="TextBox 21">
            <a:extLst>
              <a:ext uri="{FF2B5EF4-FFF2-40B4-BE49-F238E27FC236}">
                <a16:creationId xmlns:a16="http://schemas.microsoft.com/office/drawing/2014/main" id="{2EF7E0BF-C36C-5E18-A8E3-F744D94ABD70}"/>
              </a:ext>
            </a:extLst>
          </p:cNvPr>
          <p:cNvSpPr txBox="1"/>
          <p:nvPr/>
        </p:nvSpPr>
        <p:spPr>
          <a:xfrm>
            <a:off x="1058953" y="3476939"/>
            <a:ext cx="3344381" cy="227755"/>
          </a:xfrm>
          <a:prstGeom prst="rect">
            <a:avLst/>
          </a:prstGeom>
          <a:noFill/>
        </p:spPr>
        <p:txBody>
          <a:bodyPr wrap="square" lIns="0" tIns="0" rIns="0" bIns="0" rtlCol="0">
            <a:spAutoFit/>
          </a:bodyPr>
          <a:lstStyle/>
          <a:p>
            <a:pPr algn="ctr"/>
            <a:r>
              <a:rPr lang="en-US" sz="1600" dirty="0"/>
              <a:t>Control your data</a:t>
            </a:r>
          </a:p>
        </p:txBody>
      </p:sp>
      <p:sp>
        <p:nvSpPr>
          <p:cNvPr id="26" name="Rectangle 24">
            <a:extLst>
              <a:ext uri="{FF2B5EF4-FFF2-40B4-BE49-F238E27FC236}">
                <a16:creationId xmlns:a16="http://schemas.microsoft.com/office/drawing/2014/main" id="{8A01C6CD-34B0-EB12-A5AB-8EDA8C01C6C0}"/>
              </a:ext>
            </a:extLst>
          </p:cNvPr>
          <p:cNvSpPr/>
          <p:nvPr/>
        </p:nvSpPr>
        <p:spPr bwMode="ltGray">
          <a:xfrm>
            <a:off x="965921" y="3188048"/>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5">
            <a:extLst>
              <a:ext uri="{FF2B5EF4-FFF2-40B4-BE49-F238E27FC236}">
                <a16:creationId xmlns:a16="http://schemas.microsoft.com/office/drawing/2014/main" id="{DA690FDB-9AB1-0097-0F0F-081B1DEACE2D}"/>
              </a:ext>
            </a:extLst>
          </p:cNvPr>
          <p:cNvSpPr/>
          <p:nvPr/>
        </p:nvSpPr>
        <p:spPr bwMode="ltGray">
          <a:xfrm>
            <a:off x="965921" y="4305571"/>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Down 8">
            <a:extLst>
              <a:ext uri="{FF2B5EF4-FFF2-40B4-BE49-F238E27FC236}">
                <a16:creationId xmlns:a16="http://schemas.microsoft.com/office/drawing/2014/main" id="{D033A1CE-6D20-4390-5597-4FA7F376DE03}"/>
              </a:ext>
            </a:extLst>
          </p:cNvPr>
          <p:cNvSpPr/>
          <p:nvPr/>
        </p:nvSpPr>
        <p:spPr bwMode="ltGray">
          <a:xfrm rot="17644779">
            <a:off x="402259" y="2824939"/>
            <a:ext cx="762000" cy="1017401"/>
          </a:xfrm>
          <a:prstGeom prst="down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94871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KMS</a:t>
            </a:r>
          </a:p>
        </p:txBody>
      </p:sp>
      <p:sp>
        <p:nvSpPr>
          <p:cNvPr id="9" name="TextBox 2">
            <a:extLst>
              <a:ext uri="{FF2B5EF4-FFF2-40B4-BE49-F238E27FC236}">
                <a16:creationId xmlns:a16="http://schemas.microsoft.com/office/drawing/2014/main" id="{F291D009-D7D5-BD9A-C53F-5E126AED785F}"/>
              </a:ext>
            </a:extLst>
          </p:cNvPr>
          <p:cNvSpPr txBox="1"/>
          <p:nvPr/>
        </p:nvSpPr>
        <p:spPr>
          <a:xfrm>
            <a:off x="536222" y="2684775"/>
            <a:ext cx="11119555" cy="2261645"/>
          </a:xfrm>
          <a:prstGeom prst="rect">
            <a:avLst/>
          </a:prstGeom>
          <a:noFill/>
        </p:spPr>
        <p:txBody>
          <a:bodyPr wrap="square" lIns="0" tIns="0" rIns="0" bIns="0" rtlCol="0">
            <a:spAutoFit/>
          </a:bodyPr>
          <a:lstStyle/>
          <a:p>
            <a:pPr algn="ctr"/>
            <a:r>
              <a:rPr lang="en-US" dirty="0"/>
              <a:t>AWS KMS is the </a:t>
            </a:r>
            <a:r>
              <a:rPr lang="en-US" b="1" u="sng" dirty="0"/>
              <a:t>AWS-managed encryption and decryption service</a:t>
            </a:r>
            <a:r>
              <a:rPr lang="en-US" dirty="0"/>
              <a:t>. Many of the data-handling AWS services offer simple AWS KMS integrations. </a:t>
            </a:r>
          </a:p>
          <a:p>
            <a:pPr marL="285750" indent="-285750" algn="ctr">
              <a:buFont typeface="Arial" panose="020B0604020202020204" pitchFamily="34" charset="0"/>
              <a:buChar char="•"/>
            </a:pPr>
            <a:endParaRPr lang="en-US" dirty="0"/>
          </a:p>
          <a:p>
            <a:pPr algn="ctr"/>
            <a:r>
              <a:rPr lang="en-US" dirty="0"/>
              <a:t>If you know how to use AWS KMS, you can </a:t>
            </a:r>
            <a:r>
              <a:rPr lang="en-US" b="1" u="sng" dirty="0"/>
              <a:t>protect your data at rest </a:t>
            </a:r>
            <a:r>
              <a:rPr lang="en-US" dirty="0"/>
              <a:t>simply and with no management overhead.</a:t>
            </a:r>
          </a:p>
          <a:p>
            <a:pPr algn="ctr"/>
            <a:endParaRPr lang="en-US" dirty="0"/>
          </a:p>
          <a:p>
            <a:pPr algn="ctr"/>
            <a:r>
              <a:rPr lang="en-US" dirty="0"/>
              <a:t>More than 50+ AWS Services have AWS KMS already integrated with the service itself. Meaning that it is just a </a:t>
            </a:r>
            <a:r>
              <a:rPr lang="en-US" b="1" u="sng" dirty="0"/>
              <a:t>configuration</a:t>
            </a:r>
            <a:r>
              <a:rPr lang="en-US" dirty="0"/>
              <a:t> that needs to be activated.  </a:t>
            </a:r>
          </a:p>
        </p:txBody>
      </p:sp>
      <p:sp>
        <p:nvSpPr>
          <p:cNvPr id="10" name="Rectangle 8">
            <a:extLst>
              <a:ext uri="{FF2B5EF4-FFF2-40B4-BE49-F238E27FC236}">
                <a16:creationId xmlns:a16="http://schemas.microsoft.com/office/drawing/2014/main" id="{702CCDD4-AAFC-6C4F-9748-542FA7CBCD00}"/>
              </a:ext>
            </a:extLst>
          </p:cNvPr>
          <p:cNvSpPr/>
          <p:nvPr/>
        </p:nvSpPr>
        <p:spPr bwMode="ltGray">
          <a:xfrm>
            <a:off x="298450" y="2269066"/>
            <a:ext cx="11501664" cy="292341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64050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KMS</a:t>
            </a:r>
          </a:p>
        </p:txBody>
      </p:sp>
      <p:sp>
        <p:nvSpPr>
          <p:cNvPr id="2" name="Rectangle 1">
            <a:extLst>
              <a:ext uri="{FF2B5EF4-FFF2-40B4-BE49-F238E27FC236}">
                <a16:creationId xmlns:a16="http://schemas.microsoft.com/office/drawing/2014/main" id="{0E771A29-200C-C202-2B36-C797F6083E46}"/>
              </a:ext>
            </a:extLst>
          </p:cNvPr>
          <p:cNvSpPr/>
          <p:nvPr/>
        </p:nvSpPr>
        <p:spPr bwMode="ltGray">
          <a:xfrm>
            <a:off x="1382486" y="2373086"/>
            <a:ext cx="3592285" cy="435429"/>
          </a:xfrm>
          <a:prstGeom prst="rect">
            <a:avLst/>
          </a:prstGeom>
          <a:solidFill>
            <a:srgbClr val="E6E6E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4D6D11B1-D1E9-093B-B48A-B750547C191D}"/>
              </a:ext>
            </a:extLst>
          </p:cNvPr>
          <p:cNvSpPr/>
          <p:nvPr/>
        </p:nvSpPr>
        <p:spPr bwMode="ltGray">
          <a:xfrm>
            <a:off x="6475003" y="2368161"/>
            <a:ext cx="3592285" cy="435429"/>
          </a:xfrm>
          <a:prstGeom prst="rect">
            <a:avLst/>
          </a:prstGeom>
          <a:solidFill>
            <a:srgbClr val="E6E6E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9">
            <a:extLst>
              <a:ext uri="{FF2B5EF4-FFF2-40B4-BE49-F238E27FC236}">
                <a16:creationId xmlns:a16="http://schemas.microsoft.com/office/drawing/2014/main" id="{3B97ADA8-C6DE-2072-28FE-75A5335376EA}"/>
              </a:ext>
            </a:extLst>
          </p:cNvPr>
          <p:cNvSpPr txBox="1"/>
          <p:nvPr/>
        </p:nvSpPr>
        <p:spPr>
          <a:xfrm>
            <a:off x="2583914" y="2496643"/>
            <a:ext cx="1189428" cy="256224"/>
          </a:xfrm>
          <a:prstGeom prst="rect">
            <a:avLst/>
          </a:prstGeom>
          <a:noFill/>
        </p:spPr>
        <p:txBody>
          <a:bodyPr wrap="none" lIns="0" tIns="0" rIns="0" bIns="0" rtlCol="0">
            <a:spAutoFit/>
          </a:bodyPr>
          <a:lstStyle/>
          <a:p>
            <a:r>
              <a:rPr lang="en-US" dirty="0"/>
              <a:t>Data &lt;=4KB</a:t>
            </a:r>
          </a:p>
        </p:txBody>
      </p:sp>
      <p:sp>
        <p:nvSpPr>
          <p:cNvPr id="8" name="TextBox 10">
            <a:extLst>
              <a:ext uri="{FF2B5EF4-FFF2-40B4-BE49-F238E27FC236}">
                <a16:creationId xmlns:a16="http://schemas.microsoft.com/office/drawing/2014/main" id="{2CFAC150-535D-BDD2-9A71-8F918775EAF4}"/>
              </a:ext>
            </a:extLst>
          </p:cNvPr>
          <p:cNvSpPr txBox="1"/>
          <p:nvPr/>
        </p:nvSpPr>
        <p:spPr>
          <a:xfrm>
            <a:off x="7545802" y="2496643"/>
            <a:ext cx="1655903" cy="256224"/>
          </a:xfrm>
          <a:prstGeom prst="rect">
            <a:avLst/>
          </a:prstGeom>
          <a:noFill/>
        </p:spPr>
        <p:txBody>
          <a:bodyPr wrap="none" lIns="0" tIns="0" rIns="0" bIns="0" rtlCol="0">
            <a:spAutoFit/>
          </a:bodyPr>
          <a:lstStyle/>
          <a:p>
            <a:r>
              <a:rPr lang="en-US" dirty="0"/>
              <a:t>Application data</a:t>
            </a:r>
          </a:p>
        </p:txBody>
      </p:sp>
      <p:cxnSp>
        <p:nvCxnSpPr>
          <p:cNvPr id="11" name="Straight Connector 12">
            <a:extLst>
              <a:ext uri="{FF2B5EF4-FFF2-40B4-BE49-F238E27FC236}">
                <a16:creationId xmlns:a16="http://schemas.microsoft.com/office/drawing/2014/main" id="{41E539C2-59ED-8B4B-57AC-72563850A925}"/>
              </a:ext>
            </a:extLst>
          </p:cNvPr>
          <p:cNvCxnSpPr>
            <a:cxnSpLocks/>
          </p:cNvCxnSpPr>
          <p:nvPr/>
        </p:nvCxnSpPr>
        <p:spPr bwMode="black">
          <a:xfrm>
            <a:off x="5791199" y="1850571"/>
            <a:ext cx="0" cy="31133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3">
            <a:extLst>
              <a:ext uri="{FF2B5EF4-FFF2-40B4-BE49-F238E27FC236}">
                <a16:creationId xmlns:a16="http://schemas.microsoft.com/office/drawing/2014/main" id="{FF14DA81-79EC-CEB9-1CB0-43EE167F4CE6}"/>
              </a:ext>
            </a:extLst>
          </p:cNvPr>
          <p:cNvSpPr txBox="1"/>
          <p:nvPr/>
        </p:nvSpPr>
        <p:spPr>
          <a:xfrm>
            <a:off x="1129188" y="3431432"/>
            <a:ext cx="4098879" cy="632930"/>
          </a:xfrm>
          <a:prstGeom prst="rect">
            <a:avLst/>
          </a:prstGeom>
          <a:noFill/>
        </p:spPr>
        <p:txBody>
          <a:bodyPr wrap="none" lIns="0" tIns="0" rIns="0" bIns="0" rtlCol="0">
            <a:spAutoFit/>
          </a:bodyPr>
          <a:lstStyle/>
          <a:p>
            <a:r>
              <a:rPr lang="en-US" dirty="0" err="1"/>
              <a:t>KMS.Encrypt</a:t>
            </a:r>
            <a:r>
              <a:rPr lang="en-US" dirty="0"/>
              <a:t>(“Hello world”) -&gt; </a:t>
            </a:r>
            <a:r>
              <a:rPr lang="en-US" dirty="0" err="1"/>
              <a:t>sfdaweFS</a:t>
            </a:r>
            <a:r>
              <a:rPr lang="en-US" dirty="0"/>
              <a:t>…</a:t>
            </a:r>
          </a:p>
          <a:p>
            <a:r>
              <a:rPr lang="en-US" dirty="0" err="1"/>
              <a:t>KMS.Decrypt</a:t>
            </a:r>
            <a:r>
              <a:rPr lang="en-US" dirty="0"/>
              <a:t>(“</a:t>
            </a:r>
            <a:r>
              <a:rPr lang="en-US" dirty="0" err="1"/>
              <a:t>sfdaweFS</a:t>
            </a:r>
            <a:r>
              <a:rPr lang="en-US" dirty="0"/>
              <a:t>…”) -&gt; Hello world</a:t>
            </a:r>
          </a:p>
        </p:txBody>
      </p:sp>
      <p:sp>
        <p:nvSpPr>
          <p:cNvPr id="13" name="TextBox 14">
            <a:extLst>
              <a:ext uri="{FF2B5EF4-FFF2-40B4-BE49-F238E27FC236}">
                <a16:creationId xmlns:a16="http://schemas.microsoft.com/office/drawing/2014/main" id="{0CDE3272-968A-CC5C-96D5-4FC002968A02}"/>
              </a:ext>
            </a:extLst>
          </p:cNvPr>
          <p:cNvSpPr txBox="1"/>
          <p:nvPr/>
        </p:nvSpPr>
        <p:spPr>
          <a:xfrm>
            <a:off x="7339816" y="3491673"/>
            <a:ext cx="2067874" cy="256224"/>
          </a:xfrm>
          <a:prstGeom prst="rect">
            <a:avLst/>
          </a:prstGeom>
          <a:noFill/>
        </p:spPr>
        <p:txBody>
          <a:bodyPr wrap="none" lIns="0" tIns="0" rIns="0" bIns="0" rtlCol="0">
            <a:spAutoFit/>
          </a:bodyPr>
          <a:lstStyle/>
          <a:p>
            <a:r>
              <a:rPr lang="en-US" dirty="0"/>
              <a:t>Envelope encryption</a:t>
            </a:r>
          </a:p>
        </p:txBody>
      </p:sp>
    </p:spTree>
    <p:extLst>
      <p:ext uri="{BB962C8B-B14F-4D97-AF65-F5344CB8AC3E}">
        <p14:creationId xmlns:p14="http://schemas.microsoft.com/office/powerpoint/2010/main" val="1831633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pic>
        <p:nvPicPr>
          <p:cNvPr id="9" name="Graphic 33">
            <a:extLst>
              <a:ext uri="{FF2B5EF4-FFF2-40B4-BE49-F238E27FC236}">
                <a16:creationId xmlns:a16="http://schemas.microsoft.com/office/drawing/2014/main" id="{69A8B303-E3E0-CB9F-E3F2-D807574B052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53861" y="164680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
            <a:extLst>
              <a:ext uri="{FF2B5EF4-FFF2-40B4-BE49-F238E27FC236}">
                <a16:creationId xmlns:a16="http://schemas.microsoft.com/office/drawing/2014/main" id="{9E07D531-88C2-B9D2-DA04-1F421DEDBFCB}"/>
              </a:ext>
            </a:extLst>
          </p:cNvPr>
          <p:cNvSpPr txBox="1"/>
          <p:nvPr/>
        </p:nvSpPr>
        <p:spPr>
          <a:xfrm>
            <a:off x="915807" y="2629681"/>
            <a:ext cx="713337" cy="199285"/>
          </a:xfrm>
          <a:prstGeom prst="rect">
            <a:avLst/>
          </a:prstGeom>
          <a:noFill/>
        </p:spPr>
        <p:txBody>
          <a:bodyPr wrap="none" lIns="0" tIns="0" rIns="0" bIns="0" rtlCol="0">
            <a:spAutoFit/>
          </a:bodyPr>
          <a:lstStyle/>
          <a:p>
            <a:r>
              <a:rPr lang="en-US" sz="1400" dirty="0"/>
              <a:t>Data Key</a:t>
            </a:r>
          </a:p>
        </p:txBody>
      </p:sp>
      <p:pic>
        <p:nvPicPr>
          <p:cNvPr id="14" name="Graphic 8" descr="Document outline">
            <a:extLst>
              <a:ext uri="{FF2B5EF4-FFF2-40B4-BE49-F238E27FC236}">
                <a16:creationId xmlns:a16="http://schemas.microsoft.com/office/drawing/2014/main" id="{82307F4C-09A0-7239-19FB-F14871AA9D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6145" y="1646807"/>
            <a:ext cx="914400" cy="914400"/>
          </a:xfrm>
          <a:prstGeom prst="rect">
            <a:avLst/>
          </a:prstGeom>
        </p:spPr>
      </p:pic>
      <p:sp>
        <p:nvSpPr>
          <p:cNvPr id="15" name="TextBox 9">
            <a:extLst>
              <a:ext uri="{FF2B5EF4-FFF2-40B4-BE49-F238E27FC236}">
                <a16:creationId xmlns:a16="http://schemas.microsoft.com/office/drawing/2014/main" id="{8EF22FAA-C5E3-7A70-9D3E-985099AB7BC0}"/>
              </a:ext>
            </a:extLst>
          </p:cNvPr>
          <p:cNvSpPr txBox="1"/>
          <p:nvPr/>
        </p:nvSpPr>
        <p:spPr>
          <a:xfrm>
            <a:off x="2570183" y="2629680"/>
            <a:ext cx="386324" cy="199285"/>
          </a:xfrm>
          <a:prstGeom prst="rect">
            <a:avLst/>
          </a:prstGeom>
          <a:noFill/>
        </p:spPr>
        <p:txBody>
          <a:bodyPr wrap="none" lIns="0" tIns="0" rIns="0" bIns="0" rtlCol="0">
            <a:spAutoFit/>
          </a:bodyPr>
          <a:lstStyle/>
          <a:p>
            <a:r>
              <a:rPr lang="en-US" sz="1400" dirty="0"/>
              <a:t>Data</a:t>
            </a:r>
          </a:p>
        </p:txBody>
      </p:sp>
      <p:pic>
        <p:nvPicPr>
          <p:cNvPr id="16" name="Graphic 11" descr="Close with solid fill">
            <a:extLst>
              <a:ext uri="{FF2B5EF4-FFF2-40B4-BE49-F238E27FC236}">
                <a16:creationId xmlns:a16="http://schemas.microsoft.com/office/drawing/2014/main" id="{8E1BBA45-810E-15AA-4D70-468192EE6F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20018" y="1936822"/>
            <a:ext cx="457200" cy="457200"/>
          </a:xfrm>
          <a:prstGeom prst="rect">
            <a:avLst/>
          </a:prstGeom>
        </p:spPr>
      </p:pic>
      <p:pic>
        <p:nvPicPr>
          <p:cNvPr id="17" name="Graphic 12" descr="Document outline">
            <a:extLst>
              <a:ext uri="{FF2B5EF4-FFF2-40B4-BE49-F238E27FC236}">
                <a16:creationId xmlns:a16="http://schemas.microsoft.com/office/drawing/2014/main" id="{30A9C9ED-F902-5D37-D71C-BDAD912AF8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82730" y="1682528"/>
            <a:ext cx="914400" cy="914400"/>
          </a:xfrm>
          <a:prstGeom prst="rect">
            <a:avLst/>
          </a:prstGeom>
        </p:spPr>
      </p:pic>
      <p:sp>
        <p:nvSpPr>
          <p:cNvPr id="18" name="TextBox 13">
            <a:extLst>
              <a:ext uri="{FF2B5EF4-FFF2-40B4-BE49-F238E27FC236}">
                <a16:creationId xmlns:a16="http://schemas.microsoft.com/office/drawing/2014/main" id="{B52FD1EC-F132-9F09-5A1B-FA028E3E61BA}"/>
              </a:ext>
            </a:extLst>
          </p:cNvPr>
          <p:cNvSpPr txBox="1"/>
          <p:nvPr/>
        </p:nvSpPr>
        <p:spPr>
          <a:xfrm>
            <a:off x="3735598" y="2629679"/>
            <a:ext cx="1208664" cy="199285"/>
          </a:xfrm>
          <a:prstGeom prst="rect">
            <a:avLst/>
          </a:prstGeom>
          <a:noFill/>
        </p:spPr>
        <p:txBody>
          <a:bodyPr wrap="none" lIns="0" tIns="0" rIns="0" bIns="0" rtlCol="0">
            <a:spAutoFit/>
          </a:bodyPr>
          <a:lstStyle/>
          <a:p>
            <a:r>
              <a:rPr lang="en-US" sz="1400" dirty="0"/>
              <a:t>Encrypted data</a:t>
            </a:r>
          </a:p>
        </p:txBody>
      </p:sp>
      <p:sp>
        <p:nvSpPr>
          <p:cNvPr id="19" name="Arrow: Right 14">
            <a:extLst>
              <a:ext uri="{FF2B5EF4-FFF2-40B4-BE49-F238E27FC236}">
                <a16:creationId xmlns:a16="http://schemas.microsoft.com/office/drawing/2014/main" id="{146112C5-8E22-B07D-8E48-082D00BDA4FF}"/>
              </a:ext>
            </a:extLst>
          </p:cNvPr>
          <p:cNvSpPr/>
          <p:nvPr/>
        </p:nvSpPr>
        <p:spPr bwMode="ltGray">
          <a:xfrm>
            <a:off x="3254829" y="2022641"/>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 name="Graphic 16" descr="Lock outline">
            <a:extLst>
              <a:ext uri="{FF2B5EF4-FFF2-40B4-BE49-F238E27FC236}">
                <a16:creationId xmlns:a16="http://schemas.microsoft.com/office/drawing/2014/main" id="{70A362CA-49EA-D680-2305-A5DEE678DA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65306" y="1765104"/>
            <a:ext cx="749247" cy="749247"/>
          </a:xfrm>
          <a:prstGeom prst="rect">
            <a:avLst/>
          </a:prstGeom>
        </p:spPr>
      </p:pic>
    </p:spTree>
    <p:extLst>
      <p:ext uri="{BB962C8B-B14F-4D97-AF65-F5344CB8AC3E}">
        <p14:creationId xmlns:p14="http://schemas.microsoft.com/office/powerpoint/2010/main" val="3636632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pic>
        <p:nvPicPr>
          <p:cNvPr id="2" name="Graphic 33">
            <a:extLst>
              <a:ext uri="{FF2B5EF4-FFF2-40B4-BE49-F238E27FC236}">
                <a16:creationId xmlns:a16="http://schemas.microsoft.com/office/drawing/2014/main" id="{B4B24197-9803-EE92-8D93-5983FA926D4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53861" y="164680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a:extLst>
              <a:ext uri="{FF2B5EF4-FFF2-40B4-BE49-F238E27FC236}">
                <a16:creationId xmlns:a16="http://schemas.microsoft.com/office/drawing/2014/main" id="{B6F876C2-CCC9-82EC-BA67-48C31B01A257}"/>
              </a:ext>
            </a:extLst>
          </p:cNvPr>
          <p:cNvSpPr txBox="1"/>
          <p:nvPr/>
        </p:nvSpPr>
        <p:spPr>
          <a:xfrm>
            <a:off x="915807" y="2629681"/>
            <a:ext cx="713337" cy="199285"/>
          </a:xfrm>
          <a:prstGeom prst="rect">
            <a:avLst/>
          </a:prstGeom>
          <a:noFill/>
        </p:spPr>
        <p:txBody>
          <a:bodyPr wrap="none" lIns="0" tIns="0" rIns="0" bIns="0" rtlCol="0">
            <a:spAutoFit/>
          </a:bodyPr>
          <a:lstStyle/>
          <a:p>
            <a:r>
              <a:rPr lang="en-US" sz="1400" dirty="0"/>
              <a:t>Data Key</a:t>
            </a:r>
          </a:p>
        </p:txBody>
      </p:sp>
      <p:pic>
        <p:nvPicPr>
          <p:cNvPr id="7" name="Graphic 8" descr="Document outline">
            <a:extLst>
              <a:ext uri="{FF2B5EF4-FFF2-40B4-BE49-F238E27FC236}">
                <a16:creationId xmlns:a16="http://schemas.microsoft.com/office/drawing/2014/main" id="{6DB95FBE-E144-65FB-9C54-44E5183129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6145" y="1646807"/>
            <a:ext cx="914400" cy="914400"/>
          </a:xfrm>
          <a:prstGeom prst="rect">
            <a:avLst/>
          </a:prstGeom>
        </p:spPr>
      </p:pic>
      <p:sp>
        <p:nvSpPr>
          <p:cNvPr id="8" name="TextBox 9">
            <a:extLst>
              <a:ext uri="{FF2B5EF4-FFF2-40B4-BE49-F238E27FC236}">
                <a16:creationId xmlns:a16="http://schemas.microsoft.com/office/drawing/2014/main" id="{56C8B1B6-2B4D-1BA3-F4D4-57CB8BADA502}"/>
              </a:ext>
            </a:extLst>
          </p:cNvPr>
          <p:cNvSpPr txBox="1"/>
          <p:nvPr/>
        </p:nvSpPr>
        <p:spPr>
          <a:xfrm>
            <a:off x="2570183" y="2629680"/>
            <a:ext cx="386324" cy="199285"/>
          </a:xfrm>
          <a:prstGeom prst="rect">
            <a:avLst/>
          </a:prstGeom>
          <a:noFill/>
        </p:spPr>
        <p:txBody>
          <a:bodyPr wrap="none" lIns="0" tIns="0" rIns="0" bIns="0" rtlCol="0">
            <a:spAutoFit/>
          </a:bodyPr>
          <a:lstStyle/>
          <a:p>
            <a:r>
              <a:rPr lang="en-US" sz="1400" dirty="0"/>
              <a:t>Data</a:t>
            </a:r>
          </a:p>
        </p:txBody>
      </p:sp>
      <p:pic>
        <p:nvPicPr>
          <p:cNvPr id="11" name="Graphic 11" descr="Close with solid fill">
            <a:extLst>
              <a:ext uri="{FF2B5EF4-FFF2-40B4-BE49-F238E27FC236}">
                <a16:creationId xmlns:a16="http://schemas.microsoft.com/office/drawing/2014/main" id="{1234CF4A-70DD-F678-D4F7-59423BDE52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20018" y="1936822"/>
            <a:ext cx="457200" cy="457200"/>
          </a:xfrm>
          <a:prstGeom prst="rect">
            <a:avLst/>
          </a:prstGeom>
        </p:spPr>
      </p:pic>
      <p:pic>
        <p:nvPicPr>
          <p:cNvPr id="12" name="Graphic 12" descr="Document outline">
            <a:extLst>
              <a:ext uri="{FF2B5EF4-FFF2-40B4-BE49-F238E27FC236}">
                <a16:creationId xmlns:a16="http://schemas.microsoft.com/office/drawing/2014/main" id="{E1751AF6-CD87-7BA6-DB73-72B093C956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82730" y="1682528"/>
            <a:ext cx="914400" cy="914400"/>
          </a:xfrm>
          <a:prstGeom prst="rect">
            <a:avLst/>
          </a:prstGeom>
        </p:spPr>
      </p:pic>
      <p:sp>
        <p:nvSpPr>
          <p:cNvPr id="13" name="TextBox 13">
            <a:extLst>
              <a:ext uri="{FF2B5EF4-FFF2-40B4-BE49-F238E27FC236}">
                <a16:creationId xmlns:a16="http://schemas.microsoft.com/office/drawing/2014/main" id="{CFB11404-B93C-4473-A6BF-C49861C14F11}"/>
              </a:ext>
            </a:extLst>
          </p:cNvPr>
          <p:cNvSpPr txBox="1"/>
          <p:nvPr/>
        </p:nvSpPr>
        <p:spPr>
          <a:xfrm>
            <a:off x="3735598" y="2629679"/>
            <a:ext cx="1208664" cy="199285"/>
          </a:xfrm>
          <a:prstGeom prst="rect">
            <a:avLst/>
          </a:prstGeom>
          <a:noFill/>
        </p:spPr>
        <p:txBody>
          <a:bodyPr wrap="none" lIns="0" tIns="0" rIns="0" bIns="0" rtlCol="0">
            <a:spAutoFit/>
          </a:bodyPr>
          <a:lstStyle/>
          <a:p>
            <a:r>
              <a:rPr lang="en-US" sz="1400" dirty="0"/>
              <a:t>Encrypted data</a:t>
            </a:r>
          </a:p>
        </p:txBody>
      </p:sp>
      <p:sp>
        <p:nvSpPr>
          <p:cNvPr id="21" name="Arrow: Right 14">
            <a:extLst>
              <a:ext uri="{FF2B5EF4-FFF2-40B4-BE49-F238E27FC236}">
                <a16:creationId xmlns:a16="http://schemas.microsoft.com/office/drawing/2014/main" id="{F9369FE1-34D5-DA8C-115A-0F90C6F77541}"/>
              </a:ext>
            </a:extLst>
          </p:cNvPr>
          <p:cNvSpPr/>
          <p:nvPr/>
        </p:nvSpPr>
        <p:spPr bwMode="ltGray">
          <a:xfrm>
            <a:off x="3254829" y="2022641"/>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10">
            <a:extLst>
              <a:ext uri="{FF2B5EF4-FFF2-40B4-BE49-F238E27FC236}">
                <a16:creationId xmlns:a16="http://schemas.microsoft.com/office/drawing/2014/main" id="{27915677-4A5D-2E42-BA28-38C33FE6B9A1}"/>
              </a:ext>
            </a:extLst>
          </p:cNvPr>
          <p:cNvSpPr txBox="1"/>
          <p:nvPr/>
        </p:nvSpPr>
        <p:spPr>
          <a:xfrm>
            <a:off x="7038202" y="2472448"/>
            <a:ext cx="713337" cy="199285"/>
          </a:xfrm>
          <a:prstGeom prst="rect">
            <a:avLst/>
          </a:prstGeom>
          <a:noFill/>
        </p:spPr>
        <p:txBody>
          <a:bodyPr wrap="none" lIns="0" tIns="0" rIns="0" bIns="0" rtlCol="0">
            <a:spAutoFit/>
          </a:bodyPr>
          <a:lstStyle/>
          <a:p>
            <a:r>
              <a:rPr lang="en-US" sz="1400" dirty="0"/>
              <a:t>Data Key</a:t>
            </a:r>
          </a:p>
        </p:txBody>
      </p:sp>
      <p:pic>
        <p:nvPicPr>
          <p:cNvPr id="23" name="Graphic 16" descr="Question Mark with solid fill">
            <a:extLst>
              <a:ext uri="{FF2B5EF4-FFF2-40B4-BE49-F238E27FC236}">
                <a16:creationId xmlns:a16="http://schemas.microsoft.com/office/drawing/2014/main" id="{62F94FD8-E48B-AC11-4073-CD64D025A3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38202" y="2738286"/>
            <a:ext cx="457200" cy="457200"/>
          </a:xfrm>
          <a:prstGeom prst="rect">
            <a:avLst/>
          </a:prstGeom>
        </p:spPr>
      </p:pic>
      <p:pic>
        <p:nvPicPr>
          <p:cNvPr id="24" name="Graphic 18" descr="Lock outline">
            <a:extLst>
              <a:ext uri="{FF2B5EF4-FFF2-40B4-BE49-F238E27FC236}">
                <a16:creationId xmlns:a16="http://schemas.microsoft.com/office/drawing/2014/main" id="{0AC02FA4-29E9-714D-FAED-4D8B816E052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65306" y="1777558"/>
            <a:ext cx="749247" cy="749247"/>
          </a:xfrm>
          <a:prstGeom prst="rect">
            <a:avLst/>
          </a:prstGeom>
        </p:spPr>
      </p:pic>
      <p:pic>
        <p:nvPicPr>
          <p:cNvPr id="25" name="Graphic 33">
            <a:extLst>
              <a:ext uri="{FF2B5EF4-FFF2-40B4-BE49-F238E27FC236}">
                <a16:creationId xmlns:a16="http://schemas.microsoft.com/office/drawing/2014/main" id="{4ADC4BF3-2BDD-E068-D936-EE1E825488A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876256" y="1489574"/>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076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pic>
        <p:nvPicPr>
          <p:cNvPr id="9" name="Graphic 33">
            <a:extLst>
              <a:ext uri="{FF2B5EF4-FFF2-40B4-BE49-F238E27FC236}">
                <a16:creationId xmlns:a16="http://schemas.microsoft.com/office/drawing/2014/main" id="{82AD1E68-C003-76C2-A659-215F25A5491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53861" y="164680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
            <a:extLst>
              <a:ext uri="{FF2B5EF4-FFF2-40B4-BE49-F238E27FC236}">
                <a16:creationId xmlns:a16="http://schemas.microsoft.com/office/drawing/2014/main" id="{C4290E6F-535A-2B0E-CC3F-FDF1D06DCFB7}"/>
              </a:ext>
            </a:extLst>
          </p:cNvPr>
          <p:cNvSpPr txBox="1"/>
          <p:nvPr/>
        </p:nvSpPr>
        <p:spPr>
          <a:xfrm>
            <a:off x="915807" y="2629681"/>
            <a:ext cx="713337" cy="199285"/>
          </a:xfrm>
          <a:prstGeom prst="rect">
            <a:avLst/>
          </a:prstGeom>
          <a:noFill/>
        </p:spPr>
        <p:txBody>
          <a:bodyPr wrap="none" lIns="0" tIns="0" rIns="0" bIns="0" rtlCol="0">
            <a:spAutoFit/>
          </a:bodyPr>
          <a:lstStyle/>
          <a:p>
            <a:r>
              <a:rPr lang="en-US" sz="1400" dirty="0"/>
              <a:t>Data Key</a:t>
            </a:r>
          </a:p>
        </p:txBody>
      </p:sp>
      <p:pic>
        <p:nvPicPr>
          <p:cNvPr id="14" name="Graphic 8" descr="Document outline">
            <a:extLst>
              <a:ext uri="{FF2B5EF4-FFF2-40B4-BE49-F238E27FC236}">
                <a16:creationId xmlns:a16="http://schemas.microsoft.com/office/drawing/2014/main" id="{B9BFF341-70AF-8E13-D745-F25AD3F470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6145" y="1646807"/>
            <a:ext cx="914400" cy="914400"/>
          </a:xfrm>
          <a:prstGeom prst="rect">
            <a:avLst/>
          </a:prstGeom>
        </p:spPr>
      </p:pic>
      <p:sp>
        <p:nvSpPr>
          <p:cNvPr id="15" name="TextBox 9">
            <a:extLst>
              <a:ext uri="{FF2B5EF4-FFF2-40B4-BE49-F238E27FC236}">
                <a16:creationId xmlns:a16="http://schemas.microsoft.com/office/drawing/2014/main" id="{0DF31952-C93F-77ED-0B3B-98FFB0C62342}"/>
              </a:ext>
            </a:extLst>
          </p:cNvPr>
          <p:cNvSpPr txBox="1"/>
          <p:nvPr/>
        </p:nvSpPr>
        <p:spPr>
          <a:xfrm>
            <a:off x="2570183" y="2629680"/>
            <a:ext cx="386324" cy="199285"/>
          </a:xfrm>
          <a:prstGeom prst="rect">
            <a:avLst/>
          </a:prstGeom>
          <a:noFill/>
        </p:spPr>
        <p:txBody>
          <a:bodyPr wrap="none" lIns="0" tIns="0" rIns="0" bIns="0" rtlCol="0">
            <a:spAutoFit/>
          </a:bodyPr>
          <a:lstStyle/>
          <a:p>
            <a:r>
              <a:rPr lang="en-US" sz="1400" dirty="0"/>
              <a:t>Data</a:t>
            </a:r>
          </a:p>
        </p:txBody>
      </p:sp>
      <p:pic>
        <p:nvPicPr>
          <p:cNvPr id="16" name="Graphic 11" descr="Close with solid fill">
            <a:extLst>
              <a:ext uri="{FF2B5EF4-FFF2-40B4-BE49-F238E27FC236}">
                <a16:creationId xmlns:a16="http://schemas.microsoft.com/office/drawing/2014/main" id="{508B341C-D00C-62A8-6E36-AD1B835A87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20018" y="1936822"/>
            <a:ext cx="457200" cy="457200"/>
          </a:xfrm>
          <a:prstGeom prst="rect">
            <a:avLst/>
          </a:prstGeom>
        </p:spPr>
      </p:pic>
      <p:pic>
        <p:nvPicPr>
          <p:cNvPr id="17" name="Graphic 12" descr="Document outline">
            <a:extLst>
              <a:ext uri="{FF2B5EF4-FFF2-40B4-BE49-F238E27FC236}">
                <a16:creationId xmlns:a16="http://schemas.microsoft.com/office/drawing/2014/main" id="{E18ACBF4-2D28-D425-4D69-7BEBB24EA5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82730" y="1682528"/>
            <a:ext cx="914400" cy="914400"/>
          </a:xfrm>
          <a:prstGeom prst="rect">
            <a:avLst/>
          </a:prstGeom>
        </p:spPr>
      </p:pic>
      <p:sp>
        <p:nvSpPr>
          <p:cNvPr id="18" name="TextBox 13">
            <a:extLst>
              <a:ext uri="{FF2B5EF4-FFF2-40B4-BE49-F238E27FC236}">
                <a16:creationId xmlns:a16="http://schemas.microsoft.com/office/drawing/2014/main" id="{3FE5C4A6-4389-219F-F60B-4C1B288F421A}"/>
              </a:ext>
            </a:extLst>
          </p:cNvPr>
          <p:cNvSpPr txBox="1"/>
          <p:nvPr/>
        </p:nvSpPr>
        <p:spPr>
          <a:xfrm>
            <a:off x="3735598" y="2629679"/>
            <a:ext cx="1208664" cy="199285"/>
          </a:xfrm>
          <a:prstGeom prst="rect">
            <a:avLst/>
          </a:prstGeom>
          <a:noFill/>
        </p:spPr>
        <p:txBody>
          <a:bodyPr wrap="none" lIns="0" tIns="0" rIns="0" bIns="0" rtlCol="0">
            <a:spAutoFit/>
          </a:bodyPr>
          <a:lstStyle/>
          <a:p>
            <a:r>
              <a:rPr lang="en-US" sz="1400" dirty="0"/>
              <a:t>Encrypted data</a:t>
            </a:r>
          </a:p>
        </p:txBody>
      </p:sp>
      <p:sp>
        <p:nvSpPr>
          <p:cNvPr id="19" name="Arrow: Right 14">
            <a:extLst>
              <a:ext uri="{FF2B5EF4-FFF2-40B4-BE49-F238E27FC236}">
                <a16:creationId xmlns:a16="http://schemas.microsoft.com/office/drawing/2014/main" id="{952B792A-1DD1-A2DD-8D6B-4C7B110E12A9}"/>
              </a:ext>
            </a:extLst>
          </p:cNvPr>
          <p:cNvSpPr/>
          <p:nvPr/>
        </p:nvSpPr>
        <p:spPr bwMode="ltGray">
          <a:xfrm>
            <a:off x="3254829" y="2022641"/>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 name="Graphic 33">
            <a:extLst>
              <a:ext uri="{FF2B5EF4-FFF2-40B4-BE49-F238E27FC236}">
                <a16:creationId xmlns:a16="http://schemas.microsoft.com/office/drawing/2014/main" id="{8EEB290E-623E-ED7A-8700-6940F82F5C7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164809" y="162533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0">
            <a:extLst>
              <a:ext uri="{FF2B5EF4-FFF2-40B4-BE49-F238E27FC236}">
                <a16:creationId xmlns:a16="http://schemas.microsoft.com/office/drawing/2014/main" id="{A34FEFEA-3251-D170-A1E9-A439C188DF5D}"/>
              </a:ext>
            </a:extLst>
          </p:cNvPr>
          <p:cNvSpPr txBox="1"/>
          <p:nvPr/>
        </p:nvSpPr>
        <p:spPr>
          <a:xfrm>
            <a:off x="7326755" y="2608211"/>
            <a:ext cx="713337" cy="199285"/>
          </a:xfrm>
          <a:prstGeom prst="rect">
            <a:avLst/>
          </a:prstGeom>
          <a:noFill/>
        </p:spPr>
        <p:txBody>
          <a:bodyPr wrap="none" lIns="0" tIns="0" rIns="0" bIns="0" rtlCol="0">
            <a:spAutoFit/>
          </a:bodyPr>
          <a:lstStyle/>
          <a:p>
            <a:r>
              <a:rPr lang="en-US" sz="1400" dirty="0"/>
              <a:t>Data Key</a:t>
            </a:r>
          </a:p>
        </p:txBody>
      </p:sp>
      <p:pic>
        <p:nvPicPr>
          <p:cNvPr id="27" name="Graphic 33">
            <a:extLst>
              <a:ext uri="{FF2B5EF4-FFF2-40B4-BE49-F238E27FC236}">
                <a16:creationId xmlns:a16="http://schemas.microsoft.com/office/drawing/2014/main" id="{1243A391-700E-F2F6-E8BB-E385149CD34D}"/>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695313" y="162111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8">
            <a:extLst>
              <a:ext uri="{FF2B5EF4-FFF2-40B4-BE49-F238E27FC236}">
                <a16:creationId xmlns:a16="http://schemas.microsoft.com/office/drawing/2014/main" id="{4AAA8B3F-4660-7066-989E-92C8FF5CDD1C}"/>
              </a:ext>
            </a:extLst>
          </p:cNvPr>
          <p:cNvSpPr txBox="1"/>
          <p:nvPr/>
        </p:nvSpPr>
        <p:spPr>
          <a:xfrm>
            <a:off x="8825414" y="2606292"/>
            <a:ext cx="896079" cy="199285"/>
          </a:xfrm>
          <a:prstGeom prst="rect">
            <a:avLst/>
          </a:prstGeom>
          <a:noFill/>
        </p:spPr>
        <p:txBody>
          <a:bodyPr wrap="none" lIns="0" tIns="0" rIns="0" bIns="0" rtlCol="0">
            <a:spAutoFit/>
          </a:bodyPr>
          <a:lstStyle/>
          <a:p>
            <a:r>
              <a:rPr lang="en-US" sz="1400" dirty="0"/>
              <a:t>Master Key</a:t>
            </a:r>
          </a:p>
        </p:txBody>
      </p:sp>
      <p:pic>
        <p:nvPicPr>
          <p:cNvPr id="29" name="Graphic 19" descr="Close with solid fill">
            <a:extLst>
              <a:ext uri="{FF2B5EF4-FFF2-40B4-BE49-F238E27FC236}">
                <a16:creationId xmlns:a16="http://schemas.microsoft.com/office/drawing/2014/main" id="{1E1678E4-81C0-5124-D1A9-1C50F6627A6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040" y="1938769"/>
            <a:ext cx="457200" cy="457200"/>
          </a:xfrm>
          <a:prstGeom prst="rect">
            <a:avLst/>
          </a:prstGeom>
        </p:spPr>
      </p:pic>
      <p:pic>
        <p:nvPicPr>
          <p:cNvPr id="30" name="Graphic 20" descr="Lock outline">
            <a:extLst>
              <a:ext uri="{FF2B5EF4-FFF2-40B4-BE49-F238E27FC236}">
                <a16:creationId xmlns:a16="http://schemas.microsoft.com/office/drawing/2014/main" id="{940633AA-212E-F24A-EE9B-02E8F985B15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70315" y="1790798"/>
            <a:ext cx="749247" cy="749247"/>
          </a:xfrm>
          <a:prstGeom prst="rect">
            <a:avLst/>
          </a:prstGeom>
        </p:spPr>
      </p:pic>
    </p:spTree>
    <p:extLst>
      <p:ext uri="{BB962C8B-B14F-4D97-AF65-F5344CB8AC3E}">
        <p14:creationId xmlns:p14="http://schemas.microsoft.com/office/powerpoint/2010/main" val="294322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CB85B1-9FC3-3D60-34FE-F76E756B0AD4}"/>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6">
            <a:extLst>
              <a:ext uri="{FF2B5EF4-FFF2-40B4-BE49-F238E27FC236}">
                <a16:creationId xmlns:a16="http://schemas.microsoft.com/office/drawing/2014/main" id="{1EDAA9BC-3F74-0FD8-5F30-1C710483E765}"/>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Structure</a:t>
            </a:r>
          </a:p>
        </p:txBody>
      </p:sp>
      <p:sp>
        <p:nvSpPr>
          <p:cNvPr id="8" name="TextBox 7">
            <a:extLst>
              <a:ext uri="{FF2B5EF4-FFF2-40B4-BE49-F238E27FC236}">
                <a16:creationId xmlns:a16="http://schemas.microsoft.com/office/drawing/2014/main" id="{7FCFEED9-DBF2-7615-CAF8-BF4512750F42}"/>
              </a:ext>
            </a:extLst>
          </p:cNvPr>
          <p:cNvSpPr txBox="1"/>
          <p:nvPr/>
        </p:nvSpPr>
        <p:spPr>
          <a:xfrm>
            <a:off x="562581" y="1631533"/>
            <a:ext cx="920496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Session 1</a:t>
            </a:r>
            <a:r>
              <a:rPr lang="es-ES" b="1" dirty="0"/>
              <a:t> (30.11.23)</a:t>
            </a:r>
            <a:r>
              <a:rPr lang="es-ES" dirty="0"/>
              <a:t>: </a:t>
            </a:r>
            <a:r>
              <a:rPr lang="en-US" i="1" dirty="0"/>
              <a:t>Introduction to Big Data and AWS</a:t>
            </a:r>
          </a:p>
          <a:p>
            <a:endParaRPr lang="es-ES" dirty="0"/>
          </a:p>
          <a:p>
            <a:pPr marL="285750" indent="-285750">
              <a:buFont typeface="Arial" panose="020B0604020202020204" pitchFamily="34" charset="0"/>
              <a:buChar char="•"/>
            </a:pPr>
            <a:r>
              <a:rPr lang="en-US" b="1" dirty="0"/>
              <a:t>Session 2 </a:t>
            </a:r>
            <a:r>
              <a:rPr lang="es-ES" b="1" dirty="0"/>
              <a:t>(11.12.23): </a:t>
            </a:r>
            <a:r>
              <a:rPr lang="es-ES" i="1" dirty="0"/>
              <a:t>Databases</a:t>
            </a:r>
          </a:p>
          <a:p>
            <a:pPr marL="285750" indent="-285750">
              <a:buFont typeface="Arial" panose="020B0604020202020204" pitchFamily="34" charset="0"/>
              <a:buChar char="•"/>
            </a:pPr>
            <a:endParaRPr lang="es-ES" b="1" dirty="0"/>
          </a:p>
          <a:p>
            <a:pPr marL="285750" indent="-285750">
              <a:buFont typeface="Arial" panose="020B0604020202020204" pitchFamily="34" charset="0"/>
              <a:buChar char="•"/>
            </a:pPr>
            <a:r>
              <a:rPr lang="en-US" b="1" dirty="0"/>
              <a:t>Session 3 </a:t>
            </a:r>
            <a:r>
              <a:rPr lang="es-ES" b="1" dirty="0"/>
              <a:t>(12.12.23): </a:t>
            </a:r>
            <a:r>
              <a:rPr lang="es-ES" i="1" dirty="0"/>
              <a:t>Data Lakes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n-US" b="1" dirty="0"/>
              <a:t>Session 4 </a:t>
            </a:r>
            <a:r>
              <a:rPr lang="es-ES" b="1" dirty="0"/>
              <a:t>(14.12.23)</a:t>
            </a:r>
            <a:r>
              <a:rPr lang="es-ES" b="1" i="1" dirty="0"/>
              <a:t>: </a:t>
            </a:r>
            <a:r>
              <a:rPr lang="es-ES" i="1" dirty="0"/>
              <a:t>Data Pipelines</a:t>
            </a:r>
          </a:p>
          <a:p>
            <a:pPr marL="742950" lvl="1" indent="-285750">
              <a:buFont typeface="Arial" panose="020B0604020202020204" pitchFamily="34" charset="0"/>
              <a:buChar char="•"/>
            </a:pPr>
            <a:endParaRPr lang="es-ES" dirty="0"/>
          </a:p>
          <a:p>
            <a:pPr marL="285750" indent="-285750">
              <a:buFont typeface="Arial" panose="020B0604020202020204" pitchFamily="34" charset="0"/>
              <a:buChar char="•"/>
            </a:pPr>
            <a:r>
              <a:rPr lang="en-US" b="1" dirty="0"/>
              <a:t>Session 5 </a:t>
            </a:r>
            <a:r>
              <a:rPr lang="es-ES" b="1" dirty="0"/>
              <a:t>(18.12.23): </a:t>
            </a:r>
            <a:r>
              <a:rPr lang="es-ES" i="1" dirty="0"/>
              <a:t>Machine Learning Operations (MLOps)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n-US" b="1" dirty="0"/>
              <a:t>Session 6 </a:t>
            </a:r>
            <a:r>
              <a:rPr lang="es-ES" b="1" dirty="0"/>
              <a:t>(20.12.23): </a:t>
            </a:r>
            <a:r>
              <a:rPr lang="en-US" i="1" dirty="0"/>
              <a:t>Data Analytics and visualization</a:t>
            </a:r>
          </a:p>
        </p:txBody>
      </p:sp>
      <p:pic>
        <p:nvPicPr>
          <p:cNvPr id="4" name="Imagen 1">
            <a:extLst>
              <a:ext uri="{FF2B5EF4-FFF2-40B4-BE49-F238E27FC236}">
                <a16:creationId xmlns:a16="http://schemas.microsoft.com/office/drawing/2014/main" id="{63068629-54BB-7EE6-1137-014D9AC98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Tree>
    <p:extLst>
      <p:ext uri="{BB962C8B-B14F-4D97-AF65-F5344CB8AC3E}">
        <p14:creationId xmlns:p14="http://schemas.microsoft.com/office/powerpoint/2010/main" val="3627027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sp>
        <p:nvSpPr>
          <p:cNvPr id="2" name="Rectangle 25">
            <a:extLst>
              <a:ext uri="{FF2B5EF4-FFF2-40B4-BE49-F238E27FC236}">
                <a16:creationId xmlns:a16="http://schemas.microsoft.com/office/drawing/2014/main" id="{4CB06CA3-E550-5BF0-1518-3297C59C5BCB}"/>
              </a:ext>
            </a:extLst>
          </p:cNvPr>
          <p:cNvSpPr/>
          <p:nvPr/>
        </p:nvSpPr>
        <p:spPr bwMode="ltGray">
          <a:xfrm>
            <a:off x="4322086" y="1744149"/>
            <a:ext cx="2841908" cy="178525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33">
            <a:extLst>
              <a:ext uri="{FF2B5EF4-FFF2-40B4-BE49-F238E27FC236}">
                <a16:creationId xmlns:a16="http://schemas.microsoft.com/office/drawing/2014/main" id="{368F7518-8447-D13A-1F83-0C15A14205B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1988146"/>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a:extLst>
              <a:ext uri="{FF2B5EF4-FFF2-40B4-BE49-F238E27FC236}">
                <a16:creationId xmlns:a16="http://schemas.microsoft.com/office/drawing/2014/main" id="{FF004B52-D13E-5F02-CBB2-D0E60F1F6B44}"/>
              </a:ext>
            </a:extLst>
          </p:cNvPr>
          <p:cNvSpPr txBox="1"/>
          <p:nvPr/>
        </p:nvSpPr>
        <p:spPr>
          <a:xfrm>
            <a:off x="1363391" y="2971020"/>
            <a:ext cx="713337" cy="199285"/>
          </a:xfrm>
          <a:prstGeom prst="rect">
            <a:avLst/>
          </a:prstGeom>
          <a:noFill/>
        </p:spPr>
        <p:txBody>
          <a:bodyPr wrap="none" lIns="0" tIns="0" rIns="0" bIns="0" rtlCol="0">
            <a:spAutoFit/>
          </a:bodyPr>
          <a:lstStyle/>
          <a:p>
            <a:r>
              <a:rPr lang="en-US" sz="1400" dirty="0"/>
              <a:t>Data Key</a:t>
            </a:r>
          </a:p>
        </p:txBody>
      </p:sp>
      <p:pic>
        <p:nvPicPr>
          <p:cNvPr id="8" name="Graphic 8" descr="Document outline">
            <a:extLst>
              <a:ext uri="{FF2B5EF4-FFF2-40B4-BE49-F238E27FC236}">
                <a16:creationId xmlns:a16="http://schemas.microsoft.com/office/drawing/2014/main" id="{21A3533D-B911-F04D-5790-7668594617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3729" y="1988146"/>
            <a:ext cx="914400" cy="914400"/>
          </a:xfrm>
          <a:prstGeom prst="rect">
            <a:avLst/>
          </a:prstGeom>
        </p:spPr>
      </p:pic>
      <p:sp>
        <p:nvSpPr>
          <p:cNvPr id="11" name="TextBox 9">
            <a:extLst>
              <a:ext uri="{FF2B5EF4-FFF2-40B4-BE49-F238E27FC236}">
                <a16:creationId xmlns:a16="http://schemas.microsoft.com/office/drawing/2014/main" id="{378CF07D-8FA2-B451-CA91-9215650EFB4C}"/>
              </a:ext>
            </a:extLst>
          </p:cNvPr>
          <p:cNvSpPr txBox="1"/>
          <p:nvPr/>
        </p:nvSpPr>
        <p:spPr>
          <a:xfrm>
            <a:off x="3017767" y="2971019"/>
            <a:ext cx="386324" cy="199285"/>
          </a:xfrm>
          <a:prstGeom prst="rect">
            <a:avLst/>
          </a:prstGeom>
          <a:noFill/>
        </p:spPr>
        <p:txBody>
          <a:bodyPr wrap="none" lIns="0" tIns="0" rIns="0" bIns="0" rtlCol="0">
            <a:spAutoFit/>
          </a:bodyPr>
          <a:lstStyle/>
          <a:p>
            <a:r>
              <a:rPr lang="en-US" sz="1400" dirty="0"/>
              <a:t>Data</a:t>
            </a:r>
          </a:p>
        </p:txBody>
      </p:sp>
      <p:pic>
        <p:nvPicPr>
          <p:cNvPr id="12" name="Graphic 11" descr="Close with solid fill">
            <a:extLst>
              <a:ext uri="{FF2B5EF4-FFF2-40B4-BE49-F238E27FC236}">
                <a16:creationId xmlns:a16="http://schemas.microsoft.com/office/drawing/2014/main" id="{A57E3571-8CB4-8440-B895-1848B1CD37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67602" y="2278161"/>
            <a:ext cx="457200" cy="457200"/>
          </a:xfrm>
          <a:prstGeom prst="rect">
            <a:avLst/>
          </a:prstGeom>
        </p:spPr>
      </p:pic>
      <p:pic>
        <p:nvPicPr>
          <p:cNvPr id="13" name="Graphic 12" descr="Document outline">
            <a:extLst>
              <a:ext uri="{FF2B5EF4-FFF2-40B4-BE49-F238E27FC236}">
                <a16:creationId xmlns:a16="http://schemas.microsoft.com/office/drawing/2014/main" id="{E3E62493-0A7B-8119-BF83-8DFF2BFC97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5873" y="2011103"/>
            <a:ext cx="914400" cy="914400"/>
          </a:xfrm>
          <a:prstGeom prst="rect">
            <a:avLst/>
          </a:prstGeom>
        </p:spPr>
      </p:pic>
      <p:sp>
        <p:nvSpPr>
          <p:cNvPr id="21" name="TextBox 13">
            <a:extLst>
              <a:ext uri="{FF2B5EF4-FFF2-40B4-BE49-F238E27FC236}">
                <a16:creationId xmlns:a16="http://schemas.microsoft.com/office/drawing/2014/main" id="{0788C8DC-88B7-4CCA-4A20-1D7545FF599C}"/>
              </a:ext>
            </a:extLst>
          </p:cNvPr>
          <p:cNvSpPr txBox="1"/>
          <p:nvPr/>
        </p:nvSpPr>
        <p:spPr>
          <a:xfrm>
            <a:off x="4388741" y="2958254"/>
            <a:ext cx="1208664" cy="199285"/>
          </a:xfrm>
          <a:prstGeom prst="rect">
            <a:avLst/>
          </a:prstGeom>
          <a:noFill/>
        </p:spPr>
        <p:txBody>
          <a:bodyPr wrap="none" lIns="0" tIns="0" rIns="0" bIns="0" rtlCol="0">
            <a:spAutoFit/>
          </a:bodyPr>
          <a:lstStyle/>
          <a:p>
            <a:r>
              <a:rPr lang="en-US" sz="1400" dirty="0"/>
              <a:t>Encrypted data</a:t>
            </a:r>
          </a:p>
        </p:txBody>
      </p:sp>
      <p:sp>
        <p:nvSpPr>
          <p:cNvPr id="22" name="Arrow: Right 14">
            <a:extLst>
              <a:ext uri="{FF2B5EF4-FFF2-40B4-BE49-F238E27FC236}">
                <a16:creationId xmlns:a16="http://schemas.microsoft.com/office/drawing/2014/main" id="{BF030482-CBFE-013A-BB3A-ED53BFD434F6}"/>
              </a:ext>
            </a:extLst>
          </p:cNvPr>
          <p:cNvSpPr/>
          <p:nvPr/>
        </p:nvSpPr>
        <p:spPr bwMode="ltGray">
          <a:xfrm>
            <a:off x="3647199" y="2386937"/>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3" name="Graphic 33">
            <a:extLst>
              <a:ext uri="{FF2B5EF4-FFF2-40B4-BE49-F238E27FC236}">
                <a16:creationId xmlns:a16="http://schemas.microsoft.com/office/drawing/2014/main" id="{44689F78-089F-0ED0-9F18-B9AB20862C3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817952" y="195391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0">
            <a:extLst>
              <a:ext uri="{FF2B5EF4-FFF2-40B4-BE49-F238E27FC236}">
                <a16:creationId xmlns:a16="http://schemas.microsoft.com/office/drawing/2014/main" id="{ED95DCA8-C31C-593E-868E-2EE99584142A}"/>
              </a:ext>
            </a:extLst>
          </p:cNvPr>
          <p:cNvSpPr txBox="1"/>
          <p:nvPr/>
        </p:nvSpPr>
        <p:spPr>
          <a:xfrm>
            <a:off x="7979898" y="2936786"/>
            <a:ext cx="713337" cy="199285"/>
          </a:xfrm>
          <a:prstGeom prst="rect">
            <a:avLst/>
          </a:prstGeom>
          <a:noFill/>
        </p:spPr>
        <p:txBody>
          <a:bodyPr wrap="none" lIns="0" tIns="0" rIns="0" bIns="0" rtlCol="0">
            <a:spAutoFit/>
          </a:bodyPr>
          <a:lstStyle/>
          <a:p>
            <a:r>
              <a:rPr lang="en-US" sz="1400" dirty="0"/>
              <a:t>Data Key</a:t>
            </a:r>
          </a:p>
        </p:txBody>
      </p:sp>
      <p:pic>
        <p:nvPicPr>
          <p:cNvPr id="25" name="Graphic 33">
            <a:extLst>
              <a:ext uri="{FF2B5EF4-FFF2-40B4-BE49-F238E27FC236}">
                <a16:creationId xmlns:a16="http://schemas.microsoft.com/office/drawing/2014/main" id="{47E8015E-007A-2DB5-4FDF-E3A4A9D731A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348456" y="194968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8">
            <a:extLst>
              <a:ext uri="{FF2B5EF4-FFF2-40B4-BE49-F238E27FC236}">
                <a16:creationId xmlns:a16="http://schemas.microsoft.com/office/drawing/2014/main" id="{3E2B540E-E3EE-9B35-B37B-DEC8FB67ADB0}"/>
              </a:ext>
            </a:extLst>
          </p:cNvPr>
          <p:cNvSpPr txBox="1"/>
          <p:nvPr/>
        </p:nvSpPr>
        <p:spPr>
          <a:xfrm>
            <a:off x="9478557" y="2934867"/>
            <a:ext cx="896079" cy="199285"/>
          </a:xfrm>
          <a:prstGeom prst="rect">
            <a:avLst/>
          </a:prstGeom>
          <a:noFill/>
        </p:spPr>
        <p:txBody>
          <a:bodyPr wrap="none" lIns="0" tIns="0" rIns="0" bIns="0" rtlCol="0">
            <a:spAutoFit/>
          </a:bodyPr>
          <a:lstStyle/>
          <a:p>
            <a:r>
              <a:rPr lang="en-US" sz="1400" dirty="0"/>
              <a:t>Master Key</a:t>
            </a:r>
          </a:p>
        </p:txBody>
      </p:sp>
      <p:pic>
        <p:nvPicPr>
          <p:cNvPr id="32" name="Graphic 19" descr="Close with solid fill">
            <a:extLst>
              <a:ext uri="{FF2B5EF4-FFF2-40B4-BE49-F238E27FC236}">
                <a16:creationId xmlns:a16="http://schemas.microsoft.com/office/drawing/2014/main" id="{0704A6B7-1C60-EAC1-01C1-11193785D2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5183" y="2267344"/>
            <a:ext cx="457200" cy="457200"/>
          </a:xfrm>
          <a:prstGeom prst="rect">
            <a:avLst/>
          </a:prstGeom>
        </p:spPr>
      </p:pic>
      <p:pic>
        <p:nvPicPr>
          <p:cNvPr id="33" name="Graphic 20" descr="Lock outline">
            <a:extLst>
              <a:ext uri="{FF2B5EF4-FFF2-40B4-BE49-F238E27FC236}">
                <a16:creationId xmlns:a16="http://schemas.microsoft.com/office/drawing/2014/main" id="{0605BC5D-526F-55F7-F6C9-F018D645FA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23458" y="2119373"/>
            <a:ext cx="749247" cy="749247"/>
          </a:xfrm>
          <a:prstGeom prst="rect">
            <a:avLst/>
          </a:prstGeom>
        </p:spPr>
      </p:pic>
      <p:pic>
        <p:nvPicPr>
          <p:cNvPr id="34" name="Graphic 33">
            <a:extLst>
              <a:ext uri="{FF2B5EF4-FFF2-40B4-BE49-F238E27FC236}">
                <a16:creationId xmlns:a16="http://schemas.microsoft.com/office/drawing/2014/main" id="{A655033B-2AC3-5A50-9AA6-73DAF2F0C7E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009596" y="2011103"/>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1">
            <a:extLst>
              <a:ext uri="{FF2B5EF4-FFF2-40B4-BE49-F238E27FC236}">
                <a16:creationId xmlns:a16="http://schemas.microsoft.com/office/drawing/2014/main" id="{DAA87B90-9545-7786-BDA6-E11B1797E895}"/>
              </a:ext>
            </a:extLst>
          </p:cNvPr>
          <p:cNvSpPr txBox="1"/>
          <p:nvPr/>
        </p:nvSpPr>
        <p:spPr>
          <a:xfrm>
            <a:off x="6088406" y="2963300"/>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36" name="Graphic 23" descr="Lock outline">
            <a:extLst>
              <a:ext uri="{FF2B5EF4-FFF2-40B4-BE49-F238E27FC236}">
                <a16:creationId xmlns:a16="http://schemas.microsoft.com/office/drawing/2014/main" id="{755EB5D8-83D9-0D8E-6B58-5717A29F51C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8409" y="2109761"/>
            <a:ext cx="749247" cy="749247"/>
          </a:xfrm>
          <a:prstGeom prst="rect">
            <a:avLst/>
          </a:prstGeom>
        </p:spPr>
      </p:pic>
      <p:sp>
        <p:nvSpPr>
          <p:cNvPr id="37" name="Arrow: Right 24">
            <a:extLst>
              <a:ext uri="{FF2B5EF4-FFF2-40B4-BE49-F238E27FC236}">
                <a16:creationId xmlns:a16="http://schemas.microsoft.com/office/drawing/2014/main" id="{D87073F4-052A-5AEB-58F9-C1D1B2CD35A5}"/>
              </a:ext>
            </a:extLst>
          </p:cNvPr>
          <p:cNvSpPr/>
          <p:nvPr/>
        </p:nvSpPr>
        <p:spPr bwMode="ltGray">
          <a:xfrm rot="10800000">
            <a:off x="7319320" y="2363656"/>
            <a:ext cx="350550" cy="273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26">
            <a:extLst>
              <a:ext uri="{FF2B5EF4-FFF2-40B4-BE49-F238E27FC236}">
                <a16:creationId xmlns:a16="http://schemas.microsoft.com/office/drawing/2014/main" id="{D7342759-7C04-F530-06BA-038B8BD24A4C}"/>
              </a:ext>
            </a:extLst>
          </p:cNvPr>
          <p:cNvSpPr txBox="1"/>
          <p:nvPr/>
        </p:nvSpPr>
        <p:spPr>
          <a:xfrm>
            <a:off x="5150364" y="3621532"/>
            <a:ext cx="1264770" cy="199285"/>
          </a:xfrm>
          <a:prstGeom prst="rect">
            <a:avLst/>
          </a:prstGeom>
          <a:noFill/>
        </p:spPr>
        <p:txBody>
          <a:bodyPr wrap="none" lIns="0" tIns="0" rIns="0" bIns="0" rtlCol="0">
            <a:spAutoFit/>
          </a:bodyPr>
          <a:lstStyle/>
          <a:p>
            <a:r>
              <a:rPr lang="en-US" sz="1400" dirty="0"/>
              <a:t>Stored together</a:t>
            </a:r>
          </a:p>
        </p:txBody>
      </p:sp>
    </p:spTree>
    <p:extLst>
      <p:ext uri="{BB962C8B-B14F-4D97-AF65-F5344CB8AC3E}">
        <p14:creationId xmlns:p14="http://schemas.microsoft.com/office/powerpoint/2010/main" val="3066780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sp>
        <p:nvSpPr>
          <p:cNvPr id="9" name="Rectangle 25">
            <a:extLst>
              <a:ext uri="{FF2B5EF4-FFF2-40B4-BE49-F238E27FC236}">
                <a16:creationId xmlns:a16="http://schemas.microsoft.com/office/drawing/2014/main" id="{38207010-0E97-CD41-A47D-625769507B06}"/>
              </a:ext>
            </a:extLst>
          </p:cNvPr>
          <p:cNvSpPr/>
          <p:nvPr/>
        </p:nvSpPr>
        <p:spPr bwMode="ltGray">
          <a:xfrm>
            <a:off x="4322086" y="1744149"/>
            <a:ext cx="2841908" cy="178525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Graphic 33">
            <a:extLst>
              <a:ext uri="{FF2B5EF4-FFF2-40B4-BE49-F238E27FC236}">
                <a16:creationId xmlns:a16="http://schemas.microsoft.com/office/drawing/2014/main" id="{8E7A502B-ECF5-00AA-2ACC-C37D7C69B67D}"/>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1988146"/>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a:extLst>
              <a:ext uri="{FF2B5EF4-FFF2-40B4-BE49-F238E27FC236}">
                <a16:creationId xmlns:a16="http://schemas.microsoft.com/office/drawing/2014/main" id="{4711664E-9283-DC22-0168-7BA4247E4EE1}"/>
              </a:ext>
            </a:extLst>
          </p:cNvPr>
          <p:cNvSpPr txBox="1"/>
          <p:nvPr/>
        </p:nvSpPr>
        <p:spPr>
          <a:xfrm>
            <a:off x="1363391" y="2971020"/>
            <a:ext cx="713337" cy="199285"/>
          </a:xfrm>
          <a:prstGeom prst="rect">
            <a:avLst/>
          </a:prstGeom>
          <a:noFill/>
        </p:spPr>
        <p:txBody>
          <a:bodyPr wrap="none" lIns="0" tIns="0" rIns="0" bIns="0" rtlCol="0">
            <a:spAutoFit/>
          </a:bodyPr>
          <a:lstStyle/>
          <a:p>
            <a:r>
              <a:rPr lang="en-US" sz="1400" dirty="0"/>
              <a:t>Data Key</a:t>
            </a:r>
          </a:p>
        </p:txBody>
      </p:sp>
      <p:pic>
        <p:nvPicPr>
          <p:cNvPr id="15" name="Graphic 8" descr="Document outline">
            <a:extLst>
              <a:ext uri="{FF2B5EF4-FFF2-40B4-BE49-F238E27FC236}">
                <a16:creationId xmlns:a16="http://schemas.microsoft.com/office/drawing/2014/main" id="{D17251C4-EAAE-8BE5-030A-475C2FD626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3729" y="1988146"/>
            <a:ext cx="914400" cy="914400"/>
          </a:xfrm>
          <a:prstGeom prst="rect">
            <a:avLst/>
          </a:prstGeom>
        </p:spPr>
      </p:pic>
      <p:sp>
        <p:nvSpPr>
          <p:cNvPr id="16" name="TextBox 9">
            <a:extLst>
              <a:ext uri="{FF2B5EF4-FFF2-40B4-BE49-F238E27FC236}">
                <a16:creationId xmlns:a16="http://schemas.microsoft.com/office/drawing/2014/main" id="{0BA15A56-80B5-C299-5243-3203D5295FA8}"/>
              </a:ext>
            </a:extLst>
          </p:cNvPr>
          <p:cNvSpPr txBox="1"/>
          <p:nvPr/>
        </p:nvSpPr>
        <p:spPr>
          <a:xfrm>
            <a:off x="3017767" y="2971019"/>
            <a:ext cx="386324" cy="199285"/>
          </a:xfrm>
          <a:prstGeom prst="rect">
            <a:avLst/>
          </a:prstGeom>
          <a:noFill/>
        </p:spPr>
        <p:txBody>
          <a:bodyPr wrap="none" lIns="0" tIns="0" rIns="0" bIns="0" rtlCol="0">
            <a:spAutoFit/>
          </a:bodyPr>
          <a:lstStyle/>
          <a:p>
            <a:r>
              <a:rPr lang="en-US" sz="1400" dirty="0"/>
              <a:t>Data</a:t>
            </a:r>
          </a:p>
        </p:txBody>
      </p:sp>
      <p:pic>
        <p:nvPicPr>
          <p:cNvPr id="17" name="Graphic 11" descr="Close with solid fill">
            <a:extLst>
              <a:ext uri="{FF2B5EF4-FFF2-40B4-BE49-F238E27FC236}">
                <a16:creationId xmlns:a16="http://schemas.microsoft.com/office/drawing/2014/main" id="{C1C4B05E-43FD-6B7A-9338-F0A4CFBE2C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67602" y="2278161"/>
            <a:ext cx="457200" cy="457200"/>
          </a:xfrm>
          <a:prstGeom prst="rect">
            <a:avLst/>
          </a:prstGeom>
        </p:spPr>
      </p:pic>
      <p:pic>
        <p:nvPicPr>
          <p:cNvPr id="18" name="Graphic 12" descr="Document outline">
            <a:extLst>
              <a:ext uri="{FF2B5EF4-FFF2-40B4-BE49-F238E27FC236}">
                <a16:creationId xmlns:a16="http://schemas.microsoft.com/office/drawing/2014/main" id="{5AB26B16-F5DD-F638-EC1A-89F7AC3865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5873" y="2011103"/>
            <a:ext cx="914400" cy="914400"/>
          </a:xfrm>
          <a:prstGeom prst="rect">
            <a:avLst/>
          </a:prstGeom>
        </p:spPr>
      </p:pic>
      <p:sp>
        <p:nvSpPr>
          <p:cNvPr id="19" name="TextBox 13">
            <a:extLst>
              <a:ext uri="{FF2B5EF4-FFF2-40B4-BE49-F238E27FC236}">
                <a16:creationId xmlns:a16="http://schemas.microsoft.com/office/drawing/2014/main" id="{32341AC5-8C72-2989-2F65-BE4C23D8A9F7}"/>
              </a:ext>
            </a:extLst>
          </p:cNvPr>
          <p:cNvSpPr txBox="1"/>
          <p:nvPr/>
        </p:nvSpPr>
        <p:spPr>
          <a:xfrm>
            <a:off x="4388741" y="2958254"/>
            <a:ext cx="1208664" cy="199285"/>
          </a:xfrm>
          <a:prstGeom prst="rect">
            <a:avLst/>
          </a:prstGeom>
          <a:noFill/>
        </p:spPr>
        <p:txBody>
          <a:bodyPr wrap="none" lIns="0" tIns="0" rIns="0" bIns="0" rtlCol="0">
            <a:spAutoFit/>
          </a:bodyPr>
          <a:lstStyle/>
          <a:p>
            <a:r>
              <a:rPr lang="en-US" sz="1400" dirty="0"/>
              <a:t>Encrypted data</a:t>
            </a:r>
          </a:p>
        </p:txBody>
      </p:sp>
      <p:sp>
        <p:nvSpPr>
          <p:cNvPr id="20" name="Arrow: Right 14">
            <a:extLst>
              <a:ext uri="{FF2B5EF4-FFF2-40B4-BE49-F238E27FC236}">
                <a16:creationId xmlns:a16="http://schemas.microsoft.com/office/drawing/2014/main" id="{278A1EC9-D2B8-7131-449B-A5D6E8EED2E3}"/>
              </a:ext>
            </a:extLst>
          </p:cNvPr>
          <p:cNvSpPr/>
          <p:nvPr/>
        </p:nvSpPr>
        <p:spPr bwMode="ltGray">
          <a:xfrm>
            <a:off x="3647199" y="2386937"/>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33">
            <a:extLst>
              <a:ext uri="{FF2B5EF4-FFF2-40B4-BE49-F238E27FC236}">
                <a16:creationId xmlns:a16="http://schemas.microsoft.com/office/drawing/2014/main" id="{8988DD0B-0688-0E6C-CF6E-1CAC3E269AC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817952" y="195391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0">
            <a:extLst>
              <a:ext uri="{FF2B5EF4-FFF2-40B4-BE49-F238E27FC236}">
                <a16:creationId xmlns:a16="http://schemas.microsoft.com/office/drawing/2014/main" id="{F02844C4-A6F2-FC49-9094-A509AD9F3C8E}"/>
              </a:ext>
            </a:extLst>
          </p:cNvPr>
          <p:cNvSpPr txBox="1"/>
          <p:nvPr/>
        </p:nvSpPr>
        <p:spPr>
          <a:xfrm>
            <a:off x="7979898" y="2936786"/>
            <a:ext cx="713337" cy="199285"/>
          </a:xfrm>
          <a:prstGeom prst="rect">
            <a:avLst/>
          </a:prstGeom>
          <a:noFill/>
        </p:spPr>
        <p:txBody>
          <a:bodyPr wrap="none" lIns="0" tIns="0" rIns="0" bIns="0" rtlCol="0">
            <a:spAutoFit/>
          </a:bodyPr>
          <a:lstStyle/>
          <a:p>
            <a:r>
              <a:rPr lang="en-US" sz="1400" dirty="0"/>
              <a:t>Data Key</a:t>
            </a:r>
          </a:p>
        </p:txBody>
      </p:sp>
      <p:pic>
        <p:nvPicPr>
          <p:cNvPr id="28" name="Graphic 33">
            <a:extLst>
              <a:ext uri="{FF2B5EF4-FFF2-40B4-BE49-F238E27FC236}">
                <a16:creationId xmlns:a16="http://schemas.microsoft.com/office/drawing/2014/main" id="{903FA3D5-1CB4-9E83-66B9-C18D43A7C41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348456" y="194968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8">
            <a:extLst>
              <a:ext uri="{FF2B5EF4-FFF2-40B4-BE49-F238E27FC236}">
                <a16:creationId xmlns:a16="http://schemas.microsoft.com/office/drawing/2014/main" id="{21890218-877B-5883-0DF4-B4F48854FDFA}"/>
              </a:ext>
            </a:extLst>
          </p:cNvPr>
          <p:cNvSpPr txBox="1"/>
          <p:nvPr/>
        </p:nvSpPr>
        <p:spPr>
          <a:xfrm>
            <a:off x="9478557" y="2934867"/>
            <a:ext cx="896079" cy="199285"/>
          </a:xfrm>
          <a:prstGeom prst="rect">
            <a:avLst/>
          </a:prstGeom>
          <a:noFill/>
        </p:spPr>
        <p:txBody>
          <a:bodyPr wrap="none" lIns="0" tIns="0" rIns="0" bIns="0" rtlCol="0">
            <a:spAutoFit/>
          </a:bodyPr>
          <a:lstStyle/>
          <a:p>
            <a:r>
              <a:rPr lang="en-US" sz="1400" dirty="0"/>
              <a:t>Master Key</a:t>
            </a:r>
          </a:p>
        </p:txBody>
      </p:sp>
      <p:pic>
        <p:nvPicPr>
          <p:cNvPr id="30" name="Graphic 19" descr="Close with solid fill">
            <a:extLst>
              <a:ext uri="{FF2B5EF4-FFF2-40B4-BE49-F238E27FC236}">
                <a16:creationId xmlns:a16="http://schemas.microsoft.com/office/drawing/2014/main" id="{19909382-6F98-C65A-156C-5A505E0AC8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5183" y="2267344"/>
            <a:ext cx="457200" cy="457200"/>
          </a:xfrm>
          <a:prstGeom prst="rect">
            <a:avLst/>
          </a:prstGeom>
        </p:spPr>
      </p:pic>
      <p:pic>
        <p:nvPicPr>
          <p:cNvPr id="39" name="Graphic 20" descr="Lock outline">
            <a:extLst>
              <a:ext uri="{FF2B5EF4-FFF2-40B4-BE49-F238E27FC236}">
                <a16:creationId xmlns:a16="http://schemas.microsoft.com/office/drawing/2014/main" id="{9C71AD3E-693B-46AD-7DA1-7FD42CAAFF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23458" y="2119373"/>
            <a:ext cx="749247" cy="749247"/>
          </a:xfrm>
          <a:prstGeom prst="rect">
            <a:avLst/>
          </a:prstGeom>
        </p:spPr>
      </p:pic>
      <p:pic>
        <p:nvPicPr>
          <p:cNvPr id="40" name="Graphic 33">
            <a:extLst>
              <a:ext uri="{FF2B5EF4-FFF2-40B4-BE49-F238E27FC236}">
                <a16:creationId xmlns:a16="http://schemas.microsoft.com/office/drawing/2014/main" id="{448F840E-6B1E-3D68-58AF-37C066C9356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009596" y="2011103"/>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1">
            <a:extLst>
              <a:ext uri="{FF2B5EF4-FFF2-40B4-BE49-F238E27FC236}">
                <a16:creationId xmlns:a16="http://schemas.microsoft.com/office/drawing/2014/main" id="{B02DC3E8-D755-0C88-49FE-98F84F5D6009}"/>
              </a:ext>
            </a:extLst>
          </p:cNvPr>
          <p:cNvSpPr txBox="1"/>
          <p:nvPr/>
        </p:nvSpPr>
        <p:spPr>
          <a:xfrm>
            <a:off x="6088406" y="2963300"/>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42" name="Graphic 23" descr="Lock outline">
            <a:extLst>
              <a:ext uri="{FF2B5EF4-FFF2-40B4-BE49-F238E27FC236}">
                <a16:creationId xmlns:a16="http://schemas.microsoft.com/office/drawing/2014/main" id="{A7C1F5D9-857C-F358-9E71-FB594A588A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8409" y="2109761"/>
            <a:ext cx="749247" cy="749247"/>
          </a:xfrm>
          <a:prstGeom prst="rect">
            <a:avLst/>
          </a:prstGeom>
        </p:spPr>
      </p:pic>
      <p:sp>
        <p:nvSpPr>
          <p:cNvPr id="43" name="Arrow: Right 24">
            <a:extLst>
              <a:ext uri="{FF2B5EF4-FFF2-40B4-BE49-F238E27FC236}">
                <a16:creationId xmlns:a16="http://schemas.microsoft.com/office/drawing/2014/main" id="{B99D7CCE-0D34-39AF-E6E9-C990F46B4031}"/>
              </a:ext>
            </a:extLst>
          </p:cNvPr>
          <p:cNvSpPr/>
          <p:nvPr/>
        </p:nvSpPr>
        <p:spPr bwMode="ltGray">
          <a:xfrm rot="10800000">
            <a:off x="7319320" y="2363656"/>
            <a:ext cx="350550" cy="273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26">
            <a:extLst>
              <a:ext uri="{FF2B5EF4-FFF2-40B4-BE49-F238E27FC236}">
                <a16:creationId xmlns:a16="http://schemas.microsoft.com/office/drawing/2014/main" id="{B7858450-20BC-6090-E6EA-B9EC9A0968AB}"/>
              </a:ext>
            </a:extLst>
          </p:cNvPr>
          <p:cNvSpPr txBox="1"/>
          <p:nvPr/>
        </p:nvSpPr>
        <p:spPr>
          <a:xfrm>
            <a:off x="5150364" y="3621532"/>
            <a:ext cx="1264770" cy="199285"/>
          </a:xfrm>
          <a:prstGeom prst="rect">
            <a:avLst/>
          </a:prstGeom>
          <a:noFill/>
        </p:spPr>
        <p:txBody>
          <a:bodyPr wrap="none" lIns="0" tIns="0" rIns="0" bIns="0" rtlCol="0">
            <a:spAutoFit/>
          </a:bodyPr>
          <a:lstStyle/>
          <a:p>
            <a:r>
              <a:rPr lang="en-US" sz="1400" dirty="0"/>
              <a:t>Stored together</a:t>
            </a:r>
          </a:p>
        </p:txBody>
      </p:sp>
      <p:pic>
        <p:nvPicPr>
          <p:cNvPr id="45" name="Graphic 33">
            <a:extLst>
              <a:ext uri="{FF2B5EF4-FFF2-40B4-BE49-F238E27FC236}">
                <a16:creationId xmlns:a16="http://schemas.microsoft.com/office/drawing/2014/main" id="{D551FF7A-551F-4625-3D64-E3729E7C75B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4293680"/>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27">
            <a:extLst>
              <a:ext uri="{FF2B5EF4-FFF2-40B4-BE49-F238E27FC236}">
                <a16:creationId xmlns:a16="http://schemas.microsoft.com/office/drawing/2014/main" id="{233725D1-A6B8-4A1C-8C9A-7822BB87DB93}"/>
              </a:ext>
            </a:extLst>
          </p:cNvPr>
          <p:cNvSpPr txBox="1"/>
          <p:nvPr/>
        </p:nvSpPr>
        <p:spPr>
          <a:xfrm>
            <a:off x="1331546" y="5278860"/>
            <a:ext cx="896079" cy="199285"/>
          </a:xfrm>
          <a:prstGeom prst="rect">
            <a:avLst/>
          </a:prstGeom>
          <a:noFill/>
        </p:spPr>
        <p:txBody>
          <a:bodyPr wrap="none" lIns="0" tIns="0" rIns="0" bIns="0" rtlCol="0">
            <a:spAutoFit/>
          </a:bodyPr>
          <a:lstStyle/>
          <a:p>
            <a:r>
              <a:rPr lang="en-US" sz="1400" dirty="0"/>
              <a:t>Master Key</a:t>
            </a:r>
          </a:p>
        </p:txBody>
      </p:sp>
      <p:pic>
        <p:nvPicPr>
          <p:cNvPr id="47" name="Graphic 28" descr="Question Mark with solid fill">
            <a:extLst>
              <a:ext uri="{FF2B5EF4-FFF2-40B4-BE49-F238E27FC236}">
                <a16:creationId xmlns:a16="http://schemas.microsoft.com/office/drawing/2014/main" id="{21BA1413-E1D2-8F81-B466-DE3A1AC06B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00543" y="4026220"/>
            <a:ext cx="457200" cy="457200"/>
          </a:xfrm>
          <a:prstGeom prst="rect">
            <a:avLst/>
          </a:prstGeom>
        </p:spPr>
      </p:pic>
    </p:spTree>
    <p:extLst>
      <p:ext uri="{BB962C8B-B14F-4D97-AF65-F5344CB8AC3E}">
        <p14:creationId xmlns:p14="http://schemas.microsoft.com/office/powerpoint/2010/main" val="4027260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sp>
        <p:nvSpPr>
          <p:cNvPr id="2" name="Rectangle 25">
            <a:extLst>
              <a:ext uri="{FF2B5EF4-FFF2-40B4-BE49-F238E27FC236}">
                <a16:creationId xmlns:a16="http://schemas.microsoft.com/office/drawing/2014/main" id="{9FC9336A-F8D4-5368-5B37-316927AC7D8F}"/>
              </a:ext>
            </a:extLst>
          </p:cNvPr>
          <p:cNvSpPr/>
          <p:nvPr/>
        </p:nvSpPr>
        <p:spPr bwMode="ltGray">
          <a:xfrm>
            <a:off x="4322086" y="1744149"/>
            <a:ext cx="2841908" cy="178525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33">
            <a:extLst>
              <a:ext uri="{FF2B5EF4-FFF2-40B4-BE49-F238E27FC236}">
                <a16:creationId xmlns:a16="http://schemas.microsoft.com/office/drawing/2014/main" id="{89E35CE4-6B29-E8D8-281A-5E1AAEA5D54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1988146"/>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a:extLst>
              <a:ext uri="{FF2B5EF4-FFF2-40B4-BE49-F238E27FC236}">
                <a16:creationId xmlns:a16="http://schemas.microsoft.com/office/drawing/2014/main" id="{6811B91C-3A29-8309-B5BB-7F07B3E26701}"/>
              </a:ext>
            </a:extLst>
          </p:cNvPr>
          <p:cNvSpPr txBox="1"/>
          <p:nvPr/>
        </p:nvSpPr>
        <p:spPr>
          <a:xfrm>
            <a:off x="1363391" y="2971020"/>
            <a:ext cx="713337" cy="199285"/>
          </a:xfrm>
          <a:prstGeom prst="rect">
            <a:avLst/>
          </a:prstGeom>
          <a:noFill/>
        </p:spPr>
        <p:txBody>
          <a:bodyPr wrap="none" lIns="0" tIns="0" rIns="0" bIns="0" rtlCol="0">
            <a:spAutoFit/>
          </a:bodyPr>
          <a:lstStyle/>
          <a:p>
            <a:r>
              <a:rPr lang="en-US" sz="1400" dirty="0"/>
              <a:t>Data Key</a:t>
            </a:r>
          </a:p>
        </p:txBody>
      </p:sp>
      <p:pic>
        <p:nvPicPr>
          <p:cNvPr id="8" name="Graphic 8" descr="Document outline">
            <a:extLst>
              <a:ext uri="{FF2B5EF4-FFF2-40B4-BE49-F238E27FC236}">
                <a16:creationId xmlns:a16="http://schemas.microsoft.com/office/drawing/2014/main" id="{7741EB66-7193-6AB6-0416-8535555C0C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3729" y="1988146"/>
            <a:ext cx="914400" cy="914400"/>
          </a:xfrm>
          <a:prstGeom prst="rect">
            <a:avLst/>
          </a:prstGeom>
        </p:spPr>
      </p:pic>
      <p:sp>
        <p:nvSpPr>
          <p:cNvPr id="11" name="TextBox 9">
            <a:extLst>
              <a:ext uri="{FF2B5EF4-FFF2-40B4-BE49-F238E27FC236}">
                <a16:creationId xmlns:a16="http://schemas.microsoft.com/office/drawing/2014/main" id="{2CD4566B-A5A3-5516-746C-D6210141B2C4}"/>
              </a:ext>
            </a:extLst>
          </p:cNvPr>
          <p:cNvSpPr txBox="1"/>
          <p:nvPr/>
        </p:nvSpPr>
        <p:spPr>
          <a:xfrm>
            <a:off x="3017767" y="2971019"/>
            <a:ext cx="386324" cy="199285"/>
          </a:xfrm>
          <a:prstGeom prst="rect">
            <a:avLst/>
          </a:prstGeom>
          <a:noFill/>
        </p:spPr>
        <p:txBody>
          <a:bodyPr wrap="none" lIns="0" tIns="0" rIns="0" bIns="0" rtlCol="0">
            <a:spAutoFit/>
          </a:bodyPr>
          <a:lstStyle/>
          <a:p>
            <a:r>
              <a:rPr lang="en-US" sz="1400" dirty="0"/>
              <a:t>Data</a:t>
            </a:r>
          </a:p>
        </p:txBody>
      </p:sp>
      <p:pic>
        <p:nvPicPr>
          <p:cNvPr id="12" name="Graphic 11" descr="Close with solid fill">
            <a:extLst>
              <a:ext uri="{FF2B5EF4-FFF2-40B4-BE49-F238E27FC236}">
                <a16:creationId xmlns:a16="http://schemas.microsoft.com/office/drawing/2014/main" id="{E002BF0F-FA3C-F2B9-D7C4-11A1DC92D7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67602" y="2278161"/>
            <a:ext cx="457200" cy="457200"/>
          </a:xfrm>
          <a:prstGeom prst="rect">
            <a:avLst/>
          </a:prstGeom>
        </p:spPr>
      </p:pic>
      <p:pic>
        <p:nvPicPr>
          <p:cNvPr id="13" name="Graphic 12" descr="Document outline">
            <a:extLst>
              <a:ext uri="{FF2B5EF4-FFF2-40B4-BE49-F238E27FC236}">
                <a16:creationId xmlns:a16="http://schemas.microsoft.com/office/drawing/2014/main" id="{8C6C44B1-01AF-54B5-7A84-ABE53BCCBB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5873" y="2011103"/>
            <a:ext cx="914400" cy="914400"/>
          </a:xfrm>
          <a:prstGeom prst="rect">
            <a:avLst/>
          </a:prstGeom>
        </p:spPr>
      </p:pic>
      <p:sp>
        <p:nvSpPr>
          <p:cNvPr id="21" name="TextBox 13">
            <a:extLst>
              <a:ext uri="{FF2B5EF4-FFF2-40B4-BE49-F238E27FC236}">
                <a16:creationId xmlns:a16="http://schemas.microsoft.com/office/drawing/2014/main" id="{C3B05DDD-B315-3164-587B-6E11A02A6AAF}"/>
              </a:ext>
            </a:extLst>
          </p:cNvPr>
          <p:cNvSpPr txBox="1"/>
          <p:nvPr/>
        </p:nvSpPr>
        <p:spPr>
          <a:xfrm>
            <a:off x="4388741" y="2958254"/>
            <a:ext cx="1208664" cy="199285"/>
          </a:xfrm>
          <a:prstGeom prst="rect">
            <a:avLst/>
          </a:prstGeom>
          <a:noFill/>
        </p:spPr>
        <p:txBody>
          <a:bodyPr wrap="none" lIns="0" tIns="0" rIns="0" bIns="0" rtlCol="0">
            <a:spAutoFit/>
          </a:bodyPr>
          <a:lstStyle/>
          <a:p>
            <a:r>
              <a:rPr lang="en-US" sz="1400" dirty="0"/>
              <a:t>Encrypted data</a:t>
            </a:r>
          </a:p>
        </p:txBody>
      </p:sp>
      <p:sp>
        <p:nvSpPr>
          <p:cNvPr id="22" name="Arrow: Right 14">
            <a:extLst>
              <a:ext uri="{FF2B5EF4-FFF2-40B4-BE49-F238E27FC236}">
                <a16:creationId xmlns:a16="http://schemas.microsoft.com/office/drawing/2014/main" id="{6CC286D8-7248-74D0-37A3-4D64B181724D}"/>
              </a:ext>
            </a:extLst>
          </p:cNvPr>
          <p:cNvSpPr/>
          <p:nvPr/>
        </p:nvSpPr>
        <p:spPr bwMode="ltGray">
          <a:xfrm>
            <a:off x="3647199" y="2386937"/>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3" name="Graphic 33">
            <a:extLst>
              <a:ext uri="{FF2B5EF4-FFF2-40B4-BE49-F238E27FC236}">
                <a16:creationId xmlns:a16="http://schemas.microsoft.com/office/drawing/2014/main" id="{B1A2E9B1-EEEC-0442-1426-508F07A80D8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817952" y="195391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0">
            <a:extLst>
              <a:ext uri="{FF2B5EF4-FFF2-40B4-BE49-F238E27FC236}">
                <a16:creationId xmlns:a16="http://schemas.microsoft.com/office/drawing/2014/main" id="{F4B52913-F374-301C-DED4-A1EB7F63C8A3}"/>
              </a:ext>
            </a:extLst>
          </p:cNvPr>
          <p:cNvSpPr txBox="1"/>
          <p:nvPr/>
        </p:nvSpPr>
        <p:spPr>
          <a:xfrm>
            <a:off x="7979898" y="2936786"/>
            <a:ext cx="713337" cy="199285"/>
          </a:xfrm>
          <a:prstGeom prst="rect">
            <a:avLst/>
          </a:prstGeom>
          <a:noFill/>
        </p:spPr>
        <p:txBody>
          <a:bodyPr wrap="none" lIns="0" tIns="0" rIns="0" bIns="0" rtlCol="0">
            <a:spAutoFit/>
          </a:bodyPr>
          <a:lstStyle/>
          <a:p>
            <a:r>
              <a:rPr lang="en-US" sz="1400" dirty="0"/>
              <a:t>Data Key</a:t>
            </a:r>
          </a:p>
        </p:txBody>
      </p:sp>
      <p:pic>
        <p:nvPicPr>
          <p:cNvPr id="25" name="Graphic 33">
            <a:extLst>
              <a:ext uri="{FF2B5EF4-FFF2-40B4-BE49-F238E27FC236}">
                <a16:creationId xmlns:a16="http://schemas.microsoft.com/office/drawing/2014/main" id="{68D60292-D218-B451-E4E5-77A3278057AF}"/>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348456" y="194968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8">
            <a:extLst>
              <a:ext uri="{FF2B5EF4-FFF2-40B4-BE49-F238E27FC236}">
                <a16:creationId xmlns:a16="http://schemas.microsoft.com/office/drawing/2014/main" id="{48F801F7-221C-E973-16DF-D2A1834CB130}"/>
              </a:ext>
            </a:extLst>
          </p:cNvPr>
          <p:cNvSpPr txBox="1"/>
          <p:nvPr/>
        </p:nvSpPr>
        <p:spPr>
          <a:xfrm>
            <a:off x="9478557" y="2934867"/>
            <a:ext cx="896079" cy="199285"/>
          </a:xfrm>
          <a:prstGeom prst="rect">
            <a:avLst/>
          </a:prstGeom>
          <a:noFill/>
        </p:spPr>
        <p:txBody>
          <a:bodyPr wrap="none" lIns="0" tIns="0" rIns="0" bIns="0" rtlCol="0">
            <a:spAutoFit/>
          </a:bodyPr>
          <a:lstStyle/>
          <a:p>
            <a:r>
              <a:rPr lang="en-US" sz="1400" dirty="0"/>
              <a:t>Master Key</a:t>
            </a:r>
          </a:p>
        </p:txBody>
      </p:sp>
      <p:pic>
        <p:nvPicPr>
          <p:cNvPr id="32" name="Graphic 19" descr="Close with solid fill">
            <a:extLst>
              <a:ext uri="{FF2B5EF4-FFF2-40B4-BE49-F238E27FC236}">
                <a16:creationId xmlns:a16="http://schemas.microsoft.com/office/drawing/2014/main" id="{BC91E8B1-46FD-AAFC-FFEA-3D11B82D21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5183" y="2267344"/>
            <a:ext cx="457200" cy="457200"/>
          </a:xfrm>
          <a:prstGeom prst="rect">
            <a:avLst/>
          </a:prstGeom>
        </p:spPr>
      </p:pic>
      <p:pic>
        <p:nvPicPr>
          <p:cNvPr id="33" name="Graphic 20" descr="Lock outline">
            <a:extLst>
              <a:ext uri="{FF2B5EF4-FFF2-40B4-BE49-F238E27FC236}">
                <a16:creationId xmlns:a16="http://schemas.microsoft.com/office/drawing/2014/main" id="{0B3B7433-F926-7A88-17E1-1D9E87F8157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23458" y="2119373"/>
            <a:ext cx="749247" cy="749247"/>
          </a:xfrm>
          <a:prstGeom prst="rect">
            <a:avLst/>
          </a:prstGeom>
        </p:spPr>
      </p:pic>
      <p:pic>
        <p:nvPicPr>
          <p:cNvPr id="34" name="Graphic 33">
            <a:extLst>
              <a:ext uri="{FF2B5EF4-FFF2-40B4-BE49-F238E27FC236}">
                <a16:creationId xmlns:a16="http://schemas.microsoft.com/office/drawing/2014/main" id="{178446FC-E898-CCC2-A5E5-AA1D13685DB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009596" y="2011103"/>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1">
            <a:extLst>
              <a:ext uri="{FF2B5EF4-FFF2-40B4-BE49-F238E27FC236}">
                <a16:creationId xmlns:a16="http://schemas.microsoft.com/office/drawing/2014/main" id="{666FF819-387F-3747-8E72-6C0E90AC6AA9}"/>
              </a:ext>
            </a:extLst>
          </p:cNvPr>
          <p:cNvSpPr txBox="1"/>
          <p:nvPr/>
        </p:nvSpPr>
        <p:spPr>
          <a:xfrm>
            <a:off x="6088406" y="2963300"/>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36" name="Graphic 23" descr="Lock outline">
            <a:extLst>
              <a:ext uri="{FF2B5EF4-FFF2-40B4-BE49-F238E27FC236}">
                <a16:creationId xmlns:a16="http://schemas.microsoft.com/office/drawing/2014/main" id="{BA22A048-55D4-A5A7-FBCB-1D14410A42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8409" y="2109761"/>
            <a:ext cx="749247" cy="749247"/>
          </a:xfrm>
          <a:prstGeom prst="rect">
            <a:avLst/>
          </a:prstGeom>
        </p:spPr>
      </p:pic>
      <p:sp>
        <p:nvSpPr>
          <p:cNvPr id="37" name="Arrow: Right 24">
            <a:extLst>
              <a:ext uri="{FF2B5EF4-FFF2-40B4-BE49-F238E27FC236}">
                <a16:creationId xmlns:a16="http://schemas.microsoft.com/office/drawing/2014/main" id="{DDAD0DFF-7C30-6D91-EF57-F7739A4B2B87}"/>
              </a:ext>
            </a:extLst>
          </p:cNvPr>
          <p:cNvSpPr/>
          <p:nvPr/>
        </p:nvSpPr>
        <p:spPr bwMode="ltGray">
          <a:xfrm rot="10800000">
            <a:off x="7319320" y="2363656"/>
            <a:ext cx="350550" cy="273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26">
            <a:extLst>
              <a:ext uri="{FF2B5EF4-FFF2-40B4-BE49-F238E27FC236}">
                <a16:creationId xmlns:a16="http://schemas.microsoft.com/office/drawing/2014/main" id="{3DCB7247-2D96-C4D7-285E-91B0372E40BE}"/>
              </a:ext>
            </a:extLst>
          </p:cNvPr>
          <p:cNvSpPr txBox="1"/>
          <p:nvPr/>
        </p:nvSpPr>
        <p:spPr>
          <a:xfrm>
            <a:off x="5150364" y="3621532"/>
            <a:ext cx="1264770" cy="199285"/>
          </a:xfrm>
          <a:prstGeom prst="rect">
            <a:avLst/>
          </a:prstGeom>
          <a:noFill/>
        </p:spPr>
        <p:txBody>
          <a:bodyPr wrap="none" lIns="0" tIns="0" rIns="0" bIns="0" rtlCol="0">
            <a:spAutoFit/>
          </a:bodyPr>
          <a:lstStyle/>
          <a:p>
            <a:r>
              <a:rPr lang="en-US" sz="1400" dirty="0"/>
              <a:t>Stored together</a:t>
            </a:r>
          </a:p>
        </p:txBody>
      </p:sp>
      <p:pic>
        <p:nvPicPr>
          <p:cNvPr id="48" name="Graphic 33">
            <a:extLst>
              <a:ext uri="{FF2B5EF4-FFF2-40B4-BE49-F238E27FC236}">
                <a16:creationId xmlns:a16="http://schemas.microsoft.com/office/drawing/2014/main" id="{71AC1B20-F21B-00FF-EF1B-2AB5E78B9B3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4293680"/>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27">
            <a:extLst>
              <a:ext uri="{FF2B5EF4-FFF2-40B4-BE49-F238E27FC236}">
                <a16:creationId xmlns:a16="http://schemas.microsoft.com/office/drawing/2014/main" id="{0C198854-2C84-C717-7091-1EE4338E242E}"/>
              </a:ext>
            </a:extLst>
          </p:cNvPr>
          <p:cNvSpPr txBox="1"/>
          <p:nvPr/>
        </p:nvSpPr>
        <p:spPr>
          <a:xfrm>
            <a:off x="1331546" y="5278860"/>
            <a:ext cx="896079" cy="199285"/>
          </a:xfrm>
          <a:prstGeom prst="rect">
            <a:avLst/>
          </a:prstGeom>
          <a:noFill/>
        </p:spPr>
        <p:txBody>
          <a:bodyPr wrap="none" lIns="0" tIns="0" rIns="0" bIns="0" rtlCol="0">
            <a:spAutoFit/>
          </a:bodyPr>
          <a:lstStyle/>
          <a:p>
            <a:r>
              <a:rPr lang="en-US" sz="1400" dirty="0"/>
              <a:t>Master Key</a:t>
            </a:r>
          </a:p>
        </p:txBody>
      </p:sp>
      <p:pic>
        <p:nvPicPr>
          <p:cNvPr id="50" name="Graphic 33">
            <a:extLst>
              <a:ext uri="{FF2B5EF4-FFF2-40B4-BE49-F238E27FC236}">
                <a16:creationId xmlns:a16="http://schemas.microsoft.com/office/drawing/2014/main" id="{B2682291-E2F1-BF3C-B1EA-09AF5E1B921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692313" y="4262068"/>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30" descr="Close with solid fill">
            <a:extLst>
              <a:ext uri="{FF2B5EF4-FFF2-40B4-BE49-F238E27FC236}">
                <a16:creationId xmlns:a16="http://schemas.microsoft.com/office/drawing/2014/main" id="{1FBBD612-0724-B9FA-2432-620FB90CB9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95722" y="4583696"/>
            <a:ext cx="457200" cy="457200"/>
          </a:xfrm>
          <a:prstGeom prst="rect">
            <a:avLst/>
          </a:prstGeom>
        </p:spPr>
      </p:pic>
      <p:sp>
        <p:nvSpPr>
          <p:cNvPr id="52" name="Arrow: Right 31">
            <a:extLst>
              <a:ext uri="{FF2B5EF4-FFF2-40B4-BE49-F238E27FC236}">
                <a16:creationId xmlns:a16="http://schemas.microsoft.com/office/drawing/2014/main" id="{13D5E58A-9384-7BE8-55E7-85BFA0930F8D}"/>
              </a:ext>
            </a:extLst>
          </p:cNvPr>
          <p:cNvSpPr/>
          <p:nvPr/>
        </p:nvSpPr>
        <p:spPr bwMode="ltGray">
          <a:xfrm>
            <a:off x="3869230" y="4637902"/>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3" name="Graphic 33">
            <a:extLst>
              <a:ext uri="{FF2B5EF4-FFF2-40B4-BE49-F238E27FC236}">
                <a16:creationId xmlns:a16="http://schemas.microsoft.com/office/drawing/2014/main" id="{13328271-0856-E941-79A5-2DA90ECF20D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631748" y="4242994"/>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33" descr="Lock outline">
            <a:extLst>
              <a:ext uri="{FF2B5EF4-FFF2-40B4-BE49-F238E27FC236}">
                <a16:creationId xmlns:a16="http://schemas.microsoft.com/office/drawing/2014/main" id="{8416C8A5-B2D2-832B-A86D-BC4150D8BB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75739" y="4386985"/>
            <a:ext cx="749247" cy="749247"/>
          </a:xfrm>
          <a:prstGeom prst="rect">
            <a:avLst/>
          </a:prstGeom>
        </p:spPr>
      </p:pic>
    </p:spTree>
    <p:extLst>
      <p:ext uri="{BB962C8B-B14F-4D97-AF65-F5344CB8AC3E}">
        <p14:creationId xmlns:p14="http://schemas.microsoft.com/office/powerpoint/2010/main" val="20201678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Envelope Encryption</a:t>
            </a:r>
          </a:p>
        </p:txBody>
      </p:sp>
      <p:sp>
        <p:nvSpPr>
          <p:cNvPr id="9" name="Rectangle 25">
            <a:extLst>
              <a:ext uri="{FF2B5EF4-FFF2-40B4-BE49-F238E27FC236}">
                <a16:creationId xmlns:a16="http://schemas.microsoft.com/office/drawing/2014/main" id="{ABF69A3B-37D0-4958-0330-8A376BDE2787}"/>
              </a:ext>
            </a:extLst>
          </p:cNvPr>
          <p:cNvSpPr/>
          <p:nvPr/>
        </p:nvSpPr>
        <p:spPr bwMode="ltGray">
          <a:xfrm>
            <a:off x="4322086" y="1744149"/>
            <a:ext cx="2841908" cy="178525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Graphic 33">
            <a:extLst>
              <a:ext uri="{FF2B5EF4-FFF2-40B4-BE49-F238E27FC236}">
                <a16:creationId xmlns:a16="http://schemas.microsoft.com/office/drawing/2014/main" id="{17755555-206A-B027-351A-A4B6B6F0F89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1988146"/>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
            <a:extLst>
              <a:ext uri="{FF2B5EF4-FFF2-40B4-BE49-F238E27FC236}">
                <a16:creationId xmlns:a16="http://schemas.microsoft.com/office/drawing/2014/main" id="{61008C4F-9D9C-CE4D-DA3A-510A9BFC09B7}"/>
              </a:ext>
            </a:extLst>
          </p:cNvPr>
          <p:cNvSpPr txBox="1"/>
          <p:nvPr/>
        </p:nvSpPr>
        <p:spPr>
          <a:xfrm>
            <a:off x="1363391" y="2971020"/>
            <a:ext cx="713337" cy="199285"/>
          </a:xfrm>
          <a:prstGeom prst="rect">
            <a:avLst/>
          </a:prstGeom>
          <a:noFill/>
        </p:spPr>
        <p:txBody>
          <a:bodyPr wrap="none" lIns="0" tIns="0" rIns="0" bIns="0" rtlCol="0">
            <a:spAutoFit/>
          </a:bodyPr>
          <a:lstStyle/>
          <a:p>
            <a:r>
              <a:rPr lang="en-US" sz="1400" dirty="0"/>
              <a:t>Data Key</a:t>
            </a:r>
          </a:p>
        </p:txBody>
      </p:sp>
      <p:pic>
        <p:nvPicPr>
          <p:cNvPr id="15" name="Graphic 8" descr="Document outline">
            <a:extLst>
              <a:ext uri="{FF2B5EF4-FFF2-40B4-BE49-F238E27FC236}">
                <a16:creationId xmlns:a16="http://schemas.microsoft.com/office/drawing/2014/main" id="{F6ED12B6-6A7F-CCB7-FDDD-1C3A52AF74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3729" y="1988146"/>
            <a:ext cx="914400" cy="914400"/>
          </a:xfrm>
          <a:prstGeom prst="rect">
            <a:avLst/>
          </a:prstGeom>
        </p:spPr>
      </p:pic>
      <p:sp>
        <p:nvSpPr>
          <p:cNvPr id="16" name="TextBox 9">
            <a:extLst>
              <a:ext uri="{FF2B5EF4-FFF2-40B4-BE49-F238E27FC236}">
                <a16:creationId xmlns:a16="http://schemas.microsoft.com/office/drawing/2014/main" id="{F746FC84-30CF-13BD-63F7-0754FCD77AC6}"/>
              </a:ext>
            </a:extLst>
          </p:cNvPr>
          <p:cNvSpPr txBox="1"/>
          <p:nvPr/>
        </p:nvSpPr>
        <p:spPr>
          <a:xfrm>
            <a:off x="3017767" y="2971019"/>
            <a:ext cx="386324" cy="199285"/>
          </a:xfrm>
          <a:prstGeom prst="rect">
            <a:avLst/>
          </a:prstGeom>
          <a:noFill/>
        </p:spPr>
        <p:txBody>
          <a:bodyPr wrap="none" lIns="0" tIns="0" rIns="0" bIns="0" rtlCol="0">
            <a:spAutoFit/>
          </a:bodyPr>
          <a:lstStyle/>
          <a:p>
            <a:r>
              <a:rPr lang="en-US" sz="1400" dirty="0"/>
              <a:t>Data</a:t>
            </a:r>
          </a:p>
        </p:txBody>
      </p:sp>
      <p:pic>
        <p:nvPicPr>
          <p:cNvPr id="17" name="Graphic 11" descr="Close with solid fill">
            <a:extLst>
              <a:ext uri="{FF2B5EF4-FFF2-40B4-BE49-F238E27FC236}">
                <a16:creationId xmlns:a16="http://schemas.microsoft.com/office/drawing/2014/main" id="{49D8289F-8C31-0401-4405-F0E20C9889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67602" y="2278161"/>
            <a:ext cx="457200" cy="457200"/>
          </a:xfrm>
          <a:prstGeom prst="rect">
            <a:avLst/>
          </a:prstGeom>
        </p:spPr>
      </p:pic>
      <p:pic>
        <p:nvPicPr>
          <p:cNvPr id="18" name="Graphic 12" descr="Document outline">
            <a:extLst>
              <a:ext uri="{FF2B5EF4-FFF2-40B4-BE49-F238E27FC236}">
                <a16:creationId xmlns:a16="http://schemas.microsoft.com/office/drawing/2014/main" id="{C3BDE88A-F829-AB60-C1FB-2FAC3FC7B2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5873" y="2011103"/>
            <a:ext cx="914400" cy="914400"/>
          </a:xfrm>
          <a:prstGeom prst="rect">
            <a:avLst/>
          </a:prstGeom>
        </p:spPr>
      </p:pic>
      <p:sp>
        <p:nvSpPr>
          <p:cNvPr id="19" name="TextBox 13">
            <a:extLst>
              <a:ext uri="{FF2B5EF4-FFF2-40B4-BE49-F238E27FC236}">
                <a16:creationId xmlns:a16="http://schemas.microsoft.com/office/drawing/2014/main" id="{DCB577C0-4F3F-9228-BD6C-4434BABC099B}"/>
              </a:ext>
            </a:extLst>
          </p:cNvPr>
          <p:cNvSpPr txBox="1"/>
          <p:nvPr/>
        </p:nvSpPr>
        <p:spPr>
          <a:xfrm>
            <a:off x="4388741" y="2958254"/>
            <a:ext cx="1208664" cy="199285"/>
          </a:xfrm>
          <a:prstGeom prst="rect">
            <a:avLst/>
          </a:prstGeom>
          <a:noFill/>
        </p:spPr>
        <p:txBody>
          <a:bodyPr wrap="none" lIns="0" tIns="0" rIns="0" bIns="0" rtlCol="0">
            <a:spAutoFit/>
          </a:bodyPr>
          <a:lstStyle/>
          <a:p>
            <a:r>
              <a:rPr lang="en-US" sz="1400" dirty="0"/>
              <a:t>Encrypted data</a:t>
            </a:r>
          </a:p>
        </p:txBody>
      </p:sp>
      <p:sp>
        <p:nvSpPr>
          <p:cNvPr id="20" name="Arrow: Right 14">
            <a:extLst>
              <a:ext uri="{FF2B5EF4-FFF2-40B4-BE49-F238E27FC236}">
                <a16:creationId xmlns:a16="http://schemas.microsoft.com/office/drawing/2014/main" id="{107BE15B-9694-3CBF-553A-3EB521B28EF0}"/>
              </a:ext>
            </a:extLst>
          </p:cNvPr>
          <p:cNvSpPr/>
          <p:nvPr/>
        </p:nvSpPr>
        <p:spPr bwMode="ltGray">
          <a:xfrm>
            <a:off x="3647199" y="2386937"/>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33">
            <a:extLst>
              <a:ext uri="{FF2B5EF4-FFF2-40B4-BE49-F238E27FC236}">
                <a16:creationId xmlns:a16="http://schemas.microsoft.com/office/drawing/2014/main" id="{F901084F-54F5-7A2A-9BD2-F1D61B68CA4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7817952" y="195391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0">
            <a:extLst>
              <a:ext uri="{FF2B5EF4-FFF2-40B4-BE49-F238E27FC236}">
                <a16:creationId xmlns:a16="http://schemas.microsoft.com/office/drawing/2014/main" id="{6987E0EB-8A98-9F5E-82FE-149E299475A5}"/>
              </a:ext>
            </a:extLst>
          </p:cNvPr>
          <p:cNvSpPr txBox="1"/>
          <p:nvPr/>
        </p:nvSpPr>
        <p:spPr>
          <a:xfrm>
            <a:off x="7979898" y="2936786"/>
            <a:ext cx="713337" cy="199285"/>
          </a:xfrm>
          <a:prstGeom prst="rect">
            <a:avLst/>
          </a:prstGeom>
          <a:noFill/>
        </p:spPr>
        <p:txBody>
          <a:bodyPr wrap="none" lIns="0" tIns="0" rIns="0" bIns="0" rtlCol="0">
            <a:spAutoFit/>
          </a:bodyPr>
          <a:lstStyle/>
          <a:p>
            <a:r>
              <a:rPr lang="en-US" sz="1400" dirty="0"/>
              <a:t>Data Key</a:t>
            </a:r>
          </a:p>
        </p:txBody>
      </p:sp>
      <p:pic>
        <p:nvPicPr>
          <p:cNvPr id="28" name="Graphic 33">
            <a:extLst>
              <a:ext uri="{FF2B5EF4-FFF2-40B4-BE49-F238E27FC236}">
                <a16:creationId xmlns:a16="http://schemas.microsoft.com/office/drawing/2014/main" id="{8E96DD98-32BF-A7AB-C2FD-D89166410AE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348456" y="1949687"/>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8">
            <a:extLst>
              <a:ext uri="{FF2B5EF4-FFF2-40B4-BE49-F238E27FC236}">
                <a16:creationId xmlns:a16="http://schemas.microsoft.com/office/drawing/2014/main" id="{732AF940-F6B2-D2B1-BEF5-4917D0353108}"/>
              </a:ext>
            </a:extLst>
          </p:cNvPr>
          <p:cNvSpPr txBox="1"/>
          <p:nvPr/>
        </p:nvSpPr>
        <p:spPr>
          <a:xfrm>
            <a:off x="9478557" y="2934867"/>
            <a:ext cx="896079" cy="199285"/>
          </a:xfrm>
          <a:prstGeom prst="rect">
            <a:avLst/>
          </a:prstGeom>
          <a:noFill/>
        </p:spPr>
        <p:txBody>
          <a:bodyPr wrap="none" lIns="0" tIns="0" rIns="0" bIns="0" rtlCol="0">
            <a:spAutoFit/>
          </a:bodyPr>
          <a:lstStyle/>
          <a:p>
            <a:r>
              <a:rPr lang="en-US" sz="1400" dirty="0"/>
              <a:t>Master Key</a:t>
            </a:r>
          </a:p>
        </p:txBody>
      </p:sp>
      <p:pic>
        <p:nvPicPr>
          <p:cNvPr id="30" name="Graphic 19" descr="Close with solid fill">
            <a:extLst>
              <a:ext uri="{FF2B5EF4-FFF2-40B4-BE49-F238E27FC236}">
                <a16:creationId xmlns:a16="http://schemas.microsoft.com/office/drawing/2014/main" id="{F4172A90-88A7-9E5E-673C-2B054370FC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55183" y="2267344"/>
            <a:ext cx="457200" cy="457200"/>
          </a:xfrm>
          <a:prstGeom prst="rect">
            <a:avLst/>
          </a:prstGeom>
        </p:spPr>
      </p:pic>
      <p:pic>
        <p:nvPicPr>
          <p:cNvPr id="39" name="Graphic 20" descr="Lock outline">
            <a:extLst>
              <a:ext uri="{FF2B5EF4-FFF2-40B4-BE49-F238E27FC236}">
                <a16:creationId xmlns:a16="http://schemas.microsoft.com/office/drawing/2014/main" id="{47D227C4-3462-5259-4FED-DD50FDF096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23458" y="2119373"/>
            <a:ext cx="749247" cy="749247"/>
          </a:xfrm>
          <a:prstGeom prst="rect">
            <a:avLst/>
          </a:prstGeom>
        </p:spPr>
      </p:pic>
      <p:pic>
        <p:nvPicPr>
          <p:cNvPr id="40" name="Graphic 33">
            <a:extLst>
              <a:ext uri="{FF2B5EF4-FFF2-40B4-BE49-F238E27FC236}">
                <a16:creationId xmlns:a16="http://schemas.microsoft.com/office/drawing/2014/main" id="{6C08830C-6B85-B578-A9BD-AC09C27C39F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009596" y="2011103"/>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21">
            <a:extLst>
              <a:ext uri="{FF2B5EF4-FFF2-40B4-BE49-F238E27FC236}">
                <a16:creationId xmlns:a16="http://schemas.microsoft.com/office/drawing/2014/main" id="{FDB52670-7944-2132-D05E-5D249DA151E6}"/>
              </a:ext>
            </a:extLst>
          </p:cNvPr>
          <p:cNvSpPr txBox="1"/>
          <p:nvPr/>
        </p:nvSpPr>
        <p:spPr>
          <a:xfrm>
            <a:off x="6088406" y="2963300"/>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42" name="Graphic 23" descr="Lock outline">
            <a:extLst>
              <a:ext uri="{FF2B5EF4-FFF2-40B4-BE49-F238E27FC236}">
                <a16:creationId xmlns:a16="http://schemas.microsoft.com/office/drawing/2014/main" id="{96FDDAD3-AB95-A661-B276-616EEAAE2E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8409" y="2109761"/>
            <a:ext cx="749247" cy="749247"/>
          </a:xfrm>
          <a:prstGeom prst="rect">
            <a:avLst/>
          </a:prstGeom>
        </p:spPr>
      </p:pic>
      <p:sp>
        <p:nvSpPr>
          <p:cNvPr id="43" name="Arrow: Right 24">
            <a:extLst>
              <a:ext uri="{FF2B5EF4-FFF2-40B4-BE49-F238E27FC236}">
                <a16:creationId xmlns:a16="http://schemas.microsoft.com/office/drawing/2014/main" id="{7DAD0A5D-6388-F581-5B2C-F23059AB194B}"/>
              </a:ext>
            </a:extLst>
          </p:cNvPr>
          <p:cNvSpPr/>
          <p:nvPr/>
        </p:nvSpPr>
        <p:spPr bwMode="ltGray">
          <a:xfrm rot="10800000">
            <a:off x="7319320" y="2363656"/>
            <a:ext cx="350550" cy="273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26">
            <a:extLst>
              <a:ext uri="{FF2B5EF4-FFF2-40B4-BE49-F238E27FC236}">
                <a16:creationId xmlns:a16="http://schemas.microsoft.com/office/drawing/2014/main" id="{C2F1D21E-66AE-DE63-B8B8-08FBF3984F91}"/>
              </a:ext>
            </a:extLst>
          </p:cNvPr>
          <p:cNvSpPr txBox="1"/>
          <p:nvPr/>
        </p:nvSpPr>
        <p:spPr>
          <a:xfrm>
            <a:off x="5150364" y="3621532"/>
            <a:ext cx="1264770" cy="199285"/>
          </a:xfrm>
          <a:prstGeom prst="rect">
            <a:avLst/>
          </a:prstGeom>
          <a:noFill/>
        </p:spPr>
        <p:txBody>
          <a:bodyPr wrap="none" lIns="0" tIns="0" rIns="0" bIns="0" rtlCol="0">
            <a:spAutoFit/>
          </a:bodyPr>
          <a:lstStyle/>
          <a:p>
            <a:r>
              <a:rPr lang="en-US" sz="1400" dirty="0"/>
              <a:t>Stored together</a:t>
            </a:r>
          </a:p>
        </p:txBody>
      </p:sp>
      <p:pic>
        <p:nvPicPr>
          <p:cNvPr id="45" name="Graphic 33">
            <a:extLst>
              <a:ext uri="{FF2B5EF4-FFF2-40B4-BE49-F238E27FC236}">
                <a16:creationId xmlns:a16="http://schemas.microsoft.com/office/drawing/2014/main" id="{BBE0B9D3-E8CC-BB38-D224-A35594FA2BE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01445" y="4293680"/>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27">
            <a:extLst>
              <a:ext uri="{FF2B5EF4-FFF2-40B4-BE49-F238E27FC236}">
                <a16:creationId xmlns:a16="http://schemas.microsoft.com/office/drawing/2014/main" id="{C8B2903B-790B-E8A6-6060-FA18D9E26D37}"/>
              </a:ext>
            </a:extLst>
          </p:cNvPr>
          <p:cNvSpPr txBox="1"/>
          <p:nvPr/>
        </p:nvSpPr>
        <p:spPr>
          <a:xfrm>
            <a:off x="1331546" y="5278860"/>
            <a:ext cx="896079" cy="199285"/>
          </a:xfrm>
          <a:prstGeom prst="rect">
            <a:avLst/>
          </a:prstGeom>
          <a:noFill/>
        </p:spPr>
        <p:txBody>
          <a:bodyPr wrap="none" lIns="0" tIns="0" rIns="0" bIns="0" rtlCol="0">
            <a:spAutoFit/>
          </a:bodyPr>
          <a:lstStyle/>
          <a:p>
            <a:r>
              <a:rPr lang="en-US" sz="1400" dirty="0"/>
              <a:t>Master Key</a:t>
            </a:r>
          </a:p>
        </p:txBody>
      </p:sp>
      <p:pic>
        <p:nvPicPr>
          <p:cNvPr id="47" name="Graphic 33">
            <a:extLst>
              <a:ext uri="{FF2B5EF4-FFF2-40B4-BE49-F238E27FC236}">
                <a16:creationId xmlns:a16="http://schemas.microsoft.com/office/drawing/2014/main" id="{E28DA769-D189-6EB7-175D-D319F1AA82B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692313" y="4262068"/>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Graphic 30" descr="Close with solid fill">
            <a:extLst>
              <a:ext uri="{FF2B5EF4-FFF2-40B4-BE49-F238E27FC236}">
                <a16:creationId xmlns:a16="http://schemas.microsoft.com/office/drawing/2014/main" id="{964B90A2-57E3-9D8D-F3C4-77564635B4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95722" y="4583696"/>
            <a:ext cx="457200" cy="457200"/>
          </a:xfrm>
          <a:prstGeom prst="rect">
            <a:avLst/>
          </a:prstGeom>
        </p:spPr>
      </p:pic>
      <p:sp>
        <p:nvSpPr>
          <p:cNvPr id="56" name="Arrow: Right 31">
            <a:extLst>
              <a:ext uri="{FF2B5EF4-FFF2-40B4-BE49-F238E27FC236}">
                <a16:creationId xmlns:a16="http://schemas.microsoft.com/office/drawing/2014/main" id="{AFD23D3B-7A7B-34EA-4E44-843310762240}"/>
              </a:ext>
            </a:extLst>
          </p:cNvPr>
          <p:cNvSpPr/>
          <p:nvPr/>
        </p:nvSpPr>
        <p:spPr bwMode="ltGray">
          <a:xfrm>
            <a:off x="3869230" y="4637902"/>
            <a:ext cx="627901" cy="28556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7" name="Graphic 33">
            <a:extLst>
              <a:ext uri="{FF2B5EF4-FFF2-40B4-BE49-F238E27FC236}">
                <a16:creationId xmlns:a16="http://schemas.microsoft.com/office/drawing/2014/main" id="{58E24620-B09C-4945-CEC0-D29C27FD6DF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631748" y="4242994"/>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Graphic 33" descr="Lock outline">
            <a:extLst>
              <a:ext uri="{FF2B5EF4-FFF2-40B4-BE49-F238E27FC236}">
                <a16:creationId xmlns:a16="http://schemas.microsoft.com/office/drawing/2014/main" id="{FABE86EB-EC0B-7FAE-D90A-97F406B208C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75739" y="4386985"/>
            <a:ext cx="749247" cy="749247"/>
          </a:xfrm>
          <a:prstGeom prst="rect">
            <a:avLst/>
          </a:prstGeom>
        </p:spPr>
      </p:pic>
      <p:pic>
        <p:nvPicPr>
          <p:cNvPr id="59" name="Graphic 34" descr="Close with solid fill">
            <a:extLst>
              <a:ext uri="{FF2B5EF4-FFF2-40B4-BE49-F238E27FC236}">
                <a16:creationId xmlns:a16="http://schemas.microsoft.com/office/drawing/2014/main" id="{F06F2473-643C-675C-AF1A-BA97E9956C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69895" y="5312390"/>
            <a:ext cx="457200" cy="457200"/>
          </a:xfrm>
          <a:prstGeom prst="rect">
            <a:avLst/>
          </a:prstGeom>
        </p:spPr>
      </p:pic>
      <p:pic>
        <p:nvPicPr>
          <p:cNvPr id="60" name="Graphic 33">
            <a:extLst>
              <a:ext uri="{FF2B5EF4-FFF2-40B4-BE49-F238E27FC236}">
                <a16:creationId xmlns:a16="http://schemas.microsoft.com/office/drawing/2014/main" id="{051D35F0-D0C6-D090-D81F-E68F2B546EE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322086" y="5003831"/>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Graphic 33">
            <a:extLst>
              <a:ext uri="{FF2B5EF4-FFF2-40B4-BE49-F238E27FC236}">
                <a16:creationId xmlns:a16="http://schemas.microsoft.com/office/drawing/2014/main" id="{F9EFD0EE-62C4-3EB2-0534-D9004667163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703286" y="5040896"/>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740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KMS</a:t>
            </a:r>
          </a:p>
        </p:txBody>
      </p:sp>
      <p:sp>
        <p:nvSpPr>
          <p:cNvPr id="2" name="Rectangle 1">
            <a:extLst>
              <a:ext uri="{FF2B5EF4-FFF2-40B4-BE49-F238E27FC236}">
                <a16:creationId xmlns:a16="http://schemas.microsoft.com/office/drawing/2014/main" id="{66F07CB0-32E6-FE71-4101-A6FAFB83B2FC}"/>
              </a:ext>
            </a:extLst>
          </p:cNvPr>
          <p:cNvSpPr/>
          <p:nvPr/>
        </p:nvSpPr>
        <p:spPr bwMode="ltGray">
          <a:xfrm>
            <a:off x="298450" y="1418194"/>
            <a:ext cx="1889580" cy="435429"/>
          </a:xfrm>
          <a:prstGeom prst="rect">
            <a:avLst/>
          </a:prstGeom>
          <a:solidFill>
            <a:srgbClr val="E6E6E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10">
            <a:extLst>
              <a:ext uri="{FF2B5EF4-FFF2-40B4-BE49-F238E27FC236}">
                <a16:creationId xmlns:a16="http://schemas.microsoft.com/office/drawing/2014/main" id="{7AFF4274-1B5B-33FC-CF53-39CDD78F94D1}"/>
              </a:ext>
            </a:extLst>
          </p:cNvPr>
          <p:cNvSpPr txBox="1"/>
          <p:nvPr/>
        </p:nvSpPr>
        <p:spPr>
          <a:xfrm>
            <a:off x="409882" y="1528649"/>
            <a:ext cx="1655903" cy="256224"/>
          </a:xfrm>
          <a:prstGeom prst="rect">
            <a:avLst/>
          </a:prstGeom>
          <a:noFill/>
        </p:spPr>
        <p:txBody>
          <a:bodyPr wrap="none" lIns="0" tIns="0" rIns="0" bIns="0" rtlCol="0">
            <a:spAutoFit/>
          </a:bodyPr>
          <a:lstStyle/>
          <a:p>
            <a:r>
              <a:rPr lang="en-US" dirty="0"/>
              <a:t>Application data</a:t>
            </a:r>
          </a:p>
        </p:txBody>
      </p:sp>
      <p:sp>
        <p:nvSpPr>
          <p:cNvPr id="7" name="TextBox 14">
            <a:extLst>
              <a:ext uri="{FF2B5EF4-FFF2-40B4-BE49-F238E27FC236}">
                <a16:creationId xmlns:a16="http://schemas.microsoft.com/office/drawing/2014/main" id="{0E90910B-E743-9145-9F1A-44C01AB92E55}"/>
              </a:ext>
            </a:extLst>
          </p:cNvPr>
          <p:cNvSpPr txBox="1"/>
          <p:nvPr/>
        </p:nvSpPr>
        <p:spPr>
          <a:xfrm>
            <a:off x="808387" y="2314473"/>
            <a:ext cx="2640146" cy="25622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dirty="0" err="1"/>
              <a:t>KMS.GenerateDataKey</a:t>
            </a:r>
            <a:endParaRPr lang="en-US" dirty="0"/>
          </a:p>
        </p:txBody>
      </p:sp>
      <p:cxnSp>
        <p:nvCxnSpPr>
          <p:cNvPr id="8" name="Straight Arrow Connector 8">
            <a:extLst>
              <a:ext uri="{FF2B5EF4-FFF2-40B4-BE49-F238E27FC236}">
                <a16:creationId xmlns:a16="http://schemas.microsoft.com/office/drawing/2014/main" id="{DFDA2A75-4852-B990-A722-AE54C0D5C9EE}"/>
              </a:ext>
            </a:extLst>
          </p:cNvPr>
          <p:cNvCxnSpPr>
            <a:cxnSpLocks/>
          </p:cNvCxnSpPr>
          <p:nvPr/>
        </p:nvCxnSpPr>
        <p:spPr bwMode="black">
          <a:xfrm>
            <a:off x="3864428" y="2414113"/>
            <a:ext cx="2896389" cy="407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33">
            <a:extLst>
              <a:ext uri="{FF2B5EF4-FFF2-40B4-BE49-F238E27FC236}">
                <a16:creationId xmlns:a16="http://schemas.microsoft.com/office/drawing/2014/main" id="{0B11F73A-DBEC-1727-85AE-DF3884755DC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959988" y="1768609"/>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5">
            <a:extLst>
              <a:ext uri="{FF2B5EF4-FFF2-40B4-BE49-F238E27FC236}">
                <a16:creationId xmlns:a16="http://schemas.microsoft.com/office/drawing/2014/main" id="{3AC0362E-56A7-1E52-7763-318F7F5EB25C}"/>
              </a:ext>
            </a:extLst>
          </p:cNvPr>
          <p:cNvSpPr txBox="1"/>
          <p:nvPr/>
        </p:nvSpPr>
        <p:spPr>
          <a:xfrm>
            <a:off x="7121934" y="2751483"/>
            <a:ext cx="713337" cy="199285"/>
          </a:xfrm>
          <a:prstGeom prst="rect">
            <a:avLst/>
          </a:prstGeom>
          <a:noFill/>
        </p:spPr>
        <p:txBody>
          <a:bodyPr wrap="none" lIns="0" tIns="0" rIns="0" bIns="0" rtlCol="0">
            <a:spAutoFit/>
          </a:bodyPr>
          <a:lstStyle/>
          <a:p>
            <a:r>
              <a:rPr lang="en-US" sz="1400" dirty="0"/>
              <a:t>Data Key</a:t>
            </a:r>
          </a:p>
        </p:txBody>
      </p:sp>
      <p:pic>
        <p:nvPicPr>
          <p:cNvPr id="13" name="Graphic 33">
            <a:extLst>
              <a:ext uri="{FF2B5EF4-FFF2-40B4-BE49-F238E27FC236}">
                <a16:creationId xmlns:a16="http://schemas.microsoft.com/office/drawing/2014/main" id="{BAB8675A-86B6-8A62-FCB0-FDED7637060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480654" y="171425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7">
            <a:extLst>
              <a:ext uri="{FF2B5EF4-FFF2-40B4-BE49-F238E27FC236}">
                <a16:creationId xmlns:a16="http://schemas.microsoft.com/office/drawing/2014/main" id="{DFC94D4A-858F-1739-DFF9-6E09A8E02860}"/>
              </a:ext>
            </a:extLst>
          </p:cNvPr>
          <p:cNvSpPr txBox="1"/>
          <p:nvPr/>
        </p:nvSpPr>
        <p:spPr>
          <a:xfrm>
            <a:off x="8559464" y="2666449"/>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22" name="Graphic 18" descr="Lock outline">
            <a:extLst>
              <a:ext uri="{FF2B5EF4-FFF2-40B4-BE49-F238E27FC236}">
                <a16:creationId xmlns:a16="http://schemas.microsoft.com/office/drawing/2014/main" id="{FFFE15DE-3D1D-9FFA-1E7F-546D805157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69467" y="1812910"/>
            <a:ext cx="749247" cy="749247"/>
          </a:xfrm>
          <a:prstGeom prst="rect">
            <a:avLst/>
          </a:prstGeom>
        </p:spPr>
      </p:pic>
      <p:sp>
        <p:nvSpPr>
          <p:cNvPr id="23" name="TextBox 19">
            <a:extLst>
              <a:ext uri="{FF2B5EF4-FFF2-40B4-BE49-F238E27FC236}">
                <a16:creationId xmlns:a16="http://schemas.microsoft.com/office/drawing/2014/main" id="{26EA8593-9AB8-F5FD-6E54-7B65CBAC4FEA}"/>
              </a:ext>
            </a:extLst>
          </p:cNvPr>
          <p:cNvSpPr txBox="1"/>
          <p:nvPr/>
        </p:nvSpPr>
        <p:spPr>
          <a:xfrm>
            <a:off x="808387" y="3840333"/>
            <a:ext cx="5092741" cy="25622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dirty="0"/>
              <a:t>Use Data Key to encrypt your data, then </a:t>
            </a:r>
            <a:r>
              <a:rPr lang="en-US" b="1" dirty="0"/>
              <a:t>discard</a:t>
            </a:r>
          </a:p>
        </p:txBody>
      </p:sp>
      <p:sp>
        <p:nvSpPr>
          <p:cNvPr id="24" name="TextBox 20">
            <a:extLst>
              <a:ext uri="{FF2B5EF4-FFF2-40B4-BE49-F238E27FC236}">
                <a16:creationId xmlns:a16="http://schemas.microsoft.com/office/drawing/2014/main" id="{CB228A8E-9F4D-9D89-96C1-9364C442FC52}"/>
              </a:ext>
            </a:extLst>
          </p:cNvPr>
          <p:cNvSpPr txBox="1"/>
          <p:nvPr/>
        </p:nvSpPr>
        <p:spPr>
          <a:xfrm>
            <a:off x="6887217" y="4121275"/>
            <a:ext cx="1208664" cy="199285"/>
          </a:xfrm>
          <a:prstGeom prst="rect">
            <a:avLst/>
          </a:prstGeom>
          <a:noFill/>
        </p:spPr>
        <p:txBody>
          <a:bodyPr wrap="none" lIns="0" tIns="0" rIns="0" bIns="0" rtlCol="0">
            <a:spAutoFit/>
          </a:bodyPr>
          <a:lstStyle/>
          <a:p>
            <a:r>
              <a:rPr lang="en-US" sz="1400" dirty="0"/>
              <a:t>Encrypted data</a:t>
            </a:r>
          </a:p>
        </p:txBody>
      </p:sp>
      <p:pic>
        <p:nvPicPr>
          <p:cNvPr id="25" name="Graphic 21" descr="Lock outline">
            <a:extLst>
              <a:ext uri="{FF2B5EF4-FFF2-40B4-BE49-F238E27FC236}">
                <a16:creationId xmlns:a16="http://schemas.microsoft.com/office/drawing/2014/main" id="{741C92C0-1430-132D-3B55-4167BE5190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1934" y="3282394"/>
            <a:ext cx="749247" cy="749247"/>
          </a:xfrm>
          <a:prstGeom prst="rect">
            <a:avLst/>
          </a:prstGeom>
        </p:spPr>
      </p:pic>
      <p:cxnSp>
        <p:nvCxnSpPr>
          <p:cNvPr id="31" name="Straight Arrow Connector 22">
            <a:extLst>
              <a:ext uri="{FF2B5EF4-FFF2-40B4-BE49-F238E27FC236}">
                <a16:creationId xmlns:a16="http://schemas.microsoft.com/office/drawing/2014/main" id="{A2E22A00-75EF-2111-38E5-2DB8EC116342}"/>
              </a:ext>
            </a:extLst>
          </p:cNvPr>
          <p:cNvCxnSpPr>
            <a:cxnSpLocks/>
          </p:cNvCxnSpPr>
          <p:nvPr/>
        </p:nvCxnSpPr>
        <p:spPr bwMode="black">
          <a:xfrm>
            <a:off x="5976939" y="3955044"/>
            <a:ext cx="83751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Graphic 25" descr="Document outline">
            <a:extLst>
              <a:ext uri="{FF2B5EF4-FFF2-40B4-BE49-F238E27FC236}">
                <a16:creationId xmlns:a16="http://schemas.microsoft.com/office/drawing/2014/main" id="{1992AB0B-A965-06E2-25FE-B25B521AAF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21402" y="3206875"/>
            <a:ext cx="914400" cy="914400"/>
          </a:xfrm>
          <a:prstGeom prst="rect">
            <a:avLst/>
          </a:prstGeom>
        </p:spPr>
      </p:pic>
      <p:sp>
        <p:nvSpPr>
          <p:cNvPr id="33" name="TextBox 26">
            <a:extLst>
              <a:ext uri="{FF2B5EF4-FFF2-40B4-BE49-F238E27FC236}">
                <a16:creationId xmlns:a16="http://schemas.microsoft.com/office/drawing/2014/main" id="{6BB52545-053D-03CB-1790-C001E60BE69D}"/>
              </a:ext>
            </a:extLst>
          </p:cNvPr>
          <p:cNvSpPr txBox="1"/>
          <p:nvPr/>
        </p:nvSpPr>
        <p:spPr>
          <a:xfrm>
            <a:off x="808387" y="5340527"/>
            <a:ext cx="5362045" cy="25622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dirty="0"/>
              <a:t>Store encrypted data key alongside with your data</a:t>
            </a:r>
            <a:endParaRPr lang="en-US" b="1" dirty="0"/>
          </a:p>
        </p:txBody>
      </p:sp>
      <p:sp>
        <p:nvSpPr>
          <p:cNvPr id="34" name="Rectangle 27">
            <a:extLst>
              <a:ext uri="{FF2B5EF4-FFF2-40B4-BE49-F238E27FC236}">
                <a16:creationId xmlns:a16="http://schemas.microsoft.com/office/drawing/2014/main" id="{A6687AF8-6C43-E381-59B8-CDC84DA09E00}"/>
              </a:ext>
            </a:extLst>
          </p:cNvPr>
          <p:cNvSpPr/>
          <p:nvPr/>
        </p:nvSpPr>
        <p:spPr bwMode="ltGray">
          <a:xfrm>
            <a:off x="6888288" y="4544081"/>
            <a:ext cx="2841908" cy="178525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5" name="Graphic 28" descr="Document outline">
            <a:extLst>
              <a:ext uri="{FF2B5EF4-FFF2-40B4-BE49-F238E27FC236}">
                <a16:creationId xmlns:a16="http://schemas.microsoft.com/office/drawing/2014/main" id="{0FF3B3E3-A5A2-74BC-AF03-6D1BB72D3B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02075" y="4811035"/>
            <a:ext cx="914400" cy="914400"/>
          </a:xfrm>
          <a:prstGeom prst="rect">
            <a:avLst/>
          </a:prstGeom>
        </p:spPr>
      </p:pic>
      <p:sp>
        <p:nvSpPr>
          <p:cNvPr id="36" name="TextBox 29">
            <a:extLst>
              <a:ext uri="{FF2B5EF4-FFF2-40B4-BE49-F238E27FC236}">
                <a16:creationId xmlns:a16="http://schemas.microsoft.com/office/drawing/2014/main" id="{63C30222-A4FE-C1B7-D69B-9AD9A671D4E2}"/>
              </a:ext>
            </a:extLst>
          </p:cNvPr>
          <p:cNvSpPr txBox="1"/>
          <p:nvPr/>
        </p:nvSpPr>
        <p:spPr>
          <a:xfrm>
            <a:off x="6954943" y="5758186"/>
            <a:ext cx="1208664" cy="199285"/>
          </a:xfrm>
          <a:prstGeom prst="rect">
            <a:avLst/>
          </a:prstGeom>
          <a:noFill/>
        </p:spPr>
        <p:txBody>
          <a:bodyPr wrap="none" lIns="0" tIns="0" rIns="0" bIns="0" rtlCol="0">
            <a:spAutoFit/>
          </a:bodyPr>
          <a:lstStyle/>
          <a:p>
            <a:r>
              <a:rPr lang="en-US" sz="1400" dirty="0"/>
              <a:t>Encrypted data</a:t>
            </a:r>
          </a:p>
        </p:txBody>
      </p:sp>
      <p:pic>
        <p:nvPicPr>
          <p:cNvPr id="37" name="Graphic 30" descr="Lock outline">
            <a:extLst>
              <a:ext uri="{FF2B5EF4-FFF2-40B4-BE49-F238E27FC236}">
                <a16:creationId xmlns:a16="http://schemas.microsoft.com/office/drawing/2014/main" id="{43D75232-8549-AF3F-7035-647BAE6DF0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89660" y="4919305"/>
            <a:ext cx="749247" cy="749247"/>
          </a:xfrm>
          <a:prstGeom prst="rect">
            <a:avLst/>
          </a:prstGeom>
        </p:spPr>
      </p:pic>
      <p:pic>
        <p:nvPicPr>
          <p:cNvPr id="38" name="Graphic 33">
            <a:extLst>
              <a:ext uri="{FF2B5EF4-FFF2-40B4-BE49-F238E27FC236}">
                <a16:creationId xmlns:a16="http://schemas.microsoft.com/office/drawing/2014/main" id="{5CFBF1E8-F543-8B0D-EB87-5552B16C032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575798" y="4811035"/>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32">
            <a:extLst>
              <a:ext uri="{FF2B5EF4-FFF2-40B4-BE49-F238E27FC236}">
                <a16:creationId xmlns:a16="http://schemas.microsoft.com/office/drawing/2014/main" id="{14BF03B6-A005-7562-B813-BC405E26F358}"/>
              </a:ext>
            </a:extLst>
          </p:cNvPr>
          <p:cNvSpPr txBox="1"/>
          <p:nvPr/>
        </p:nvSpPr>
        <p:spPr>
          <a:xfrm>
            <a:off x="8654608" y="5763232"/>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49" name="Graphic 33" descr="Lock outline">
            <a:extLst>
              <a:ext uri="{FF2B5EF4-FFF2-40B4-BE49-F238E27FC236}">
                <a16:creationId xmlns:a16="http://schemas.microsoft.com/office/drawing/2014/main" id="{503F4FED-FFEE-478C-D1E5-5966AC0C82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64611" y="4909693"/>
            <a:ext cx="749247" cy="749247"/>
          </a:xfrm>
          <a:prstGeom prst="rect">
            <a:avLst/>
          </a:prstGeom>
        </p:spPr>
      </p:pic>
      <p:sp>
        <p:nvSpPr>
          <p:cNvPr id="50" name="TextBox 34">
            <a:extLst>
              <a:ext uri="{FF2B5EF4-FFF2-40B4-BE49-F238E27FC236}">
                <a16:creationId xmlns:a16="http://schemas.microsoft.com/office/drawing/2014/main" id="{93583AF4-17BF-0F03-3433-3E3100C8D58F}"/>
              </a:ext>
            </a:extLst>
          </p:cNvPr>
          <p:cNvSpPr txBox="1"/>
          <p:nvPr/>
        </p:nvSpPr>
        <p:spPr>
          <a:xfrm>
            <a:off x="7716566" y="6421464"/>
            <a:ext cx="1264770" cy="199285"/>
          </a:xfrm>
          <a:prstGeom prst="rect">
            <a:avLst/>
          </a:prstGeom>
          <a:noFill/>
        </p:spPr>
        <p:txBody>
          <a:bodyPr wrap="none" lIns="0" tIns="0" rIns="0" bIns="0" rtlCol="0">
            <a:spAutoFit/>
          </a:bodyPr>
          <a:lstStyle/>
          <a:p>
            <a:r>
              <a:rPr lang="en-US" sz="1400" dirty="0"/>
              <a:t>Stored together</a:t>
            </a:r>
          </a:p>
        </p:txBody>
      </p:sp>
      <p:cxnSp>
        <p:nvCxnSpPr>
          <p:cNvPr id="51" name="Straight Arrow Connector 35">
            <a:extLst>
              <a:ext uri="{FF2B5EF4-FFF2-40B4-BE49-F238E27FC236}">
                <a16:creationId xmlns:a16="http://schemas.microsoft.com/office/drawing/2014/main" id="{26661790-421C-E92C-F8F3-1F6A9DDC1078}"/>
              </a:ext>
            </a:extLst>
          </p:cNvPr>
          <p:cNvCxnSpPr>
            <a:cxnSpLocks/>
          </p:cNvCxnSpPr>
          <p:nvPr/>
        </p:nvCxnSpPr>
        <p:spPr bwMode="black">
          <a:xfrm>
            <a:off x="6205539" y="5468639"/>
            <a:ext cx="60891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710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KMS</a:t>
            </a:r>
          </a:p>
        </p:txBody>
      </p:sp>
      <p:sp>
        <p:nvSpPr>
          <p:cNvPr id="9" name="Rectangle 1">
            <a:extLst>
              <a:ext uri="{FF2B5EF4-FFF2-40B4-BE49-F238E27FC236}">
                <a16:creationId xmlns:a16="http://schemas.microsoft.com/office/drawing/2014/main" id="{3EF97C66-6DA8-F6C8-40E5-E2EDB3F593E5}"/>
              </a:ext>
            </a:extLst>
          </p:cNvPr>
          <p:cNvSpPr/>
          <p:nvPr/>
        </p:nvSpPr>
        <p:spPr bwMode="ltGray">
          <a:xfrm>
            <a:off x="298449" y="1543947"/>
            <a:ext cx="1889580" cy="435429"/>
          </a:xfrm>
          <a:prstGeom prst="rect">
            <a:avLst/>
          </a:prstGeom>
          <a:solidFill>
            <a:srgbClr val="E6E6E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10">
            <a:extLst>
              <a:ext uri="{FF2B5EF4-FFF2-40B4-BE49-F238E27FC236}">
                <a16:creationId xmlns:a16="http://schemas.microsoft.com/office/drawing/2014/main" id="{A5356809-DEEA-1F15-F826-8AEA9BC56690}"/>
              </a:ext>
            </a:extLst>
          </p:cNvPr>
          <p:cNvSpPr txBox="1"/>
          <p:nvPr/>
        </p:nvSpPr>
        <p:spPr>
          <a:xfrm>
            <a:off x="409882" y="1681233"/>
            <a:ext cx="1655903" cy="256224"/>
          </a:xfrm>
          <a:prstGeom prst="rect">
            <a:avLst/>
          </a:prstGeom>
          <a:noFill/>
        </p:spPr>
        <p:txBody>
          <a:bodyPr wrap="none" lIns="0" tIns="0" rIns="0" bIns="0" rtlCol="0">
            <a:spAutoFit/>
          </a:bodyPr>
          <a:lstStyle/>
          <a:p>
            <a:r>
              <a:rPr lang="en-US" dirty="0"/>
              <a:t>Application data</a:t>
            </a:r>
          </a:p>
        </p:txBody>
      </p:sp>
      <p:sp>
        <p:nvSpPr>
          <p:cNvPr id="14" name="TextBox 14">
            <a:extLst>
              <a:ext uri="{FF2B5EF4-FFF2-40B4-BE49-F238E27FC236}">
                <a16:creationId xmlns:a16="http://schemas.microsoft.com/office/drawing/2014/main" id="{2C85EF07-3685-D750-93CE-5B9B8D941215}"/>
              </a:ext>
            </a:extLst>
          </p:cNvPr>
          <p:cNvSpPr txBox="1"/>
          <p:nvPr/>
        </p:nvSpPr>
        <p:spPr>
          <a:xfrm>
            <a:off x="808387" y="2314473"/>
            <a:ext cx="3650038" cy="25622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dirty="0" err="1"/>
              <a:t>KMS.Decrypt</a:t>
            </a:r>
            <a:r>
              <a:rPr lang="en-US" dirty="0"/>
              <a:t>(</a:t>
            </a:r>
            <a:r>
              <a:rPr lang="en-US" dirty="0" err="1"/>
              <a:t>encryptedDataKey</a:t>
            </a:r>
            <a:r>
              <a:rPr lang="en-US" dirty="0"/>
              <a:t>)</a:t>
            </a:r>
          </a:p>
        </p:txBody>
      </p:sp>
      <p:cxnSp>
        <p:nvCxnSpPr>
          <p:cNvPr id="15" name="Straight Arrow Connector 8">
            <a:extLst>
              <a:ext uri="{FF2B5EF4-FFF2-40B4-BE49-F238E27FC236}">
                <a16:creationId xmlns:a16="http://schemas.microsoft.com/office/drawing/2014/main" id="{9D53343D-4CFB-0FEA-5793-54574ACE6E39}"/>
              </a:ext>
            </a:extLst>
          </p:cNvPr>
          <p:cNvCxnSpPr>
            <a:cxnSpLocks/>
          </p:cNvCxnSpPr>
          <p:nvPr/>
        </p:nvCxnSpPr>
        <p:spPr bwMode="black">
          <a:xfrm>
            <a:off x="4898571" y="2454851"/>
            <a:ext cx="186224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33">
            <a:extLst>
              <a:ext uri="{FF2B5EF4-FFF2-40B4-BE49-F238E27FC236}">
                <a16:creationId xmlns:a16="http://schemas.microsoft.com/office/drawing/2014/main" id="{D27ABA8A-AB58-5187-EFBC-C06D3DBD94E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959988" y="1768609"/>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1A33CC86-24C7-C5FC-688A-5B380A2F2002}"/>
              </a:ext>
            </a:extLst>
          </p:cNvPr>
          <p:cNvSpPr txBox="1"/>
          <p:nvPr/>
        </p:nvSpPr>
        <p:spPr>
          <a:xfrm>
            <a:off x="7121934" y="2751483"/>
            <a:ext cx="713337" cy="199285"/>
          </a:xfrm>
          <a:prstGeom prst="rect">
            <a:avLst/>
          </a:prstGeom>
          <a:noFill/>
        </p:spPr>
        <p:txBody>
          <a:bodyPr wrap="none" lIns="0" tIns="0" rIns="0" bIns="0" rtlCol="0">
            <a:spAutoFit/>
          </a:bodyPr>
          <a:lstStyle/>
          <a:p>
            <a:r>
              <a:rPr lang="en-US" sz="1400" dirty="0"/>
              <a:t>Data Key</a:t>
            </a:r>
          </a:p>
        </p:txBody>
      </p:sp>
      <p:pic>
        <p:nvPicPr>
          <p:cNvPr id="18" name="Graphic 33">
            <a:extLst>
              <a:ext uri="{FF2B5EF4-FFF2-40B4-BE49-F238E27FC236}">
                <a16:creationId xmlns:a16="http://schemas.microsoft.com/office/drawing/2014/main" id="{C0FFE2FB-521F-35D6-2AB3-A729A159ED1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480654" y="1714252"/>
            <a:ext cx="1037231" cy="103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7">
            <a:extLst>
              <a:ext uri="{FF2B5EF4-FFF2-40B4-BE49-F238E27FC236}">
                <a16:creationId xmlns:a16="http://schemas.microsoft.com/office/drawing/2014/main" id="{10F9EE35-1A13-34A6-54C7-7CB7ED385E55}"/>
              </a:ext>
            </a:extLst>
          </p:cNvPr>
          <p:cNvSpPr txBox="1"/>
          <p:nvPr/>
        </p:nvSpPr>
        <p:spPr>
          <a:xfrm>
            <a:off x="8559464" y="2666449"/>
            <a:ext cx="809517" cy="492314"/>
          </a:xfrm>
          <a:prstGeom prst="rect">
            <a:avLst/>
          </a:prstGeom>
          <a:noFill/>
        </p:spPr>
        <p:txBody>
          <a:bodyPr wrap="none" lIns="0" tIns="0" rIns="0" bIns="0" rtlCol="0">
            <a:spAutoFit/>
          </a:bodyPr>
          <a:lstStyle/>
          <a:p>
            <a:r>
              <a:rPr lang="en-US" sz="1400" dirty="0"/>
              <a:t>Encrypted</a:t>
            </a:r>
          </a:p>
          <a:p>
            <a:r>
              <a:rPr lang="en-US" sz="1400" dirty="0"/>
              <a:t>data key</a:t>
            </a:r>
          </a:p>
        </p:txBody>
      </p:sp>
      <p:pic>
        <p:nvPicPr>
          <p:cNvPr id="20" name="Graphic 18" descr="Lock outline">
            <a:extLst>
              <a:ext uri="{FF2B5EF4-FFF2-40B4-BE49-F238E27FC236}">
                <a16:creationId xmlns:a16="http://schemas.microsoft.com/office/drawing/2014/main" id="{62CB0396-FCD0-EB6C-758C-66DAEB1CE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69467" y="1812910"/>
            <a:ext cx="749247" cy="749247"/>
          </a:xfrm>
          <a:prstGeom prst="rect">
            <a:avLst/>
          </a:prstGeom>
        </p:spPr>
      </p:pic>
      <p:sp>
        <p:nvSpPr>
          <p:cNvPr id="26" name="TextBox 19">
            <a:extLst>
              <a:ext uri="{FF2B5EF4-FFF2-40B4-BE49-F238E27FC236}">
                <a16:creationId xmlns:a16="http://schemas.microsoft.com/office/drawing/2014/main" id="{8C938D37-5795-4730-93C8-840BE8613434}"/>
              </a:ext>
            </a:extLst>
          </p:cNvPr>
          <p:cNvSpPr txBox="1"/>
          <p:nvPr/>
        </p:nvSpPr>
        <p:spPr>
          <a:xfrm>
            <a:off x="778828" y="3947449"/>
            <a:ext cx="4291239" cy="256224"/>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dirty="0"/>
              <a:t>Then decrypt the data with the Data key.</a:t>
            </a:r>
            <a:endParaRPr lang="en-US" b="1" dirty="0"/>
          </a:p>
        </p:txBody>
      </p:sp>
      <p:cxnSp>
        <p:nvCxnSpPr>
          <p:cNvPr id="27" name="Straight Arrow Connector 22">
            <a:extLst>
              <a:ext uri="{FF2B5EF4-FFF2-40B4-BE49-F238E27FC236}">
                <a16:creationId xmlns:a16="http://schemas.microsoft.com/office/drawing/2014/main" id="{57F939D9-4A0E-B8EC-8000-B50637A833AD}"/>
              </a:ext>
            </a:extLst>
          </p:cNvPr>
          <p:cNvCxnSpPr>
            <a:cxnSpLocks/>
          </p:cNvCxnSpPr>
          <p:nvPr/>
        </p:nvCxnSpPr>
        <p:spPr bwMode="black">
          <a:xfrm>
            <a:off x="5280253" y="4075561"/>
            <a:ext cx="134227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9" descr="Document outline">
            <a:extLst>
              <a:ext uri="{FF2B5EF4-FFF2-40B4-BE49-F238E27FC236}">
                <a16:creationId xmlns:a16="http://schemas.microsoft.com/office/drawing/2014/main" id="{4E4D24B7-A7C5-48D1-F918-18A78EA7BD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21934" y="3590388"/>
            <a:ext cx="914400" cy="914400"/>
          </a:xfrm>
          <a:prstGeom prst="rect">
            <a:avLst/>
          </a:prstGeom>
        </p:spPr>
      </p:pic>
      <p:sp>
        <p:nvSpPr>
          <p:cNvPr id="29" name="TextBox 12">
            <a:extLst>
              <a:ext uri="{FF2B5EF4-FFF2-40B4-BE49-F238E27FC236}">
                <a16:creationId xmlns:a16="http://schemas.microsoft.com/office/drawing/2014/main" id="{1AAD2256-18F2-27D1-9A32-BB30CA47C4C9}"/>
              </a:ext>
            </a:extLst>
          </p:cNvPr>
          <p:cNvSpPr txBox="1"/>
          <p:nvPr/>
        </p:nvSpPr>
        <p:spPr>
          <a:xfrm>
            <a:off x="7385972" y="4573261"/>
            <a:ext cx="386324" cy="199285"/>
          </a:xfrm>
          <a:prstGeom prst="rect">
            <a:avLst/>
          </a:prstGeom>
          <a:noFill/>
        </p:spPr>
        <p:txBody>
          <a:bodyPr wrap="none" lIns="0" tIns="0" rIns="0" bIns="0" rtlCol="0">
            <a:spAutoFit/>
          </a:bodyPr>
          <a:lstStyle/>
          <a:p>
            <a:r>
              <a:rPr lang="en-US" sz="1400" dirty="0"/>
              <a:t>Data</a:t>
            </a:r>
          </a:p>
        </p:txBody>
      </p:sp>
    </p:spTree>
    <p:extLst>
      <p:ext uri="{BB962C8B-B14F-4D97-AF65-F5344CB8AC3E}">
        <p14:creationId xmlns:p14="http://schemas.microsoft.com/office/powerpoint/2010/main" val="3773943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KMS</a:t>
            </a:r>
          </a:p>
        </p:txBody>
      </p:sp>
      <p:pic>
        <p:nvPicPr>
          <p:cNvPr id="2" name="Picture 20" descr="A screenshot of a computer">
            <a:extLst>
              <a:ext uri="{FF2B5EF4-FFF2-40B4-BE49-F238E27FC236}">
                <a16:creationId xmlns:a16="http://schemas.microsoft.com/office/drawing/2014/main" id="{54B2EE59-0B85-285B-7F09-A85189213770}"/>
              </a:ext>
            </a:extLst>
          </p:cNvPr>
          <p:cNvPicPr>
            <a:picLocks noChangeAspect="1"/>
          </p:cNvPicPr>
          <p:nvPr/>
        </p:nvPicPr>
        <p:blipFill>
          <a:blip r:embed="rId4"/>
          <a:stretch>
            <a:fillRect/>
          </a:stretch>
        </p:blipFill>
        <p:spPr>
          <a:xfrm>
            <a:off x="910998" y="2079958"/>
            <a:ext cx="7925753" cy="3842789"/>
          </a:xfrm>
          <a:prstGeom prst="rect">
            <a:avLst/>
          </a:prstGeom>
        </p:spPr>
      </p:pic>
      <p:sp>
        <p:nvSpPr>
          <p:cNvPr id="6" name="Rectangle 25">
            <a:extLst>
              <a:ext uri="{FF2B5EF4-FFF2-40B4-BE49-F238E27FC236}">
                <a16:creationId xmlns:a16="http://schemas.microsoft.com/office/drawing/2014/main" id="{EA684CC7-6A4F-0F3D-C1AD-EA5409F58B22}"/>
              </a:ext>
            </a:extLst>
          </p:cNvPr>
          <p:cNvSpPr/>
          <p:nvPr/>
        </p:nvSpPr>
        <p:spPr bwMode="ltGray">
          <a:xfrm>
            <a:off x="6104889" y="3130548"/>
            <a:ext cx="4508682" cy="518988"/>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Graphic 173104">
            <a:extLst>
              <a:ext uri="{FF2B5EF4-FFF2-40B4-BE49-F238E27FC236}">
                <a16:creationId xmlns:a16="http://schemas.microsoft.com/office/drawing/2014/main" id="{EC0ED529-94A0-34E9-02B7-C011E6144F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044" y="1433925"/>
            <a:ext cx="745199" cy="745199"/>
          </a:xfrm>
          <a:prstGeom prst="rect">
            <a:avLst/>
          </a:prstGeom>
        </p:spPr>
      </p:pic>
      <p:sp>
        <p:nvSpPr>
          <p:cNvPr id="8" name="TextBox 21">
            <a:extLst>
              <a:ext uri="{FF2B5EF4-FFF2-40B4-BE49-F238E27FC236}">
                <a16:creationId xmlns:a16="http://schemas.microsoft.com/office/drawing/2014/main" id="{3442AAF3-2B7E-AF93-E734-7E61956D8E76}"/>
              </a:ext>
            </a:extLst>
          </p:cNvPr>
          <p:cNvSpPr txBox="1"/>
          <p:nvPr/>
        </p:nvSpPr>
        <p:spPr>
          <a:xfrm>
            <a:off x="910998" y="1678413"/>
            <a:ext cx="1912383" cy="256224"/>
          </a:xfrm>
          <a:prstGeom prst="rect">
            <a:avLst/>
          </a:prstGeom>
          <a:noFill/>
        </p:spPr>
        <p:txBody>
          <a:bodyPr wrap="none" lIns="0" tIns="0" rIns="0" bIns="0" rtlCol="0">
            <a:spAutoFit/>
          </a:bodyPr>
          <a:lstStyle/>
          <a:p>
            <a:r>
              <a:rPr lang="en-US" dirty="0">
                <a:solidFill>
                  <a:srgbClr val="92D050"/>
                </a:solidFill>
              </a:rPr>
              <a:t>Amazon S3 Bucket</a:t>
            </a:r>
          </a:p>
        </p:txBody>
      </p:sp>
      <p:sp>
        <p:nvSpPr>
          <p:cNvPr id="11" name="Arrow: Right 23">
            <a:extLst>
              <a:ext uri="{FF2B5EF4-FFF2-40B4-BE49-F238E27FC236}">
                <a16:creationId xmlns:a16="http://schemas.microsoft.com/office/drawing/2014/main" id="{E0B9ADB5-CEE6-2C9D-9801-92862F057166}"/>
              </a:ext>
            </a:extLst>
          </p:cNvPr>
          <p:cNvSpPr/>
          <p:nvPr/>
        </p:nvSpPr>
        <p:spPr bwMode="ltGray">
          <a:xfrm rot="10800000">
            <a:off x="5839516" y="3450563"/>
            <a:ext cx="550399" cy="256223"/>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24">
            <a:extLst>
              <a:ext uri="{FF2B5EF4-FFF2-40B4-BE49-F238E27FC236}">
                <a16:creationId xmlns:a16="http://schemas.microsoft.com/office/drawing/2014/main" id="{EDCA585E-6236-47D3-D371-45193DE24BCA}"/>
              </a:ext>
            </a:extLst>
          </p:cNvPr>
          <p:cNvSpPr txBox="1"/>
          <p:nvPr/>
        </p:nvSpPr>
        <p:spPr>
          <a:xfrm>
            <a:off x="6331431" y="3288382"/>
            <a:ext cx="4055597" cy="256224"/>
          </a:xfrm>
          <a:prstGeom prst="rect">
            <a:avLst/>
          </a:prstGeom>
          <a:noFill/>
        </p:spPr>
        <p:txBody>
          <a:bodyPr wrap="none" lIns="0" tIns="0" rIns="0" bIns="0" rtlCol="0">
            <a:spAutoFit/>
          </a:bodyPr>
          <a:lstStyle/>
          <a:p>
            <a:r>
              <a:rPr lang="en-US" dirty="0"/>
              <a:t>Amazon S3 manages the encryption key</a:t>
            </a:r>
          </a:p>
        </p:txBody>
      </p:sp>
      <p:sp>
        <p:nvSpPr>
          <p:cNvPr id="13" name="Rectangle 25">
            <a:extLst>
              <a:ext uri="{FF2B5EF4-FFF2-40B4-BE49-F238E27FC236}">
                <a16:creationId xmlns:a16="http://schemas.microsoft.com/office/drawing/2014/main" id="{5DBDB862-4EF4-A482-F969-594D46CD987A}"/>
              </a:ext>
            </a:extLst>
          </p:cNvPr>
          <p:cNvSpPr/>
          <p:nvPr/>
        </p:nvSpPr>
        <p:spPr bwMode="ltGray">
          <a:xfrm>
            <a:off x="6114828" y="3693616"/>
            <a:ext cx="4567226" cy="72835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Arrow: Right 23">
            <a:extLst>
              <a:ext uri="{FF2B5EF4-FFF2-40B4-BE49-F238E27FC236}">
                <a16:creationId xmlns:a16="http://schemas.microsoft.com/office/drawing/2014/main" id="{54D30FB9-DE6C-C914-6871-7457C4A846C7}"/>
              </a:ext>
            </a:extLst>
          </p:cNvPr>
          <p:cNvSpPr/>
          <p:nvPr/>
        </p:nvSpPr>
        <p:spPr bwMode="ltGray">
          <a:xfrm rot="10800000">
            <a:off x="5907999" y="4013631"/>
            <a:ext cx="550399" cy="256223"/>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4">
            <a:extLst>
              <a:ext uri="{FF2B5EF4-FFF2-40B4-BE49-F238E27FC236}">
                <a16:creationId xmlns:a16="http://schemas.microsoft.com/office/drawing/2014/main" id="{72E757E0-A884-2166-C056-2732B8EDC2E2}"/>
              </a:ext>
            </a:extLst>
          </p:cNvPr>
          <p:cNvSpPr txBox="1"/>
          <p:nvPr/>
        </p:nvSpPr>
        <p:spPr>
          <a:xfrm>
            <a:off x="6306716" y="3789036"/>
            <a:ext cx="4470776" cy="632930"/>
          </a:xfrm>
          <a:prstGeom prst="rect">
            <a:avLst/>
          </a:prstGeom>
          <a:noFill/>
        </p:spPr>
        <p:txBody>
          <a:bodyPr wrap="none" lIns="0" tIns="0" rIns="0" bIns="0" rtlCol="0">
            <a:spAutoFit/>
          </a:bodyPr>
          <a:lstStyle/>
          <a:p>
            <a:r>
              <a:rPr lang="en-US" dirty="0"/>
              <a:t>An AWS KMS key in your account is used for </a:t>
            </a:r>
          </a:p>
          <a:p>
            <a:r>
              <a:rPr lang="en-US" dirty="0"/>
              <a:t>Encryption.</a:t>
            </a:r>
          </a:p>
        </p:txBody>
      </p:sp>
    </p:spTree>
    <p:extLst>
      <p:ext uri="{BB962C8B-B14F-4D97-AF65-F5344CB8AC3E}">
        <p14:creationId xmlns:p14="http://schemas.microsoft.com/office/powerpoint/2010/main" val="34855426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Permissions for AWS KMS Keys</a:t>
            </a:r>
          </a:p>
        </p:txBody>
      </p:sp>
      <p:sp>
        <p:nvSpPr>
          <p:cNvPr id="9" name="Rectangle 2">
            <a:extLst>
              <a:ext uri="{FF2B5EF4-FFF2-40B4-BE49-F238E27FC236}">
                <a16:creationId xmlns:a16="http://schemas.microsoft.com/office/drawing/2014/main" id="{B2D2DA6E-A3C8-FFC2-35B9-8B8D9738DBED}"/>
              </a:ext>
            </a:extLst>
          </p:cNvPr>
          <p:cNvSpPr/>
          <p:nvPr/>
        </p:nvSpPr>
        <p:spPr bwMode="ltGray">
          <a:xfrm>
            <a:off x="3400216" y="2645229"/>
            <a:ext cx="3930465" cy="1224376"/>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Right 5">
            <a:extLst>
              <a:ext uri="{FF2B5EF4-FFF2-40B4-BE49-F238E27FC236}">
                <a16:creationId xmlns:a16="http://schemas.microsoft.com/office/drawing/2014/main" id="{396D92BC-1B5A-FDFA-683E-C5F40C1EDF15}"/>
              </a:ext>
            </a:extLst>
          </p:cNvPr>
          <p:cNvSpPr/>
          <p:nvPr/>
        </p:nvSpPr>
        <p:spPr bwMode="ltGray">
          <a:xfrm rot="5400000">
            <a:off x="3187686" y="3739006"/>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4" name="Graphic 37">
            <a:extLst>
              <a:ext uri="{FF2B5EF4-FFF2-40B4-BE49-F238E27FC236}">
                <a16:creationId xmlns:a16="http://schemas.microsoft.com/office/drawing/2014/main" id="{89F4B0DD-6B19-3FB5-D338-A171B58592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0577" y="4584869"/>
            <a:ext cx="715264" cy="715264"/>
          </a:xfrm>
          <a:prstGeom prst="rect">
            <a:avLst/>
          </a:prstGeom>
        </p:spPr>
      </p:pic>
      <p:pic>
        <p:nvPicPr>
          <p:cNvPr id="15" name="Graphic 38">
            <a:extLst>
              <a:ext uri="{FF2B5EF4-FFF2-40B4-BE49-F238E27FC236}">
                <a16:creationId xmlns:a16="http://schemas.microsoft.com/office/drawing/2014/main" id="{6372EA9A-BBAA-31BC-61C2-2151F1A470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83464" y="4356269"/>
            <a:ext cx="457200" cy="457200"/>
          </a:xfrm>
          <a:prstGeom prst="rect">
            <a:avLst/>
          </a:prstGeom>
        </p:spPr>
      </p:pic>
      <p:sp>
        <p:nvSpPr>
          <p:cNvPr id="16" name="TextBox 10">
            <a:extLst>
              <a:ext uri="{FF2B5EF4-FFF2-40B4-BE49-F238E27FC236}">
                <a16:creationId xmlns:a16="http://schemas.microsoft.com/office/drawing/2014/main" id="{FF68AADC-4A40-BE70-3B94-961E901D9B38}"/>
              </a:ext>
            </a:extLst>
          </p:cNvPr>
          <p:cNvSpPr txBox="1"/>
          <p:nvPr/>
        </p:nvSpPr>
        <p:spPr>
          <a:xfrm>
            <a:off x="3740664" y="4527027"/>
            <a:ext cx="629981" cy="156581"/>
          </a:xfrm>
          <a:prstGeom prst="rect">
            <a:avLst/>
          </a:prstGeom>
          <a:noFill/>
        </p:spPr>
        <p:txBody>
          <a:bodyPr wrap="none" lIns="0" tIns="0" rIns="0" bIns="0" rtlCol="0">
            <a:spAutoFit/>
          </a:bodyPr>
          <a:lstStyle/>
          <a:p>
            <a:r>
              <a:rPr lang="en-US" sz="1100" dirty="0"/>
              <a:t>IAM Policy</a:t>
            </a:r>
          </a:p>
        </p:txBody>
      </p:sp>
      <p:pic>
        <p:nvPicPr>
          <p:cNvPr id="17" name="Graphic 173104">
            <a:extLst>
              <a:ext uri="{FF2B5EF4-FFF2-40B4-BE49-F238E27FC236}">
                <a16:creationId xmlns:a16="http://schemas.microsoft.com/office/drawing/2014/main" id="{77022A49-6F1D-7A98-6902-24539A7B18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02621" y="4212269"/>
            <a:ext cx="745199" cy="745199"/>
          </a:xfrm>
          <a:prstGeom prst="rect">
            <a:avLst/>
          </a:prstGeom>
        </p:spPr>
      </p:pic>
      <p:sp>
        <p:nvSpPr>
          <p:cNvPr id="18" name="Arrow: Right 12">
            <a:extLst>
              <a:ext uri="{FF2B5EF4-FFF2-40B4-BE49-F238E27FC236}">
                <a16:creationId xmlns:a16="http://schemas.microsoft.com/office/drawing/2014/main" id="{3E048D15-B6B0-867B-F5D0-152378078A63}"/>
              </a:ext>
            </a:extLst>
          </p:cNvPr>
          <p:cNvSpPr/>
          <p:nvPr/>
        </p:nvSpPr>
        <p:spPr bwMode="ltGray">
          <a:xfrm>
            <a:off x="4370644" y="4683608"/>
            <a:ext cx="3420533" cy="170758"/>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3">
            <a:extLst>
              <a:ext uri="{FF2B5EF4-FFF2-40B4-BE49-F238E27FC236}">
                <a16:creationId xmlns:a16="http://schemas.microsoft.com/office/drawing/2014/main" id="{87030E78-A1B3-816F-4FFB-390EBE4C091E}"/>
              </a:ext>
            </a:extLst>
          </p:cNvPr>
          <p:cNvSpPr txBox="1"/>
          <p:nvPr/>
        </p:nvSpPr>
        <p:spPr>
          <a:xfrm>
            <a:off x="3740664" y="2877804"/>
            <a:ext cx="3420533" cy="847155"/>
          </a:xfrm>
          <a:prstGeom prst="rect">
            <a:avLst/>
          </a:prstGeom>
          <a:noFill/>
        </p:spPr>
        <p:txBody>
          <a:bodyPr wrap="square" lIns="0" tIns="0" rIns="0" bIns="0" rtlCol="0">
            <a:spAutoFit/>
          </a:bodyPr>
          <a:lstStyle/>
          <a:p>
            <a:r>
              <a:rPr lang="en-US" sz="1100" dirty="0"/>
              <a:t>{       “ Effect” : “Allow”,</a:t>
            </a:r>
          </a:p>
          <a:p>
            <a:r>
              <a:rPr lang="en-US" sz="1100" dirty="0"/>
              <a:t>	“Action” : “s3:GetObject”,</a:t>
            </a:r>
          </a:p>
          <a:p>
            <a:r>
              <a:rPr lang="en-US" sz="1100" dirty="0"/>
              <a:t>	“Resource”: “</a:t>
            </a:r>
            <a:r>
              <a:rPr lang="en-US" sz="1100" dirty="0" err="1"/>
              <a:t>mybucket</a:t>
            </a:r>
            <a:r>
              <a:rPr lang="en-US" sz="1100" dirty="0"/>
              <a:t>/*</a:t>
            </a:r>
          </a:p>
          <a:p>
            <a:r>
              <a:rPr lang="en-US" sz="1100" dirty="0"/>
              <a:t>}.</a:t>
            </a:r>
          </a:p>
        </p:txBody>
      </p:sp>
      <p:sp>
        <p:nvSpPr>
          <p:cNvPr id="20" name="TextBox 14">
            <a:extLst>
              <a:ext uri="{FF2B5EF4-FFF2-40B4-BE49-F238E27FC236}">
                <a16:creationId xmlns:a16="http://schemas.microsoft.com/office/drawing/2014/main" id="{4FF27F09-CFF5-3F0D-45C9-B136B67494FF}"/>
              </a:ext>
            </a:extLst>
          </p:cNvPr>
          <p:cNvSpPr txBox="1"/>
          <p:nvPr/>
        </p:nvSpPr>
        <p:spPr>
          <a:xfrm>
            <a:off x="5365449" y="4566479"/>
            <a:ext cx="3420533" cy="156581"/>
          </a:xfrm>
          <a:prstGeom prst="rect">
            <a:avLst/>
          </a:prstGeom>
          <a:noFill/>
        </p:spPr>
        <p:txBody>
          <a:bodyPr wrap="square" lIns="0" tIns="0" rIns="0" bIns="0" rtlCol="0">
            <a:spAutoFit/>
          </a:bodyPr>
          <a:lstStyle/>
          <a:p>
            <a:r>
              <a:rPr lang="en-US" sz="1100" dirty="0"/>
              <a:t>S3.GetObject</a:t>
            </a:r>
          </a:p>
        </p:txBody>
      </p:sp>
      <p:pic>
        <p:nvPicPr>
          <p:cNvPr id="23" name="Graphic 33">
            <a:extLst>
              <a:ext uri="{FF2B5EF4-FFF2-40B4-BE49-F238E27FC236}">
                <a16:creationId xmlns:a16="http://schemas.microsoft.com/office/drawing/2014/main" id="{2F9432A2-850B-79BA-2B30-438425951C2B}"/>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7836801" y="4813469"/>
            <a:ext cx="768089" cy="76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
            <a:extLst>
              <a:ext uri="{FF2B5EF4-FFF2-40B4-BE49-F238E27FC236}">
                <a16:creationId xmlns:a16="http://schemas.microsoft.com/office/drawing/2014/main" id="{AE0F92EB-55F7-8211-218A-0A8D56999993}"/>
              </a:ext>
            </a:extLst>
          </p:cNvPr>
          <p:cNvSpPr txBox="1"/>
          <p:nvPr/>
        </p:nvSpPr>
        <p:spPr>
          <a:xfrm>
            <a:off x="7522737" y="5519856"/>
            <a:ext cx="1396216" cy="386773"/>
          </a:xfrm>
          <a:prstGeom prst="rect">
            <a:avLst/>
          </a:prstGeom>
          <a:noFill/>
        </p:spPr>
        <p:txBody>
          <a:bodyPr wrap="none" lIns="0" tIns="0" rIns="0" bIns="0" rtlCol="0">
            <a:spAutoFit/>
          </a:bodyPr>
          <a:lstStyle/>
          <a:p>
            <a:pPr algn="ctr"/>
            <a:r>
              <a:rPr lang="en-US" sz="1100" dirty="0"/>
              <a:t>Amazon S3 encrypted </a:t>
            </a:r>
          </a:p>
          <a:p>
            <a:pPr algn="ctr"/>
            <a:r>
              <a:rPr lang="en-US" sz="1100" dirty="0"/>
              <a:t>with KMS</a:t>
            </a:r>
          </a:p>
        </p:txBody>
      </p:sp>
      <p:pic>
        <p:nvPicPr>
          <p:cNvPr id="25" name="Graphic 18" descr="Close with solid fill">
            <a:extLst>
              <a:ext uri="{FF2B5EF4-FFF2-40B4-BE49-F238E27FC236}">
                <a16:creationId xmlns:a16="http://schemas.microsoft.com/office/drawing/2014/main" id="{F9094F1C-514B-990C-9EA8-D92B61BCD0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46797" y="4265860"/>
            <a:ext cx="914400" cy="914400"/>
          </a:xfrm>
          <a:prstGeom prst="rect">
            <a:avLst/>
          </a:prstGeom>
        </p:spPr>
      </p:pic>
    </p:spTree>
    <p:extLst>
      <p:ext uri="{BB962C8B-B14F-4D97-AF65-F5344CB8AC3E}">
        <p14:creationId xmlns:p14="http://schemas.microsoft.com/office/powerpoint/2010/main" val="10410814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IAM Permissions for AWS KMS Keys</a:t>
            </a:r>
          </a:p>
        </p:txBody>
      </p:sp>
      <p:sp>
        <p:nvSpPr>
          <p:cNvPr id="2" name="Rectangle 2">
            <a:extLst>
              <a:ext uri="{FF2B5EF4-FFF2-40B4-BE49-F238E27FC236}">
                <a16:creationId xmlns:a16="http://schemas.microsoft.com/office/drawing/2014/main" id="{A84D0E83-F444-9B14-511D-045AF2D57B92}"/>
              </a:ext>
            </a:extLst>
          </p:cNvPr>
          <p:cNvSpPr/>
          <p:nvPr/>
        </p:nvSpPr>
        <p:spPr bwMode="ltGray">
          <a:xfrm>
            <a:off x="3400216" y="1665683"/>
            <a:ext cx="3930465" cy="2203922"/>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Right 5">
            <a:extLst>
              <a:ext uri="{FF2B5EF4-FFF2-40B4-BE49-F238E27FC236}">
                <a16:creationId xmlns:a16="http://schemas.microsoft.com/office/drawing/2014/main" id="{F6B1FBD5-C4CA-0F5A-D50F-470EC3B92933}"/>
              </a:ext>
            </a:extLst>
          </p:cNvPr>
          <p:cNvSpPr/>
          <p:nvPr/>
        </p:nvSpPr>
        <p:spPr bwMode="ltGray">
          <a:xfrm rot="5400000">
            <a:off x="3187686" y="3739006"/>
            <a:ext cx="614843" cy="406408"/>
          </a:xfrm>
          <a:prstGeom prst="right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Graphic 37">
            <a:extLst>
              <a:ext uri="{FF2B5EF4-FFF2-40B4-BE49-F238E27FC236}">
                <a16:creationId xmlns:a16="http://schemas.microsoft.com/office/drawing/2014/main" id="{EE775CDE-E82D-CABF-1BFA-038A0B6A1B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60577" y="4584869"/>
            <a:ext cx="715264" cy="715264"/>
          </a:xfrm>
          <a:prstGeom prst="rect">
            <a:avLst/>
          </a:prstGeom>
        </p:spPr>
      </p:pic>
      <p:pic>
        <p:nvPicPr>
          <p:cNvPr id="8" name="Graphic 38">
            <a:extLst>
              <a:ext uri="{FF2B5EF4-FFF2-40B4-BE49-F238E27FC236}">
                <a16:creationId xmlns:a16="http://schemas.microsoft.com/office/drawing/2014/main" id="{4000E67D-B8ED-080C-74E1-BF2A242F92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83464" y="4356269"/>
            <a:ext cx="457200" cy="457200"/>
          </a:xfrm>
          <a:prstGeom prst="rect">
            <a:avLst/>
          </a:prstGeom>
        </p:spPr>
      </p:pic>
      <p:sp>
        <p:nvSpPr>
          <p:cNvPr id="11" name="TextBox 10">
            <a:extLst>
              <a:ext uri="{FF2B5EF4-FFF2-40B4-BE49-F238E27FC236}">
                <a16:creationId xmlns:a16="http://schemas.microsoft.com/office/drawing/2014/main" id="{80A8DBE8-7E25-7EC2-B5B0-F917C6B8F977}"/>
              </a:ext>
            </a:extLst>
          </p:cNvPr>
          <p:cNvSpPr txBox="1"/>
          <p:nvPr/>
        </p:nvSpPr>
        <p:spPr>
          <a:xfrm>
            <a:off x="3740664" y="4527027"/>
            <a:ext cx="629981" cy="156581"/>
          </a:xfrm>
          <a:prstGeom prst="rect">
            <a:avLst/>
          </a:prstGeom>
          <a:noFill/>
        </p:spPr>
        <p:txBody>
          <a:bodyPr wrap="none" lIns="0" tIns="0" rIns="0" bIns="0" rtlCol="0">
            <a:spAutoFit/>
          </a:bodyPr>
          <a:lstStyle/>
          <a:p>
            <a:r>
              <a:rPr lang="en-US" sz="1100" dirty="0"/>
              <a:t>IAM Policy</a:t>
            </a:r>
          </a:p>
        </p:txBody>
      </p:sp>
      <p:pic>
        <p:nvPicPr>
          <p:cNvPr id="12" name="Graphic 173104">
            <a:extLst>
              <a:ext uri="{FF2B5EF4-FFF2-40B4-BE49-F238E27FC236}">
                <a16:creationId xmlns:a16="http://schemas.microsoft.com/office/drawing/2014/main" id="{323379DF-4E70-D315-93B0-8ABA30A0C3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5287" y="4212269"/>
            <a:ext cx="745199" cy="745199"/>
          </a:xfrm>
          <a:prstGeom prst="rect">
            <a:avLst/>
          </a:prstGeom>
        </p:spPr>
      </p:pic>
      <p:sp>
        <p:nvSpPr>
          <p:cNvPr id="13" name="Arrow: Right 12">
            <a:extLst>
              <a:ext uri="{FF2B5EF4-FFF2-40B4-BE49-F238E27FC236}">
                <a16:creationId xmlns:a16="http://schemas.microsoft.com/office/drawing/2014/main" id="{658AC58A-B125-47C0-7990-1B03E1657436}"/>
              </a:ext>
            </a:extLst>
          </p:cNvPr>
          <p:cNvSpPr/>
          <p:nvPr/>
        </p:nvSpPr>
        <p:spPr bwMode="ltGray">
          <a:xfrm>
            <a:off x="4370644" y="4683608"/>
            <a:ext cx="3420533" cy="170758"/>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13">
            <a:extLst>
              <a:ext uri="{FF2B5EF4-FFF2-40B4-BE49-F238E27FC236}">
                <a16:creationId xmlns:a16="http://schemas.microsoft.com/office/drawing/2014/main" id="{0A6B83C5-7BE7-6648-D335-94B4A1B141AD}"/>
              </a:ext>
            </a:extLst>
          </p:cNvPr>
          <p:cNvSpPr txBox="1"/>
          <p:nvPr/>
        </p:nvSpPr>
        <p:spPr>
          <a:xfrm>
            <a:off x="3698312" y="1893930"/>
            <a:ext cx="3420533" cy="1920269"/>
          </a:xfrm>
          <a:prstGeom prst="rect">
            <a:avLst/>
          </a:prstGeom>
          <a:noFill/>
        </p:spPr>
        <p:txBody>
          <a:bodyPr wrap="square" lIns="0" tIns="0" rIns="0" bIns="0" rtlCol="0">
            <a:spAutoFit/>
          </a:bodyPr>
          <a:lstStyle/>
          <a:p>
            <a:r>
              <a:rPr lang="en-US" sz="1100" dirty="0"/>
              <a:t>{       “ Effect” : “Allow”,</a:t>
            </a:r>
          </a:p>
          <a:p>
            <a:r>
              <a:rPr lang="en-US" sz="1100" dirty="0"/>
              <a:t>	“Action” : “s3:GetObject”,</a:t>
            </a:r>
          </a:p>
          <a:p>
            <a:r>
              <a:rPr lang="en-US" sz="1100" dirty="0"/>
              <a:t>	“Resource”: “</a:t>
            </a:r>
            <a:r>
              <a:rPr lang="en-US" sz="1100" dirty="0" err="1"/>
              <a:t>mybucket</a:t>
            </a:r>
            <a:r>
              <a:rPr lang="en-US" sz="1100" dirty="0"/>
              <a:t>/*</a:t>
            </a:r>
          </a:p>
          <a:p>
            <a:r>
              <a:rPr lang="en-US" sz="1100" dirty="0"/>
              <a:t>}.,</a:t>
            </a:r>
          </a:p>
          <a:p>
            <a:r>
              <a:rPr lang="en-US" sz="1100" dirty="0"/>
              <a:t>{</a:t>
            </a:r>
          </a:p>
          <a:p>
            <a:r>
              <a:rPr lang="en-US" sz="1100" dirty="0"/>
              <a:t>	“Effect” : “Allow”,</a:t>
            </a:r>
          </a:p>
          <a:p>
            <a:r>
              <a:rPr lang="en-US" sz="1100" dirty="0"/>
              <a:t>	“Action”: “</a:t>
            </a:r>
            <a:r>
              <a:rPr lang="en-US" sz="1100" dirty="0" err="1"/>
              <a:t>kms:Decrypt</a:t>
            </a:r>
            <a:r>
              <a:rPr lang="en-US" sz="1100" dirty="0"/>
              <a:t>”,</a:t>
            </a:r>
          </a:p>
          <a:p>
            <a:r>
              <a:rPr lang="en-US" sz="1100" dirty="0"/>
              <a:t>	“Resource”: “</a:t>
            </a:r>
            <a:r>
              <a:rPr lang="en-US" sz="1100" dirty="0" err="1"/>
              <a:t>kmsKey</a:t>
            </a:r>
            <a:r>
              <a:rPr lang="en-US" sz="1100" dirty="0"/>
              <a:t>”</a:t>
            </a:r>
            <a:br>
              <a:rPr lang="en-US" sz="1100" dirty="0"/>
            </a:br>
            <a:r>
              <a:rPr lang="en-US" sz="1100" dirty="0"/>
              <a:t>}</a:t>
            </a:r>
          </a:p>
        </p:txBody>
      </p:sp>
      <p:sp>
        <p:nvSpPr>
          <p:cNvPr id="22" name="TextBox 14">
            <a:extLst>
              <a:ext uri="{FF2B5EF4-FFF2-40B4-BE49-F238E27FC236}">
                <a16:creationId xmlns:a16="http://schemas.microsoft.com/office/drawing/2014/main" id="{CEA3A516-CB99-02CC-5F77-05AB0E2EDE34}"/>
              </a:ext>
            </a:extLst>
          </p:cNvPr>
          <p:cNvSpPr txBox="1"/>
          <p:nvPr/>
        </p:nvSpPr>
        <p:spPr>
          <a:xfrm>
            <a:off x="5365449" y="4566479"/>
            <a:ext cx="3420533" cy="156581"/>
          </a:xfrm>
          <a:prstGeom prst="rect">
            <a:avLst/>
          </a:prstGeom>
          <a:noFill/>
        </p:spPr>
        <p:txBody>
          <a:bodyPr wrap="square" lIns="0" tIns="0" rIns="0" bIns="0" rtlCol="0">
            <a:spAutoFit/>
          </a:bodyPr>
          <a:lstStyle/>
          <a:p>
            <a:r>
              <a:rPr lang="en-US" sz="1100" dirty="0"/>
              <a:t>S3.GetObject</a:t>
            </a:r>
          </a:p>
        </p:txBody>
      </p:sp>
      <p:pic>
        <p:nvPicPr>
          <p:cNvPr id="26" name="Graphic 33">
            <a:extLst>
              <a:ext uri="{FF2B5EF4-FFF2-40B4-BE49-F238E27FC236}">
                <a16:creationId xmlns:a16="http://schemas.microsoft.com/office/drawing/2014/main" id="{C6CB0DBE-2F4B-F454-49EA-9C3491D3456C}"/>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699467" y="4813469"/>
            <a:ext cx="768089" cy="76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
            <a:extLst>
              <a:ext uri="{FF2B5EF4-FFF2-40B4-BE49-F238E27FC236}">
                <a16:creationId xmlns:a16="http://schemas.microsoft.com/office/drawing/2014/main" id="{5EFBCDDE-9CAC-FBBA-A1F3-8D540E50A040}"/>
              </a:ext>
            </a:extLst>
          </p:cNvPr>
          <p:cNvSpPr txBox="1"/>
          <p:nvPr/>
        </p:nvSpPr>
        <p:spPr>
          <a:xfrm>
            <a:off x="9385403" y="5460636"/>
            <a:ext cx="1396216" cy="386773"/>
          </a:xfrm>
          <a:prstGeom prst="rect">
            <a:avLst/>
          </a:prstGeom>
          <a:noFill/>
        </p:spPr>
        <p:txBody>
          <a:bodyPr wrap="none" lIns="0" tIns="0" rIns="0" bIns="0" rtlCol="0">
            <a:spAutoFit/>
          </a:bodyPr>
          <a:lstStyle/>
          <a:p>
            <a:pPr algn="ctr"/>
            <a:r>
              <a:rPr lang="en-US" sz="1100" dirty="0"/>
              <a:t>Amazon S3 encrypted </a:t>
            </a:r>
          </a:p>
          <a:p>
            <a:pPr algn="ctr"/>
            <a:r>
              <a:rPr lang="en-US" sz="1100" dirty="0"/>
              <a:t>with KMS</a:t>
            </a:r>
          </a:p>
        </p:txBody>
      </p:sp>
      <p:pic>
        <p:nvPicPr>
          <p:cNvPr id="28" name="Graphic 8">
            <a:extLst>
              <a:ext uri="{FF2B5EF4-FFF2-40B4-BE49-F238E27FC236}">
                <a16:creationId xmlns:a16="http://schemas.microsoft.com/office/drawing/2014/main" id="{457A3A03-510E-F160-6476-A6272F4D1093}"/>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8112690" y="418547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rrow: Right 17">
            <a:extLst>
              <a:ext uri="{FF2B5EF4-FFF2-40B4-BE49-F238E27FC236}">
                <a16:creationId xmlns:a16="http://schemas.microsoft.com/office/drawing/2014/main" id="{487D2822-AFC5-7D99-7469-55135260CD76}"/>
              </a:ext>
            </a:extLst>
          </p:cNvPr>
          <p:cNvSpPr/>
          <p:nvPr/>
        </p:nvSpPr>
        <p:spPr bwMode="ltGray">
          <a:xfrm>
            <a:off x="8982156" y="4644769"/>
            <a:ext cx="549268" cy="16870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19">
            <a:extLst>
              <a:ext uri="{FF2B5EF4-FFF2-40B4-BE49-F238E27FC236}">
                <a16:creationId xmlns:a16="http://schemas.microsoft.com/office/drawing/2014/main" id="{95FB2CA9-81B4-345C-CD20-A7453446CAFB}"/>
              </a:ext>
            </a:extLst>
          </p:cNvPr>
          <p:cNvSpPr txBox="1"/>
          <p:nvPr/>
        </p:nvSpPr>
        <p:spPr>
          <a:xfrm>
            <a:off x="8141029" y="4981398"/>
            <a:ext cx="705321" cy="156581"/>
          </a:xfrm>
          <a:prstGeom prst="rect">
            <a:avLst/>
          </a:prstGeom>
          <a:noFill/>
        </p:spPr>
        <p:txBody>
          <a:bodyPr wrap="none" lIns="0" tIns="0" rIns="0" bIns="0" rtlCol="0">
            <a:spAutoFit/>
          </a:bodyPr>
          <a:lstStyle/>
          <a:p>
            <a:pPr algn="ctr"/>
            <a:r>
              <a:rPr lang="en-US" sz="1100" dirty="0"/>
              <a:t>Amazon S3</a:t>
            </a:r>
          </a:p>
        </p:txBody>
      </p:sp>
      <p:pic>
        <p:nvPicPr>
          <p:cNvPr id="31" name="Graphic 21" descr="Checkmark with solid fill">
            <a:extLst>
              <a:ext uri="{FF2B5EF4-FFF2-40B4-BE49-F238E27FC236}">
                <a16:creationId xmlns:a16="http://schemas.microsoft.com/office/drawing/2014/main" id="{CFC8AB5C-D4B4-B9F0-4126-57C497B40A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69477" y="4813469"/>
            <a:ext cx="914400" cy="914400"/>
          </a:xfrm>
          <a:prstGeom prst="rect">
            <a:avLst/>
          </a:prstGeom>
        </p:spPr>
      </p:pic>
    </p:spTree>
    <p:extLst>
      <p:ext uri="{BB962C8B-B14F-4D97-AF65-F5344CB8AC3E}">
        <p14:creationId xmlns:p14="http://schemas.microsoft.com/office/powerpoint/2010/main" val="2555866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925200" cy="1015663"/>
          </a:xfrm>
          <a:prstGeom prst="rect">
            <a:avLst/>
          </a:prstGeom>
          <a:noFill/>
        </p:spPr>
        <p:txBody>
          <a:bodyPr wrap="none" rtlCol="0">
            <a:spAutoFit/>
          </a:bodyPr>
          <a:lstStyle/>
          <a:p>
            <a:r>
              <a:rPr lang="en-US" sz="6000" dirty="0">
                <a:solidFill>
                  <a:schemeClr val="accent1"/>
                </a:solidFill>
              </a:rPr>
              <a:t>AWS Security Fundamentals</a:t>
            </a:r>
            <a:endParaRPr lang="es-ES" sz="6000" dirty="0">
              <a:solidFill>
                <a:schemeClr val="accent1"/>
              </a:solidFill>
            </a:endParaRPr>
          </a:p>
        </p:txBody>
      </p:sp>
      <p:sp>
        <p:nvSpPr>
          <p:cNvPr id="3" name="CuadroTexto 2">
            <a:extLst>
              <a:ext uri="{FF2B5EF4-FFF2-40B4-BE49-F238E27FC236}">
                <a16:creationId xmlns:a16="http://schemas.microsoft.com/office/drawing/2014/main" id="{1AADCF25-80AC-B0BC-E48A-AF5BF311AD18}"/>
              </a:ext>
            </a:extLst>
          </p:cNvPr>
          <p:cNvSpPr txBox="1"/>
          <p:nvPr/>
        </p:nvSpPr>
        <p:spPr>
          <a:xfrm>
            <a:off x="226342" y="3623696"/>
            <a:ext cx="4147097" cy="461665"/>
          </a:xfrm>
          <a:prstGeom prst="rect">
            <a:avLst/>
          </a:prstGeom>
          <a:noFill/>
        </p:spPr>
        <p:txBody>
          <a:bodyPr wrap="none" rtlCol="0">
            <a:spAutoFit/>
          </a:bodyPr>
          <a:lstStyle/>
          <a:p>
            <a:r>
              <a:rPr lang="en-US" sz="2400" dirty="0">
                <a:solidFill>
                  <a:schemeClr val="accent1"/>
                </a:solidFill>
              </a:rPr>
              <a:t>AWS Virtual Private Cloud (VPC)</a:t>
            </a:r>
            <a:endParaRPr lang="es-ES" sz="2400" dirty="0">
              <a:solidFill>
                <a:schemeClr val="accent1"/>
              </a:solidFill>
            </a:endParaRPr>
          </a:p>
        </p:txBody>
      </p:sp>
    </p:spTree>
    <p:extLst>
      <p:ext uri="{BB962C8B-B14F-4D97-AF65-F5344CB8AC3E}">
        <p14:creationId xmlns:p14="http://schemas.microsoft.com/office/powerpoint/2010/main" val="96051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CB85B1-9FC3-3D60-34FE-F76E756B0AD4}"/>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6">
            <a:extLst>
              <a:ext uri="{FF2B5EF4-FFF2-40B4-BE49-F238E27FC236}">
                <a16:creationId xmlns:a16="http://schemas.microsoft.com/office/drawing/2014/main" id="{1EDAA9BC-3F74-0FD8-5F30-1C710483E765}"/>
              </a:ext>
            </a:extLst>
          </p:cNvPr>
          <p:cNvSpPr txBox="1"/>
          <p:nvPr/>
        </p:nvSpPr>
        <p:spPr>
          <a:xfrm>
            <a:off x="224901" y="146455"/>
            <a:ext cx="7927759" cy="923330"/>
          </a:xfrm>
          <a:prstGeom prst="rect">
            <a:avLst/>
          </a:prstGeom>
          <a:noFill/>
        </p:spPr>
        <p:txBody>
          <a:bodyPr wrap="square" rtlCol="0">
            <a:spAutoFit/>
          </a:bodyPr>
          <a:lstStyle/>
          <a:p>
            <a:r>
              <a:rPr lang="en-US" sz="5400" dirty="0">
                <a:solidFill>
                  <a:schemeClr val="bg1"/>
                </a:solidFill>
              </a:rPr>
              <a:t>Session’s structure</a:t>
            </a:r>
            <a:endParaRPr lang="es-ES" sz="5400" dirty="0">
              <a:solidFill>
                <a:schemeClr val="bg1"/>
              </a:solidFill>
            </a:endParaRPr>
          </a:p>
        </p:txBody>
      </p:sp>
      <p:pic>
        <p:nvPicPr>
          <p:cNvPr id="4" name="Imagen 1">
            <a:extLst>
              <a:ext uri="{FF2B5EF4-FFF2-40B4-BE49-F238E27FC236}">
                <a16:creationId xmlns:a16="http://schemas.microsoft.com/office/drawing/2014/main" id="{63068629-54BB-7EE6-1137-014D9AC9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CuadroTexto 4">
            <a:extLst>
              <a:ext uri="{FF2B5EF4-FFF2-40B4-BE49-F238E27FC236}">
                <a16:creationId xmlns:a16="http://schemas.microsoft.com/office/drawing/2014/main" id="{C44B80F8-35A7-DEA9-62D3-2B123AD6EBFD}"/>
              </a:ext>
            </a:extLst>
          </p:cNvPr>
          <p:cNvSpPr txBox="1"/>
          <p:nvPr/>
        </p:nvSpPr>
        <p:spPr>
          <a:xfrm>
            <a:off x="546540" y="1520761"/>
            <a:ext cx="1012704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Each session will last </a:t>
            </a:r>
            <a:r>
              <a:rPr lang="en-US" b="1" dirty="0"/>
              <a:t>3 hours. </a:t>
            </a:r>
          </a:p>
          <a:p>
            <a:pPr marL="285750" indent="-285750">
              <a:buFont typeface="Arial" panose="020B0604020202020204" pitchFamily="34" charset="0"/>
              <a:buChar char="•"/>
            </a:pPr>
            <a:r>
              <a:rPr lang="en-US" dirty="0"/>
              <a:t>Each session will be structured as follows:</a:t>
            </a:r>
          </a:p>
          <a:p>
            <a:pPr marL="742950" lvl="1" indent="-285750">
              <a:buFont typeface="Arial" panose="020B0604020202020204" pitchFamily="34" charset="0"/>
              <a:buChar char="•"/>
            </a:pPr>
            <a:r>
              <a:rPr lang="en-US" dirty="0"/>
              <a:t>Half of the session will focus on the </a:t>
            </a:r>
            <a:r>
              <a:rPr lang="en-US" b="1" dirty="0"/>
              <a:t>theory</a:t>
            </a:r>
            <a:r>
              <a:rPr lang="en-US" dirty="0"/>
              <a:t> and </a:t>
            </a:r>
            <a:r>
              <a:rPr lang="en-US" b="1" dirty="0"/>
              <a:t>real-life use cases (Session 2-6) </a:t>
            </a:r>
            <a:r>
              <a:rPr lang="en-US" dirty="0"/>
              <a:t>from the selected topic.</a:t>
            </a:r>
          </a:p>
          <a:p>
            <a:pPr marL="742950" lvl="1" indent="-285750">
              <a:buFont typeface="Arial" panose="020B0604020202020204" pitchFamily="34" charset="0"/>
              <a:buChar char="•"/>
            </a:pPr>
            <a:r>
              <a:rPr lang="en-US" dirty="0"/>
              <a:t>Each session will have </a:t>
            </a:r>
            <a:r>
              <a:rPr lang="en-US" b="1" dirty="0"/>
              <a:t>15 minutes break</a:t>
            </a:r>
            <a:r>
              <a:rPr lang="en-US" dirty="0"/>
              <a:t>.</a:t>
            </a:r>
          </a:p>
          <a:p>
            <a:pPr marL="742950" lvl="1" indent="-285750">
              <a:buFont typeface="Arial" panose="020B0604020202020204" pitchFamily="34" charset="0"/>
              <a:buChar char="•"/>
            </a:pPr>
            <a:r>
              <a:rPr lang="en-US" dirty="0"/>
              <a:t>The last half of the session will have some practical </a:t>
            </a:r>
            <a:r>
              <a:rPr lang="en-US" b="1" dirty="0"/>
              <a:t>hands-on</a:t>
            </a:r>
            <a:r>
              <a:rPr lang="en-US" dirty="0"/>
              <a:t> on the selected topic or related.</a:t>
            </a:r>
          </a:p>
        </p:txBody>
      </p:sp>
    </p:spTree>
    <p:extLst>
      <p:ext uri="{BB962C8B-B14F-4D97-AF65-F5344CB8AC3E}">
        <p14:creationId xmlns:p14="http://schemas.microsoft.com/office/powerpoint/2010/main" val="34038877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Secure an AWS environment</a:t>
            </a:r>
          </a:p>
        </p:txBody>
      </p:sp>
      <p:sp>
        <p:nvSpPr>
          <p:cNvPr id="2" name="Rectangle 22">
            <a:extLst>
              <a:ext uri="{FF2B5EF4-FFF2-40B4-BE49-F238E27FC236}">
                <a16:creationId xmlns:a16="http://schemas.microsoft.com/office/drawing/2014/main" id="{13F9C0EA-B564-2C9D-45B5-C4D1A10393E4}"/>
              </a:ext>
            </a:extLst>
          </p:cNvPr>
          <p:cNvSpPr/>
          <p:nvPr/>
        </p:nvSpPr>
        <p:spPr bwMode="ltGray">
          <a:xfrm>
            <a:off x="965921" y="2056204"/>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Graphic 7">
            <a:extLst>
              <a:ext uri="{FF2B5EF4-FFF2-40B4-BE49-F238E27FC236}">
                <a16:creationId xmlns:a16="http://schemas.microsoft.com/office/drawing/2014/main" id="{4E471760-7ECA-FEC4-4A43-F0A04232107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458275" y="31813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6">
            <a:extLst>
              <a:ext uri="{FF2B5EF4-FFF2-40B4-BE49-F238E27FC236}">
                <a16:creationId xmlns:a16="http://schemas.microsoft.com/office/drawing/2014/main" id="{6FC2B86B-FFB6-7290-F88E-4D5E9DE05AD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458275" y="20562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6">
            <a:extLst>
              <a:ext uri="{FF2B5EF4-FFF2-40B4-BE49-F238E27FC236}">
                <a16:creationId xmlns:a16="http://schemas.microsoft.com/office/drawing/2014/main" id="{A82A9B87-57F5-179E-180D-43C7AA46148A}"/>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458275" y="431617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071A1C61-4469-BC21-893F-DAA1A06A0E90}"/>
              </a:ext>
            </a:extLst>
          </p:cNvPr>
          <p:cNvSpPr txBox="1"/>
          <p:nvPr/>
        </p:nvSpPr>
        <p:spPr>
          <a:xfrm>
            <a:off x="4468470" y="2405034"/>
            <a:ext cx="8573890" cy="227755"/>
          </a:xfrm>
          <a:prstGeom prst="rect">
            <a:avLst/>
          </a:prstGeom>
          <a:noFill/>
        </p:spPr>
        <p:txBody>
          <a:bodyPr wrap="square" lIns="0" tIns="0" rIns="0" bIns="0" rtlCol="0">
            <a:spAutoFit/>
          </a:bodyPr>
          <a:lstStyle/>
          <a:p>
            <a:pPr algn="ctr"/>
            <a:r>
              <a:rPr lang="en-US" sz="1600" dirty="0"/>
              <a:t>AWS Identity and Access Management  (AWS IAM)</a:t>
            </a:r>
          </a:p>
        </p:txBody>
      </p:sp>
      <p:sp>
        <p:nvSpPr>
          <p:cNvPr id="18" name="TextBox 17">
            <a:extLst>
              <a:ext uri="{FF2B5EF4-FFF2-40B4-BE49-F238E27FC236}">
                <a16:creationId xmlns:a16="http://schemas.microsoft.com/office/drawing/2014/main" id="{8F243505-CECC-431E-FC29-BD4A3BAB4025}"/>
              </a:ext>
            </a:extLst>
          </p:cNvPr>
          <p:cNvSpPr txBox="1"/>
          <p:nvPr/>
        </p:nvSpPr>
        <p:spPr>
          <a:xfrm>
            <a:off x="4675624" y="3443516"/>
            <a:ext cx="7518951" cy="227755"/>
          </a:xfrm>
          <a:prstGeom prst="rect">
            <a:avLst/>
          </a:prstGeom>
          <a:noFill/>
        </p:spPr>
        <p:txBody>
          <a:bodyPr wrap="square" lIns="0" tIns="0" rIns="0" bIns="0" rtlCol="0">
            <a:spAutoFit/>
          </a:bodyPr>
          <a:lstStyle/>
          <a:p>
            <a:pPr algn="ctr"/>
            <a:r>
              <a:rPr lang="en-US" sz="1600" dirty="0"/>
              <a:t>AWS Key Management Service  (AWS KMS)</a:t>
            </a:r>
          </a:p>
        </p:txBody>
      </p:sp>
      <p:sp>
        <p:nvSpPr>
          <p:cNvPr id="19" name="TextBox 18">
            <a:extLst>
              <a:ext uri="{FF2B5EF4-FFF2-40B4-BE49-F238E27FC236}">
                <a16:creationId xmlns:a16="http://schemas.microsoft.com/office/drawing/2014/main" id="{8C6A0C44-C7E0-76BF-1A9D-1AF46121E2F9}"/>
              </a:ext>
            </a:extLst>
          </p:cNvPr>
          <p:cNvSpPr txBox="1"/>
          <p:nvPr/>
        </p:nvSpPr>
        <p:spPr>
          <a:xfrm>
            <a:off x="5521316" y="4583980"/>
            <a:ext cx="5748052" cy="227755"/>
          </a:xfrm>
          <a:prstGeom prst="rect">
            <a:avLst/>
          </a:prstGeom>
          <a:noFill/>
        </p:spPr>
        <p:txBody>
          <a:bodyPr wrap="square" lIns="0" tIns="0" rIns="0" bIns="0" rtlCol="0">
            <a:spAutoFit/>
          </a:bodyPr>
          <a:lstStyle/>
          <a:p>
            <a:pPr algn="ctr"/>
            <a:r>
              <a:rPr lang="en-US" sz="1600" dirty="0"/>
              <a:t>Amazon Virtual Private Cloud  (Amazon VPC)</a:t>
            </a:r>
          </a:p>
        </p:txBody>
      </p:sp>
      <p:cxnSp>
        <p:nvCxnSpPr>
          <p:cNvPr id="20" name="Straight Arrow Connector 10">
            <a:extLst>
              <a:ext uri="{FF2B5EF4-FFF2-40B4-BE49-F238E27FC236}">
                <a16:creationId xmlns:a16="http://schemas.microsoft.com/office/drawing/2014/main" id="{34A41E36-DB9C-531A-26AA-1CEE8C2F7702}"/>
              </a:ext>
            </a:extLst>
          </p:cNvPr>
          <p:cNvCxnSpPr>
            <a:cxnSpLocks/>
          </p:cNvCxnSpPr>
          <p:nvPr/>
        </p:nvCxnSpPr>
        <p:spPr bwMode="black">
          <a:xfrm>
            <a:off x="4403336" y="2464147"/>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3">
            <a:extLst>
              <a:ext uri="{FF2B5EF4-FFF2-40B4-BE49-F238E27FC236}">
                <a16:creationId xmlns:a16="http://schemas.microsoft.com/office/drawing/2014/main" id="{E780BD0E-8AEB-F5DE-BEED-808D186B4F54}"/>
              </a:ext>
            </a:extLst>
          </p:cNvPr>
          <p:cNvCxnSpPr>
            <a:cxnSpLocks/>
          </p:cNvCxnSpPr>
          <p:nvPr/>
        </p:nvCxnSpPr>
        <p:spPr bwMode="black">
          <a:xfrm>
            <a:off x="4403335" y="3544615"/>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F6A955CF-63B1-3F5B-1964-4D15FBAA20BB}"/>
              </a:ext>
            </a:extLst>
          </p:cNvPr>
          <p:cNvCxnSpPr>
            <a:cxnSpLocks/>
          </p:cNvCxnSpPr>
          <p:nvPr/>
        </p:nvCxnSpPr>
        <p:spPr bwMode="black">
          <a:xfrm>
            <a:off x="4403334" y="4654529"/>
            <a:ext cx="874377" cy="1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F41FE6FF-8E04-7FB5-B091-1C72EE9C8E20}"/>
              </a:ext>
            </a:extLst>
          </p:cNvPr>
          <p:cNvSpPr txBox="1"/>
          <p:nvPr/>
        </p:nvSpPr>
        <p:spPr>
          <a:xfrm>
            <a:off x="965921" y="2323326"/>
            <a:ext cx="3344381" cy="227755"/>
          </a:xfrm>
          <a:prstGeom prst="rect">
            <a:avLst/>
          </a:prstGeom>
          <a:noFill/>
        </p:spPr>
        <p:txBody>
          <a:bodyPr wrap="square" lIns="0" tIns="0" rIns="0" bIns="0" rtlCol="0">
            <a:spAutoFit/>
          </a:bodyPr>
          <a:lstStyle/>
          <a:p>
            <a:pPr algn="ctr"/>
            <a:r>
              <a:rPr lang="en-US" sz="1600" dirty="0"/>
              <a:t>Control your cloud infrastructure</a:t>
            </a:r>
          </a:p>
        </p:txBody>
      </p:sp>
      <p:sp>
        <p:nvSpPr>
          <p:cNvPr id="24" name="TextBox 20">
            <a:extLst>
              <a:ext uri="{FF2B5EF4-FFF2-40B4-BE49-F238E27FC236}">
                <a16:creationId xmlns:a16="http://schemas.microsoft.com/office/drawing/2014/main" id="{2890D67E-FE74-51B4-9AB4-3F6F9E051726}"/>
              </a:ext>
            </a:extLst>
          </p:cNvPr>
          <p:cNvSpPr txBox="1"/>
          <p:nvPr/>
        </p:nvSpPr>
        <p:spPr>
          <a:xfrm>
            <a:off x="878389" y="4583299"/>
            <a:ext cx="3344381" cy="227755"/>
          </a:xfrm>
          <a:prstGeom prst="rect">
            <a:avLst/>
          </a:prstGeom>
          <a:noFill/>
        </p:spPr>
        <p:txBody>
          <a:bodyPr wrap="square" lIns="0" tIns="0" rIns="0" bIns="0" rtlCol="0">
            <a:spAutoFit/>
          </a:bodyPr>
          <a:lstStyle/>
          <a:p>
            <a:pPr algn="ctr"/>
            <a:r>
              <a:rPr lang="en-US" sz="1600" dirty="0"/>
              <a:t>Control your network</a:t>
            </a:r>
          </a:p>
        </p:txBody>
      </p:sp>
      <p:sp>
        <p:nvSpPr>
          <p:cNvPr id="25" name="TextBox 21">
            <a:extLst>
              <a:ext uri="{FF2B5EF4-FFF2-40B4-BE49-F238E27FC236}">
                <a16:creationId xmlns:a16="http://schemas.microsoft.com/office/drawing/2014/main" id="{2EF7E0BF-C36C-5E18-A8E3-F744D94ABD70}"/>
              </a:ext>
            </a:extLst>
          </p:cNvPr>
          <p:cNvSpPr txBox="1"/>
          <p:nvPr/>
        </p:nvSpPr>
        <p:spPr>
          <a:xfrm>
            <a:off x="1058953" y="3476939"/>
            <a:ext cx="3344381" cy="227755"/>
          </a:xfrm>
          <a:prstGeom prst="rect">
            <a:avLst/>
          </a:prstGeom>
          <a:noFill/>
        </p:spPr>
        <p:txBody>
          <a:bodyPr wrap="square" lIns="0" tIns="0" rIns="0" bIns="0" rtlCol="0">
            <a:spAutoFit/>
          </a:bodyPr>
          <a:lstStyle/>
          <a:p>
            <a:pPr algn="ctr"/>
            <a:r>
              <a:rPr lang="en-US" sz="1600" dirty="0"/>
              <a:t>Control your data</a:t>
            </a:r>
          </a:p>
        </p:txBody>
      </p:sp>
      <p:sp>
        <p:nvSpPr>
          <p:cNvPr id="26" name="Rectangle 24">
            <a:extLst>
              <a:ext uri="{FF2B5EF4-FFF2-40B4-BE49-F238E27FC236}">
                <a16:creationId xmlns:a16="http://schemas.microsoft.com/office/drawing/2014/main" id="{8A01C6CD-34B0-EB12-A5AB-8EDA8C01C6C0}"/>
              </a:ext>
            </a:extLst>
          </p:cNvPr>
          <p:cNvSpPr/>
          <p:nvPr/>
        </p:nvSpPr>
        <p:spPr bwMode="ltGray">
          <a:xfrm>
            <a:off x="965921" y="3188048"/>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5">
            <a:extLst>
              <a:ext uri="{FF2B5EF4-FFF2-40B4-BE49-F238E27FC236}">
                <a16:creationId xmlns:a16="http://schemas.microsoft.com/office/drawing/2014/main" id="{DA690FDB-9AB1-0097-0F0F-081B1DEACE2D}"/>
              </a:ext>
            </a:extLst>
          </p:cNvPr>
          <p:cNvSpPr/>
          <p:nvPr/>
        </p:nvSpPr>
        <p:spPr bwMode="ltGray">
          <a:xfrm>
            <a:off x="965921" y="4305571"/>
            <a:ext cx="3344381" cy="74922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Arrow: Down 8">
            <a:extLst>
              <a:ext uri="{FF2B5EF4-FFF2-40B4-BE49-F238E27FC236}">
                <a16:creationId xmlns:a16="http://schemas.microsoft.com/office/drawing/2014/main" id="{D033A1CE-6D20-4390-5597-4FA7F376DE03}"/>
              </a:ext>
            </a:extLst>
          </p:cNvPr>
          <p:cNvSpPr/>
          <p:nvPr/>
        </p:nvSpPr>
        <p:spPr bwMode="ltGray">
          <a:xfrm rot="17644779">
            <a:off x="450874" y="4002025"/>
            <a:ext cx="762000" cy="1017401"/>
          </a:xfrm>
          <a:prstGeom prst="downArrow">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273991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is an Amazon VPC?</a:t>
            </a:r>
          </a:p>
        </p:txBody>
      </p:sp>
      <p:sp>
        <p:nvSpPr>
          <p:cNvPr id="9" name="TextBox 1">
            <a:extLst>
              <a:ext uri="{FF2B5EF4-FFF2-40B4-BE49-F238E27FC236}">
                <a16:creationId xmlns:a16="http://schemas.microsoft.com/office/drawing/2014/main" id="{0D9D8182-E591-20CF-C766-3B5C1BF64BA2}"/>
              </a:ext>
            </a:extLst>
          </p:cNvPr>
          <p:cNvSpPr txBox="1"/>
          <p:nvPr/>
        </p:nvSpPr>
        <p:spPr>
          <a:xfrm>
            <a:off x="1264607" y="2716201"/>
            <a:ext cx="10204656" cy="632930"/>
          </a:xfrm>
          <a:prstGeom prst="rect">
            <a:avLst/>
          </a:prstGeom>
          <a:noFill/>
        </p:spPr>
        <p:txBody>
          <a:bodyPr wrap="square" lIns="0" tIns="0" rIns="0" bIns="0" rtlCol="0">
            <a:spAutoFit/>
          </a:bodyPr>
          <a:lstStyle/>
          <a:p>
            <a:r>
              <a:rPr lang="en-US" dirty="0"/>
              <a:t>When you deploy cloud infrastructure, your VPC is the network that provides connectivity to </a:t>
            </a:r>
          </a:p>
          <a:p>
            <a:r>
              <a:rPr lang="en-US" dirty="0"/>
              <a:t>and from that infrastructure. </a:t>
            </a:r>
          </a:p>
        </p:txBody>
      </p:sp>
      <p:sp>
        <p:nvSpPr>
          <p:cNvPr id="10" name="Rectangle 2">
            <a:extLst>
              <a:ext uri="{FF2B5EF4-FFF2-40B4-BE49-F238E27FC236}">
                <a16:creationId xmlns:a16="http://schemas.microsoft.com/office/drawing/2014/main" id="{0506E170-BBC6-1CFD-860C-E408EE5C2738}"/>
              </a:ext>
            </a:extLst>
          </p:cNvPr>
          <p:cNvSpPr/>
          <p:nvPr/>
        </p:nvSpPr>
        <p:spPr bwMode="ltGray">
          <a:xfrm>
            <a:off x="937227" y="2341701"/>
            <a:ext cx="9866239" cy="138193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01992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VPC 101</a:t>
            </a:r>
          </a:p>
        </p:txBody>
      </p:sp>
      <p:sp>
        <p:nvSpPr>
          <p:cNvPr id="2" name="Rectangle 9">
            <a:extLst>
              <a:ext uri="{FF2B5EF4-FFF2-40B4-BE49-F238E27FC236}">
                <a16:creationId xmlns:a16="http://schemas.microsoft.com/office/drawing/2014/main" id="{232BBA3D-CF54-D47F-263E-83E8036FE64B}"/>
              </a:ext>
            </a:extLst>
          </p:cNvPr>
          <p:cNvSpPr/>
          <p:nvPr/>
        </p:nvSpPr>
        <p:spPr>
          <a:xfrm>
            <a:off x="409882" y="2044699"/>
            <a:ext cx="11093496" cy="381141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Region (e.g., us-east-1)</a:t>
            </a:r>
          </a:p>
        </p:txBody>
      </p:sp>
      <p:pic>
        <p:nvPicPr>
          <p:cNvPr id="6" name="Graphic 25">
            <a:extLst>
              <a:ext uri="{FF2B5EF4-FFF2-40B4-BE49-F238E27FC236}">
                <a16:creationId xmlns:a16="http://schemas.microsoft.com/office/drawing/2014/main" id="{B864056C-E08F-81DF-4603-235C75E708A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7014" y="2044699"/>
            <a:ext cx="381000" cy="381000"/>
          </a:xfrm>
          <a:prstGeom prst="rect">
            <a:avLst/>
          </a:prstGeom>
        </p:spPr>
      </p:pic>
      <p:sp>
        <p:nvSpPr>
          <p:cNvPr id="7" name="Rectangle 12">
            <a:extLst>
              <a:ext uri="{FF2B5EF4-FFF2-40B4-BE49-F238E27FC236}">
                <a16:creationId xmlns:a16="http://schemas.microsoft.com/office/drawing/2014/main" id="{63293510-C5ED-4A58-615A-9BD40C552FDF}"/>
              </a:ext>
            </a:extLst>
          </p:cNvPr>
          <p:cNvSpPr/>
          <p:nvPr/>
        </p:nvSpPr>
        <p:spPr>
          <a:xfrm>
            <a:off x="129473" y="1494631"/>
            <a:ext cx="11588394" cy="471425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8" name="Graphic 28">
            <a:extLst>
              <a:ext uri="{FF2B5EF4-FFF2-40B4-BE49-F238E27FC236}">
                <a16:creationId xmlns:a16="http://schemas.microsoft.com/office/drawing/2014/main" id="{616F286C-E9AA-7319-39DA-6D4B37DA2B0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3246" y="1494631"/>
            <a:ext cx="464268" cy="464268"/>
          </a:xfrm>
          <a:prstGeom prst="rect">
            <a:avLst/>
          </a:prstGeom>
        </p:spPr>
      </p:pic>
      <p:sp>
        <p:nvSpPr>
          <p:cNvPr id="11" name="Rectangle 23">
            <a:extLst>
              <a:ext uri="{FF2B5EF4-FFF2-40B4-BE49-F238E27FC236}">
                <a16:creationId xmlns:a16="http://schemas.microsoft.com/office/drawing/2014/main" id="{FFAE0C3A-969A-C277-2B62-D9BB7FAD1D51}"/>
              </a:ext>
            </a:extLst>
          </p:cNvPr>
          <p:cNvSpPr/>
          <p:nvPr/>
        </p:nvSpPr>
        <p:spPr>
          <a:xfrm>
            <a:off x="580473"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2" name="Rectangle 26">
            <a:extLst>
              <a:ext uri="{FF2B5EF4-FFF2-40B4-BE49-F238E27FC236}">
                <a16:creationId xmlns:a16="http://schemas.microsoft.com/office/drawing/2014/main" id="{7A7CC105-5036-3B7C-D5AE-CE53234E5E1F}"/>
              </a:ext>
            </a:extLst>
          </p:cNvPr>
          <p:cNvSpPr/>
          <p:nvPr/>
        </p:nvSpPr>
        <p:spPr>
          <a:xfrm>
            <a:off x="4300043"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us-east-1b)</a:t>
            </a:r>
          </a:p>
        </p:txBody>
      </p:sp>
      <p:sp>
        <p:nvSpPr>
          <p:cNvPr id="13" name="Rectangle 27">
            <a:extLst>
              <a:ext uri="{FF2B5EF4-FFF2-40B4-BE49-F238E27FC236}">
                <a16:creationId xmlns:a16="http://schemas.microsoft.com/office/drawing/2014/main" id="{C6045EDA-4CC7-C3F0-5368-FD0F9E3C279B}"/>
              </a:ext>
            </a:extLst>
          </p:cNvPr>
          <p:cNvSpPr/>
          <p:nvPr/>
        </p:nvSpPr>
        <p:spPr>
          <a:xfrm>
            <a:off x="7849445"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Tree>
    <p:extLst>
      <p:ext uri="{BB962C8B-B14F-4D97-AF65-F5344CB8AC3E}">
        <p14:creationId xmlns:p14="http://schemas.microsoft.com/office/powerpoint/2010/main" val="1826419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VPC 101</a:t>
            </a:r>
          </a:p>
        </p:txBody>
      </p:sp>
      <p:sp>
        <p:nvSpPr>
          <p:cNvPr id="9" name="Rectangle 9">
            <a:extLst>
              <a:ext uri="{FF2B5EF4-FFF2-40B4-BE49-F238E27FC236}">
                <a16:creationId xmlns:a16="http://schemas.microsoft.com/office/drawing/2014/main" id="{F8E0E1B8-7C15-2F1A-1430-88D3C6E6151D}"/>
              </a:ext>
            </a:extLst>
          </p:cNvPr>
          <p:cNvSpPr/>
          <p:nvPr/>
        </p:nvSpPr>
        <p:spPr>
          <a:xfrm>
            <a:off x="409882" y="2044699"/>
            <a:ext cx="11093496" cy="381141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Region (e.g., us-east-1)</a:t>
            </a:r>
          </a:p>
        </p:txBody>
      </p:sp>
      <p:pic>
        <p:nvPicPr>
          <p:cNvPr id="10" name="Graphic 25">
            <a:extLst>
              <a:ext uri="{FF2B5EF4-FFF2-40B4-BE49-F238E27FC236}">
                <a16:creationId xmlns:a16="http://schemas.microsoft.com/office/drawing/2014/main" id="{68151DCA-04BD-FFB8-C6F1-199FF605047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7014" y="2044699"/>
            <a:ext cx="381000" cy="381000"/>
          </a:xfrm>
          <a:prstGeom prst="rect">
            <a:avLst/>
          </a:prstGeom>
        </p:spPr>
      </p:pic>
      <p:sp>
        <p:nvSpPr>
          <p:cNvPr id="14" name="Rectangle 12">
            <a:extLst>
              <a:ext uri="{FF2B5EF4-FFF2-40B4-BE49-F238E27FC236}">
                <a16:creationId xmlns:a16="http://schemas.microsoft.com/office/drawing/2014/main" id="{FB1F1BE9-56BF-FC4C-A094-E3844493CA08}"/>
              </a:ext>
            </a:extLst>
          </p:cNvPr>
          <p:cNvSpPr/>
          <p:nvPr/>
        </p:nvSpPr>
        <p:spPr>
          <a:xfrm>
            <a:off x="129473" y="1494631"/>
            <a:ext cx="11588394" cy="471425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5" name="Graphic 28">
            <a:extLst>
              <a:ext uri="{FF2B5EF4-FFF2-40B4-BE49-F238E27FC236}">
                <a16:creationId xmlns:a16="http://schemas.microsoft.com/office/drawing/2014/main" id="{382D9957-3A65-F698-05DD-EB2E8EF114B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3246" y="1494631"/>
            <a:ext cx="464268" cy="464268"/>
          </a:xfrm>
          <a:prstGeom prst="rect">
            <a:avLst/>
          </a:prstGeom>
        </p:spPr>
      </p:pic>
      <p:sp>
        <p:nvSpPr>
          <p:cNvPr id="16" name="Rectangle 23">
            <a:extLst>
              <a:ext uri="{FF2B5EF4-FFF2-40B4-BE49-F238E27FC236}">
                <a16:creationId xmlns:a16="http://schemas.microsoft.com/office/drawing/2014/main" id="{76FA506F-9D5C-6F4D-AF02-F56EDA23EB35}"/>
              </a:ext>
            </a:extLst>
          </p:cNvPr>
          <p:cNvSpPr/>
          <p:nvPr/>
        </p:nvSpPr>
        <p:spPr>
          <a:xfrm>
            <a:off x="580473"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7" name="Rectangle 26">
            <a:extLst>
              <a:ext uri="{FF2B5EF4-FFF2-40B4-BE49-F238E27FC236}">
                <a16:creationId xmlns:a16="http://schemas.microsoft.com/office/drawing/2014/main" id="{F8974912-A9CC-2BF8-AD84-6009243AD6E7}"/>
              </a:ext>
            </a:extLst>
          </p:cNvPr>
          <p:cNvSpPr/>
          <p:nvPr/>
        </p:nvSpPr>
        <p:spPr>
          <a:xfrm>
            <a:off x="4300043"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us-east-1b)</a:t>
            </a:r>
          </a:p>
        </p:txBody>
      </p:sp>
      <p:sp>
        <p:nvSpPr>
          <p:cNvPr id="18" name="Rectangle 27">
            <a:extLst>
              <a:ext uri="{FF2B5EF4-FFF2-40B4-BE49-F238E27FC236}">
                <a16:creationId xmlns:a16="http://schemas.microsoft.com/office/drawing/2014/main" id="{D7E8CB7B-3FE1-76CC-F7F6-714301C5F6E4}"/>
              </a:ext>
            </a:extLst>
          </p:cNvPr>
          <p:cNvSpPr/>
          <p:nvPr/>
        </p:nvSpPr>
        <p:spPr>
          <a:xfrm>
            <a:off x="7849445" y="2630380"/>
            <a:ext cx="3439161" cy="2956706"/>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9" name="Rectangle 1">
            <a:extLst>
              <a:ext uri="{FF2B5EF4-FFF2-40B4-BE49-F238E27FC236}">
                <a16:creationId xmlns:a16="http://schemas.microsoft.com/office/drawing/2014/main" id="{C8B88F2F-9C32-A1DF-FF24-6A24AC4AB2B6}"/>
              </a:ext>
            </a:extLst>
          </p:cNvPr>
          <p:cNvSpPr/>
          <p:nvPr/>
        </p:nvSpPr>
        <p:spPr>
          <a:xfrm>
            <a:off x="903393" y="3153623"/>
            <a:ext cx="10035539" cy="2209746"/>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 (e.g., 10.0.0.0/16)</a:t>
            </a:r>
          </a:p>
        </p:txBody>
      </p:sp>
      <p:pic>
        <p:nvPicPr>
          <p:cNvPr id="20" name="Graphic 16">
            <a:extLst>
              <a:ext uri="{FF2B5EF4-FFF2-40B4-BE49-F238E27FC236}">
                <a16:creationId xmlns:a16="http://schemas.microsoft.com/office/drawing/2014/main" id="{7AFC5D90-B052-135D-525D-12DE6269B6F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903394" y="3153623"/>
            <a:ext cx="381000" cy="381000"/>
          </a:xfrm>
          <a:prstGeom prst="rect">
            <a:avLst/>
          </a:prstGeom>
        </p:spPr>
      </p:pic>
    </p:spTree>
    <p:extLst>
      <p:ext uri="{BB962C8B-B14F-4D97-AF65-F5344CB8AC3E}">
        <p14:creationId xmlns:p14="http://schemas.microsoft.com/office/powerpoint/2010/main" val="29728453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VPC 101</a:t>
            </a:r>
          </a:p>
        </p:txBody>
      </p:sp>
      <p:sp>
        <p:nvSpPr>
          <p:cNvPr id="2" name="Rectangle 9">
            <a:extLst>
              <a:ext uri="{FF2B5EF4-FFF2-40B4-BE49-F238E27FC236}">
                <a16:creationId xmlns:a16="http://schemas.microsoft.com/office/drawing/2014/main" id="{6A469BD0-E0EE-5295-024F-00645A36115E}"/>
              </a:ext>
            </a:extLst>
          </p:cNvPr>
          <p:cNvSpPr/>
          <p:nvPr/>
        </p:nvSpPr>
        <p:spPr>
          <a:xfrm>
            <a:off x="460216" y="1904301"/>
            <a:ext cx="11141758" cy="4230439"/>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Region (e.g., us-east-1)</a:t>
            </a:r>
          </a:p>
        </p:txBody>
      </p:sp>
      <p:pic>
        <p:nvPicPr>
          <p:cNvPr id="6" name="Graphic 25">
            <a:extLst>
              <a:ext uri="{FF2B5EF4-FFF2-40B4-BE49-F238E27FC236}">
                <a16:creationId xmlns:a16="http://schemas.microsoft.com/office/drawing/2014/main" id="{E9495D8A-DADD-DEFE-899C-CEC638E6331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47348" y="1883418"/>
            <a:ext cx="381000" cy="381000"/>
          </a:xfrm>
          <a:prstGeom prst="rect">
            <a:avLst/>
          </a:prstGeom>
        </p:spPr>
      </p:pic>
      <p:sp>
        <p:nvSpPr>
          <p:cNvPr id="7" name="Rectangle 12">
            <a:extLst>
              <a:ext uri="{FF2B5EF4-FFF2-40B4-BE49-F238E27FC236}">
                <a16:creationId xmlns:a16="http://schemas.microsoft.com/office/drawing/2014/main" id="{A88F3E0E-CCC8-5936-1012-9846608031C2}"/>
              </a:ext>
            </a:extLst>
          </p:cNvPr>
          <p:cNvSpPr/>
          <p:nvPr/>
        </p:nvSpPr>
        <p:spPr>
          <a:xfrm>
            <a:off x="179807" y="1354659"/>
            <a:ext cx="11551977" cy="491551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8" name="Graphic 28">
            <a:extLst>
              <a:ext uri="{FF2B5EF4-FFF2-40B4-BE49-F238E27FC236}">
                <a16:creationId xmlns:a16="http://schemas.microsoft.com/office/drawing/2014/main" id="{16E2ACE8-1BF6-F89E-CD43-7DAB199470CC}"/>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79807" y="1360253"/>
            <a:ext cx="464268" cy="464268"/>
          </a:xfrm>
          <a:prstGeom prst="rect">
            <a:avLst/>
          </a:prstGeom>
        </p:spPr>
      </p:pic>
      <p:sp>
        <p:nvSpPr>
          <p:cNvPr id="11" name="Rectangle 23">
            <a:extLst>
              <a:ext uri="{FF2B5EF4-FFF2-40B4-BE49-F238E27FC236}">
                <a16:creationId xmlns:a16="http://schemas.microsoft.com/office/drawing/2014/main" id="{00F5EED5-7353-1722-179D-EEEC74261308}"/>
              </a:ext>
            </a:extLst>
          </p:cNvPr>
          <p:cNvSpPr/>
          <p:nvPr/>
        </p:nvSpPr>
        <p:spPr>
          <a:xfrm>
            <a:off x="630807" y="2409346"/>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2" name="Rectangle 26">
            <a:extLst>
              <a:ext uri="{FF2B5EF4-FFF2-40B4-BE49-F238E27FC236}">
                <a16:creationId xmlns:a16="http://schemas.microsoft.com/office/drawing/2014/main" id="{411D4E5E-7CBE-84F2-85AC-BBD85B746DCC}"/>
              </a:ext>
            </a:extLst>
          </p:cNvPr>
          <p:cNvSpPr/>
          <p:nvPr/>
        </p:nvSpPr>
        <p:spPr>
          <a:xfrm>
            <a:off x="4350377" y="2409346"/>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us-east-1b)</a:t>
            </a:r>
          </a:p>
        </p:txBody>
      </p:sp>
      <p:sp>
        <p:nvSpPr>
          <p:cNvPr id="13" name="Rectangle 27">
            <a:extLst>
              <a:ext uri="{FF2B5EF4-FFF2-40B4-BE49-F238E27FC236}">
                <a16:creationId xmlns:a16="http://schemas.microsoft.com/office/drawing/2014/main" id="{A975545B-470C-2495-3673-A58F7B44097F}"/>
              </a:ext>
            </a:extLst>
          </p:cNvPr>
          <p:cNvSpPr/>
          <p:nvPr/>
        </p:nvSpPr>
        <p:spPr>
          <a:xfrm>
            <a:off x="7899779" y="2409344"/>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21" name="Rectangle 1">
            <a:extLst>
              <a:ext uri="{FF2B5EF4-FFF2-40B4-BE49-F238E27FC236}">
                <a16:creationId xmlns:a16="http://schemas.microsoft.com/office/drawing/2014/main" id="{406F3509-1024-CF4E-4DFB-37AEE9EFCF75}"/>
              </a:ext>
            </a:extLst>
          </p:cNvPr>
          <p:cNvSpPr/>
          <p:nvPr/>
        </p:nvSpPr>
        <p:spPr>
          <a:xfrm>
            <a:off x="828348" y="2814060"/>
            <a:ext cx="10345787" cy="2972728"/>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 (e.g., 10.0.0.0/16)</a:t>
            </a:r>
          </a:p>
        </p:txBody>
      </p:sp>
      <p:pic>
        <p:nvPicPr>
          <p:cNvPr id="22" name="Graphic 16">
            <a:extLst>
              <a:ext uri="{FF2B5EF4-FFF2-40B4-BE49-F238E27FC236}">
                <a16:creationId xmlns:a16="http://schemas.microsoft.com/office/drawing/2014/main" id="{3F4E8658-424F-D31F-D09E-B94604A8779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28348" y="2802258"/>
            <a:ext cx="381000" cy="381000"/>
          </a:xfrm>
          <a:prstGeom prst="rect">
            <a:avLst/>
          </a:prstGeom>
        </p:spPr>
      </p:pic>
      <p:sp>
        <p:nvSpPr>
          <p:cNvPr id="23" name="Rectangle 8">
            <a:extLst>
              <a:ext uri="{FF2B5EF4-FFF2-40B4-BE49-F238E27FC236}">
                <a16:creationId xmlns:a16="http://schemas.microsoft.com/office/drawing/2014/main" id="{8007C4F5-9EA6-BB75-5FA8-A54EBD7D5B89}"/>
              </a:ext>
            </a:extLst>
          </p:cNvPr>
          <p:cNvSpPr/>
          <p:nvPr/>
        </p:nvSpPr>
        <p:spPr>
          <a:xfrm>
            <a:off x="1190977" y="4479815"/>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(10.0.50.0/24)</a:t>
            </a:r>
          </a:p>
        </p:txBody>
      </p:sp>
      <p:pic>
        <p:nvPicPr>
          <p:cNvPr id="24" name="Graphic 21">
            <a:extLst>
              <a:ext uri="{FF2B5EF4-FFF2-40B4-BE49-F238E27FC236}">
                <a16:creationId xmlns:a16="http://schemas.microsoft.com/office/drawing/2014/main" id="{AB3CB3FA-8C71-4EB0-1D55-37B9BB36315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202267" y="4488670"/>
            <a:ext cx="381000" cy="381000"/>
          </a:xfrm>
          <a:prstGeom prst="rect">
            <a:avLst/>
          </a:prstGeom>
        </p:spPr>
      </p:pic>
      <p:sp>
        <p:nvSpPr>
          <p:cNvPr id="25" name="Rectangle 13">
            <a:extLst>
              <a:ext uri="{FF2B5EF4-FFF2-40B4-BE49-F238E27FC236}">
                <a16:creationId xmlns:a16="http://schemas.microsoft.com/office/drawing/2014/main" id="{187045D6-A9DB-F721-0682-C49DF4EACD3C}"/>
              </a:ext>
            </a:extLst>
          </p:cNvPr>
          <p:cNvSpPr/>
          <p:nvPr/>
        </p:nvSpPr>
        <p:spPr>
          <a:xfrm>
            <a:off x="4886394" y="4488670"/>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(10.0.51.0/24)</a:t>
            </a:r>
          </a:p>
        </p:txBody>
      </p:sp>
      <p:pic>
        <p:nvPicPr>
          <p:cNvPr id="26" name="Graphic 21">
            <a:extLst>
              <a:ext uri="{FF2B5EF4-FFF2-40B4-BE49-F238E27FC236}">
                <a16:creationId xmlns:a16="http://schemas.microsoft.com/office/drawing/2014/main" id="{50F90106-78C3-0EDE-D6D3-84CCBC23997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886395" y="4488670"/>
            <a:ext cx="381000" cy="381000"/>
          </a:xfrm>
          <a:prstGeom prst="rect">
            <a:avLst/>
          </a:prstGeom>
        </p:spPr>
      </p:pic>
      <p:sp>
        <p:nvSpPr>
          <p:cNvPr id="27" name="Rectangle 15">
            <a:extLst>
              <a:ext uri="{FF2B5EF4-FFF2-40B4-BE49-F238E27FC236}">
                <a16:creationId xmlns:a16="http://schemas.microsoft.com/office/drawing/2014/main" id="{163824A4-6885-83E3-4528-433E94C5440E}"/>
              </a:ext>
            </a:extLst>
          </p:cNvPr>
          <p:cNvSpPr/>
          <p:nvPr/>
        </p:nvSpPr>
        <p:spPr>
          <a:xfrm>
            <a:off x="8165245" y="4488670"/>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(10.0.52.0/24)</a:t>
            </a:r>
          </a:p>
        </p:txBody>
      </p:sp>
      <p:pic>
        <p:nvPicPr>
          <p:cNvPr id="28" name="Graphic 21">
            <a:extLst>
              <a:ext uri="{FF2B5EF4-FFF2-40B4-BE49-F238E27FC236}">
                <a16:creationId xmlns:a16="http://schemas.microsoft.com/office/drawing/2014/main" id="{C5E5BB0B-EC2E-6438-0098-887D62730ACC}"/>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65246" y="4488670"/>
            <a:ext cx="381000" cy="381000"/>
          </a:xfrm>
          <a:prstGeom prst="rect">
            <a:avLst/>
          </a:prstGeom>
        </p:spPr>
      </p:pic>
      <p:sp>
        <p:nvSpPr>
          <p:cNvPr id="29" name="Rectangle 17">
            <a:extLst>
              <a:ext uri="{FF2B5EF4-FFF2-40B4-BE49-F238E27FC236}">
                <a16:creationId xmlns:a16="http://schemas.microsoft.com/office/drawing/2014/main" id="{8F385813-B7FC-3C83-14CF-72343A4D0A07}"/>
              </a:ext>
            </a:extLst>
          </p:cNvPr>
          <p:cNvSpPr/>
          <p:nvPr/>
        </p:nvSpPr>
        <p:spPr>
          <a:xfrm>
            <a:off x="1190977" y="3357376"/>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(10.0.0.0/24)</a:t>
            </a:r>
          </a:p>
        </p:txBody>
      </p:sp>
      <p:pic>
        <p:nvPicPr>
          <p:cNvPr id="30" name="Graphic 19">
            <a:extLst>
              <a:ext uri="{FF2B5EF4-FFF2-40B4-BE49-F238E27FC236}">
                <a16:creationId xmlns:a16="http://schemas.microsoft.com/office/drawing/2014/main" id="{46C46878-1374-70A4-7992-DEA47343AB33}"/>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79687" y="3367101"/>
            <a:ext cx="381000" cy="381000"/>
          </a:xfrm>
          <a:prstGeom prst="rect">
            <a:avLst/>
          </a:prstGeom>
        </p:spPr>
      </p:pic>
      <p:sp>
        <p:nvSpPr>
          <p:cNvPr id="31" name="Rectangle 20">
            <a:extLst>
              <a:ext uri="{FF2B5EF4-FFF2-40B4-BE49-F238E27FC236}">
                <a16:creationId xmlns:a16="http://schemas.microsoft.com/office/drawing/2014/main" id="{746CC88E-650E-8C93-FBFD-92FF1304B8BE}"/>
              </a:ext>
            </a:extLst>
          </p:cNvPr>
          <p:cNvSpPr/>
          <p:nvPr/>
        </p:nvSpPr>
        <p:spPr>
          <a:xfrm>
            <a:off x="4875104" y="3367101"/>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(10.0.1.0/24)</a:t>
            </a:r>
          </a:p>
        </p:txBody>
      </p:sp>
      <p:pic>
        <p:nvPicPr>
          <p:cNvPr id="32" name="Graphic 19">
            <a:extLst>
              <a:ext uri="{FF2B5EF4-FFF2-40B4-BE49-F238E27FC236}">
                <a16:creationId xmlns:a16="http://schemas.microsoft.com/office/drawing/2014/main" id="{0FB8988D-7D90-28E4-FC47-5A7BD7397633}"/>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4875103" y="3363700"/>
            <a:ext cx="381000" cy="381000"/>
          </a:xfrm>
          <a:prstGeom prst="rect">
            <a:avLst/>
          </a:prstGeom>
        </p:spPr>
      </p:pic>
      <p:sp>
        <p:nvSpPr>
          <p:cNvPr id="33" name="Rectangle 22">
            <a:extLst>
              <a:ext uri="{FF2B5EF4-FFF2-40B4-BE49-F238E27FC236}">
                <a16:creationId xmlns:a16="http://schemas.microsoft.com/office/drawing/2014/main" id="{7BA678A2-D4DF-FD84-94CA-8DB2C2F26BDF}"/>
              </a:ext>
            </a:extLst>
          </p:cNvPr>
          <p:cNvSpPr/>
          <p:nvPr/>
        </p:nvSpPr>
        <p:spPr>
          <a:xfrm>
            <a:off x="8165245" y="3357376"/>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(10.0.2.0/24)</a:t>
            </a:r>
          </a:p>
        </p:txBody>
      </p:sp>
      <p:pic>
        <p:nvPicPr>
          <p:cNvPr id="34" name="Graphic 19">
            <a:extLst>
              <a:ext uri="{FF2B5EF4-FFF2-40B4-BE49-F238E27FC236}">
                <a16:creationId xmlns:a16="http://schemas.microsoft.com/office/drawing/2014/main" id="{D971829C-0C34-B0B8-BB2F-8A304DBA037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8165245" y="3357376"/>
            <a:ext cx="381000" cy="381000"/>
          </a:xfrm>
          <a:prstGeom prst="rect">
            <a:avLst/>
          </a:prstGeom>
        </p:spPr>
      </p:pic>
    </p:spTree>
    <p:extLst>
      <p:ext uri="{BB962C8B-B14F-4D97-AF65-F5344CB8AC3E}">
        <p14:creationId xmlns:p14="http://schemas.microsoft.com/office/powerpoint/2010/main" val="21524315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VPC 101</a:t>
            </a:r>
          </a:p>
        </p:txBody>
      </p:sp>
      <p:sp>
        <p:nvSpPr>
          <p:cNvPr id="9" name="Rectangle 9">
            <a:extLst>
              <a:ext uri="{FF2B5EF4-FFF2-40B4-BE49-F238E27FC236}">
                <a16:creationId xmlns:a16="http://schemas.microsoft.com/office/drawing/2014/main" id="{01B4AF26-0022-7076-EDBA-5F050B42896A}"/>
              </a:ext>
            </a:extLst>
          </p:cNvPr>
          <p:cNvSpPr/>
          <p:nvPr/>
        </p:nvSpPr>
        <p:spPr>
          <a:xfrm>
            <a:off x="460216" y="1904301"/>
            <a:ext cx="11141758" cy="4230439"/>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Region (e.g., us-east-1)</a:t>
            </a:r>
          </a:p>
        </p:txBody>
      </p:sp>
      <p:pic>
        <p:nvPicPr>
          <p:cNvPr id="10" name="Graphic 25">
            <a:extLst>
              <a:ext uri="{FF2B5EF4-FFF2-40B4-BE49-F238E27FC236}">
                <a16:creationId xmlns:a16="http://schemas.microsoft.com/office/drawing/2014/main" id="{F4C2A609-E559-B9CF-16EF-165AB9E23CC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47348" y="1883418"/>
            <a:ext cx="381000" cy="381000"/>
          </a:xfrm>
          <a:prstGeom prst="rect">
            <a:avLst/>
          </a:prstGeom>
        </p:spPr>
      </p:pic>
      <p:sp>
        <p:nvSpPr>
          <p:cNvPr id="14" name="Rectangle 12">
            <a:extLst>
              <a:ext uri="{FF2B5EF4-FFF2-40B4-BE49-F238E27FC236}">
                <a16:creationId xmlns:a16="http://schemas.microsoft.com/office/drawing/2014/main" id="{6DA8C952-2F5E-F768-CEE7-43A85CB106ED}"/>
              </a:ext>
            </a:extLst>
          </p:cNvPr>
          <p:cNvSpPr/>
          <p:nvPr/>
        </p:nvSpPr>
        <p:spPr>
          <a:xfrm>
            <a:off x="179807" y="1354659"/>
            <a:ext cx="11551977" cy="491551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5" name="Graphic 28">
            <a:extLst>
              <a:ext uri="{FF2B5EF4-FFF2-40B4-BE49-F238E27FC236}">
                <a16:creationId xmlns:a16="http://schemas.microsoft.com/office/drawing/2014/main" id="{3BDACE39-8635-256F-9AAC-C06B9541AB7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79807" y="1360253"/>
            <a:ext cx="464268" cy="464268"/>
          </a:xfrm>
          <a:prstGeom prst="rect">
            <a:avLst/>
          </a:prstGeom>
        </p:spPr>
      </p:pic>
      <p:sp>
        <p:nvSpPr>
          <p:cNvPr id="16" name="Rectangle 23">
            <a:extLst>
              <a:ext uri="{FF2B5EF4-FFF2-40B4-BE49-F238E27FC236}">
                <a16:creationId xmlns:a16="http://schemas.microsoft.com/office/drawing/2014/main" id="{6E7DB366-6BE5-F37E-3611-E5FEE2A72DC4}"/>
              </a:ext>
            </a:extLst>
          </p:cNvPr>
          <p:cNvSpPr/>
          <p:nvPr/>
        </p:nvSpPr>
        <p:spPr>
          <a:xfrm>
            <a:off x="630807" y="2409346"/>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7" name="Rectangle 26">
            <a:extLst>
              <a:ext uri="{FF2B5EF4-FFF2-40B4-BE49-F238E27FC236}">
                <a16:creationId xmlns:a16="http://schemas.microsoft.com/office/drawing/2014/main" id="{527A3F53-10F9-F047-16E1-A32609BDDF95}"/>
              </a:ext>
            </a:extLst>
          </p:cNvPr>
          <p:cNvSpPr/>
          <p:nvPr/>
        </p:nvSpPr>
        <p:spPr>
          <a:xfrm>
            <a:off x="4350377" y="2409346"/>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us-east-1b)</a:t>
            </a:r>
          </a:p>
        </p:txBody>
      </p:sp>
      <p:sp>
        <p:nvSpPr>
          <p:cNvPr id="18" name="Rectangle 27">
            <a:extLst>
              <a:ext uri="{FF2B5EF4-FFF2-40B4-BE49-F238E27FC236}">
                <a16:creationId xmlns:a16="http://schemas.microsoft.com/office/drawing/2014/main" id="{3EC11180-8712-BA91-498E-D34D7EDB9AD1}"/>
              </a:ext>
            </a:extLst>
          </p:cNvPr>
          <p:cNvSpPr/>
          <p:nvPr/>
        </p:nvSpPr>
        <p:spPr>
          <a:xfrm>
            <a:off x="7899779" y="2409344"/>
            <a:ext cx="3439161" cy="358046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9" name="Rectangle 1">
            <a:extLst>
              <a:ext uri="{FF2B5EF4-FFF2-40B4-BE49-F238E27FC236}">
                <a16:creationId xmlns:a16="http://schemas.microsoft.com/office/drawing/2014/main" id="{E0611522-B12A-1233-A1EC-47D2619F4DFF}"/>
              </a:ext>
            </a:extLst>
          </p:cNvPr>
          <p:cNvSpPr/>
          <p:nvPr/>
        </p:nvSpPr>
        <p:spPr>
          <a:xfrm>
            <a:off x="828348" y="2814060"/>
            <a:ext cx="10345787" cy="2972728"/>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 (e.g., 10.0.0.0/16)</a:t>
            </a:r>
          </a:p>
        </p:txBody>
      </p:sp>
      <p:pic>
        <p:nvPicPr>
          <p:cNvPr id="20" name="Graphic 16">
            <a:extLst>
              <a:ext uri="{FF2B5EF4-FFF2-40B4-BE49-F238E27FC236}">
                <a16:creationId xmlns:a16="http://schemas.microsoft.com/office/drawing/2014/main" id="{372517BF-85CE-EC17-9C70-CA8AB90C431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828348" y="2802258"/>
            <a:ext cx="381000" cy="381000"/>
          </a:xfrm>
          <a:prstGeom prst="rect">
            <a:avLst/>
          </a:prstGeom>
        </p:spPr>
      </p:pic>
      <p:sp>
        <p:nvSpPr>
          <p:cNvPr id="35" name="Rectangle 8">
            <a:extLst>
              <a:ext uri="{FF2B5EF4-FFF2-40B4-BE49-F238E27FC236}">
                <a16:creationId xmlns:a16="http://schemas.microsoft.com/office/drawing/2014/main" id="{2D727EEF-D503-8446-D0E7-ABB6D2114BCC}"/>
              </a:ext>
            </a:extLst>
          </p:cNvPr>
          <p:cNvSpPr/>
          <p:nvPr/>
        </p:nvSpPr>
        <p:spPr>
          <a:xfrm>
            <a:off x="1190977" y="4479815"/>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(10.0.50.0/24)</a:t>
            </a:r>
          </a:p>
        </p:txBody>
      </p:sp>
      <p:pic>
        <p:nvPicPr>
          <p:cNvPr id="36" name="Graphic 21">
            <a:extLst>
              <a:ext uri="{FF2B5EF4-FFF2-40B4-BE49-F238E27FC236}">
                <a16:creationId xmlns:a16="http://schemas.microsoft.com/office/drawing/2014/main" id="{E5E4735D-CB0D-6F2C-3F14-99CF2F7BB7D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202267" y="4488670"/>
            <a:ext cx="381000" cy="381000"/>
          </a:xfrm>
          <a:prstGeom prst="rect">
            <a:avLst/>
          </a:prstGeom>
        </p:spPr>
      </p:pic>
      <p:sp>
        <p:nvSpPr>
          <p:cNvPr id="37" name="Rectangle 13">
            <a:extLst>
              <a:ext uri="{FF2B5EF4-FFF2-40B4-BE49-F238E27FC236}">
                <a16:creationId xmlns:a16="http://schemas.microsoft.com/office/drawing/2014/main" id="{EE80C835-F18E-0DC8-C01E-E381570ACDEF}"/>
              </a:ext>
            </a:extLst>
          </p:cNvPr>
          <p:cNvSpPr/>
          <p:nvPr/>
        </p:nvSpPr>
        <p:spPr>
          <a:xfrm>
            <a:off x="4886394" y="4488670"/>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(10.0.51.0/24)</a:t>
            </a:r>
          </a:p>
        </p:txBody>
      </p:sp>
      <p:pic>
        <p:nvPicPr>
          <p:cNvPr id="38" name="Graphic 21">
            <a:extLst>
              <a:ext uri="{FF2B5EF4-FFF2-40B4-BE49-F238E27FC236}">
                <a16:creationId xmlns:a16="http://schemas.microsoft.com/office/drawing/2014/main" id="{BB7AEA39-2D0C-C653-8A24-8A5E037EE1D2}"/>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886395" y="4488670"/>
            <a:ext cx="381000" cy="381000"/>
          </a:xfrm>
          <a:prstGeom prst="rect">
            <a:avLst/>
          </a:prstGeom>
        </p:spPr>
      </p:pic>
      <p:sp>
        <p:nvSpPr>
          <p:cNvPr id="39" name="Rectangle 15">
            <a:extLst>
              <a:ext uri="{FF2B5EF4-FFF2-40B4-BE49-F238E27FC236}">
                <a16:creationId xmlns:a16="http://schemas.microsoft.com/office/drawing/2014/main" id="{B0C9C96D-2699-C760-AB2B-25F290D2074E}"/>
              </a:ext>
            </a:extLst>
          </p:cNvPr>
          <p:cNvSpPr/>
          <p:nvPr/>
        </p:nvSpPr>
        <p:spPr>
          <a:xfrm>
            <a:off x="8165245" y="4488670"/>
            <a:ext cx="2655005"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 (10.0.52.0/24)</a:t>
            </a:r>
          </a:p>
        </p:txBody>
      </p:sp>
      <p:pic>
        <p:nvPicPr>
          <p:cNvPr id="40" name="Graphic 21">
            <a:extLst>
              <a:ext uri="{FF2B5EF4-FFF2-40B4-BE49-F238E27FC236}">
                <a16:creationId xmlns:a16="http://schemas.microsoft.com/office/drawing/2014/main" id="{03D591A7-39E2-1981-3B39-B32F47AACD0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165246" y="4488670"/>
            <a:ext cx="381000" cy="381000"/>
          </a:xfrm>
          <a:prstGeom prst="rect">
            <a:avLst/>
          </a:prstGeom>
        </p:spPr>
      </p:pic>
      <p:sp>
        <p:nvSpPr>
          <p:cNvPr id="41" name="Rectangle 17">
            <a:extLst>
              <a:ext uri="{FF2B5EF4-FFF2-40B4-BE49-F238E27FC236}">
                <a16:creationId xmlns:a16="http://schemas.microsoft.com/office/drawing/2014/main" id="{5D5CFB22-293A-9577-1E06-8EC2B344B396}"/>
              </a:ext>
            </a:extLst>
          </p:cNvPr>
          <p:cNvSpPr/>
          <p:nvPr/>
        </p:nvSpPr>
        <p:spPr>
          <a:xfrm>
            <a:off x="1190977" y="3357376"/>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(10.0.0.0/24)</a:t>
            </a:r>
          </a:p>
        </p:txBody>
      </p:sp>
      <p:pic>
        <p:nvPicPr>
          <p:cNvPr id="42" name="Graphic 19">
            <a:extLst>
              <a:ext uri="{FF2B5EF4-FFF2-40B4-BE49-F238E27FC236}">
                <a16:creationId xmlns:a16="http://schemas.microsoft.com/office/drawing/2014/main" id="{FEFFFCA5-B656-6F18-EFB1-EF05166F92C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79687" y="3367101"/>
            <a:ext cx="381000" cy="381000"/>
          </a:xfrm>
          <a:prstGeom prst="rect">
            <a:avLst/>
          </a:prstGeom>
        </p:spPr>
      </p:pic>
      <p:sp>
        <p:nvSpPr>
          <p:cNvPr id="43" name="Rectangle 20">
            <a:extLst>
              <a:ext uri="{FF2B5EF4-FFF2-40B4-BE49-F238E27FC236}">
                <a16:creationId xmlns:a16="http://schemas.microsoft.com/office/drawing/2014/main" id="{C78E6E5C-8441-7498-8B33-5E46687188E6}"/>
              </a:ext>
            </a:extLst>
          </p:cNvPr>
          <p:cNvSpPr/>
          <p:nvPr/>
        </p:nvSpPr>
        <p:spPr>
          <a:xfrm>
            <a:off x="4875104" y="3367101"/>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(10.0.1.0/24)</a:t>
            </a:r>
          </a:p>
        </p:txBody>
      </p:sp>
      <p:pic>
        <p:nvPicPr>
          <p:cNvPr id="44" name="Graphic 19">
            <a:extLst>
              <a:ext uri="{FF2B5EF4-FFF2-40B4-BE49-F238E27FC236}">
                <a16:creationId xmlns:a16="http://schemas.microsoft.com/office/drawing/2014/main" id="{C0B9A1C7-5BC4-8C69-063A-F499FD62319C}"/>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4875103" y="3363700"/>
            <a:ext cx="381000" cy="381000"/>
          </a:xfrm>
          <a:prstGeom prst="rect">
            <a:avLst/>
          </a:prstGeom>
        </p:spPr>
      </p:pic>
      <p:sp>
        <p:nvSpPr>
          <p:cNvPr id="45" name="Rectangle 22">
            <a:extLst>
              <a:ext uri="{FF2B5EF4-FFF2-40B4-BE49-F238E27FC236}">
                <a16:creationId xmlns:a16="http://schemas.microsoft.com/office/drawing/2014/main" id="{431968B0-C7B7-2B46-3E99-85FFCDE4E417}"/>
              </a:ext>
            </a:extLst>
          </p:cNvPr>
          <p:cNvSpPr/>
          <p:nvPr/>
        </p:nvSpPr>
        <p:spPr>
          <a:xfrm>
            <a:off x="8165245" y="3357376"/>
            <a:ext cx="2655005"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 (10.0.2.0/24)</a:t>
            </a:r>
          </a:p>
        </p:txBody>
      </p:sp>
      <p:pic>
        <p:nvPicPr>
          <p:cNvPr id="46" name="Graphic 19">
            <a:extLst>
              <a:ext uri="{FF2B5EF4-FFF2-40B4-BE49-F238E27FC236}">
                <a16:creationId xmlns:a16="http://schemas.microsoft.com/office/drawing/2014/main" id="{676DBBBA-F70A-2964-1BD8-A3EEDD88C69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8165245" y="3357376"/>
            <a:ext cx="381000" cy="381000"/>
          </a:xfrm>
          <a:prstGeom prst="rect">
            <a:avLst/>
          </a:prstGeom>
        </p:spPr>
      </p:pic>
      <p:pic>
        <p:nvPicPr>
          <p:cNvPr id="47" name="Graphic 6">
            <a:extLst>
              <a:ext uri="{FF2B5EF4-FFF2-40B4-BE49-F238E27FC236}">
                <a16:creationId xmlns:a16="http://schemas.microsoft.com/office/drawing/2014/main" id="{F0FB568C-D611-B100-CEE5-055C9BFC8493}"/>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6636044" y="4924316"/>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Graphic 6">
            <a:extLst>
              <a:ext uri="{FF2B5EF4-FFF2-40B4-BE49-F238E27FC236}">
                <a16:creationId xmlns:a16="http://schemas.microsoft.com/office/drawing/2014/main" id="{9AD9D93B-E0EF-8D0E-3128-443281B5BA7D}"/>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0200389" y="4873888"/>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Graphic 44">
            <a:extLst>
              <a:ext uri="{FF2B5EF4-FFF2-40B4-BE49-F238E27FC236}">
                <a16:creationId xmlns:a16="http://schemas.microsoft.com/office/drawing/2014/main" id="{E6DD4B61-46F7-324F-D608-A277A5344B6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13378" y="4896430"/>
            <a:ext cx="457200" cy="457200"/>
          </a:xfrm>
          <a:prstGeom prst="rect">
            <a:avLst/>
          </a:prstGeom>
        </p:spPr>
      </p:pic>
      <p:pic>
        <p:nvPicPr>
          <p:cNvPr id="50" name="Graphic 44">
            <a:extLst>
              <a:ext uri="{FF2B5EF4-FFF2-40B4-BE49-F238E27FC236}">
                <a16:creationId xmlns:a16="http://schemas.microsoft.com/office/drawing/2014/main" id="{08E18EAA-CC3C-658E-3D22-C9C1F59F05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97546" y="4826352"/>
            <a:ext cx="457200" cy="457200"/>
          </a:xfrm>
          <a:prstGeom prst="rect">
            <a:avLst/>
          </a:prstGeom>
        </p:spPr>
      </p:pic>
      <p:pic>
        <p:nvPicPr>
          <p:cNvPr id="51" name="Graphic 44">
            <a:extLst>
              <a:ext uri="{FF2B5EF4-FFF2-40B4-BE49-F238E27FC236}">
                <a16:creationId xmlns:a16="http://schemas.microsoft.com/office/drawing/2014/main" id="{8578DC97-14F7-A0C4-B1F7-08097435097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04328" y="4826352"/>
            <a:ext cx="457200" cy="457200"/>
          </a:xfrm>
          <a:prstGeom prst="rect">
            <a:avLst/>
          </a:prstGeom>
        </p:spPr>
      </p:pic>
      <p:pic>
        <p:nvPicPr>
          <p:cNvPr id="52" name="Graphic 9">
            <a:extLst>
              <a:ext uri="{FF2B5EF4-FFF2-40B4-BE49-F238E27FC236}">
                <a16:creationId xmlns:a16="http://schemas.microsoft.com/office/drawing/2014/main" id="{90B0052A-29F4-9543-0A78-E2A4983DB63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81603" y="3703913"/>
            <a:ext cx="457200" cy="457200"/>
          </a:xfrm>
          <a:prstGeom prst="rect">
            <a:avLst/>
          </a:prstGeom>
        </p:spPr>
      </p:pic>
      <p:pic>
        <p:nvPicPr>
          <p:cNvPr id="53" name="Graphic 9">
            <a:extLst>
              <a:ext uri="{FF2B5EF4-FFF2-40B4-BE49-F238E27FC236}">
                <a16:creationId xmlns:a16="http://schemas.microsoft.com/office/drawing/2014/main" id="{0E38DE86-0347-0491-789D-853AC53732C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651206" y="3670090"/>
            <a:ext cx="457200" cy="457200"/>
          </a:xfrm>
          <a:prstGeom prst="rect">
            <a:avLst/>
          </a:prstGeom>
        </p:spPr>
      </p:pic>
      <p:pic>
        <p:nvPicPr>
          <p:cNvPr id="54" name="Graphic 9">
            <a:extLst>
              <a:ext uri="{FF2B5EF4-FFF2-40B4-BE49-F238E27FC236}">
                <a16:creationId xmlns:a16="http://schemas.microsoft.com/office/drawing/2014/main" id="{31550FC4-9B0D-B7C6-69E0-710A53723F2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124189" y="3670090"/>
            <a:ext cx="457200" cy="457200"/>
          </a:xfrm>
          <a:prstGeom prst="rect">
            <a:avLst/>
          </a:prstGeom>
        </p:spPr>
      </p:pic>
    </p:spTree>
    <p:extLst>
      <p:ext uri="{BB962C8B-B14F-4D97-AF65-F5344CB8AC3E}">
        <p14:creationId xmlns:p14="http://schemas.microsoft.com/office/powerpoint/2010/main" val="155836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Security Groups</a:t>
            </a:r>
          </a:p>
        </p:txBody>
      </p:sp>
      <p:sp>
        <p:nvSpPr>
          <p:cNvPr id="2" name="Rectangle 9">
            <a:extLst>
              <a:ext uri="{FF2B5EF4-FFF2-40B4-BE49-F238E27FC236}">
                <a16:creationId xmlns:a16="http://schemas.microsoft.com/office/drawing/2014/main" id="{0CEE0F0D-42F8-31DE-6528-0D6E9E007BD1}"/>
              </a:ext>
            </a:extLst>
          </p:cNvPr>
          <p:cNvSpPr/>
          <p:nvPr/>
        </p:nvSpPr>
        <p:spPr>
          <a:xfrm>
            <a:off x="280671" y="2044699"/>
            <a:ext cx="11330856" cy="4162376"/>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Region (e.g., us-east-1)</a:t>
            </a:r>
          </a:p>
        </p:txBody>
      </p:sp>
      <p:pic>
        <p:nvPicPr>
          <p:cNvPr id="6" name="Graphic 25">
            <a:extLst>
              <a:ext uri="{FF2B5EF4-FFF2-40B4-BE49-F238E27FC236}">
                <a16:creationId xmlns:a16="http://schemas.microsoft.com/office/drawing/2014/main" id="{B0C39A58-85C2-2F93-4981-2EE94BE12D8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80356" y="2044699"/>
            <a:ext cx="381000" cy="381000"/>
          </a:xfrm>
          <a:prstGeom prst="rect">
            <a:avLst/>
          </a:prstGeom>
        </p:spPr>
      </p:pic>
      <p:sp>
        <p:nvSpPr>
          <p:cNvPr id="7" name="Rectangle 12">
            <a:extLst>
              <a:ext uri="{FF2B5EF4-FFF2-40B4-BE49-F238E27FC236}">
                <a16:creationId xmlns:a16="http://schemas.microsoft.com/office/drawing/2014/main" id="{F8D01410-B4DA-72DD-5C45-B01C8C1AB08B}"/>
              </a:ext>
            </a:extLst>
          </p:cNvPr>
          <p:cNvSpPr/>
          <p:nvPr/>
        </p:nvSpPr>
        <p:spPr>
          <a:xfrm>
            <a:off x="129473" y="1494631"/>
            <a:ext cx="11588394" cy="4827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8" name="Graphic 28">
            <a:extLst>
              <a:ext uri="{FF2B5EF4-FFF2-40B4-BE49-F238E27FC236}">
                <a16:creationId xmlns:a16="http://schemas.microsoft.com/office/drawing/2014/main" id="{4166AB0D-990D-5008-F509-0D936D5C9B9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3246" y="1494631"/>
            <a:ext cx="464268" cy="464268"/>
          </a:xfrm>
          <a:prstGeom prst="rect">
            <a:avLst/>
          </a:prstGeom>
        </p:spPr>
      </p:pic>
      <p:sp>
        <p:nvSpPr>
          <p:cNvPr id="11" name="Rectangle 23">
            <a:extLst>
              <a:ext uri="{FF2B5EF4-FFF2-40B4-BE49-F238E27FC236}">
                <a16:creationId xmlns:a16="http://schemas.microsoft.com/office/drawing/2014/main" id="{E77A77E0-64E9-88C4-EFB3-A2B21823DD44}"/>
              </a:ext>
            </a:extLst>
          </p:cNvPr>
          <p:cNvSpPr/>
          <p:nvPr/>
        </p:nvSpPr>
        <p:spPr>
          <a:xfrm>
            <a:off x="580473" y="2630379"/>
            <a:ext cx="3439161" cy="346134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12" name="Rectangle 26">
            <a:extLst>
              <a:ext uri="{FF2B5EF4-FFF2-40B4-BE49-F238E27FC236}">
                <a16:creationId xmlns:a16="http://schemas.microsoft.com/office/drawing/2014/main" id="{4AB2FB09-962A-2E03-8FD5-4AC28426AA8A}"/>
              </a:ext>
            </a:extLst>
          </p:cNvPr>
          <p:cNvSpPr/>
          <p:nvPr/>
        </p:nvSpPr>
        <p:spPr>
          <a:xfrm>
            <a:off x="4300043" y="2630379"/>
            <a:ext cx="3439161" cy="346134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us-east-1b)</a:t>
            </a:r>
          </a:p>
        </p:txBody>
      </p:sp>
      <p:sp>
        <p:nvSpPr>
          <p:cNvPr id="13" name="Rectangle 27">
            <a:extLst>
              <a:ext uri="{FF2B5EF4-FFF2-40B4-BE49-F238E27FC236}">
                <a16:creationId xmlns:a16="http://schemas.microsoft.com/office/drawing/2014/main" id="{59A0CA49-7C07-03AA-EE78-BA9C0B453B4F}"/>
              </a:ext>
            </a:extLst>
          </p:cNvPr>
          <p:cNvSpPr/>
          <p:nvPr/>
        </p:nvSpPr>
        <p:spPr>
          <a:xfrm>
            <a:off x="7967289" y="2630379"/>
            <a:ext cx="3439161" cy="3461348"/>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 (e.g., us-east-1a)</a:t>
            </a:r>
          </a:p>
        </p:txBody>
      </p:sp>
      <p:sp>
        <p:nvSpPr>
          <p:cNvPr id="21" name="Rectangle 1">
            <a:extLst>
              <a:ext uri="{FF2B5EF4-FFF2-40B4-BE49-F238E27FC236}">
                <a16:creationId xmlns:a16="http://schemas.microsoft.com/office/drawing/2014/main" id="{D6EEAA67-40C8-F00F-582B-17747D16AC3D}"/>
              </a:ext>
            </a:extLst>
          </p:cNvPr>
          <p:cNvSpPr/>
          <p:nvPr/>
        </p:nvSpPr>
        <p:spPr>
          <a:xfrm>
            <a:off x="778014" y="3082890"/>
            <a:ext cx="10375407" cy="2822297"/>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 (e.g., 10.0.0.0/16)</a:t>
            </a:r>
          </a:p>
        </p:txBody>
      </p:sp>
      <p:pic>
        <p:nvPicPr>
          <p:cNvPr id="22" name="Graphic 16">
            <a:extLst>
              <a:ext uri="{FF2B5EF4-FFF2-40B4-BE49-F238E27FC236}">
                <a16:creationId xmlns:a16="http://schemas.microsoft.com/office/drawing/2014/main" id="{4D679E38-D95B-95C6-5947-4B03C1039BE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78014" y="3141043"/>
            <a:ext cx="381000" cy="381000"/>
          </a:xfrm>
          <a:prstGeom prst="rect">
            <a:avLst/>
          </a:prstGeom>
        </p:spPr>
      </p:pic>
      <p:pic>
        <p:nvPicPr>
          <p:cNvPr id="23" name="Graphic 6">
            <a:extLst>
              <a:ext uri="{FF2B5EF4-FFF2-40B4-BE49-F238E27FC236}">
                <a16:creationId xmlns:a16="http://schemas.microsoft.com/office/drawing/2014/main" id="{40EA531A-9EB1-7291-72D0-9839B298256C}"/>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724463" y="530374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Graphic 6">
            <a:extLst>
              <a:ext uri="{FF2B5EF4-FFF2-40B4-BE49-F238E27FC236}">
                <a16:creationId xmlns:a16="http://schemas.microsoft.com/office/drawing/2014/main" id="{E21BE5E8-761F-3B1F-0E72-9CA7F5B0788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0162673" y="5256222"/>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9">
            <a:extLst>
              <a:ext uri="{FF2B5EF4-FFF2-40B4-BE49-F238E27FC236}">
                <a16:creationId xmlns:a16="http://schemas.microsoft.com/office/drawing/2014/main" id="{CD4DB64D-C4E3-7522-6B75-672ED616D013}"/>
              </a:ext>
            </a:extLst>
          </p:cNvPr>
          <p:cNvSpPr txBox="1"/>
          <p:nvPr/>
        </p:nvSpPr>
        <p:spPr>
          <a:xfrm>
            <a:off x="9942537" y="5674279"/>
            <a:ext cx="812723" cy="156581"/>
          </a:xfrm>
          <a:prstGeom prst="rect">
            <a:avLst/>
          </a:prstGeom>
          <a:noFill/>
        </p:spPr>
        <p:txBody>
          <a:bodyPr wrap="none" lIns="0" tIns="0" rIns="0" bIns="0" rtlCol="0">
            <a:spAutoFit/>
          </a:bodyPr>
          <a:lstStyle/>
          <a:p>
            <a:r>
              <a:rPr lang="en-US" sz="1100" dirty="0"/>
              <a:t>Amazon RDS</a:t>
            </a:r>
          </a:p>
        </p:txBody>
      </p:sp>
      <p:sp>
        <p:nvSpPr>
          <p:cNvPr id="26" name="TextBox 30">
            <a:extLst>
              <a:ext uri="{FF2B5EF4-FFF2-40B4-BE49-F238E27FC236}">
                <a16:creationId xmlns:a16="http://schemas.microsoft.com/office/drawing/2014/main" id="{81E442E6-0789-1C5C-DB64-81D220F46AE0}"/>
              </a:ext>
            </a:extLst>
          </p:cNvPr>
          <p:cNvSpPr txBox="1"/>
          <p:nvPr/>
        </p:nvSpPr>
        <p:spPr>
          <a:xfrm>
            <a:off x="6503376" y="5752971"/>
            <a:ext cx="812723" cy="156581"/>
          </a:xfrm>
          <a:prstGeom prst="rect">
            <a:avLst/>
          </a:prstGeom>
          <a:noFill/>
        </p:spPr>
        <p:txBody>
          <a:bodyPr wrap="none" lIns="0" tIns="0" rIns="0" bIns="0" rtlCol="0">
            <a:spAutoFit/>
          </a:bodyPr>
          <a:lstStyle/>
          <a:p>
            <a:r>
              <a:rPr lang="en-US" sz="1100" dirty="0"/>
              <a:t>Amazon RDS</a:t>
            </a:r>
          </a:p>
        </p:txBody>
      </p:sp>
      <p:sp>
        <p:nvSpPr>
          <p:cNvPr id="27" name="TextBox 16">
            <a:extLst>
              <a:ext uri="{FF2B5EF4-FFF2-40B4-BE49-F238E27FC236}">
                <a16:creationId xmlns:a16="http://schemas.microsoft.com/office/drawing/2014/main" id="{62C61CF4-B867-BDA8-4845-3B2B72080514}"/>
              </a:ext>
            </a:extLst>
          </p:cNvPr>
          <p:cNvSpPr txBox="1">
            <a:spLocks noChangeArrowheads="1"/>
          </p:cNvSpPr>
          <p:nvPr/>
        </p:nvSpPr>
        <p:spPr bwMode="auto">
          <a:xfrm>
            <a:off x="5204078" y="4804035"/>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Instances</a:t>
            </a:r>
          </a:p>
        </p:txBody>
      </p:sp>
      <p:pic>
        <p:nvPicPr>
          <p:cNvPr id="28" name="Graphic 44">
            <a:extLst>
              <a:ext uri="{FF2B5EF4-FFF2-40B4-BE49-F238E27FC236}">
                <a16:creationId xmlns:a16="http://schemas.microsoft.com/office/drawing/2014/main" id="{FF84CA63-CEEB-63A4-31E3-37D92FB53B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26746" y="4349116"/>
            <a:ext cx="457200" cy="457200"/>
          </a:xfrm>
          <a:prstGeom prst="rect">
            <a:avLst/>
          </a:prstGeom>
        </p:spPr>
      </p:pic>
      <p:sp>
        <p:nvSpPr>
          <p:cNvPr id="29" name="TextBox 16">
            <a:extLst>
              <a:ext uri="{FF2B5EF4-FFF2-40B4-BE49-F238E27FC236}">
                <a16:creationId xmlns:a16="http://schemas.microsoft.com/office/drawing/2014/main" id="{C3B4884C-7996-CBF9-A040-C77E549A6C41}"/>
              </a:ext>
            </a:extLst>
          </p:cNvPr>
          <p:cNvSpPr txBox="1">
            <a:spLocks noChangeArrowheads="1"/>
          </p:cNvSpPr>
          <p:nvPr/>
        </p:nvSpPr>
        <p:spPr bwMode="auto">
          <a:xfrm>
            <a:off x="2028894" y="4832375"/>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Instances</a:t>
            </a:r>
          </a:p>
        </p:txBody>
      </p:sp>
      <p:pic>
        <p:nvPicPr>
          <p:cNvPr id="30" name="Graphic 44">
            <a:extLst>
              <a:ext uri="{FF2B5EF4-FFF2-40B4-BE49-F238E27FC236}">
                <a16:creationId xmlns:a16="http://schemas.microsoft.com/office/drawing/2014/main" id="{2ECEF600-B983-8BAA-AABF-80B1CB8C15F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3225" y="4362596"/>
            <a:ext cx="457200" cy="457200"/>
          </a:xfrm>
          <a:prstGeom prst="rect">
            <a:avLst/>
          </a:prstGeom>
        </p:spPr>
      </p:pic>
      <p:sp>
        <p:nvSpPr>
          <p:cNvPr id="31" name="TextBox 16">
            <a:extLst>
              <a:ext uri="{FF2B5EF4-FFF2-40B4-BE49-F238E27FC236}">
                <a16:creationId xmlns:a16="http://schemas.microsoft.com/office/drawing/2014/main" id="{06D88F8F-DE81-2044-40EF-10BEA4F41FA9}"/>
              </a:ext>
            </a:extLst>
          </p:cNvPr>
          <p:cNvSpPr txBox="1">
            <a:spLocks noChangeArrowheads="1"/>
          </p:cNvSpPr>
          <p:nvPr/>
        </p:nvSpPr>
        <p:spPr bwMode="auto">
          <a:xfrm>
            <a:off x="8538235" y="4782552"/>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Instances</a:t>
            </a:r>
          </a:p>
        </p:txBody>
      </p:sp>
      <p:pic>
        <p:nvPicPr>
          <p:cNvPr id="32" name="Graphic 44">
            <a:extLst>
              <a:ext uri="{FF2B5EF4-FFF2-40B4-BE49-F238E27FC236}">
                <a16:creationId xmlns:a16="http://schemas.microsoft.com/office/drawing/2014/main" id="{7DF89ADA-EE75-6BBC-B1D8-BD34599758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7419" y="4341927"/>
            <a:ext cx="457200" cy="457200"/>
          </a:xfrm>
          <a:prstGeom prst="rect">
            <a:avLst/>
          </a:prstGeom>
        </p:spPr>
      </p:pic>
      <p:pic>
        <p:nvPicPr>
          <p:cNvPr id="33" name="Graphic 9">
            <a:extLst>
              <a:ext uri="{FF2B5EF4-FFF2-40B4-BE49-F238E27FC236}">
                <a16:creationId xmlns:a16="http://schemas.microsoft.com/office/drawing/2014/main" id="{BE45E44D-B7D6-ABFD-9B85-9EC3F35D9A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09512" y="3579198"/>
            <a:ext cx="457200" cy="457200"/>
          </a:xfrm>
          <a:prstGeom prst="rect">
            <a:avLst/>
          </a:prstGeom>
        </p:spPr>
      </p:pic>
      <p:pic>
        <p:nvPicPr>
          <p:cNvPr id="34" name="Graphic 9">
            <a:extLst>
              <a:ext uri="{FF2B5EF4-FFF2-40B4-BE49-F238E27FC236}">
                <a16:creationId xmlns:a16="http://schemas.microsoft.com/office/drawing/2014/main" id="{EDE5031A-364C-E2F4-C470-EB87885DB36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48263" y="3563259"/>
            <a:ext cx="457200" cy="457200"/>
          </a:xfrm>
          <a:prstGeom prst="rect">
            <a:avLst/>
          </a:prstGeom>
        </p:spPr>
      </p:pic>
      <p:pic>
        <p:nvPicPr>
          <p:cNvPr id="55" name="Graphic 9">
            <a:extLst>
              <a:ext uri="{FF2B5EF4-FFF2-40B4-BE49-F238E27FC236}">
                <a16:creationId xmlns:a16="http://schemas.microsoft.com/office/drawing/2014/main" id="{CE63A3B9-B664-23FB-C864-76FDF0FF073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7741" y="3534852"/>
            <a:ext cx="457200" cy="457200"/>
          </a:xfrm>
          <a:prstGeom prst="rect">
            <a:avLst/>
          </a:prstGeom>
        </p:spPr>
      </p:pic>
      <p:sp>
        <p:nvSpPr>
          <p:cNvPr id="56" name="TextBox 40">
            <a:extLst>
              <a:ext uri="{FF2B5EF4-FFF2-40B4-BE49-F238E27FC236}">
                <a16:creationId xmlns:a16="http://schemas.microsoft.com/office/drawing/2014/main" id="{D75EF3AC-3E69-45AC-86E3-F77F153759DA}"/>
              </a:ext>
            </a:extLst>
          </p:cNvPr>
          <p:cNvSpPr txBox="1"/>
          <p:nvPr/>
        </p:nvSpPr>
        <p:spPr>
          <a:xfrm>
            <a:off x="2735589" y="3864860"/>
            <a:ext cx="256480" cy="156581"/>
          </a:xfrm>
          <a:prstGeom prst="rect">
            <a:avLst/>
          </a:prstGeom>
          <a:noFill/>
        </p:spPr>
        <p:txBody>
          <a:bodyPr wrap="none" lIns="0" tIns="0" rIns="0" bIns="0" rtlCol="0">
            <a:spAutoFit/>
          </a:bodyPr>
          <a:lstStyle/>
          <a:p>
            <a:r>
              <a:rPr lang="en-US" sz="1100" dirty="0"/>
              <a:t>NLB</a:t>
            </a:r>
          </a:p>
        </p:txBody>
      </p:sp>
      <p:sp>
        <p:nvSpPr>
          <p:cNvPr id="57" name="TextBox 41">
            <a:extLst>
              <a:ext uri="{FF2B5EF4-FFF2-40B4-BE49-F238E27FC236}">
                <a16:creationId xmlns:a16="http://schemas.microsoft.com/office/drawing/2014/main" id="{5D10D063-DE77-4500-B4CB-08161FDFF951}"/>
              </a:ext>
            </a:extLst>
          </p:cNvPr>
          <p:cNvSpPr txBox="1"/>
          <p:nvPr/>
        </p:nvSpPr>
        <p:spPr>
          <a:xfrm>
            <a:off x="6420106" y="3882068"/>
            <a:ext cx="256480" cy="156581"/>
          </a:xfrm>
          <a:prstGeom prst="rect">
            <a:avLst/>
          </a:prstGeom>
          <a:noFill/>
        </p:spPr>
        <p:txBody>
          <a:bodyPr wrap="none" lIns="0" tIns="0" rIns="0" bIns="0" rtlCol="0">
            <a:spAutoFit/>
          </a:bodyPr>
          <a:lstStyle/>
          <a:p>
            <a:r>
              <a:rPr lang="en-US" sz="1100" dirty="0"/>
              <a:t>NLB</a:t>
            </a:r>
          </a:p>
        </p:txBody>
      </p:sp>
      <p:sp>
        <p:nvSpPr>
          <p:cNvPr id="58" name="TextBox 42">
            <a:extLst>
              <a:ext uri="{FF2B5EF4-FFF2-40B4-BE49-F238E27FC236}">
                <a16:creationId xmlns:a16="http://schemas.microsoft.com/office/drawing/2014/main" id="{19D67E35-D570-DA78-C9EF-2C3DBD544639}"/>
              </a:ext>
            </a:extLst>
          </p:cNvPr>
          <p:cNvSpPr txBox="1"/>
          <p:nvPr/>
        </p:nvSpPr>
        <p:spPr>
          <a:xfrm>
            <a:off x="9913341" y="3806822"/>
            <a:ext cx="256480" cy="156581"/>
          </a:xfrm>
          <a:prstGeom prst="rect">
            <a:avLst/>
          </a:prstGeom>
          <a:noFill/>
        </p:spPr>
        <p:txBody>
          <a:bodyPr wrap="none" lIns="0" tIns="0" rIns="0" bIns="0" rtlCol="0">
            <a:spAutoFit/>
          </a:bodyPr>
          <a:lstStyle/>
          <a:p>
            <a:r>
              <a:rPr lang="en-US" sz="1100" dirty="0"/>
              <a:t>NLB</a:t>
            </a:r>
          </a:p>
        </p:txBody>
      </p:sp>
      <p:sp>
        <p:nvSpPr>
          <p:cNvPr id="59" name="Rectangle 25">
            <a:extLst>
              <a:ext uri="{FF2B5EF4-FFF2-40B4-BE49-F238E27FC236}">
                <a16:creationId xmlns:a16="http://schemas.microsoft.com/office/drawing/2014/main" id="{FAF0467E-2DFC-AA1E-0CE0-BBBED76C968E}"/>
              </a:ext>
            </a:extLst>
          </p:cNvPr>
          <p:cNvSpPr/>
          <p:nvPr/>
        </p:nvSpPr>
        <p:spPr bwMode="ltGray">
          <a:xfrm>
            <a:off x="2548822" y="3429000"/>
            <a:ext cx="8277706" cy="7218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44">
            <a:extLst>
              <a:ext uri="{FF2B5EF4-FFF2-40B4-BE49-F238E27FC236}">
                <a16:creationId xmlns:a16="http://schemas.microsoft.com/office/drawing/2014/main" id="{89916FB8-0492-D844-06B6-19F36D914E06}"/>
              </a:ext>
            </a:extLst>
          </p:cNvPr>
          <p:cNvSpPr/>
          <p:nvPr/>
        </p:nvSpPr>
        <p:spPr bwMode="ltGray">
          <a:xfrm>
            <a:off x="1966393" y="4266312"/>
            <a:ext cx="8277706" cy="843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45">
            <a:extLst>
              <a:ext uri="{FF2B5EF4-FFF2-40B4-BE49-F238E27FC236}">
                <a16:creationId xmlns:a16="http://schemas.microsoft.com/office/drawing/2014/main" id="{861DF3A0-5E99-8C09-5053-01FF85CC8F22}"/>
              </a:ext>
            </a:extLst>
          </p:cNvPr>
          <p:cNvSpPr/>
          <p:nvPr/>
        </p:nvSpPr>
        <p:spPr bwMode="ltGray">
          <a:xfrm>
            <a:off x="6420105" y="5151567"/>
            <a:ext cx="4733316" cy="8430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46">
            <a:extLst>
              <a:ext uri="{FF2B5EF4-FFF2-40B4-BE49-F238E27FC236}">
                <a16:creationId xmlns:a16="http://schemas.microsoft.com/office/drawing/2014/main" id="{D778D087-B1A3-30CE-FE31-84C9F01FB605}"/>
              </a:ext>
            </a:extLst>
          </p:cNvPr>
          <p:cNvSpPr txBox="1"/>
          <p:nvPr/>
        </p:nvSpPr>
        <p:spPr>
          <a:xfrm>
            <a:off x="5204078" y="3244079"/>
            <a:ext cx="913712" cy="156581"/>
          </a:xfrm>
          <a:prstGeom prst="rect">
            <a:avLst/>
          </a:prstGeom>
          <a:noFill/>
        </p:spPr>
        <p:txBody>
          <a:bodyPr wrap="none" lIns="0" tIns="0" rIns="0" bIns="0" rtlCol="0">
            <a:spAutoFit/>
          </a:bodyPr>
          <a:lstStyle/>
          <a:p>
            <a:r>
              <a:rPr lang="en-US" sz="1100" dirty="0">
                <a:solidFill>
                  <a:srgbClr val="FF8900"/>
                </a:solidFill>
              </a:rPr>
              <a:t>Security group</a:t>
            </a:r>
          </a:p>
        </p:txBody>
      </p:sp>
      <p:sp>
        <p:nvSpPr>
          <p:cNvPr id="63" name="TextBox 47">
            <a:extLst>
              <a:ext uri="{FF2B5EF4-FFF2-40B4-BE49-F238E27FC236}">
                <a16:creationId xmlns:a16="http://schemas.microsoft.com/office/drawing/2014/main" id="{63E93BFD-F91A-CFA4-51C4-38618B8AA7C7}"/>
              </a:ext>
            </a:extLst>
          </p:cNvPr>
          <p:cNvSpPr txBox="1"/>
          <p:nvPr/>
        </p:nvSpPr>
        <p:spPr>
          <a:xfrm>
            <a:off x="3077962" y="4952793"/>
            <a:ext cx="913712" cy="156581"/>
          </a:xfrm>
          <a:prstGeom prst="rect">
            <a:avLst/>
          </a:prstGeom>
          <a:noFill/>
        </p:spPr>
        <p:txBody>
          <a:bodyPr wrap="none" lIns="0" tIns="0" rIns="0" bIns="0" rtlCol="0">
            <a:spAutoFit/>
          </a:bodyPr>
          <a:lstStyle/>
          <a:p>
            <a:r>
              <a:rPr lang="en-US" sz="1100" dirty="0">
                <a:solidFill>
                  <a:srgbClr val="FF8900"/>
                </a:solidFill>
              </a:rPr>
              <a:t>Security group</a:t>
            </a:r>
          </a:p>
        </p:txBody>
      </p:sp>
      <p:sp>
        <p:nvSpPr>
          <p:cNvPr id="64" name="TextBox 48">
            <a:extLst>
              <a:ext uri="{FF2B5EF4-FFF2-40B4-BE49-F238E27FC236}">
                <a16:creationId xmlns:a16="http://schemas.microsoft.com/office/drawing/2014/main" id="{D079696C-61D5-5532-B080-FE2820357395}"/>
              </a:ext>
            </a:extLst>
          </p:cNvPr>
          <p:cNvSpPr txBox="1"/>
          <p:nvPr/>
        </p:nvSpPr>
        <p:spPr>
          <a:xfrm>
            <a:off x="8329907" y="5192614"/>
            <a:ext cx="913712" cy="156581"/>
          </a:xfrm>
          <a:prstGeom prst="rect">
            <a:avLst/>
          </a:prstGeom>
          <a:noFill/>
        </p:spPr>
        <p:txBody>
          <a:bodyPr wrap="none" lIns="0" tIns="0" rIns="0" bIns="0" rtlCol="0">
            <a:spAutoFit/>
          </a:bodyPr>
          <a:lstStyle/>
          <a:p>
            <a:r>
              <a:rPr lang="en-US" sz="1100" dirty="0">
                <a:solidFill>
                  <a:srgbClr val="FF8900"/>
                </a:solidFill>
              </a:rPr>
              <a:t>Security group</a:t>
            </a:r>
          </a:p>
        </p:txBody>
      </p:sp>
    </p:spTree>
    <p:extLst>
      <p:ext uri="{BB962C8B-B14F-4D97-AF65-F5344CB8AC3E}">
        <p14:creationId xmlns:p14="http://schemas.microsoft.com/office/powerpoint/2010/main" val="22665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2: Hands-on</a:t>
            </a:r>
          </a:p>
        </p:txBody>
      </p:sp>
    </p:spTree>
    <p:extLst>
      <p:ext uri="{BB962C8B-B14F-4D97-AF65-F5344CB8AC3E}">
        <p14:creationId xmlns:p14="http://schemas.microsoft.com/office/powerpoint/2010/main" val="23532702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AWS Educate</a:t>
            </a: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Learn and practice cloud skills </a:t>
            </a:r>
          </a:p>
        </p:txBody>
      </p:sp>
      <p:sp>
        <p:nvSpPr>
          <p:cNvPr id="6" name="CuadroTexto 5">
            <a:extLst>
              <a:ext uri="{FF2B5EF4-FFF2-40B4-BE49-F238E27FC236}">
                <a16:creationId xmlns:a16="http://schemas.microsoft.com/office/drawing/2014/main" id="{F1E97683-9BD5-B3F9-0362-E23EB07F6BDD}"/>
              </a:ext>
            </a:extLst>
          </p:cNvPr>
          <p:cNvSpPr txBox="1"/>
          <p:nvPr/>
        </p:nvSpPr>
        <p:spPr>
          <a:xfrm>
            <a:off x="224901" y="1982427"/>
            <a:ext cx="11847578" cy="2031325"/>
          </a:xfrm>
          <a:prstGeom prst="rect">
            <a:avLst/>
          </a:prstGeom>
          <a:noFill/>
        </p:spPr>
        <p:txBody>
          <a:bodyPr wrap="square">
            <a:spAutoFit/>
          </a:bodyPr>
          <a:lstStyle/>
          <a:p>
            <a:r>
              <a:rPr lang="en-US" dirty="0"/>
              <a:t>The hands-on labs will be done through </a:t>
            </a:r>
            <a:r>
              <a:rPr lang="en-US" b="1" dirty="0">
                <a:solidFill>
                  <a:schemeClr val="accent1">
                    <a:lumMod val="60000"/>
                    <a:lumOff val="40000"/>
                  </a:schemeClr>
                </a:solidFill>
              </a:rPr>
              <a:t>AWS Educate platform</a:t>
            </a:r>
            <a:r>
              <a:rPr lang="en-US" dirty="0"/>
              <a:t>. AWS Educate is open to any individual, regardless of where they are in their education, technical experience, or career journey.</a:t>
            </a:r>
          </a:p>
          <a:p>
            <a:pPr marL="285750" indent="-285750">
              <a:buFont typeface="Arial" panose="020B0604020202020204" pitchFamily="34" charset="0"/>
              <a:buChar char="•"/>
            </a:pPr>
            <a:endParaRPr lang="en-US" dirty="0"/>
          </a:p>
          <a:p>
            <a:br>
              <a:rPr lang="en-US" dirty="0"/>
            </a:b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6" name="Rectángulo 15">
            <a:extLst>
              <a:ext uri="{FF2B5EF4-FFF2-40B4-BE49-F238E27FC236}">
                <a16:creationId xmlns:a16="http://schemas.microsoft.com/office/drawing/2014/main" id="{91952186-51AB-4014-B789-3A828DE1E3D1}"/>
              </a:ext>
            </a:extLst>
          </p:cNvPr>
          <p:cNvSpPr/>
          <p:nvPr/>
        </p:nvSpPr>
        <p:spPr>
          <a:xfrm>
            <a:off x="1412428" y="3087670"/>
            <a:ext cx="4448043"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an account in AWS Educate platform</a:t>
            </a:r>
            <a:endParaRPr lang="es-ES" dirty="0">
              <a:solidFill>
                <a:schemeClr val="tx1"/>
              </a:solidFill>
            </a:endParaRPr>
          </a:p>
        </p:txBody>
      </p:sp>
      <p:sp>
        <p:nvSpPr>
          <p:cNvPr id="17" name="Rectángulo 16">
            <a:extLst>
              <a:ext uri="{FF2B5EF4-FFF2-40B4-BE49-F238E27FC236}">
                <a16:creationId xmlns:a16="http://schemas.microsoft.com/office/drawing/2014/main" id="{A88FBF4D-7AF4-03C5-91D0-2A5893D00A16}"/>
              </a:ext>
            </a:extLst>
          </p:cNvPr>
          <p:cNvSpPr/>
          <p:nvPr/>
        </p:nvSpPr>
        <p:spPr>
          <a:xfrm>
            <a:off x="723167" y="3087670"/>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9" name="CuadroTexto 18">
            <a:extLst>
              <a:ext uri="{FF2B5EF4-FFF2-40B4-BE49-F238E27FC236}">
                <a16:creationId xmlns:a16="http://schemas.microsoft.com/office/drawing/2014/main" id="{27E2477F-37B8-CDD6-484C-91A6C2580060}"/>
              </a:ext>
            </a:extLst>
          </p:cNvPr>
          <p:cNvSpPr txBox="1"/>
          <p:nvPr/>
        </p:nvSpPr>
        <p:spPr>
          <a:xfrm>
            <a:off x="1412428" y="3756734"/>
            <a:ext cx="6146222" cy="369332"/>
          </a:xfrm>
          <a:prstGeom prst="rect">
            <a:avLst/>
          </a:prstGeom>
          <a:noFill/>
        </p:spPr>
        <p:txBody>
          <a:bodyPr wrap="square">
            <a:spAutoFit/>
          </a:bodyPr>
          <a:lstStyle/>
          <a:p>
            <a:r>
              <a:rPr lang="en-US" dirty="0">
                <a:hlinkClick r:id="rId4"/>
              </a:rPr>
              <a:t>AWS Educate - Cloud Services for Education- AWS (amazon.com)</a:t>
            </a:r>
            <a:endParaRPr lang="es-ES" dirty="0"/>
          </a:p>
        </p:txBody>
      </p:sp>
      <p:sp>
        <p:nvSpPr>
          <p:cNvPr id="20" name="Rectángulo 19">
            <a:extLst>
              <a:ext uri="{FF2B5EF4-FFF2-40B4-BE49-F238E27FC236}">
                <a16:creationId xmlns:a16="http://schemas.microsoft.com/office/drawing/2014/main" id="{0C442179-9C26-5DFA-D493-704035B468B4}"/>
              </a:ext>
            </a:extLst>
          </p:cNvPr>
          <p:cNvSpPr/>
          <p:nvPr/>
        </p:nvSpPr>
        <p:spPr>
          <a:xfrm>
            <a:off x="1412428" y="4385837"/>
            <a:ext cx="4448043"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Sign-in to AWS Educate platform</a:t>
            </a:r>
            <a:endParaRPr lang="es-ES" dirty="0">
              <a:solidFill>
                <a:schemeClr val="tx1"/>
              </a:solidFill>
            </a:endParaRPr>
          </a:p>
        </p:txBody>
      </p:sp>
      <p:sp>
        <p:nvSpPr>
          <p:cNvPr id="21" name="Rectángulo 20">
            <a:extLst>
              <a:ext uri="{FF2B5EF4-FFF2-40B4-BE49-F238E27FC236}">
                <a16:creationId xmlns:a16="http://schemas.microsoft.com/office/drawing/2014/main" id="{7ABD3C40-E721-7E1C-AB6E-9141304F3ABE}"/>
              </a:ext>
            </a:extLst>
          </p:cNvPr>
          <p:cNvSpPr/>
          <p:nvPr/>
        </p:nvSpPr>
        <p:spPr>
          <a:xfrm>
            <a:off x="723167" y="4385837"/>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s-ES" dirty="0">
              <a:solidFill>
                <a:schemeClr val="tx1"/>
              </a:solidFill>
            </a:endParaRPr>
          </a:p>
        </p:txBody>
      </p:sp>
    </p:spTree>
    <p:extLst>
      <p:ext uri="{BB962C8B-B14F-4D97-AF65-F5344CB8AC3E}">
        <p14:creationId xmlns:p14="http://schemas.microsoft.com/office/powerpoint/2010/main" val="1021589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AWS Educate</a:t>
            </a:r>
          </a:p>
        </p:txBody>
      </p:sp>
      <p:pic>
        <p:nvPicPr>
          <p:cNvPr id="23" name="Imagen 22" descr="Interfaz de usuario gráfica, Aplicación">
            <a:extLst>
              <a:ext uri="{FF2B5EF4-FFF2-40B4-BE49-F238E27FC236}">
                <a16:creationId xmlns:a16="http://schemas.microsoft.com/office/drawing/2014/main" id="{0CF7CDE0-0784-AFD4-DEA3-08093307A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16241"/>
            <a:ext cx="12192000" cy="6277447"/>
          </a:xfrm>
          <a:prstGeom prst="rect">
            <a:avLst/>
          </a:prstGeom>
        </p:spPr>
      </p:pic>
    </p:spTree>
    <p:extLst>
      <p:ext uri="{BB962C8B-B14F-4D97-AF65-F5344CB8AC3E}">
        <p14:creationId xmlns:p14="http://schemas.microsoft.com/office/powerpoint/2010/main" val="233988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CB85B1-9FC3-3D60-34FE-F76E756B0AD4}"/>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6">
            <a:extLst>
              <a:ext uri="{FF2B5EF4-FFF2-40B4-BE49-F238E27FC236}">
                <a16:creationId xmlns:a16="http://schemas.microsoft.com/office/drawing/2014/main" id="{1EDAA9BC-3F74-0FD8-5F30-1C710483E765}"/>
              </a:ext>
            </a:extLst>
          </p:cNvPr>
          <p:cNvSpPr txBox="1"/>
          <p:nvPr/>
        </p:nvSpPr>
        <p:spPr>
          <a:xfrm>
            <a:off x="224901" y="146455"/>
            <a:ext cx="11641517" cy="923330"/>
          </a:xfrm>
          <a:prstGeom prst="rect">
            <a:avLst/>
          </a:prstGeom>
          <a:noFill/>
        </p:spPr>
        <p:txBody>
          <a:bodyPr wrap="square" rtlCol="0">
            <a:spAutoFit/>
          </a:bodyPr>
          <a:lstStyle/>
          <a:p>
            <a:r>
              <a:rPr lang="en-US" sz="5400" dirty="0">
                <a:solidFill>
                  <a:schemeClr val="bg1"/>
                </a:solidFill>
              </a:rPr>
              <a:t>Cloud Computing Platform: AWS</a:t>
            </a:r>
            <a:endParaRPr lang="es-ES" sz="5400" dirty="0">
              <a:solidFill>
                <a:schemeClr val="bg1"/>
              </a:solidFill>
            </a:endParaRPr>
          </a:p>
        </p:txBody>
      </p:sp>
      <p:pic>
        <p:nvPicPr>
          <p:cNvPr id="4" name="Imagen 1">
            <a:extLst>
              <a:ext uri="{FF2B5EF4-FFF2-40B4-BE49-F238E27FC236}">
                <a16:creationId xmlns:a16="http://schemas.microsoft.com/office/drawing/2014/main" id="{63068629-54BB-7EE6-1137-014D9AC9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CuadroTexto 4">
            <a:extLst>
              <a:ext uri="{FF2B5EF4-FFF2-40B4-BE49-F238E27FC236}">
                <a16:creationId xmlns:a16="http://schemas.microsoft.com/office/drawing/2014/main" id="{C44B80F8-35A7-DEA9-62D3-2B123AD6EBFD}"/>
              </a:ext>
            </a:extLst>
          </p:cNvPr>
          <p:cNvSpPr txBox="1"/>
          <p:nvPr/>
        </p:nvSpPr>
        <p:spPr>
          <a:xfrm>
            <a:off x="484194" y="1572715"/>
            <a:ext cx="10127043" cy="369332"/>
          </a:xfrm>
          <a:prstGeom prst="rect">
            <a:avLst/>
          </a:prstGeom>
          <a:noFill/>
        </p:spPr>
        <p:txBody>
          <a:bodyPr wrap="square" rtlCol="0">
            <a:spAutoFit/>
          </a:bodyPr>
          <a:lstStyle/>
          <a:p>
            <a:r>
              <a:rPr lang="en-US" dirty="0"/>
              <a:t>To explain the main content of the course, we will leverage </a:t>
            </a:r>
            <a:r>
              <a:rPr lang="en-US" b="1" dirty="0"/>
              <a:t>Amazon Web Services (AWS).</a:t>
            </a:r>
          </a:p>
        </p:txBody>
      </p:sp>
      <p:sp>
        <p:nvSpPr>
          <p:cNvPr id="3" name="CuadroTexto 2">
            <a:extLst>
              <a:ext uri="{FF2B5EF4-FFF2-40B4-BE49-F238E27FC236}">
                <a16:creationId xmlns:a16="http://schemas.microsoft.com/office/drawing/2014/main" id="{2DCC9705-EAAB-1FD7-3833-AC9454A79014}"/>
              </a:ext>
            </a:extLst>
          </p:cNvPr>
          <p:cNvSpPr txBox="1"/>
          <p:nvPr/>
        </p:nvSpPr>
        <p:spPr>
          <a:xfrm>
            <a:off x="1607993" y="2810707"/>
            <a:ext cx="8419234" cy="2308324"/>
          </a:xfrm>
          <a:prstGeom prst="rect">
            <a:avLst/>
          </a:prstGeom>
          <a:noFill/>
        </p:spPr>
        <p:txBody>
          <a:bodyPr wrap="square">
            <a:spAutoFit/>
          </a:bodyPr>
          <a:lstStyle/>
          <a:p>
            <a:pPr algn="just"/>
            <a:r>
              <a:rPr lang="en-US" b="0" i="1" dirty="0">
                <a:solidFill>
                  <a:schemeClr val="tx2"/>
                </a:solidFill>
                <a:effectLst/>
                <a:latin typeface="AmazonEmberLight"/>
              </a:rPr>
              <a:t>Amazon Web Services (AWS) is the world’s most comprehensive and broadly adopted cloud, offering over 200 fully featured services from data centers globally. Millions of customers—including the fastest-growing startups, largest enterprises, and leading government agencies—are using AWS to lower costs, become more agile, and innovate faster.</a:t>
            </a:r>
            <a:br>
              <a:rPr lang="en-US" b="0" i="1" dirty="0">
                <a:solidFill>
                  <a:schemeClr val="tx2"/>
                </a:solidFill>
                <a:effectLst/>
                <a:latin typeface="AmazonEmberLight"/>
              </a:rPr>
            </a:br>
            <a:endParaRPr lang="en-US" b="0" i="1" dirty="0">
              <a:solidFill>
                <a:schemeClr val="tx2"/>
              </a:solidFill>
              <a:effectLst/>
              <a:latin typeface="AmazonEmberLight"/>
            </a:endParaRPr>
          </a:p>
          <a:p>
            <a:br>
              <a:rPr lang="en-US" b="0" i="0" dirty="0">
                <a:solidFill>
                  <a:srgbClr val="FFFFFF"/>
                </a:solidFill>
                <a:effectLst/>
                <a:latin typeface="Arial" panose="020B0604020202020204" pitchFamily="34" charset="0"/>
              </a:rPr>
            </a:br>
            <a:endParaRPr lang="es-ES" dirty="0"/>
          </a:p>
        </p:txBody>
      </p:sp>
      <p:sp>
        <p:nvSpPr>
          <p:cNvPr id="9" name="CuadroTexto 8">
            <a:extLst>
              <a:ext uri="{FF2B5EF4-FFF2-40B4-BE49-F238E27FC236}">
                <a16:creationId xmlns:a16="http://schemas.microsoft.com/office/drawing/2014/main" id="{0F6285C5-35AA-0895-BB46-E9593E760CC8}"/>
              </a:ext>
            </a:extLst>
          </p:cNvPr>
          <p:cNvSpPr txBox="1"/>
          <p:nvPr/>
        </p:nvSpPr>
        <p:spPr>
          <a:xfrm>
            <a:off x="7281430" y="4148343"/>
            <a:ext cx="6146222" cy="369332"/>
          </a:xfrm>
          <a:prstGeom prst="rect">
            <a:avLst/>
          </a:prstGeom>
          <a:noFill/>
        </p:spPr>
        <p:txBody>
          <a:bodyPr wrap="square">
            <a:spAutoFit/>
          </a:bodyPr>
          <a:lstStyle/>
          <a:p>
            <a:r>
              <a:rPr lang="en-US" dirty="0">
                <a:hlinkClick r:id="rId3"/>
              </a:rPr>
              <a:t>What is AWS (amazon.com)</a:t>
            </a:r>
            <a:endParaRPr lang="es-ES" dirty="0"/>
          </a:p>
        </p:txBody>
      </p:sp>
    </p:spTree>
    <p:extLst>
      <p:ext uri="{BB962C8B-B14F-4D97-AF65-F5344CB8AC3E}">
        <p14:creationId xmlns:p14="http://schemas.microsoft.com/office/powerpoint/2010/main" val="3153048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AWS Educate</a:t>
            </a:r>
          </a:p>
        </p:txBody>
      </p:sp>
      <p:sp>
        <p:nvSpPr>
          <p:cNvPr id="2" name="Rectangle 4">
            <a:extLst>
              <a:ext uri="{FF2B5EF4-FFF2-40B4-BE49-F238E27FC236}">
                <a16:creationId xmlns:a16="http://schemas.microsoft.com/office/drawing/2014/main" id="{34EEED40-D778-ADCF-2175-29625DF55374}"/>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B46DE10E-1517-F303-CB87-AC012E7465C7}"/>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Objectives from Hands-on Labs</a:t>
            </a:r>
          </a:p>
        </p:txBody>
      </p:sp>
      <p:sp>
        <p:nvSpPr>
          <p:cNvPr id="7" name="CuadroTexto 6">
            <a:extLst>
              <a:ext uri="{FF2B5EF4-FFF2-40B4-BE49-F238E27FC236}">
                <a16:creationId xmlns:a16="http://schemas.microsoft.com/office/drawing/2014/main" id="{35E12C9E-0011-70A3-7F56-A8CF7726110A}"/>
              </a:ext>
            </a:extLst>
          </p:cNvPr>
          <p:cNvSpPr txBox="1"/>
          <p:nvPr/>
        </p:nvSpPr>
        <p:spPr>
          <a:xfrm>
            <a:off x="224901" y="1970819"/>
            <a:ext cx="11089699" cy="4524315"/>
          </a:xfrm>
          <a:prstGeom prst="rect">
            <a:avLst/>
          </a:prstGeom>
          <a:noFill/>
        </p:spPr>
        <p:txBody>
          <a:bodyPr wrap="square">
            <a:spAutoFit/>
          </a:bodyPr>
          <a:lstStyle/>
          <a:p>
            <a:pPr marL="285750" indent="-285750">
              <a:buFont typeface="Arial" panose="020B0604020202020204" pitchFamily="34" charset="0"/>
              <a:buChar char="•"/>
            </a:pPr>
            <a:r>
              <a:rPr lang="en-US" dirty="0"/>
              <a:t>Hands-on labs are meant for students to have the opportunity to test AWS platform without incurring any cost.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will be no evaluation on the Hands-on labs content as part of the course. However, they are useful to consolidate the theory explained and improve your knowledge on the topics presented.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end of each session, you will have some time to start the Hands-on Labs. However, if you do not have time to finish them, you can continue them at home.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the lab time, you can ask me questions or any doubt you might have on the topics.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labs will help you consolidate the knowledge and prepare you better for your final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labs also include theory. The theory can be reviewed, or you can directly go to the Lab itself.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596620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AWS Educate</a:t>
            </a:r>
          </a:p>
        </p:txBody>
      </p:sp>
      <p:pic>
        <p:nvPicPr>
          <p:cNvPr id="9" name="Imagen 8" descr="Interfaz de usuario gráfica, Texto, Aplicación, Correo electrónico">
            <a:extLst>
              <a:ext uri="{FF2B5EF4-FFF2-40B4-BE49-F238E27FC236}">
                <a16:creationId xmlns:a16="http://schemas.microsoft.com/office/drawing/2014/main" id="{7E7A0433-581B-8DF2-7028-468C448BD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69785"/>
            <a:ext cx="12192000" cy="6296757"/>
          </a:xfrm>
          <a:prstGeom prst="rect">
            <a:avLst/>
          </a:prstGeom>
        </p:spPr>
      </p:pic>
      <p:sp>
        <p:nvSpPr>
          <p:cNvPr id="10" name="Rectángulo 9">
            <a:extLst>
              <a:ext uri="{FF2B5EF4-FFF2-40B4-BE49-F238E27FC236}">
                <a16:creationId xmlns:a16="http://schemas.microsoft.com/office/drawing/2014/main" id="{FE6B5339-48B3-34A2-6693-615E5782E8FF}"/>
              </a:ext>
            </a:extLst>
          </p:cNvPr>
          <p:cNvSpPr/>
          <p:nvPr/>
        </p:nvSpPr>
        <p:spPr>
          <a:xfrm>
            <a:off x="2223655" y="4301836"/>
            <a:ext cx="8832272" cy="883228"/>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C7EEFDF1-CA09-4281-37FA-9DE3008376D4}"/>
              </a:ext>
            </a:extLst>
          </p:cNvPr>
          <p:cNvSpPr/>
          <p:nvPr/>
        </p:nvSpPr>
        <p:spPr>
          <a:xfrm>
            <a:off x="2223655" y="3761509"/>
            <a:ext cx="8832272" cy="520276"/>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42809868-CE97-2A09-2FC9-6D0AFEB59FEC}"/>
              </a:ext>
            </a:extLst>
          </p:cNvPr>
          <p:cNvSpPr txBox="1"/>
          <p:nvPr/>
        </p:nvSpPr>
        <p:spPr>
          <a:xfrm>
            <a:off x="1066801" y="3761509"/>
            <a:ext cx="841449" cy="369332"/>
          </a:xfrm>
          <a:prstGeom prst="rect">
            <a:avLst/>
          </a:prstGeom>
          <a:noFill/>
        </p:spPr>
        <p:txBody>
          <a:bodyPr wrap="none" rtlCol="0">
            <a:spAutoFit/>
          </a:bodyPr>
          <a:lstStyle/>
          <a:p>
            <a:r>
              <a:rPr lang="en-US" dirty="0">
                <a:solidFill>
                  <a:schemeClr val="accent1"/>
                </a:solidFill>
              </a:rPr>
              <a:t>Theory</a:t>
            </a:r>
            <a:endParaRPr lang="es-ES" dirty="0">
              <a:solidFill>
                <a:schemeClr val="accent1"/>
              </a:solidFill>
            </a:endParaRPr>
          </a:p>
        </p:txBody>
      </p:sp>
      <p:sp>
        <p:nvSpPr>
          <p:cNvPr id="13" name="CuadroTexto 12">
            <a:extLst>
              <a:ext uri="{FF2B5EF4-FFF2-40B4-BE49-F238E27FC236}">
                <a16:creationId xmlns:a16="http://schemas.microsoft.com/office/drawing/2014/main" id="{3E83F668-05AA-52C4-3B7A-85D1E1B06CF9}"/>
              </a:ext>
            </a:extLst>
          </p:cNvPr>
          <p:cNvSpPr txBox="1"/>
          <p:nvPr/>
        </p:nvSpPr>
        <p:spPr>
          <a:xfrm>
            <a:off x="1230082" y="4558784"/>
            <a:ext cx="514885" cy="369332"/>
          </a:xfrm>
          <a:prstGeom prst="rect">
            <a:avLst/>
          </a:prstGeom>
          <a:noFill/>
        </p:spPr>
        <p:txBody>
          <a:bodyPr wrap="none" rtlCol="0">
            <a:spAutoFit/>
          </a:bodyPr>
          <a:lstStyle/>
          <a:p>
            <a:r>
              <a:rPr lang="en-US" dirty="0">
                <a:solidFill>
                  <a:schemeClr val="accent6"/>
                </a:solidFill>
              </a:rPr>
              <a:t>Lab</a:t>
            </a:r>
            <a:endParaRPr lang="es-ES" dirty="0">
              <a:solidFill>
                <a:schemeClr val="accent6"/>
              </a:solidFill>
            </a:endParaRPr>
          </a:p>
        </p:txBody>
      </p:sp>
    </p:spTree>
    <p:extLst>
      <p:ext uri="{BB962C8B-B14F-4D97-AF65-F5344CB8AC3E}">
        <p14:creationId xmlns:p14="http://schemas.microsoft.com/office/powerpoint/2010/main" val="5527038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868360" cy="1015663"/>
          </a:xfrm>
          <a:prstGeom prst="rect">
            <a:avLst/>
          </a:prstGeom>
          <a:noFill/>
        </p:spPr>
        <p:txBody>
          <a:bodyPr wrap="none" rtlCol="0">
            <a:spAutoFit/>
          </a:bodyPr>
          <a:lstStyle/>
          <a:p>
            <a:r>
              <a:rPr lang="en-US" sz="6000" dirty="0">
                <a:solidFill>
                  <a:schemeClr val="accent1"/>
                </a:solidFill>
              </a:rPr>
              <a:t>Introduction to the Hands-on Labs</a:t>
            </a:r>
          </a:p>
        </p:txBody>
      </p:sp>
    </p:spTree>
    <p:extLst>
      <p:ext uri="{BB962C8B-B14F-4D97-AF65-F5344CB8AC3E}">
        <p14:creationId xmlns:p14="http://schemas.microsoft.com/office/powerpoint/2010/main" val="24917297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3419683" y="2432483"/>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99043" y="178217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Getting Started with Cloud Operations</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409783" y="178217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8" name="CuadroTexto 17">
            <a:extLst>
              <a:ext uri="{FF2B5EF4-FFF2-40B4-BE49-F238E27FC236}">
                <a16:creationId xmlns:a16="http://schemas.microsoft.com/office/drawing/2014/main" id="{C13EC2E6-92F0-43F7-7613-B8537FED0F6D}"/>
              </a:ext>
            </a:extLst>
          </p:cNvPr>
          <p:cNvSpPr txBox="1"/>
          <p:nvPr/>
        </p:nvSpPr>
        <p:spPr>
          <a:xfrm>
            <a:off x="4527838" y="2547164"/>
            <a:ext cx="6146222" cy="369332"/>
          </a:xfrm>
          <a:prstGeom prst="rect">
            <a:avLst/>
          </a:prstGeom>
          <a:noFill/>
        </p:spPr>
        <p:txBody>
          <a:bodyPr wrap="square">
            <a:spAutoFit/>
          </a:bodyPr>
          <a:lstStyle/>
          <a:p>
            <a:r>
              <a:rPr lang="en-US" dirty="0">
                <a:hlinkClick r:id="rId4"/>
              </a:rPr>
              <a:t>Getting Started with Cloud Operations (instructure.com)</a:t>
            </a:r>
            <a:endParaRPr lang="es-ES" dirty="0"/>
          </a:p>
        </p:txBody>
      </p:sp>
      <p:sp>
        <p:nvSpPr>
          <p:cNvPr id="19" name="Rectángulo 18">
            <a:extLst>
              <a:ext uri="{FF2B5EF4-FFF2-40B4-BE49-F238E27FC236}">
                <a16:creationId xmlns:a16="http://schemas.microsoft.com/office/drawing/2014/main" id="{3CAD3954-E194-ED83-3B35-6B240BBD2D4A}"/>
              </a:ext>
            </a:extLst>
          </p:cNvPr>
          <p:cNvSpPr/>
          <p:nvPr/>
        </p:nvSpPr>
        <p:spPr>
          <a:xfrm>
            <a:off x="409783" y="2432482"/>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90665"/>
            <a:ext cx="2864665" cy="221275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3407980" y="3877240"/>
            <a:ext cx="8385939" cy="22340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25" name="Imagen 24">
            <a:extLst>
              <a:ext uri="{FF2B5EF4-FFF2-40B4-BE49-F238E27FC236}">
                <a16:creationId xmlns:a16="http://schemas.microsoft.com/office/drawing/2014/main" id="{52093DBA-BAF9-45DF-C7D2-3B66CB0F7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6459" y="4018865"/>
            <a:ext cx="1476122" cy="2084559"/>
          </a:xfrm>
          <a:prstGeom prst="rect">
            <a:avLst/>
          </a:prstGeom>
        </p:spPr>
      </p:pic>
      <p:sp>
        <p:nvSpPr>
          <p:cNvPr id="27" name="CuadroTexto 26">
            <a:extLst>
              <a:ext uri="{FF2B5EF4-FFF2-40B4-BE49-F238E27FC236}">
                <a16:creationId xmlns:a16="http://schemas.microsoft.com/office/drawing/2014/main" id="{E8D0FA56-C80B-DBA7-DDA0-7BBB39FADC52}"/>
              </a:ext>
            </a:extLst>
          </p:cNvPr>
          <p:cNvSpPr txBox="1"/>
          <p:nvPr/>
        </p:nvSpPr>
        <p:spPr>
          <a:xfrm>
            <a:off x="3613438" y="4180564"/>
            <a:ext cx="6146222" cy="923330"/>
          </a:xfrm>
          <a:prstGeom prst="rect">
            <a:avLst/>
          </a:prstGeom>
          <a:noFill/>
        </p:spPr>
        <p:txBody>
          <a:bodyPr wrap="square">
            <a:spAutoFit/>
          </a:bodyPr>
          <a:lstStyle/>
          <a:p>
            <a:r>
              <a:rPr lang="en-US" b="0" i="0" dirty="0">
                <a:solidFill>
                  <a:srgbClr val="333333"/>
                </a:solidFill>
                <a:effectLst/>
                <a:latin typeface="Amazon Ember"/>
              </a:rPr>
              <a:t>This hands-on lab guides you through the steps to estimate Amazon Web Services (AWS) costs for a sample workload. </a:t>
            </a:r>
          </a:p>
          <a:p>
            <a:r>
              <a:rPr lang="en-US" dirty="0">
                <a:solidFill>
                  <a:srgbClr val="333333"/>
                </a:solidFill>
                <a:latin typeface="Amazon Ember"/>
              </a:rPr>
              <a:t>To estimate the AWS costs, it leverages AWS Pricing Calculator.</a:t>
            </a:r>
            <a:endParaRPr lang="es-ES" dirty="0"/>
          </a:p>
        </p:txBody>
      </p:sp>
      <p:sp>
        <p:nvSpPr>
          <p:cNvPr id="28" name="Rectángulo 27">
            <a:extLst>
              <a:ext uri="{FF2B5EF4-FFF2-40B4-BE49-F238E27FC236}">
                <a16:creationId xmlns:a16="http://schemas.microsoft.com/office/drawing/2014/main" id="{A549BB74-72AE-DED6-01FA-E24E9908FF34}"/>
              </a:ext>
            </a:extLst>
          </p:cNvPr>
          <p:cNvSpPr/>
          <p:nvPr/>
        </p:nvSpPr>
        <p:spPr>
          <a:xfrm>
            <a:off x="3407980" y="3143349"/>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9" name="Rectángulo 28">
            <a:extLst>
              <a:ext uri="{FF2B5EF4-FFF2-40B4-BE49-F238E27FC236}">
                <a16:creationId xmlns:a16="http://schemas.microsoft.com/office/drawing/2014/main" id="{5FFF648E-5E35-C99F-E08B-5F08DDE3A469}"/>
              </a:ext>
            </a:extLst>
          </p:cNvPr>
          <p:cNvSpPr/>
          <p:nvPr/>
        </p:nvSpPr>
        <p:spPr>
          <a:xfrm>
            <a:off x="398080" y="3143348"/>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30" name="CuadroTexto 29">
            <a:extLst>
              <a:ext uri="{FF2B5EF4-FFF2-40B4-BE49-F238E27FC236}">
                <a16:creationId xmlns:a16="http://schemas.microsoft.com/office/drawing/2014/main" id="{BA3A75AB-2098-D021-18D9-6A0AC6903C07}"/>
              </a:ext>
            </a:extLst>
          </p:cNvPr>
          <p:cNvSpPr txBox="1"/>
          <p:nvPr/>
        </p:nvSpPr>
        <p:spPr>
          <a:xfrm>
            <a:off x="6452332" y="3234282"/>
            <a:ext cx="6146222" cy="369332"/>
          </a:xfrm>
          <a:prstGeom prst="rect">
            <a:avLst/>
          </a:prstGeom>
          <a:noFill/>
        </p:spPr>
        <p:txBody>
          <a:bodyPr wrap="square">
            <a:spAutoFit/>
          </a:bodyPr>
          <a:lstStyle/>
          <a:p>
            <a:r>
              <a:rPr lang="en-US" dirty="0">
                <a:solidFill>
                  <a:srgbClr val="333333"/>
                </a:solidFill>
                <a:latin typeface="Amazon Ember"/>
              </a:rPr>
              <a:t>~30 minutes</a:t>
            </a:r>
            <a:endParaRPr lang="es-ES" dirty="0"/>
          </a:p>
        </p:txBody>
      </p:sp>
    </p:spTree>
    <p:extLst>
      <p:ext uri="{BB962C8B-B14F-4D97-AF65-F5344CB8AC3E}">
        <p14:creationId xmlns:p14="http://schemas.microsoft.com/office/powerpoint/2010/main" val="27045734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Getting Started with Security</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631270" y="2576145"/>
            <a:ext cx="6146222" cy="369332"/>
          </a:xfrm>
          <a:prstGeom prst="rect">
            <a:avLst/>
          </a:prstGeom>
          <a:noFill/>
        </p:spPr>
        <p:txBody>
          <a:bodyPr wrap="square">
            <a:spAutoFit/>
          </a:bodyPr>
          <a:lstStyle/>
          <a:p>
            <a:r>
              <a:rPr lang="en-US" dirty="0">
                <a:hlinkClick r:id="rId4"/>
              </a:rPr>
              <a:t>Getting Started with Security (instructure.com)</a:t>
            </a:r>
            <a:endParaRPr lang="es-ES" dirty="0"/>
          </a:p>
        </p:txBody>
      </p:sp>
      <p:pic>
        <p:nvPicPr>
          <p:cNvPr id="13" name="Imagen 12" descr="Interfaz de usuario gráfica, Aplicación&#10;&#10;Descripción generada automáticamente">
            <a:extLst>
              <a:ext uri="{FF2B5EF4-FFF2-40B4-BE49-F238E27FC236}">
                <a16:creationId xmlns:a16="http://schemas.microsoft.com/office/drawing/2014/main" id="{0F1AA50E-6970-8A73-A8FF-0ADD3A0D1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5049" y="3934854"/>
            <a:ext cx="1498941" cy="2138194"/>
          </a:xfrm>
          <a:prstGeom prst="rect">
            <a:avLst/>
          </a:prstGeom>
        </p:spPr>
      </p:pic>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solidFill>
                  <a:srgbClr val="333333"/>
                </a:solidFill>
                <a:latin typeface="Amazon Ember"/>
              </a:rPr>
              <a:t>~40 minutes</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38027" y="4072099"/>
            <a:ext cx="7005203" cy="1569660"/>
          </a:xfrm>
          <a:prstGeom prst="rect">
            <a:avLst/>
          </a:prstGeom>
          <a:noFill/>
        </p:spPr>
        <p:txBody>
          <a:bodyPr wrap="square">
            <a:spAutoFit/>
          </a:bodyPr>
          <a:lstStyle/>
          <a:p>
            <a:pPr algn="just"/>
            <a:r>
              <a:rPr lang="en-US" sz="1600" b="0" i="0" dirty="0">
                <a:effectLst/>
                <a:latin typeface="Amazon Ember"/>
              </a:rPr>
              <a:t>In this hands-on lab, you get a basic overview of AWS Identity and Access Management (IAM).With IAM, you can specify who or what can access services and resources in AWS, centrally manage detailed</a:t>
            </a:r>
            <a:r>
              <a:rPr lang="en-US" sz="1600" dirty="0">
                <a:latin typeface="Amazon Ember"/>
              </a:rPr>
              <a:t> </a:t>
            </a:r>
            <a:r>
              <a:rPr lang="en-US" sz="1600" b="0" i="0" dirty="0">
                <a:effectLst/>
                <a:latin typeface="Amazon Ember"/>
              </a:rPr>
              <a:t>permissions, and analyze access to refine permissions across AWS. You use policies, users, groups, and roles to grant or restrict access based on the </a:t>
            </a:r>
          </a:p>
          <a:p>
            <a:pPr algn="just"/>
            <a:r>
              <a:rPr lang="en-US" sz="1600" b="0" i="0" dirty="0">
                <a:effectLst/>
                <a:latin typeface="Amazon Ember"/>
              </a:rPr>
              <a:t>needs of your organization.</a:t>
            </a:r>
          </a:p>
        </p:txBody>
      </p:sp>
    </p:spTree>
    <p:extLst>
      <p:ext uri="{BB962C8B-B14F-4D97-AF65-F5344CB8AC3E}">
        <p14:creationId xmlns:p14="http://schemas.microsoft.com/office/powerpoint/2010/main" val="36823467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79836296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3656</TotalTime>
  <Words>4498</Words>
  <Application>Microsoft Office PowerPoint</Application>
  <PresentationFormat>Panorámica</PresentationFormat>
  <Paragraphs>885</Paragraphs>
  <Slides>95</Slides>
  <Notes>79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95</vt:i4>
      </vt:variant>
    </vt:vector>
  </HeadingPairs>
  <TitlesOfParts>
    <vt:vector size="105" baseType="lpstr">
      <vt:lpstr>Amazon Ember</vt:lpstr>
      <vt:lpstr>Amazon Ember Light</vt:lpstr>
      <vt:lpstr>AmazonEmberLight</vt:lpstr>
      <vt:lpstr>Arial</vt:lpstr>
      <vt:lpstr>Calibri</vt:lpstr>
      <vt:lpstr>Calibri Light</vt:lpstr>
      <vt:lpstr>Google Sans Text</vt:lpstr>
      <vt:lpstr>lato</vt:lpstr>
      <vt:lpstr>var(--font-family-body)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1</cp:revision>
  <dcterms:created xsi:type="dcterms:W3CDTF">2023-10-12T14:08:26Z</dcterms:created>
  <dcterms:modified xsi:type="dcterms:W3CDTF">2023-11-29T20:36:32Z</dcterms:modified>
</cp:coreProperties>
</file>