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324" r:id="rId3"/>
    <p:sldId id="268" r:id="rId4"/>
    <p:sldId id="368" r:id="rId5"/>
    <p:sldId id="328" r:id="rId6"/>
    <p:sldId id="313" r:id="rId7"/>
    <p:sldId id="329" r:id="rId8"/>
    <p:sldId id="330" r:id="rId9"/>
    <p:sldId id="331" r:id="rId10"/>
    <p:sldId id="327" r:id="rId11"/>
    <p:sldId id="326" r:id="rId12"/>
    <p:sldId id="334" r:id="rId13"/>
    <p:sldId id="336" r:id="rId14"/>
    <p:sldId id="335" r:id="rId15"/>
    <p:sldId id="339" r:id="rId16"/>
    <p:sldId id="379" r:id="rId17"/>
    <p:sldId id="380" r:id="rId18"/>
    <p:sldId id="340" r:id="rId19"/>
    <p:sldId id="341" r:id="rId20"/>
    <p:sldId id="343" r:id="rId21"/>
    <p:sldId id="344" r:id="rId22"/>
    <p:sldId id="345" r:id="rId23"/>
    <p:sldId id="346" r:id="rId24"/>
    <p:sldId id="362" r:id="rId25"/>
    <p:sldId id="363" r:id="rId26"/>
    <p:sldId id="352" r:id="rId27"/>
    <p:sldId id="366" r:id="rId28"/>
    <p:sldId id="332" r:id="rId29"/>
    <p:sldId id="354" r:id="rId30"/>
    <p:sldId id="367" r:id="rId31"/>
    <p:sldId id="370" r:id="rId32"/>
    <p:sldId id="371" r:id="rId33"/>
    <p:sldId id="372" r:id="rId34"/>
    <p:sldId id="373" r:id="rId35"/>
    <p:sldId id="374" r:id="rId36"/>
    <p:sldId id="375" r:id="rId37"/>
    <p:sldId id="377" r:id="rId38"/>
    <p:sldId id="333" r:id="rId39"/>
    <p:sldId id="348" r:id="rId40"/>
    <p:sldId id="350" r:id="rId41"/>
    <p:sldId id="351" r:id="rId42"/>
    <p:sldId id="353" r:id="rId43"/>
    <p:sldId id="356" r:id="rId44"/>
    <p:sldId id="355" r:id="rId45"/>
    <p:sldId id="357" r:id="rId46"/>
    <p:sldId id="358" r:id="rId47"/>
    <p:sldId id="359" r:id="rId48"/>
    <p:sldId id="310" r:id="rId49"/>
    <p:sldId id="311" r:id="rId50"/>
    <p:sldId id="342" r:id="rId51"/>
    <p:sldId id="361" r:id="rId52"/>
    <p:sldId id="312" r:id="rId53"/>
    <p:sldId id="323" r:id="rId54"/>
    <p:sldId id="347" r:id="rId55"/>
    <p:sldId id="29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A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0A37E-EEE3-4EE1-84A0-F7F6D5B8F902}" v="22" dt="2023-12-11T12:09:59.41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47" autoAdjust="0"/>
    <p:restoredTop sz="55905" autoAdjust="0"/>
  </p:normalViewPr>
  <p:slideViewPr>
    <p:cSldViewPr snapToGrid="0">
      <p:cViewPr varScale="1">
        <p:scale>
          <a:sx n="48" d="100"/>
          <a:sy n="48" d="100"/>
        </p:scale>
        <p:origin x="1603"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 Sandra" userId="cc8376c2-a3b5-4a4f-8a94-916433d842ab" providerId="ADAL" clId="{4960A37E-EEE3-4EE1-84A0-F7F6D5B8F902}"/>
    <pc:docChg chg="undo custSel delSld modSld sldOrd">
      <pc:chgData name="Pico, Sandra" userId="cc8376c2-a3b5-4a4f-8a94-916433d842ab" providerId="ADAL" clId="{4960A37E-EEE3-4EE1-84A0-F7F6D5B8F902}" dt="2023-12-11T12:14:15.433" v="1036" actId="20577"/>
      <pc:docMkLst>
        <pc:docMk/>
      </pc:docMkLst>
      <pc:sldChg chg="modSp mod">
        <pc:chgData name="Pico, Sandra" userId="cc8376c2-a3b5-4a4f-8a94-916433d842ab" providerId="ADAL" clId="{4960A37E-EEE3-4EE1-84A0-F7F6D5B8F902}" dt="2023-12-11T12:14:15.433" v="1036" actId="20577"/>
        <pc:sldMkLst>
          <pc:docMk/>
          <pc:sldMk cId="3710409344" sldId="324"/>
        </pc:sldMkLst>
        <pc:spChg chg="mod">
          <ac:chgData name="Pico, Sandra" userId="cc8376c2-a3b5-4a4f-8a94-916433d842ab" providerId="ADAL" clId="{4960A37E-EEE3-4EE1-84A0-F7F6D5B8F902}" dt="2023-12-11T12:14:15.433" v="1036" actId="20577"/>
          <ac:spMkLst>
            <pc:docMk/>
            <pc:sldMk cId="3710409344" sldId="324"/>
            <ac:spMk id="3" creationId="{023236AA-01D4-3D5B-5D9B-54B96BC946A6}"/>
          </ac:spMkLst>
        </pc:spChg>
      </pc:sldChg>
      <pc:sldChg chg="modSp mod">
        <pc:chgData name="Pico, Sandra" userId="cc8376c2-a3b5-4a4f-8a94-916433d842ab" providerId="ADAL" clId="{4960A37E-EEE3-4EE1-84A0-F7F6D5B8F902}" dt="2023-12-11T11:22:34.044" v="523" actId="20577"/>
        <pc:sldMkLst>
          <pc:docMk/>
          <pc:sldMk cId="4079022985" sldId="334"/>
        </pc:sldMkLst>
        <pc:spChg chg="mod">
          <ac:chgData name="Pico, Sandra" userId="cc8376c2-a3b5-4a4f-8a94-916433d842ab" providerId="ADAL" clId="{4960A37E-EEE3-4EE1-84A0-F7F6D5B8F902}" dt="2023-12-11T11:22:34.044" v="523" actId="20577"/>
          <ac:spMkLst>
            <pc:docMk/>
            <pc:sldMk cId="4079022985" sldId="334"/>
            <ac:spMk id="10" creationId="{2D326F8A-2ABD-61CB-6C10-EE640A60BFE3}"/>
          </ac:spMkLst>
        </pc:spChg>
      </pc:sldChg>
      <pc:sldChg chg="modSp mod">
        <pc:chgData name="Pico, Sandra" userId="cc8376c2-a3b5-4a4f-8a94-916433d842ab" providerId="ADAL" clId="{4960A37E-EEE3-4EE1-84A0-F7F6D5B8F902}" dt="2023-12-11T11:29:38.648" v="525" actId="1036"/>
        <pc:sldMkLst>
          <pc:docMk/>
          <pc:sldMk cId="3659034111" sldId="339"/>
        </pc:sldMkLst>
        <pc:spChg chg="mod">
          <ac:chgData name="Pico, Sandra" userId="cc8376c2-a3b5-4a4f-8a94-916433d842ab" providerId="ADAL" clId="{4960A37E-EEE3-4EE1-84A0-F7F6D5B8F902}" dt="2023-12-11T11:29:38.648" v="525" actId="1036"/>
          <ac:spMkLst>
            <pc:docMk/>
            <pc:sldMk cId="3659034111" sldId="339"/>
            <ac:spMk id="21" creationId="{3CD0F430-E83C-5B8B-CAA0-B8181F9D3D65}"/>
          </ac:spMkLst>
        </pc:spChg>
      </pc:sldChg>
      <pc:sldChg chg="delSp modSp mod">
        <pc:chgData name="Pico, Sandra" userId="cc8376c2-a3b5-4a4f-8a94-916433d842ab" providerId="ADAL" clId="{4960A37E-EEE3-4EE1-84A0-F7F6D5B8F902}" dt="2023-12-09T13:34:39.624" v="317" actId="1076"/>
        <pc:sldMkLst>
          <pc:docMk/>
          <pc:sldMk cId="343054414" sldId="343"/>
        </pc:sldMkLst>
        <pc:spChg chg="mod">
          <ac:chgData name="Pico, Sandra" userId="cc8376c2-a3b5-4a4f-8a94-916433d842ab" providerId="ADAL" clId="{4960A37E-EEE3-4EE1-84A0-F7F6D5B8F902}" dt="2023-12-09T13:34:39.624" v="317" actId="1076"/>
          <ac:spMkLst>
            <pc:docMk/>
            <pc:sldMk cId="343054414" sldId="343"/>
            <ac:spMk id="6" creationId="{0CF24659-4D40-67C4-F413-CED0F97C19AB}"/>
          </ac:spMkLst>
        </pc:spChg>
        <pc:spChg chg="mod">
          <ac:chgData name="Pico, Sandra" userId="cc8376c2-a3b5-4a4f-8a94-916433d842ab" providerId="ADAL" clId="{4960A37E-EEE3-4EE1-84A0-F7F6D5B8F902}" dt="2023-12-09T13:34:39.624" v="317" actId="1076"/>
          <ac:spMkLst>
            <pc:docMk/>
            <pc:sldMk cId="343054414" sldId="343"/>
            <ac:spMk id="7" creationId="{095A67AA-59E5-9330-726C-A00BBFDE063D}"/>
          </ac:spMkLst>
        </pc:spChg>
        <pc:spChg chg="mod">
          <ac:chgData name="Pico, Sandra" userId="cc8376c2-a3b5-4a4f-8a94-916433d842ab" providerId="ADAL" clId="{4960A37E-EEE3-4EE1-84A0-F7F6D5B8F902}" dt="2023-12-09T13:34:39.624" v="317" actId="1076"/>
          <ac:spMkLst>
            <pc:docMk/>
            <pc:sldMk cId="343054414" sldId="343"/>
            <ac:spMk id="10" creationId="{7848A93B-970F-8F87-1902-5DD869EFD73D}"/>
          </ac:spMkLst>
        </pc:spChg>
        <pc:spChg chg="mod">
          <ac:chgData name="Pico, Sandra" userId="cc8376c2-a3b5-4a4f-8a94-916433d842ab" providerId="ADAL" clId="{4960A37E-EEE3-4EE1-84A0-F7F6D5B8F902}" dt="2023-12-09T13:34:39.624" v="317" actId="1076"/>
          <ac:spMkLst>
            <pc:docMk/>
            <pc:sldMk cId="343054414" sldId="343"/>
            <ac:spMk id="13" creationId="{936EE62A-3620-A2D2-77BB-536B361C6F55}"/>
          </ac:spMkLst>
        </pc:spChg>
        <pc:spChg chg="mod">
          <ac:chgData name="Pico, Sandra" userId="cc8376c2-a3b5-4a4f-8a94-916433d842ab" providerId="ADAL" clId="{4960A37E-EEE3-4EE1-84A0-F7F6D5B8F902}" dt="2023-12-09T13:34:39.624" v="317" actId="1076"/>
          <ac:spMkLst>
            <pc:docMk/>
            <pc:sldMk cId="343054414" sldId="343"/>
            <ac:spMk id="14" creationId="{44C37DC5-B5C5-129D-7F10-ABFE0211A3BC}"/>
          </ac:spMkLst>
        </pc:spChg>
        <pc:spChg chg="mod">
          <ac:chgData name="Pico, Sandra" userId="cc8376c2-a3b5-4a4f-8a94-916433d842ab" providerId="ADAL" clId="{4960A37E-EEE3-4EE1-84A0-F7F6D5B8F902}" dt="2023-12-09T13:34:39.624" v="317" actId="1076"/>
          <ac:spMkLst>
            <pc:docMk/>
            <pc:sldMk cId="343054414" sldId="343"/>
            <ac:spMk id="15" creationId="{AA8D0569-699D-72F3-7DEE-47D0B5A2202F}"/>
          </ac:spMkLst>
        </pc:spChg>
        <pc:spChg chg="del">
          <ac:chgData name="Pico, Sandra" userId="cc8376c2-a3b5-4a4f-8a94-916433d842ab" providerId="ADAL" clId="{4960A37E-EEE3-4EE1-84A0-F7F6D5B8F902}" dt="2023-12-09T13:34:31.028" v="314" actId="478"/>
          <ac:spMkLst>
            <pc:docMk/>
            <pc:sldMk cId="343054414" sldId="343"/>
            <ac:spMk id="16" creationId="{4BF42D04-184F-1B89-3C77-5D7498B33E5F}"/>
          </ac:spMkLst>
        </pc:spChg>
        <pc:spChg chg="del">
          <ac:chgData name="Pico, Sandra" userId="cc8376c2-a3b5-4a4f-8a94-916433d842ab" providerId="ADAL" clId="{4960A37E-EEE3-4EE1-84A0-F7F6D5B8F902}" dt="2023-12-09T13:34:32.435" v="315" actId="478"/>
          <ac:spMkLst>
            <pc:docMk/>
            <pc:sldMk cId="343054414" sldId="343"/>
            <ac:spMk id="17" creationId="{CDC38DA5-EE0F-4B7B-073C-02796154150A}"/>
          </ac:spMkLst>
        </pc:spChg>
      </pc:sldChg>
      <pc:sldChg chg="delSp modSp mod">
        <pc:chgData name="Pico, Sandra" userId="cc8376c2-a3b5-4a4f-8a94-916433d842ab" providerId="ADAL" clId="{4960A37E-EEE3-4EE1-84A0-F7F6D5B8F902}" dt="2023-12-09T13:35:02.565" v="321" actId="1076"/>
        <pc:sldMkLst>
          <pc:docMk/>
          <pc:sldMk cId="1062102632" sldId="344"/>
        </pc:sldMkLst>
        <pc:spChg chg="mod">
          <ac:chgData name="Pico, Sandra" userId="cc8376c2-a3b5-4a4f-8a94-916433d842ab" providerId="ADAL" clId="{4960A37E-EEE3-4EE1-84A0-F7F6D5B8F902}" dt="2023-12-09T13:35:02.565" v="321" actId="1076"/>
          <ac:spMkLst>
            <pc:docMk/>
            <pc:sldMk cId="1062102632" sldId="344"/>
            <ac:spMk id="6" creationId="{0CF24659-4D40-67C4-F413-CED0F97C19AB}"/>
          </ac:spMkLst>
        </pc:spChg>
        <pc:spChg chg="mod">
          <ac:chgData name="Pico, Sandra" userId="cc8376c2-a3b5-4a4f-8a94-916433d842ab" providerId="ADAL" clId="{4960A37E-EEE3-4EE1-84A0-F7F6D5B8F902}" dt="2023-12-09T13:35:02.565" v="321" actId="1076"/>
          <ac:spMkLst>
            <pc:docMk/>
            <pc:sldMk cId="1062102632" sldId="344"/>
            <ac:spMk id="7" creationId="{095A67AA-59E5-9330-726C-A00BBFDE063D}"/>
          </ac:spMkLst>
        </pc:spChg>
        <pc:spChg chg="mod">
          <ac:chgData name="Pico, Sandra" userId="cc8376c2-a3b5-4a4f-8a94-916433d842ab" providerId="ADAL" clId="{4960A37E-EEE3-4EE1-84A0-F7F6D5B8F902}" dt="2023-12-09T13:35:02.565" v="321" actId="1076"/>
          <ac:spMkLst>
            <pc:docMk/>
            <pc:sldMk cId="1062102632" sldId="344"/>
            <ac:spMk id="8" creationId="{B22887CD-54C0-8D96-3A7F-83364A209031}"/>
          </ac:spMkLst>
        </pc:spChg>
        <pc:spChg chg="mod">
          <ac:chgData name="Pico, Sandra" userId="cc8376c2-a3b5-4a4f-8a94-916433d842ab" providerId="ADAL" clId="{4960A37E-EEE3-4EE1-84A0-F7F6D5B8F902}" dt="2023-12-09T13:35:02.565" v="321" actId="1076"/>
          <ac:spMkLst>
            <pc:docMk/>
            <pc:sldMk cId="1062102632" sldId="344"/>
            <ac:spMk id="9" creationId="{99EAEA3F-56B1-4317-B64A-E7474061A2FF}"/>
          </ac:spMkLst>
        </pc:spChg>
        <pc:spChg chg="mod">
          <ac:chgData name="Pico, Sandra" userId="cc8376c2-a3b5-4a4f-8a94-916433d842ab" providerId="ADAL" clId="{4960A37E-EEE3-4EE1-84A0-F7F6D5B8F902}" dt="2023-12-09T13:35:02.565" v="321" actId="1076"/>
          <ac:spMkLst>
            <pc:docMk/>
            <pc:sldMk cId="1062102632" sldId="344"/>
            <ac:spMk id="10" creationId="{7848A93B-970F-8F87-1902-5DD869EFD73D}"/>
          </ac:spMkLst>
        </pc:spChg>
        <pc:spChg chg="mod">
          <ac:chgData name="Pico, Sandra" userId="cc8376c2-a3b5-4a4f-8a94-916433d842ab" providerId="ADAL" clId="{4960A37E-EEE3-4EE1-84A0-F7F6D5B8F902}" dt="2023-12-09T13:35:02.565" v="321" actId="1076"/>
          <ac:spMkLst>
            <pc:docMk/>
            <pc:sldMk cId="1062102632" sldId="344"/>
            <ac:spMk id="12" creationId="{B2F40359-8FCE-4878-B815-DC679287F3A0}"/>
          </ac:spMkLst>
        </pc:spChg>
        <pc:spChg chg="del">
          <ac:chgData name="Pico, Sandra" userId="cc8376c2-a3b5-4a4f-8a94-916433d842ab" providerId="ADAL" clId="{4960A37E-EEE3-4EE1-84A0-F7F6D5B8F902}" dt="2023-12-09T13:34:51.831" v="318" actId="478"/>
          <ac:spMkLst>
            <pc:docMk/>
            <pc:sldMk cId="1062102632" sldId="344"/>
            <ac:spMk id="13" creationId="{936EE62A-3620-A2D2-77BB-536B361C6F55}"/>
          </ac:spMkLst>
        </pc:spChg>
        <pc:spChg chg="mod">
          <ac:chgData name="Pico, Sandra" userId="cc8376c2-a3b5-4a4f-8a94-916433d842ab" providerId="ADAL" clId="{4960A37E-EEE3-4EE1-84A0-F7F6D5B8F902}" dt="2023-12-09T13:35:02.565" v="321" actId="1076"/>
          <ac:spMkLst>
            <pc:docMk/>
            <pc:sldMk cId="1062102632" sldId="344"/>
            <ac:spMk id="14" creationId="{44C37DC5-B5C5-129D-7F10-ABFE0211A3BC}"/>
          </ac:spMkLst>
        </pc:spChg>
        <pc:spChg chg="mod">
          <ac:chgData name="Pico, Sandra" userId="cc8376c2-a3b5-4a4f-8a94-916433d842ab" providerId="ADAL" clId="{4960A37E-EEE3-4EE1-84A0-F7F6D5B8F902}" dt="2023-12-09T13:35:02.565" v="321" actId="1076"/>
          <ac:spMkLst>
            <pc:docMk/>
            <pc:sldMk cId="1062102632" sldId="344"/>
            <ac:spMk id="15" creationId="{AA8D0569-699D-72F3-7DEE-47D0B5A2202F}"/>
          </ac:spMkLst>
        </pc:spChg>
        <pc:spChg chg="mod">
          <ac:chgData name="Pico, Sandra" userId="cc8376c2-a3b5-4a4f-8a94-916433d842ab" providerId="ADAL" clId="{4960A37E-EEE3-4EE1-84A0-F7F6D5B8F902}" dt="2023-12-09T13:35:02.565" v="321" actId="1076"/>
          <ac:spMkLst>
            <pc:docMk/>
            <pc:sldMk cId="1062102632" sldId="344"/>
            <ac:spMk id="16" creationId="{4BF42D04-184F-1B89-3C77-5D7498B33E5F}"/>
          </ac:spMkLst>
        </pc:spChg>
        <pc:spChg chg="del">
          <ac:chgData name="Pico, Sandra" userId="cc8376c2-a3b5-4a4f-8a94-916433d842ab" providerId="ADAL" clId="{4960A37E-EEE3-4EE1-84A0-F7F6D5B8F902}" dt="2023-12-09T13:34:58.044" v="320" actId="478"/>
          <ac:spMkLst>
            <pc:docMk/>
            <pc:sldMk cId="1062102632" sldId="344"/>
            <ac:spMk id="17" creationId="{CDC38DA5-EE0F-4B7B-073C-02796154150A}"/>
          </ac:spMkLst>
        </pc:spChg>
        <pc:spChg chg="mod">
          <ac:chgData name="Pico, Sandra" userId="cc8376c2-a3b5-4a4f-8a94-916433d842ab" providerId="ADAL" clId="{4960A37E-EEE3-4EE1-84A0-F7F6D5B8F902}" dt="2023-12-09T13:35:02.565" v="321" actId="1076"/>
          <ac:spMkLst>
            <pc:docMk/>
            <pc:sldMk cId="1062102632" sldId="344"/>
            <ac:spMk id="19" creationId="{90BF0402-88EB-41DD-ACE7-0A7F96E44981}"/>
          </ac:spMkLst>
        </pc:spChg>
        <pc:picChg chg="mod">
          <ac:chgData name="Pico, Sandra" userId="cc8376c2-a3b5-4a4f-8a94-916433d842ab" providerId="ADAL" clId="{4960A37E-EEE3-4EE1-84A0-F7F6D5B8F902}" dt="2023-12-09T13:35:02.565" v="321" actId="1076"/>
          <ac:picMkLst>
            <pc:docMk/>
            <pc:sldMk cId="1062102632" sldId="344"/>
            <ac:picMk id="11" creationId="{9FC6C023-BFA8-421E-9385-3F03F9615E80}"/>
          </ac:picMkLst>
        </pc:picChg>
        <pc:picChg chg="mod">
          <ac:chgData name="Pico, Sandra" userId="cc8376c2-a3b5-4a4f-8a94-916433d842ab" providerId="ADAL" clId="{4960A37E-EEE3-4EE1-84A0-F7F6D5B8F902}" dt="2023-12-09T13:35:02.565" v="321" actId="1076"/>
          <ac:picMkLst>
            <pc:docMk/>
            <pc:sldMk cId="1062102632" sldId="344"/>
            <ac:picMk id="18" creationId="{3A014EEF-0DA2-4105-A8E9-071FC4351DB5}"/>
          </ac:picMkLst>
        </pc:picChg>
      </pc:sldChg>
      <pc:sldChg chg="delSp modSp mod modNotesTx">
        <pc:chgData name="Pico, Sandra" userId="cc8376c2-a3b5-4a4f-8a94-916433d842ab" providerId="ADAL" clId="{4960A37E-EEE3-4EE1-84A0-F7F6D5B8F902}" dt="2023-12-09T13:35:17.138" v="325" actId="1076"/>
        <pc:sldMkLst>
          <pc:docMk/>
          <pc:sldMk cId="3499481573" sldId="345"/>
        </pc:sldMkLst>
        <pc:spChg chg="mod">
          <ac:chgData name="Pico, Sandra" userId="cc8376c2-a3b5-4a4f-8a94-916433d842ab" providerId="ADAL" clId="{4960A37E-EEE3-4EE1-84A0-F7F6D5B8F902}" dt="2023-12-09T13:35:17.138" v="325" actId="1076"/>
          <ac:spMkLst>
            <pc:docMk/>
            <pc:sldMk cId="3499481573" sldId="345"/>
            <ac:spMk id="6" creationId="{0CF24659-4D40-67C4-F413-CED0F97C19AB}"/>
          </ac:spMkLst>
        </pc:spChg>
        <pc:spChg chg="mod">
          <ac:chgData name="Pico, Sandra" userId="cc8376c2-a3b5-4a4f-8a94-916433d842ab" providerId="ADAL" clId="{4960A37E-EEE3-4EE1-84A0-F7F6D5B8F902}" dt="2023-12-09T13:35:17.138" v="325" actId="1076"/>
          <ac:spMkLst>
            <pc:docMk/>
            <pc:sldMk cId="3499481573" sldId="345"/>
            <ac:spMk id="7" creationId="{095A67AA-59E5-9330-726C-A00BBFDE063D}"/>
          </ac:spMkLst>
        </pc:spChg>
        <pc:spChg chg="mod">
          <ac:chgData name="Pico, Sandra" userId="cc8376c2-a3b5-4a4f-8a94-916433d842ab" providerId="ADAL" clId="{4960A37E-EEE3-4EE1-84A0-F7F6D5B8F902}" dt="2023-12-09T13:35:17.138" v="325" actId="1076"/>
          <ac:spMkLst>
            <pc:docMk/>
            <pc:sldMk cId="3499481573" sldId="345"/>
            <ac:spMk id="8" creationId="{B22887CD-54C0-8D96-3A7F-83364A209031}"/>
          </ac:spMkLst>
        </pc:spChg>
        <pc:spChg chg="mod">
          <ac:chgData name="Pico, Sandra" userId="cc8376c2-a3b5-4a4f-8a94-916433d842ab" providerId="ADAL" clId="{4960A37E-EEE3-4EE1-84A0-F7F6D5B8F902}" dt="2023-12-09T13:35:17.138" v="325" actId="1076"/>
          <ac:spMkLst>
            <pc:docMk/>
            <pc:sldMk cId="3499481573" sldId="345"/>
            <ac:spMk id="9" creationId="{99EAEA3F-56B1-4317-B64A-E7474061A2FF}"/>
          </ac:spMkLst>
        </pc:spChg>
        <pc:spChg chg="mod">
          <ac:chgData name="Pico, Sandra" userId="cc8376c2-a3b5-4a4f-8a94-916433d842ab" providerId="ADAL" clId="{4960A37E-EEE3-4EE1-84A0-F7F6D5B8F902}" dt="2023-12-09T13:35:17.138" v="325" actId="1076"/>
          <ac:spMkLst>
            <pc:docMk/>
            <pc:sldMk cId="3499481573" sldId="345"/>
            <ac:spMk id="10" creationId="{7848A93B-970F-8F87-1902-5DD869EFD73D}"/>
          </ac:spMkLst>
        </pc:spChg>
        <pc:spChg chg="del">
          <ac:chgData name="Pico, Sandra" userId="cc8376c2-a3b5-4a4f-8a94-916433d842ab" providerId="ADAL" clId="{4960A37E-EEE3-4EE1-84A0-F7F6D5B8F902}" dt="2023-12-09T13:35:09.360" v="322" actId="478"/>
          <ac:spMkLst>
            <pc:docMk/>
            <pc:sldMk cId="3499481573" sldId="345"/>
            <ac:spMk id="13" creationId="{936EE62A-3620-A2D2-77BB-536B361C6F55}"/>
          </ac:spMkLst>
        </pc:spChg>
        <pc:spChg chg="mod">
          <ac:chgData name="Pico, Sandra" userId="cc8376c2-a3b5-4a4f-8a94-916433d842ab" providerId="ADAL" clId="{4960A37E-EEE3-4EE1-84A0-F7F6D5B8F902}" dt="2023-12-09T13:35:17.138" v="325" actId="1076"/>
          <ac:spMkLst>
            <pc:docMk/>
            <pc:sldMk cId="3499481573" sldId="345"/>
            <ac:spMk id="14" creationId="{44C37DC5-B5C5-129D-7F10-ABFE0211A3BC}"/>
          </ac:spMkLst>
        </pc:spChg>
        <pc:spChg chg="mod">
          <ac:chgData name="Pico, Sandra" userId="cc8376c2-a3b5-4a4f-8a94-916433d842ab" providerId="ADAL" clId="{4960A37E-EEE3-4EE1-84A0-F7F6D5B8F902}" dt="2023-12-09T13:35:17.138" v="325" actId="1076"/>
          <ac:spMkLst>
            <pc:docMk/>
            <pc:sldMk cId="3499481573" sldId="345"/>
            <ac:spMk id="15" creationId="{AA8D0569-699D-72F3-7DEE-47D0B5A2202F}"/>
          </ac:spMkLst>
        </pc:spChg>
        <pc:spChg chg="mod">
          <ac:chgData name="Pico, Sandra" userId="cc8376c2-a3b5-4a4f-8a94-916433d842ab" providerId="ADAL" clId="{4960A37E-EEE3-4EE1-84A0-F7F6D5B8F902}" dt="2023-12-09T13:35:17.138" v="325" actId="1076"/>
          <ac:spMkLst>
            <pc:docMk/>
            <pc:sldMk cId="3499481573" sldId="345"/>
            <ac:spMk id="16" creationId="{4BF42D04-184F-1B89-3C77-5D7498B33E5F}"/>
          </ac:spMkLst>
        </pc:spChg>
        <pc:spChg chg="del">
          <ac:chgData name="Pico, Sandra" userId="cc8376c2-a3b5-4a4f-8a94-916433d842ab" providerId="ADAL" clId="{4960A37E-EEE3-4EE1-84A0-F7F6D5B8F902}" dt="2023-12-09T13:35:12.816" v="324" actId="478"/>
          <ac:spMkLst>
            <pc:docMk/>
            <pc:sldMk cId="3499481573" sldId="345"/>
            <ac:spMk id="17" creationId="{CDC38DA5-EE0F-4B7B-073C-02796154150A}"/>
          </ac:spMkLst>
        </pc:spChg>
        <pc:spChg chg="mod">
          <ac:chgData name="Pico, Sandra" userId="cc8376c2-a3b5-4a4f-8a94-916433d842ab" providerId="ADAL" clId="{4960A37E-EEE3-4EE1-84A0-F7F6D5B8F902}" dt="2023-12-09T13:35:17.138" v="325" actId="1076"/>
          <ac:spMkLst>
            <pc:docMk/>
            <pc:sldMk cId="3499481573" sldId="345"/>
            <ac:spMk id="23" creationId="{F3466FCE-F293-BA43-8AA3-223118ECE0CC}"/>
          </ac:spMkLst>
        </pc:spChg>
        <pc:picChg chg="mod">
          <ac:chgData name="Pico, Sandra" userId="cc8376c2-a3b5-4a4f-8a94-916433d842ab" providerId="ADAL" clId="{4960A37E-EEE3-4EE1-84A0-F7F6D5B8F902}" dt="2023-12-09T13:35:17.138" v="325" actId="1076"/>
          <ac:picMkLst>
            <pc:docMk/>
            <pc:sldMk cId="3499481573" sldId="345"/>
            <ac:picMk id="22" creationId="{780C44B0-24CB-0E46-8E63-78BE71121DDA}"/>
          </ac:picMkLst>
        </pc:picChg>
      </pc:sldChg>
      <pc:sldChg chg="delSp modSp mod modNotesTx">
        <pc:chgData name="Pico, Sandra" userId="cc8376c2-a3b5-4a4f-8a94-916433d842ab" providerId="ADAL" clId="{4960A37E-EEE3-4EE1-84A0-F7F6D5B8F902}" dt="2023-12-09T13:35:33.519" v="332" actId="1076"/>
        <pc:sldMkLst>
          <pc:docMk/>
          <pc:sldMk cId="3347902699" sldId="346"/>
        </pc:sldMkLst>
        <pc:spChg chg="del mod">
          <ac:chgData name="Pico, Sandra" userId="cc8376c2-a3b5-4a4f-8a94-916433d842ab" providerId="ADAL" clId="{4960A37E-EEE3-4EE1-84A0-F7F6D5B8F902}" dt="2023-12-09T13:35:29.304" v="331" actId="478"/>
          <ac:spMkLst>
            <pc:docMk/>
            <pc:sldMk cId="3347902699" sldId="346"/>
            <ac:spMk id="2" creationId="{09B544AA-6CBE-C860-FF07-F633A953C0D8}"/>
          </ac:spMkLst>
        </pc:spChg>
        <pc:spChg chg="mod">
          <ac:chgData name="Pico, Sandra" userId="cc8376c2-a3b5-4a4f-8a94-916433d842ab" providerId="ADAL" clId="{4960A37E-EEE3-4EE1-84A0-F7F6D5B8F902}" dt="2023-12-09T13:35:33.519" v="332" actId="1076"/>
          <ac:spMkLst>
            <pc:docMk/>
            <pc:sldMk cId="3347902699" sldId="346"/>
            <ac:spMk id="6" creationId="{0CF24659-4D40-67C4-F413-CED0F97C19AB}"/>
          </ac:spMkLst>
        </pc:spChg>
        <pc:spChg chg="mod">
          <ac:chgData name="Pico, Sandra" userId="cc8376c2-a3b5-4a4f-8a94-916433d842ab" providerId="ADAL" clId="{4960A37E-EEE3-4EE1-84A0-F7F6D5B8F902}" dt="2023-12-09T13:35:33.519" v="332" actId="1076"/>
          <ac:spMkLst>
            <pc:docMk/>
            <pc:sldMk cId="3347902699" sldId="346"/>
            <ac:spMk id="7" creationId="{095A67AA-59E5-9330-726C-A00BBFDE063D}"/>
          </ac:spMkLst>
        </pc:spChg>
        <pc:spChg chg="mod">
          <ac:chgData name="Pico, Sandra" userId="cc8376c2-a3b5-4a4f-8a94-916433d842ab" providerId="ADAL" clId="{4960A37E-EEE3-4EE1-84A0-F7F6D5B8F902}" dt="2023-12-09T13:35:33.519" v="332" actId="1076"/>
          <ac:spMkLst>
            <pc:docMk/>
            <pc:sldMk cId="3347902699" sldId="346"/>
            <ac:spMk id="8" creationId="{B22887CD-54C0-8D96-3A7F-83364A209031}"/>
          </ac:spMkLst>
        </pc:spChg>
        <pc:spChg chg="mod">
          <ac:chgData name="Pico, Sandra" userId="cc8376c2-a3b5-4a4f-8a94-916433d842ab" providerId="ADAL" clId="{4960A37E-EEE3-4EE1-84A0-F7F6D5B8F902}" dt="2023-12-09T13:35:33.519" v="332" actId="1076"/>
          <ac:spMkLst>
            <pc:docMk/>
            <pc:sldMk cId="3347902699" sldId="346"/>
            <ac:spMk id="9" creationId="{99EAEA3F-56B1-4317-B64A-E7474061A2FF}"/>
          </ac:spMkLst>
        </pc:spChg>
        <pc:spChg chg="mod">
          <ac:chgData name="Pico, Sandra" userId="cc8376c2-a3b5-4a4f-8a94-916433d842ab" providerId="ADAL" clId="{4960A37E-EEE3-4EE1-84A0-F7F6D5B8F902}" dt="2023-12-09T13:35:33.519" v="332" actId="1076"/>
          <ac:spMkLst>
            <pc:docMk/>
            <pc:sldMk cId="3347902699" sldId="346"/>
            <ac:spMk id="10" creationId="{7848A93B-970F-8F87-1902-5DD869EFD73D}"/>
          </ac:spMkLst>
        </pc:spChg>
        <pc:spChg chg="mod">
          <ac:chgData name="Pico, Sandra" userId="cc8376c2-a3b5-4a4f-8a94-916433d842ab" providerId="ADAL" clId="{4960A37E-EEE3-4EE1-84A0-F7F6D5B8F902}" dt="2023-12-09T13:35:33.519" v="332" actId="1076"/>
          <ac:spMkLst>
            <pc:docMk/>
            <pc:sldMk cId="3347902699" sldId="346"/>
            <ac:spMk id="12" creationId="{DBDD833E-5876-4FF2-A9D3-6F1FCA1428BC}"/>
          </ac:spMkLst>
        </pc:spChg>
        <pc:spChg chg="del mod">
          <ac:chgData name="Pico, Sandra" userId="cc8376c2-a3b5-4a4f-8a94-916433d842ab" providerId="ADAL" clId="{4960A37E-EEE3-4EE1-84A0-F7F6D5B8F902}" dt="2023-12-09T13:35:22.386" v="327" actId="478"/>
          <ac:spMkLst>
            <pc:docMk/>
            <pc:sldMk cId="3347902699" sldId="346"/>
            <ac:spMk id="13" creationId="{936EE62A-3620-A2D2-77BB-536B361C6F55}"/>
          </ac:spMkLst>
        </pc:spChg>
        <pc:spChg chg="mod">
          <ac:chgData name="Pico, Sandra" userId="cc8376c2-a3b5-4a4f-8a94-916433d842ab" providerId="ADAL" clId="{4960A37E-EEE3-4EE1-84A0-F7F6D5B8F902}" dt="2023-12-09T13:35:33.519" v="332" actId="1076"/>
          <ac:spMkLst>
            <pc:docMk/>
            <pc:sldMk cId="3347902699" sldId="346"/>
            <ac:spMk id="14" creationId="{44C37DC5-B5C5-129D-7F10-ABFE0211A3BC}"/>
          </ac:spMkLst>
        </pc:spChg>
        <pc:spChg chg="mod">
          <ac:chgData name="Pico, Sandra" userId="cc8376c2-a3b5-4a4f-8a94-916433d842ab" providerId="ADAL" clId="{4960A37E-EEE3-4EE1-84A0-F7F6D5B8F902}" dt="2023-12-09T13:35:33.519" v="332" actId="1076"/>
          <ac:spMkLst>
            <pc:docMk/>
            <pc:sldMk cId="3347902699" sldId="346"/>
            <ac:spMk id="15" creationId="{AA8D0569-699D-72F3-7DEE-47D0B5A2202F}"/>
          </ac:spMkLst>
        </pc:spChg>
        <pc:spChg chg="mod">
          <ac:chgData name="Pico, Sandra" userId="cc8376c2-a3b5-4a4f-8a94-916433d842ab" providerId="ADAL" clId="{4960A37E-EEE3-4EE1-84A0-F7F6D5B8F902}" dt="2023-12-09T13:35:33.519" v="332" actId="1076"/>
          <ac:spMkLst>
            <pc:docMk/>
            <pc:sldMk cId="3347902699" sldId="346"/>
            <ac:spMk id="16" creationId="{4BF42D04-184F-1B89-3C77-5D7498B33E5F}"/>
          </ac:spMkLst>
        </pc:spChg>
        <pc:spChg chg="del">
          <ac:chgData name="Pico, Sandra" userId="cc8376c2-a3b5-4a4f-8a94-916433d842ab" providerId="ADAL" clId="{4960A37E-EEE3-4EE1-84A0-F7F6D5B8F902}" dt="2023-12-09T13:35:27.228" v="329" actId="478"/>
          <ac:spMkLst>
            <pc:docMk/>
            <pc:sldMk cId="3347902699" sldId="346"/>
            <ac:spMk id="17" creationId="{CDC38DA5-EE0F-4B7B-073C-02796154150A}"/>
          </ac:spMkLst>
        </pc:spChg>
        <pc:picChg chg="mod">
          <ac:chgData name="Pico, Sandra" userId="cc8376c2-a3b5-4a4f-8a94-916433d842ab" providerId="ADAL" clId="{4960A37E-EEE3-4EE1-84A0-F7F6D5B8F902}" dt="2023-12-09T13:35:33.519" v="332" actId="1076"/>
          <ac:picMkLst>
            <pc:docMk/>
            <pc:sldMk cId="3347902699" sldId="346"/>
            <ac:picMk id="11" creationId="{E47B1402-F1F5-4E3F-9CBE-350AA58DA942}"/>
          </ac:picMkLst>
        </pc:picChg>
      </pc:sldChg>
      <pc:sldChg chg="delSp modSp mod ord modNotesTx">
        <pc:chgData name="Pico, Sandra" userId="cc8376c2-a3b5-4a4f-8a94-916433d842ab" providerId="ADAL" clId="{4960A37E-EEE3-4EE1-84A0-F7F6D5B8F902}" dt="2023-12-09T13:37:09.114" v="375" actId="14100"/>
        <pc:sldMkLst>
          <pc:docMk/>
          <pc:sldMk cId="3648649182" sldId="352"/>
        </pc:sldMkLst>
        <pc:spChg chg="mod">
          <ac:chgData name="Pico, Sandra" userId="cc8376c2-a3b5-4a4f-8a94-916433d842ab" providerId="ADAL" clId="{4960A37E-EEE3-4EE1-84A0-F7F6D5B8F902}" dt="2023-12-09T13:37:01.758" v="372" actId="1076"/>
          <ac:spMkLst>
            <pc:docMk/>
            <pc:sldMk cId="3648649182" sldId="352"/>
            <ac:spMk id="2" creationId="{09B544AA-6CBE-C860-FF07-F633A953C0D8}"/>
          </ac:spMkLst>
        </pc:spChg>
        <pc:spChg chg="mod">
          <ac:chgData name="Pico, Sandra" userId="cc8376c2-a3b5-4a4f-8a94-916433d842ab" providerId="ADAL" clId="{4960A37E-EEE3-4EE1-84A0-F7F6D5B8F902}" dt="2023-12-09T13:37:01.758" v="372" actId="1076"/>
          <ac:spMkLst>
            <pc:docMk/>
            <pc:sldMk cId="3648649182" sldId="352"/>
            <ac:spMk id="6" creationId="{0CF24659-4D40-67C4-F413-CED0F97C19AB}"/>
          </ac:spMkLst>
        </pc:spChg>
        <pc:spChg chg="mod">
          <ac:chgData name="Pico, Sandra" userId="cc8376c2-a3b5-4a4f-8a94-916433d842ab" providerId="ADAL" clId="{4960A37E-EEE3-4EE1-84A0-F7F6D5B8F902}" dt="2023-12-09T13:37:01.758" v="372" actId="1076"/>
          <ac:spMkLst>
            <pc:docMk/>
            <pc:sldMk cId="3648649182" sldId="352"/>
            <ac:spMk id="7" creationId="{095A67AA-59E5-9330-726C-A00BBFDE063D}"/>
          </ac:spMkLst>
        </pc:spChg>
        <pc:spChg chg="mod">
          <ac:chgData name="Pico, Sandra" userId="cc8376c2-a3b5-4a4f-8a94-916433d842ab" providerId="ADAL" clId="{4960A37E-EEE3-4EE1-84A0-F7F6D5B8F902}" dt="2023-12-09T13:37:09.114" v="375" actId="14100"/>
          <ac:spMkLst>
            <pc:docMk/>
            <pc:sldMk cId="3648649182" sldId="352"/>
            <ac:spMk id="8" creationId="{B22887CD-54C0-8D96-3A7F-83364A209031}"/>
          </ac:spMkLst>
        </pc:spChg>
        <pc:spChg chg="mod">
          <ac:chgData name="Pico, Sandra" userId="cc8376c2-a3b5-4a4f-8a94-916433d842ab" providerId="ADAL" clId="{4960A37E-EEE3-4EE1-84A0-F7F6D5B8F902}" dt="2023-12-09T13:37:01.758" v="372" actId="1076"/>
          <ac:spMkLst>
            <pc:docMk/>
            <pc:sldMk cId="3648649182" sldId="352"/>
            <ac:spMk id="9" creationId="{99EAEA3F-56B1-4317-B64A-E7474061A2FF}"/>
          </ac:spMkLst>
        </pc:spChg>
        <pc:spChg chg="mod">
          <ac:chgData name="Pico, Sandra" userId="cc8376c2-a3b5-4a4f-8a94-916433d842ab" providerId="ADAL" clId="{4960A37E-EEE3-4EE1-84A0-F7F6D5B8F902}" dt="2023-12-09T13:37:01.758" v="372" actId="1076"/>
          <ac:spMkLst>
            <pc:docMk/>
            <pc:sldMk cId="3648649182" sldId="352"/>
            <ac:spMk id="10" creationId="{7848A93B-970F-8F87-1902-5DD869EFD73D}"/>
          </ac:spMkLst>
        </pc:spChg>
        <pc:spChg chg="mod">
          <ac:chgData name="Pico, Sandra" userId="cc8376c2-a3b5-4a4f-8a94-916433d842ab" providerId="ADAL" clId="{4960A37E-EEE3-4EE1-84A0-F7F6D5B8F902}" dt="2023-12-09T13:37:01.758" v="372" actId="1076"/>
          <ac:spMkLst>
            <pc:docMk/>
            <pc:sldMk cId="3648649182" sldId="352"/>
            <ac:spMk id="13" creationId="{936EE62A-3620-A2D2-77BB-536B361C6F55}"/>
          </ac:spMkLst>
        </pc:spChg>
        <pc:spChg chg="mod">
          <ac:chgData name="Pico, Sandra" userId="cc8376c2-a3b5-4a4f-8a94-916433d842ab" providerId="ADAL" clId="{4960A37E-EEE3-4EE1-84A0-F7F6D5B8F902}" dt="2023-12-09T13:37:01.758" v="372" actId="1076"/>
          <ac:spMkLst>
            <pc:docMk/>
            <pc:sldMk cId="3648649182" sldId="352"/>
            <ac:spMk id="14" creationId="{44C37DC5-B5C5-129D-7F10-ABFE0211A3BC}"/>
          </ac:spMkLst>
        </pc:spChg>
        <pc:spChg chg="mod">
          <ac:chgData name="Pico, Sandra" userId="cc8376c2-a3b5-4a4f-8a94-916433d842ab" providerId="ADAL" clId="{4960A37E-EEE3-4EE1-84A0-F7F6D5B8F902}" dt="2023-12-09T13:37:01.758" v="372" actId="1076"/>
          <ac:spMkLst>
            <pc:docMk/>
            <pc:sldMk cId="3648649182" sldId="352"/>
            <ac:spMk id="15" creationId="{AA8D0569-699D-72F3-7DEE-47D0B5A2202F}"/>
          </ac:spMkLst>
        </pc:spChg>
        <pc:spChg chg="del">
          <ac:chgData name="Pico, Sandra" userId="cc8376c2-a3b5-4a4f-8a94-916433d842ab" providerId="ADAL" clId="{4960A37E-EEE3-4EE1-84A0-F7F6D5B8F902}" dt="2023-12-09T13:36:49.473" v="366" actId="478"/>
          <ac:spMkLst>
            <pc:docMk/>
            <pc:sldMk cId="3648649182" sldId="352"/>
            <ac:spMk id="16" creationId="{4BF42D04-184F-1B89-3C77-5D7498B33E5F}"/>
          </ac:spMkLst>
        </pc:spChg>
        <pc:spChg chg="del">
          <ac:chgData name="Pico, Sandra" userId="cc8376c2-a3b5-4a4f-8a94-916433d842ab" providerId="ADAL" clId="{4960A37E-EEE3-4EE1-84A0-F7F6D5B8F902}" dt="2023-12-09T13:36:50.531" v="367" actId="478"/>
          <ac:spMkLst>
            <pc:docMk/>
            <pc:sldMk cId="3648649182" sldId="352"/>
            <ac:spMk id="17" creationId="{CDC38DA5-EE0F-4B7B-073C-02796154150A}"/>
          </ac:spMkLst>
        </pc:spChg>
        <pc:spChg chg="mod">
          <ac:chgData name="Pico, Sandra" userId="cc8376c2-a3b5-4a4f-8a94-916433d842ab" providerId="ADAL" clId="{4960A37E-EEE3-4EE1-84A0-F7F6D5B8F902}" dt="2023-12-09T13:37:01.758" v="372" actId="1076"/>
          <ac:spMkLst>
            <pc:docMk/>
            <pc:sldMk cId="3648649182" sldId="352"/>
            <ac:spMk id="20" creationId="{520DE72F-A1DB-4653-A7DB-7615A9ECAE78}"/>
          </ac:spMkLst>
        </pc:spChg>
        <pc:picChg chg="mod">
          <ac:chgData name="Pico, Sandra" userId="cc8376c2-a3b5-4a4f-8a94-916433d842ab" providerId="ADAL" clId="{4960A37E-EEE3-4EE1-84A0-F7F6D5B8F902}" dt="2023-12-09T13:37:01.758" v="372" actId="1076"/>
          <ac:picMkLst>
            <pc:docMk/>
            <pc:sldMk cId="3648649182" sldId="352"/>
            <ac:picMk id="19" creationId="{BF3E5731-19CC-406A-AF43-E342E24C7F23}"/>
          </ac:picMkLst>
        </pc:picChg>
      </pc:sldChg>
      <pc:sldChg chg="modNotesTx">
        <pc:chgData name="Pico, Sandra" userId="cc8376c2-a3b5-4a4f-8a94-916433d842ab" providerId="ADAL" clId="{4960A37E-EEE3-4EE1-84A0-F7F6D5B8F902}" dt="2023-12-09T13:44:16.104" v="481" actId="20577"/>
        <pc:sldMkLst>
          <pc:docMk/>
          <pc:sldMk cId="1724009245" sldId="356"/>
        </pc:sldMkLst>
      </pc:sldChg>
      <pc:sldChg chg="addSp delSp modSp mod modNotesTx">
        <pc:chgData name="Pico, Sandra" userId="cc8376c2-a3b5-4a4f-8a94-916433d842ab" providerId="ADAL" clId="{4960A37E-EEE3-4EE1-84A0-F7F6D5B8F902}" dt="2023-12-11T12:11:54.882" v="1013" actId="20577"/>
        <pc:sldMkLst>
          <pc:docMk/>
          <pc:sldMk cId="1670338505" sldId="358"/>
        </pc:sldMkLst>
        <pc:spChg chg="mod">
          <ac:chgData name="Pico, Sandra" userId="cc8376c2-a3b5-4a4f-8a94-916433d842ab" providerId="ADAL" clId="{4960A37E-EEE3-4EE1-84A0-F7F6D5B8F902}" dt="2023-12-11T12:08:40.719" v="581" actId="14100"/>
          <ac:spMkLst>
            <pc:docMk/>
            <pc:sldMk cId="1670338505" sldId="358"/>
            <ac:spMk id="7" creationId="{514C4256-7E6A-CE5E-EA4B-2152C2C0EF3B}"/>
          </ac:spMkLst>
        </pc:spChg>
        <pc:spChg chg="add mod">
          <ac:chgData name="Pico, Sandra" userId="cc8376c2-a3b5-4a4f-8a94-916433d842ab" providerId="ADAL" clId="{4960A37E-EEE3-4EE1-84A0-F7F6D5B8F902}" dt="2023-12-11T12:09:50.791" v="755" actId="123"/>
          <ac:spMkLst>
            <pc:docMk/>
            <pc:sldMk cId="1670338505" sldId="358"/>
            <ac:spMk id="8" creationId="{9BA842CF-98CE-D2A4-E489-E6A606D6ECAF}"/>
          </ac:spMkLst>
        </pc:spChg>
        <pc:spChg chg="add mod">
          <ac:chgData name="Pico, Sandra" userId="cc8376c2-a3b5-4a4f-8a94-916433d842ab" providerId="ADAL" clId="{4960A37E-EEE3-4EE1-84A0-F7F6D5B8F902}" dt="2023-12-11T12:11:10.302" v="953" actId="20577"/>
          <ac:spMkLst>
            <pc:docMk/>
            <pc:sldMk cId="1670338505" sldId="358"/>
            <ac:spMk id="9" creationId="{41226F7C-CAB5-45BB-5700-CE5BB23C54DE}"/>
          </ac:spMkLst>
        </pc:spChg>
        <pc:spChg chg="add mod">
          <ac:chgData name="Pico, Sandra" userId="cc8376c2-a3b5-4a4f-8a94-916433d842ab" providerId="ADAL" clId="{4960A37E-EEE3-4EE1-84A0-F7F6D5B8F902}" dt="2023-12-11T12:10:09.232" v="771" actId="20577"/>
          <ac:spMkLst>
            <pc:docMk/>
            <pc:sldMk cId="1670338505" sldId="358"/>
            <ac:spMk id="10" creationId="{46E3AA85-3A6B-77EE-CDEB-FDB488A3523C}"/>
          </ac:spMkLst>
        </pc:spChg>
        <pc:spChg chg="mod">
          <ac:chgData name="Pico, Sandra" userId="cc8376c2-a3b5-4a4f-8a94-916433d842ab" providerId="ADAL" clId="{4960A37E-EEE3-4EE1-84A0-F7F6D5B8F902}" dt="2023-12-11T12:08:46.013" v="583" actId="14100"/>
          <ac:spMkLst>
            <pc:docMk/>
            <pc:sldMk cId="1670338505" sldId="358"/>
            <ac:spMk id="16" creationId="{330C8940-BE59-02D6-036D-88DA029991EA}"/>
          </ac:spMkLst>
        </pc:spChg>
        <pc:picChg chg="del">
          <ac:chgData name="Pico, Sandra" userId="cc8376c2-a3b5-4a4f-8a94-916433d842ab" providerId="ADAL" clId="{4960A37E-EEE3-4EE1-84A0-F7F6D5B8F902}" dt="2023-12-11T12:08:57.481" v="590" actId="478"/>
          <ac:picMkLst>
            <pc:docMk/>
            <pc:sldMk cId="1670338505" sldId="358"/>
            <ac:picMk id="4" creationId="{9E9DD24C-6411-4B46-CD83-F2E1C831B3A9}"/>
          </ac:picMkLst>
        </pc:picChg>
        <pc:picChg chg="mod">
          <ac:chgData name="Pico, Sandra" userId="cc8376c2-a3b5-4a4f-8a94-916433d842ab" providerId="ADAL" clId="{4960A37E-EEE3-4EE1-84A0-F7F6D5B8F902}" dt="2023-12-11T12:10:14.468" v="772" actId="1076"/>
          <ac:picMkLst>
            <pc:docMk/>
            <pc:sldMk cId="1670338505" sldId="358"/>
            <ac:picMk id="18" creationId="{2BC7F2DD-7CE4-E254-AB64-BC9EE350260E}"/>
          </ac:picMkLst>
        </pc:picChg>
        <pc:picChg chg="mod">
          <ac:chgData name="Pico, Sandra" userId="cc8376c2-a3b5-4a4f-8a94-916433d842ab" providerId="ADAL" clId="{4960A37E-EEE3-4EE1-84A0-F7F6D5B8F902}" dt="2023-12-11T12:09:46.621" v="753" actId="1076"/>
          <ac:picMkLst>
            <pc:docMk/>
            <pc:sldMk cId="1670338505" sldId="358"/>
            <ac:picMk id="20" creationId="{F9107339-6E1A-0799-CDDC-0898B12A2D89}"/>
          </ac:picMkLst>
        </pc:picChg>
        <pc:picChg chg="mod">
          <ac:chgData name="Pico, Sandra" userId="cc8376c2-a3b5-4a4f-8a94-916433d842ab" providerId="ADAL" clId="{4960A37E-EEE3-4EE1-84A0-F7F6D5B8F902}" dt="2023-12-11T12:08:38.433" v="580" actId="1076"/>
          <ac:picMkLst>
            <pc:docMk/>
            <pc:sldMk cId="1670338505" sldId="358"/>
            <ac:picMk id="22" creationId="{C3EC50A6-DFF1-AC12-2D9A-E788EE5C0F56}"/>
          </ac:picMkLst>
        </pc:picChg>
      </pc:sldChg>
      <pc:sldChg chg="delSp modSp mod">
        <pc:chgData name="Pico, Sandra" userId="cc8376c2-a3b5-4a4f-8a94-916433d842ab" providerId="ADAL" clId="{4960A37E-EEE3-4EE1-84A0-F7F6D5B8F902}" dt="2023-12-09T13:36:03.946" v="350" actId="1076"/>
        <pc:sldMkLst>
          <pc:docMk/>
          <pc:sldMk cId="3992888197" sldId="362"/>
        </pc:sldMkLst>
        <pc:spChg chg="mod">
          <ac:chgData name="Pico, Sandra" userId="cc8376c2-a3b5-4a4f-8a94-916433d842ab" providerId="ADAL" clId="{4960A37E-EEE3-4EE1-84A0-F7F6D5B8F902}" dt="2023-12-09T13:36:03.946" v="350" actId="1076"/>
          <ac:spMkLst>
            <pc:docMk/>
            <pc:sldMk cId="3992888197" sldId="362"/>
            <ac:spMk id="2" creationId="{09B544AA-6CBE-C860-FF07-F633A953C0D8}"/>
          </ac:spMkLst>
        </pc:spChg>
        <pc:spChg chg="mod">
          <ac:chgData name="Pico, Sandra" userId="cc8376c2-a3b5-4a4f-8a94-916433d842ab" providerId="ADAL" clId="{4960A37E-EEE3-4EE1-84A0-F7F6D5B8F902}" dt="2023-12-09T13:36:03.946" v="350" actId="1076"/>
          <ac:spMkLst>
            <pc:docMk/>
            <pc:sldMk cId="3992888197" sldId="362"/>
            <ac:spMk id="6" creationId="{0CF24659-4D40-67C4-F413-CED0F97C19AB}"/>
          </ac:spMkLst>
        </pc:spChg>
        <pc:spChg chg="mod">
          <ac:chgData name="Pico, Sandra" userId="cc8376c2-a3b5-4a4f-8a94-916433d842ab" providerId="ADAL" clId="{4960A37E-EEE3-4EE1-84A0-F7F6D5B8F902}" dt="2023-12-09T13:36:03.946" v="350" actId="1076"/>
          <ac:spMkLst>
            <pc:docMk/>
            <pc:sldMk cId="3992888197" sldId="362"/>
            <ac:spMk id="7" creationId="{095A67AA-59E5-9330-726C-A00BBFDE063D}"/>
          </ac:spMkLst>
        </pc:spChg>
        <pc:spChg chg="mod">
          <ac:chgData name="Pico, Sandra" userId="cc8376c2-a3b5-4a4f-8a94-916433d842ab" providerId="ADAL" clId="{4960A37E-EEE3-4EE1-84A0-F7F6D5B8F902}" dt="2023-12-09T13:36:03.946" v="350" actId="1076"/>
          <ac:spMkLst>
            <pc:docMk/>
            <pc:sldMk cId="3992888197" sldId="362"/>
            <ac:spMk id="8" creationId="{B22887CD-54C0-8D96-3A7F-83364A209031}"/>
          </ac:spMkLst>
        </pc:spChg>
        <pc:spChg chg="mod">
          <ac:chgData name="Pico, Sandra" userId="cc8376c2-a3b5-4a4f-8a94-916433d842ab" providerId="ADAL" clId="{4960A37E-EEE3-4EE1-84A0-F7F6D5B8F902}" dt="2023-12-09T13:36:03.946" v="350" actId="1076"/>
          <ac:spMkLst>
            <pc:docMk/>
            <pc:sldMk cId="3992888197" sldId="362"/>
            <ac:spMk id="9" creationId="{99EAEA3F-56B1-4317-B64A-E7474061A2FF}"/>
          </ac:spMkLst>
        </pc:spChg>
        <pc:spChg chg="mod">
          <ac:chgData name="Pico, Sandra" userId="cc8376c2-a3b5-4a4f-8a94-916433d842ab" providerId="ADAL" clId="{4960A37E-EEE3-4EE1-84A0-F7F6D5B8F902}" dt="2023-12-09T13:36:03.946" v="350" actId="1076"/>
          <ac:spMkLst>
            <pc:docMk/>
            <pc:sldMk cId="3992888197" sldId="362"/>
            <ac:spMk id="10" creationId="{7848A93B-970F-8F87-1902-5DD869EFD73D}"/>
          </ac:spMkLst>
        </pc:spChg>
        <pc:spChg chg="mod">
          <ac:chgData name="Pico, Sandra" userId="cc8376c2-a3b5-4a4f-8a94-916433d842ab" providerId="ADAL" clId="{4960A37E-EEE3-4EE1-84A0-F7F6D5B8F902}" dt="2023-12-09T13:36:03.946" v="350" actId="1076"/>
          <ac:spMkLst>
            <pc:docMk/>
            <pc:sldMk cId="3992888197" sldId="362"/>
            <ac:spMk id="12" creationId="{FE2242D4-1415-0B3F-A4B3-9CEB0639A86C}"/>
          </ac:spMkLst>
        </pc:spChg>
        <pc:spChg chg="del">
          <ac:chgData name="Pico, Sandra" userId="cc8376c2-a3b5-4a4f-8a94-916433d842ab" providerId="ADAL" clId="{4960A37E-EEE3-4EE1-84A0-F7F6D5B8F902}" dt="2023-12-09T13:35:59.104" v="349" actId="478"/>
          <ac:spMkLst>
            <pc:docMk/>
            <pc:sldMk cId="3992888197" sldId="362"/>
            <ac:spMk id="13" creationId="{936EE62A-3620-A2D2-77BB-536B361C6F55}"/>
          </ac:spMkLst>
        </pc:spChg>
        <pc:spChg chg="mod">
          <ac:chgData name="Pico, Sandra" userId="cc8376c2-a3b5-4a4f-8a94-916433d842ab" providerId="ADAL" clId="{4960A37E-EEE3-4EE1-84A0-F7F6D5B8F902}" dt="2023-12-09T13:36:03.946" v="350" actId="1076"/>
          <ac:spMkLst>
            <pc:docMk/>
            <pc:sldMk cId="3992888197" sldId="362"/>
            <ac:spMk id="14" creationId="{44C37DC5-B5C5-129D-7F10-ABFE0211A3BC}"/>
          </ac:spMkLst>
        </pc:spChg>
        <pc:spChg chg="mod">
          <ac:chgData name="Pico, Sandra" userId="cc8376c2-a3b5-4a4f-8a94-916433d842ab" providerId="ADAL" clId="{4960A37E-EEE3-4EE1-84A0-F7F6D5B8F902}" dt="2023-12-09T13:36:03.946" v="350" actId="1076"/>
          <ac:spMkLst>
            <pc:docMk/>
            <pc:sldMk cId="3992888197" sldId="362"/>
            <ac:spMk id="15" creationId="{AA8D0569-699D-72F3-7DEE-47D0B5A2202F}"/>
          </ac:spMkLst>
        </pc:spChg>
        <pc:spChg chg="mod">
          <ac:chgData name="Pico, Sandra" userId="cc8376c2-a3b5-4a4f-8a94-916433d842ab" providerId="ADAL" clId="{4960A37E-EEE3-4EE1-84A0-F7F6D5B8F902}" dt="2023-12-09T13:36:03.946" v="350" actId="1076"/>
          <ac:spMkLst>
            <pc:docMk/>
            <pc:sldMk cId="3992888197" sldId="362"/>
            <ac:spMk id="16" creationId="{4BF42D04-184F-1B89-3C77-5D7498B33E5F}"/>
          </ac:spMkLst>
        </pc:spChg>
        <pc:spChg chg="del">
          <ac:chgData name="Pico, Sandra" userId="cc8376c2-a3b5-4a4f-8a94-916433d842ab" providerId="ADAL" clId="{4960A37E-EEE3-4EE1-84A0-F7F6D5B8F902}" dt="2023-12-09T13:35:51.869" v="337" actId="478"/>
          <ac:spMkLst>
            <pc:docMk/>
            <pc:sldMk cId="3992888197" sldId="362"/>
            <ac:spMk id="17" creationId="{CDC38DA5-EE0F-4B7B-073C-02796154150A}"/>
          </ac:spMkLst>
        </pc:spChg>
        <pc:picChg chg="mod">
          <ac:chgData name="Pico, Sandra" userId="cc8376c2-a3b5-4a4f-8a94-916433d842ab" providerId="ADAL" clId="{4960A37E-EEE3-4EE1-84A0-F7F6D5B8F902}" dt="2023-12-09T13:36:03.946" v="350" actId="1076"/>
          <ac:picMkLst>
            <pc:docMk/>
            <pc:sldMk cId="3992888197" sldId="362"/>
            <ac:picMk id="11" creationId="{89F4225D-E527-627A-7FB0-BAEED26247C6}"/>
          </ac:picMkLst>
        </pc:picChg>
      </pc:sldChg>
      <pc:sldChg chg="delSp modSp mod">
        <pc:chgData name="Pico, Sandra" userId="cc8376c2-a3b5-4a4f-8a94-916433d842ab" providerId="ADAL" clId="{4960A37E-EEE3-4EE1-84A0-F7F6D5B8F902}" dt="2023-12-09T13:36:28.465" v="359" actId="1076"/>
        <pc:sldMkLst>
          <pc:docMk/>
          <pc:sldMk cId="796473085" sldId="363"/>
        </pc:sldMkLst>
        <pc:spChg chg="mod">
          <ac:chgData name="Pico, Sandra" userId="cc8376c2-a3b5-4a4f-8a94-916433d842ab" providerId="ADAL" clId="{4960A37E-EEE3-4EE1-84A0-F7F6D5B8F902}" dt="2023-12-09T13:36:28.465" v="359" actId="1076"/>
          <ac:spMkLst>
            <pc:docMk/>
            <pc:sldMk cId="796473085" sldId="363"/>
            <ac:spMk id="2" creationId="{09B544AA-6CBE-C860-FF07-F633A953C0D8}"/>
          </ac:spMkLst>
        </pc:spChg>
        <pc:spChg chg="mod">
          <ac:chgData name="Pico, Sandra" userId="cc8376c2-a3b5-4a4f-8a94-916433d842ab" providerId="ADAL" clId="{4960A37E-EEE3-4EE1-84A0-F7F6D5B8F902}" dt="2023-12-09T13:36:28.465" v="359" actId="1076"/>
          <ac:spMkLst>
            <pc:docMk/>
            <pc:sldMk cId="796473085" sldId="363"/>
            <ac:spMk id="6" creationId="{0CF24659-4D40-67C4-F413-CED0F97C19AB}"/>
          </ac:spMkLst>
        </pc:spChg>
        <pc:spChg chg="mod">
          <ac:chgData name="Pico, Sandra" userId="cc8376c2-a3b5-4a4f-8a94-916433d842ab" providerId="ADAL" clId="{4960A37E-EEE3-4EE1-84A0-F7F6D5B8F902}" dt="2023-12-09T13:36:28.465" v="359" actId="1076"/>
          <ac:spMkLst>
            <pc:docMk/>
            <pc:sldMk cId="796473085" sldId="363"/>
            <ac:spMk id="7" creationId="{095A67AA-59E5-9330-726C-A00BBFDE063D}"/>
          </ac:spMkLst>
        </pc:spChg>
        <pc:spChg chg="mod">
          <ac:chgData name="Pico, Sandra" userId="cc8376c2-a3b5-4a4f-8a94-916433d842ab" providerId="ADAL" clId="{4960A37E-EEE3-4EE1-84A0-F7F6D5B8F902}" dt="2023-12-09T13:36:28.465" v="359" actId="1076"/>
          <ac:spMkLst>
            <pc:docMk/>
            <pc:sldMk cId="796473085" sldId="363"/>
            <ac:spMk id="8" creationId="{B22887CD-54C0-8D96-3A7F-83364A209031}"/>
          </ac:spMkLst>
        </pc:spChg>
        <pc:spChg chg="mod">
          <ac:chgData name="Pico, Sandra" userId="cc8376c2-a3b5-4a4f-8a94-916433d842ab" providerId="ADAL" clId="{4960A37E-EEE3-4EE1-84A0-F7F6D5B8F902}" dt="2023-12-09T13:36:28.465" v="359" actId="1076"/>
          <ac:spMkLst>
            <pc:docMk/>
            <pc:sldMk cId="796473085" sldId="363"/>
            <ac:spMk id="9" creationId="{99EAEA3F-56B1-4317-B64A-E7474061A2FF}"/>
          </ac:spMkLst>
        </pc:spChg>
        <pc:spChg chg="mod">
          <ac:chgData name="Pico, Sandra" userId="cc8376c2-a3b5-4a4f-8a94-916433d842ab" providerId="ADAL" clId="{4960A37E-EEE3-4EE1-84A0-F7F6D5B8F902}" dt="2023-12-09T13:36:28.465" v="359" actId="1076"/>
          <ac:spMkLst>
            <pc:docMk/>
            <pc:sldMk cId="796473085" sldId="363"/>
            <ac:spMk id="10" creationId="{7848A93B-970F-8F87-1902-5DD869EFD73D}"/>
          </ac:spMkLst>
        </pc:spChg>
        <pc:spChg chg="mod">
          <ac:chgData name="Pico, Sandra" userId="cc8376c2-a3b5-4a4f-8a94-916433d842ab" providerId="ADAL" clId="{4960A37E-EEE3-4EE1-84A0-F7F6D5B8F902}" dt="2023-12-09T13:36:28.465" v="359" actId="1076"/>
          <ac:spMkLst>
            <pc:docMk/>
            <pc:sldMk cId="796473085" sldId="363"/>
            <ac:spMk id="13" creationId="{936EE62A-3620-A2D2-77BB-536B361C6F55}"/>
          </ac:spMkLst>
        </pc:spChg>
        <pc:spChg chg="mod">
          <ac:chgData name="Pico, Sandra" userId="cc8376c2-a3b5-4a4f-8a94-916433d842ab" providerId="ADAL" clId="{4960A37E-EEE3-4EE1-84A0-F7F6D5B8F902}" dt="2023-12-09T13:36:28.465" v="359" actId="1076"/>
          <ac:spMkLst>
            <pc:docMk/>
            <pc:sldMk cId="796473085" sldId="363"/>
            <ac:spMk id="14" creationId="{44C37DC5-B5C5-129D-7F10-ABFE0211A3BC}"/>
          </ac:spMkLst>
        </pc:spChg>
        <pc:spChg chg="mod">
          <ac:chgData name="Pico, Sandra" userId="cc8376c2-a3b5-4a4f-8a94-916433d842ab" providerId="ADAL" clId="{4960A37E-EEE3-4EE1-84A0-F7F6D5B8F902}" dt="2023-12-09T13:36:28.465" v="359" actId="1076"/>
          <ac:spMkLst>
            <pc:docMk/>
            <pc:sldMk cId="796473085" sldId="363"/>
            <ac:spMk id="15" creationId="{AA8D0569-699D-72F3-7DEE-47D0B5A2202F}"/>
          </ac:spMkLst>
        </pc:spChg>
        <pc:spChg chg="del">
          <ac:chgData name="Pico, Sandra" userId="cc8376c2-a3b5-4a4f-8a94-916433d842ab" providerId="ADAL" clId="{4960A37E-EEE3-4EE1-84A0-F7F6D5B8F902}" dt="2023-12-09T13:36:07.380" v="351" actId="478"/>
          <ac:spMkLst>
            <pc:docMk/>
            <pc:sldMk cId="796473085" sldId="363"/>
            <ac:spMk id="16" creationId="{4BF42D04-184F-1B89-3C77-5D7498B33E5F}"/>
          </ac:spMkLst>
        </pc:spChg>
        <pc:spChg chg="del">
          <ac:chgData name="Pico, Sandra" userId="cc8376c2-a3b5-4a4f-8a94-916433d842ab" providerId="ADAL" clId="{4960A37E-EEE3-4EE1-84A0-F7F6D5B8F902}" dt="2023-12-09T13:36:08.411" v="352" actId="478"/>
          <ac:spMkLst>
            <pc:docMk/>
            <pc:sldMk cId="796473085" sldId="363"/>
            <ac:spMk id="17" creationId="{CDC38DA5-EE0F-4B7B-073C-02796154150A}"/>
          </ac:spMkLst>
        </pc:spChg>
        <pc:spChg chg="mod">
          <ac:chgData name="Pico, Sandra" userId="cc8376c2-a3b5-4a4f-8a94-916433d842ab" providerId="ADAL" clId="{4960A37E-EEE3-4EE1-84A0-F7F6D5B8F902}" dt="2023-12-09T13:36:28.465" v="359" actId="1076"/>
          <ac:spMkLst>
            <pc:docMk/>
            <pc:sldMk cId="796473085" sldId="363"/>
            <ac:spMk id="19" creationId="{43BE57B4-5013-4FC0-9416-82758A951C37}"/>
          </ac:spMkLst>
        </pc:spChg>
        <pc:picChg chg="mod">
          <ac:chgData name="Pico, Sandra" userId="cc8376c2-a3b5-4a4f-8a94-916433d842ab" providerId="ADAL" clId="{4960A37E-EEE3-4EE1-84A0-F7F6D5B8F902}" dt="2023-12-09T13:36:28.465" v="359" actId="1076"/>
          <ac:picMkLst>
            <pc:docMk/>
            <pc:sldMk cId="796473085" sldId="363"/>
            <ac:picMk id="18" creationId="{A1527821-B142-422C-B81F-816028A9B11A}"/>
          </ac:picMkLst>
        </pc:picChg>
      </pc:sldChg>
      <pc:sldChg chg="del">
        <pc:chgData name="Pico, Sandra" userId="cc8376c2-a3b5-4a4f-8a94-916433d842ab" providerId="ADAL" clId="{4960A37E-EEE3-4EE1-84A0-F7F6D5B8F902}" dt="2023-12-09T13:35:45.471" v="335" actId="47"/>
        <pc:sldMkLst>
          <pc:docMk/>
          <pc:sldMk cId="2422450396" sldId="364"/>
        </pc:sldMkLst>
      </pc:sldChg>
      <pc:sldChg chg="del">
        <pc:chgData name="Pico, Sandra" userId="cc8376c2-a3b5-4a4f-8a94-916433d842ab" providerId="ADAL" clId="{4960A37E-EEE3-4EE1-84A0-F7F6D5B8F902}" dt="2023-12-09T13:35:46.882" v="336" actId="47"/>
        <pc:sldMkLst>
          <pc:docMk/>
          <pc:sldMk cId="1872823155" sldId="365"/>
        </pc:sldMkLst>
      </pc:sldChg>
      <pc:sldChg chg="addSp delSp modSp mod">
        <pc:chgData name="Pico, Sandra" userId="cc8376c2-a3b5-4a4f-8a94-916433d842ab" providerId="ADAL" clId="{4960A37E-EEE3-4EE1-84A0-F7F6D5B8F902}" dt="2023-12-09T13:39:39.858" v="476" actId="1076"/>
        <pc:sldMkLst>
          <pc:docMk/>
          <pc:sldMk cId="3315180836" sldId="366"/>
        </pc:sldMkLst>
        <pc:spChg chg="del">
          <ac:chgData name="Pico, Sandra" userId="cc8376c2-a3b5-4a4f-8a94-916433d842ab" providerId="ADAL" clId="{4960A37E-EEE3-4EE1-84A0-F7F6D5B8F902}" dt="2023-12-09T13:37:18.104" v="376" actId="478"/>
          <ac:spMkLst>
            <pc:docMk/>
            <pc:sldMk cId="3315180836" sldId="366"/>
            <ac:spMk id="2" creationId="{09B544AA-6CBE-C860-FF07-F633A953C0D8}"/>
          </ac:spMkLst>
        </pc:spChg>
        <pc:spChg chg="mod">
          <ac:chgData name="Pico, Sandra" userId="cc8376c2-a3b5-4a4f-8a94-916433d842ab" providerId="ADAL" clId="{4960A37E-EEE3-4EE1-84A0-F7F6D5B8F902}" dt="2023-12-09T13:38:16.577" v="391" actId="14100"/>
          <ac:spMkLst>
            <pc:docMk/>
            <pc:sldMk cId="3315180836" sldId="366"/>
            <ac:spMk id="6" creationId="{0CF24659-4D40-67C4-F413-CED0F97C19AB}"/>
          </ac:spMkLst>
        </pc:spChg>
        <pc:spChg chg="mod">
          <ac:chgData name="Pico, Sandra" userId="cc8376c2-a3b5-4a4f-8a94-916433d842ab" providerId="ADAL" clId="{4960A37E-EEE3-4EE1-84A0-F7F6D5B8F902}" dt="2023-12-09T13:38:22.182" v="393" actId="14100"/>
          <ac:spMkLst>
            <pc:docMk/>
            <pc:sldMk cId="3315180836" sldId="366"/>
            <ac:spMk id="7" creationId="{095A67AA-59E5-9330-726C-A00BBFDE063D}"/>
          </ac:spMkLst>
        </pc:spChg>
        <pc:spChg chg="mod">
          <ac:chgData name="Pico, Sandra" userId="cc8376c2-a3b5-4a4f-8a94-916433d842ab" providerId="ADAL" clId="{4960A37E-EEE3-4EE1-84A0-F7F6D5B8F902}" dt="2023-12-09T13:38:35.380" v="396" actId="1076"/>
          <ac:spMkLst>
            <pc:docMk/>
            <pc:sldMk cId="3315180836" sldId="366"/>
            <ac:spMk id="9" creationId="{E5940367-E6B2-F081-1EC7-E412CE54C999}"/>
          </ac:spMkLst>
        </pc:spChg>
        <pc:spChg chg="add mod">
          <ac:chgData name="Pico, Sandra" userId="cc8376c2-a3b5-4a4f-8a94-916433d842ab" providerId="ADAL" clId="{4960A37E-EEE3-4EE1-84A0-F7F6D5B8F902}" dt="2023-12-09T13:38:07.979" v="388" actId="14100"/>
          <ac:spMkLst>
            <pc:docMk/>
            <pc:sldMk cId="3315180836" sldId="366"/>
            <ac:spMk id="10" creationId="{DEC71EE8-574C-5BAC-8CB7-581D129CAF71}"/>
          </ac:spMkLst>
        </pc:spChg>
        <pc:spChg chg="mod">
          <ac:chgData name="Pico, Sandra" userId="cc8376c2-a3b5-4a4f-8a94-916433d842ab" providerId="ADAL" clId="{4960A37E-EEE3-4EE1-84A0-F7F6D5B8F902}" dt="2023-12-09T13:38:45.619" v="398" actId="1076"/>
          <ac:spMkLst>
            <pc:docMk/>
            <pc:sldMk cId="3315180836" sldId="366"/>
            <ac:spMk id="12" creationId="{4953C1AA-358E-6179-6ED6-B38FAAD2C943}"/>
          </ac:spMkLst>
        </pc:spChg>
        <pc:spChg chg="add mod">
          <ac:chgData name="Pico, Sandra" userId="cc8376c2-a3b5-4a4f-8a94-916433d842ab" providerId="ADAL" clId="{4960A37E-EEE3-4EE1-84A0-F7F6D5B8F902}" dt="2023-12-09T13:38:04.927" v="387" actId="14100"/>
          <ac:spMkLst>
            <pc:docMk/>
            <pc:sldMk cId="3315180836" sldId="366"/>
            <ac:spMk id="13" creationId="{5D88347D-D633-BD8A-0FC6-791B27CF7CD1}"/>
          </ac:spMkLst>
        </pc:spChg>
        <pc:spChg chg="add mod">
          <ac:chgData name="Pico, Sandra" userId="cc8376c2-a3b5-4a4f-8a94-916433d842ab" providerId="ADAL" clId="{4960A37E-EEE3-4EE1-84A0-F7F6D5B8F902}" dt="2023-12-09T13:38:02.484" v="386" actId="14100"/>
          <ac:spMkLst>
            <pc:docMk/>
            <pc:sldMk cId="3315180836" sldId="366"/>
            <ac:spMk id="14" creationId="{4CCED577-34D8-9A54-AD2A-E7D664304F92}"/>
          </ac:spMkLst>
        </pc:spChg>
        <pc:spChg chg="mod">
          <ac:chgData name="Pico, Sandra" userId="cc8376c2-a3b5-4a4f-8a94-916433d842ab" providerId="ADAL" clId="{4960A37E-EEE3-4EE1-84A0-F7F6D5B8F902}" dt="2023-12-09T13:38:29.933" v="395" actId="14100"/>
          <ac:spMkLst>
            <pc:docMk/>
            <pc:sldMk cId="3315180836" sldId="366"/>
            <ac:spMk id="15" creationId="{AA8D0569-699D-72F3-7DEE-47D0B5A2202F}"/>
          </ac:spMkLst>
        </pc:spChg>
        <pc:spChg chg="add mod">
          <ac:chgData name="Pico, Sandra" userId="cc8376c2-a3b5-4a4f-8a94-916433d842ab" providerId="ADAL" clId="{4960A37E-EEE3-4EE1-84A0-F7F6D5B8F902}" dt="2023-12-09T13:39:39.858" v="476" actId="1076"/>
          <ac:spMkLst>
            <pc:docMk/>
            <pc:sldMk cId="3315180836" sldId="366"/>
            <ac:spMk id="16" creationId="{17A9687B-A62B-6DC5-EEF5-696276CC4E27}"/>
          </ac:spMkLst>
        </pc:spChg>
        <pc:spChg chg="add mod">
          <ac:chgData name="Pico, Sandra" userId="cc8376c2-a3b5-4a4f-8a94-916433d842ab" providerId="ADAL" clId="{4960A37E-EEE3-4EE1-84A0-F7F6D5B8F902}" dt="2023-12-09T13:39:32.949" v="462" actId="1076"/>
          <ac:spMkLst>
            <pc:docMk/>
            <pc:sldMk cId="3315180836" sldId="366"/>
            <ac:spMk id="17" creationId="{37C65249-4AD7-A6E6-4663-4AC7582CC8E3}"/>
          </ac:spMkLst>
        </pc:spChg>
        <pc:spChg chg="mod">
          <ac:chgData name="Pico, Sandra" userId="cc8376c2-a3b5-4a4f-8a94-916433d842ab" providerId="ADAL" clId="{4960A37E-EEE3-4EE1-84A0-F7F6D5B8F902}" dt="2023-12-09T13:38:40.810" v="397" actId="1076"/>
          <ac:spMkLst>
            <pc:docMk/>
            <pc:sldMk cId="3315180836" sldId="366"/>
            <ac:spMk id="19" creationId="{4B82B1F4-341C-31B8-9A12-E023C593EB34}"/>
          </ac:spMkLst>
        </pc:spChg>
        <pc:spChg chg="add mod">
          <ac:chgData name="Pico, Sandra" userId="cc8376c2-a3b5-4a4f-8a94-916433d842ab" providerId="ADAL" clId="{4960A37E-EEE3-4EE1-84A0-F7F6D5B8F902}" dt="2023-12-09T13:39:25.061" v="448" actId="1076"/>
          <ac:spMkLst>
            <pc:docMk/>
            <pc:sldMk cId="3315180836" sldId="366"/>
            <ac:spMk id="22" creationId="{BEC64A23-DCED-01B3-514D-5A426B387C2C}"/>
          </ac:spMkLst>
        </pc:spChg>
        <pc:picChg chg="mod">
          <ac:chgData name="Pico, Sandra" userId="cc8376c2-a3b5-4a4f-8a94-916433d842ab" providerId="ADAL" clId="{4960A37E-EEE3-4EE1-84A0-F7F6D5B8F902}" dt="2023-12-09T13:38:35.380" v="396" actId="1076"/>
          <ac:picMkLst>
            <pc:docMk/>
            <pc:sldMk cId="3315180836" sldId="366"/>
            <ac:picMk id="8" creationId="{22F795D0-FE13-9288-3EF6-9BDCB87687AB}"/>
          </ac:picMkLst>
        </pc:picChg>
        <pc:picChg chg="mod">
          <ac:chgData name="Pico, Sandra" userId="cc8376c2-a3b5-4a4f-8a94-916433d842ab" providerId="ADAL" clId="{4960A37E-EEE3-4EE1-84A0-F7F6D5B8F902}" dt="2023-12-09T13:38:45.619" v="398" actId="1076"/>
          <ac:picMkLst>
            <pc:docMk/>
            <pc:sldMk cId="3315180836" sldId="366"/>
            <ac:picMk id="11" creationId="{CEAD9C4D-BA54-1A3B-CA2A-B9BBA52A00F1}"/>
          </ac:picMkLst>
        </pc:picChg>
        <pc:picChg chg="mod">
          <ac:chgData name="Pico, Sandra" userId="cc8376c2-a3b5-4a4f-8a94-916433d842ab" providerId="ADAL" clId="{4960A37E-EEE3-4EE1-84A0-F7F6D5B8F902}" dt="2023-12-09T13:38:40.810" v="397" actId="1076"/>
          <ac:picMkLst>
            <pc:docMk/>
            <pc:sldMk cId="3315180836" sldId="366"/>
            <ac:picMk id="18" creationId="{A551878C-D670-B362-9A5D-5C833EB314FD}"/>
          </ac:picMkLst>
        </pc:picChg>
      </pc:sldChg>
      <pc:sldChg chg="modNotesTx">
        <pc:chgData name="Pico, Sandra" userId="cc8376c2-a3b5-4a4f-8a94-916433d842ab" providerId="ADAL" clId="{4960A37E-EEE3-4EE1-84A0-F7F6D5B8F902}" dt="2023-12-11T11:49:12.497" v="578" actId="20577"/>
        <pc:sldMkLst>
          <pc:docMk/>
          <pc:sldMk cId="3736587240" sldId="367"/>
        </pc:sldMkLst>
      </pc:sldChg>
      <pc:sldChg chg="modSp mod">
        <pc:chgData name="Pico, Sandra" userId="cc8376c2-a3b5-4a4f-8a94-916433d842ab" providerId="ADAL" clId="{4960A37E-EEE3-4EE1-84A0-F7F6D5B8F902}" dt="2023-12-09T13:40:46.587" v="479" actId="20577"/>
        <pc:sldMkLst>
          <pc:docMk/>
          <pc:sldMk cId="4054022687" sldId="371"/>
        </pc:sldMkLst>
        <pc:spChg chg="mod">
          <ac:chgData name="Pico, Sandra" userId="cc8376c2-a3b5-4a4f-8a94-916433d842ab" providerId="ADAL" clId="{4960A37E-EEE3-4EE1-84A0-F7F6D5B8F902}" dt="2023-12-09T13:40:46.587" v="479" actId="20577"/>
          <ac:spMkLst>
            <pc:docMk/>
            <pc:sldMk cId="4054022687" sldId="371"/>
            <ac:spMk id="7" creationId="{E2FD7321-C256-993F-8875-5B3B3EFB2195}"/>
          </ac:spMkLst>
        </pc:spChg>
      </pc:sldChg>
      <pc:sldChg chg="del">
        <pc:chgData name="Pico, Sandra" userId="cc8376c2-a3b5-4a4f-8a94-916433d842ab" providerId="ADAL" clId="{4960A37E-EEE3-4EE1-84A0-F7F6D5B8F902}" dt="2023-12-09T13:40:30.927" v="477" actId="47"/>
        <pc:sldMkLst>
          <pc:docMk/>
          <pc:sldMk cId="4264149701" sldId="378"/>
        </pc:sldMkLst>
      </pc:sldChg>
    </pc:docChg>
  </pc:docChgLst>
  <pc:docChgLst>
    <pc:chgData name="Pico, Sandra" userId="cc8376c2-a3b5-4a4f-8a94-916433d842ab" providerId="ADAL" clId="{558E8C95-8FBC-4FEA-A043-B7E3C0A3F0F2}"/>
    <pc:docChg chg="modSld">
      <pc:chgData name="Pico, Sandra" userId="cc8376c2-a3b5-4a4f-8a94-916433d842ab" providerId="ADAL" clId="{558E8C95-8FBC-4FEA-A043-B7E3C0A3F0F2}" dt="2023-12-11T12:17:35.509" v="35" actId="20577"/>
      <pc:docMkLst>
        <pc:docMk/>
      </pc:docMkLst>
      <pc:sldChg chg="modNotesTx">
        <pc:chgData name="Pico, Sandra" userId="cc8376c2-a3b5-4a4f-8a94-916433d842ab" providerId="ADAL" clId="{558E8C95-8FBC-4FEA-A043-B7E3C0A3F0F2}" dt="2023-12-11T12:15:58.933" v="4" actId="20577"/>
        <pc:sldMkLst>
          <pc:docMk/>
          <pc:sldMk cId="2707998730" sldId="326"/>
        </pc:sldMkLst>
      </pc:sldChg>
      <pc:sldChg chg="modNotesTx">
        <pc:chgData name="Pico, Sandra" userId="cc8376c2-a3b5-4a4f-8a94-916433d842ab" providerId="ADAL" clId="{558E8C95-8FBC-4FEA-A043-B7E3C0A3F0F2}" dt="2023-12-11T12:15:55.659" v="2" actId="20577"/>
        <pc:sldMkLst>
          <pc:docMk/>
          <pc:sldMk cId="2701843864" sldId="327"/>
        </pc:sldMkLst>
      </pc:sldChg>
      <pc:sldChg chg="modNotesTx">
        <pc:chgData name="Pico, Sandra" userId="cc8376c2-a3b5-4a4f-8a94-916433d842ab" providerId="ADAL" clId="{558E8C95-8FBC-4FEA-A043-B7E3C0A3F0F2}" dt="2023-12-11T12:15:51.086" v="1" actId="20577"/>
        <pc:sldMkLst>
          <pc:docMk/>
          <pc:sldMk cId="4138638019" sldId="329"/>
        </pc:sldMkLst>
      </pc:sldChg>
      <pc:sldChg chg="modNotesTx">
        <pc:chgData name="Pico, Sandra" userId="cc8376c2-a3b5-4a4f-8a94-916433d842ab" providerId="ADAL" clId="{558E8C95-8FBC-4FEA-A043-B7E3C0A3F0F2}" dt="2023-12-11T12:16:03.505" v="5" actId="20577"/>
        <pc:sldMkLst>
          <pc:docMk/>
          <pc:sldMk cId="4266357712" sldId="335"/>
        </pc:sldMkLst>
      </pc:sldChg>
      <pc:sldChg chg="modNotesTx">
        <pc:chgData name="Pico, Sandra" userId="cc8376c2-a3b5-4a4f-8a94-916433d842ab" providerId="ADAL" clId="{558E8C95-8FBC-4FEA-A043-B7E3C0A3F0F2}" dt="2023-12-11T12:16:06.027" v="6" actId="20577"/>
        <pc:sldMkLst>
          <pc:docMk/>
          <pc:sldMk cId="3659034111" sldId="339"/>
        </pc:sldMkLst>
      </pc:sldChg>
      <pc:sldChg chg="modNotesTx">
        <pc:chgData name="Pico, Sandra" userId="cc8376c2-a3b5-4a4f-8a94-916433d842ab" providerId="ADAL" clId="{558E8C95-8FBC-4FEA-A043-B7E3C0A3F0F2}" dt="2023-12-11T12:16:10.839" v="7" actId="20577"/>
        <pc:sldMkLst>
          <pc:docMk/>
          <pc:sldMk cId="1511257032" sldId="340"/>
        </pc:sldMkLst>
      </pc:sldChg>
      <pc:sldChg chg="modNotesTx">
        <pc:chgData name="Pico, Sandra" userId="cc8376c2-a3b5-4a4f-8a94-916433d842ab" providerId="ADAL" clId="{558E8C95-8FBC-4FEA-A043-B7E3C0A3F0F2}" dt="2023-12-11T12:16:14.114" v="9" actId="5793"/>
        <pc:sldMkLst>
          <pc:docMk/>
          <pc:sldMk cId="1247097714" sldId="341"/>
        </pc:sldMkLst>
      </pc:sldChg>
      <pc:sldChg chg="modNotesTx">
        <pc:chgData name="Pico, Sandra" userId="cc8376c2-a3b5-4a4f-8a94-916433d842ab" providerId="ADAL" clId="{558E8C95-8FBC-4FEA-A043-B7E3C0A3F0F2}" dt="2023-12-11T12:16:18.236" v="11" actId="5793"/>
        <pc:sldMkLst>
          <pc:docMk/>
          <pc:sldMk cId="343054414" sldId="343"/>
        </pc:sldMkLst>
      </pc:sldChg>
      <pc:sldChg chg="modNotesTx">
        <pc:chgData name="Pico, Sandra" userId="cc8376c2-a3b5-4a4f-8a94-916433d842ab" providerId="ADAL" clId="{558E8C95-8FBC-4FEA-A043-B7E3C0A3F0F2}" dt="2023-12-11T12:16:22.457" v="12" actId="20577"/>
        <pc:sldMkLst>
          <pc:docMk/>
          <pc:sldMk cId="1062102632" sldId="344"/>
        </pc:sldMkLst>
      </pc:sldChg>
      <pc:sldChg chg="modNotesTx">
        <pc:chgData name="Pico, Sandra" userId="cc8376c2-a3b5-4a4f-8a94-916433d842ab" providerId="ADAL" clId="{558E8C95-8FBC-4FEA-A043-B7E3C0A3F0F2}" dt="2023-12-11T12:16:25.098" v="13" actId="20577"/>
        <pc:sldMkLst>
          <pc:docMk/>
          <pc:sldMk cId="3499481573" sldId="345"/>
        </pc:sldMkLst>
      </pc:sldChg>
      <pc:sldChg chg="modNotesTx">
        <pc:chgData name="Pico, Sandra" userId="cc8376c2-a3b5-4a4f-8a94-916433d842ab" providerId="ADAL" clId="{558E8C95-8FBC-4FEA-A043-B7E3C0A3F0F2}" dt="2023-12-11T12:16:28.472" v="14" actId="20577"/>
        <pc:sldMkLst>
          <pc:docMk/>
          <pc:sldMk cId="3347902699" sldId="346"/>
        </pc:sldMkLst>
      </pc:sldChg>
      <pc:sldChg chg="modNotesTx">
        <pc:chgData name="Pico, Sandra" userId="cc8376c2-a3b5-4a4f-8a94-916433d842ab" providerId="ADAL" clId="{558E8C95-8FBC-4FEA-A043-B7E3C0A3F0F2}" dt="2023-12-11T12:17:09.617" v="27" actId="20577"/>
        <pc:sldMkLst>
          <pc:docMk/>
          <pc:sldMk cId="3222869021" sldId="348"/>
        </pc:sldMkLst>
      </pc:sldChg>
      <pc:sldChg chg="modNotesTx">
        <pc:chgData name="Pico, Sandra" userId="cc8376c2-a3b5-4a4f-8a94-916433d842ab" providerId="ADAL" clId="{558E8C95-8FBC-4FEA-A043-B7E3C0A3F0F2}" dt="2023-12-11T12:17:12.788" v="28" actId="20577"/>
        <pc:sldMkLst>
          <pc:docMk/>
          <pc:sldMk cId="606409992" sldId="350"/>
        </pc:sldMkLst>
      </pc:sldChg>
      <pc:sldChg chg="modNotesTx">
        <pc:chgData name="Pico, Sandra" userId="cc8376c2-a3b5-4a4f-8a94-916433d842ab" providerId="ADAL" clId="{558E8C95-8FBC-4FEA-A043-B7E3C0A3F0F2}" dt="2023-12-11T12:17:17.185" v="30" actId="20577"/>
        <pc:sldMkLst>
          <pc:docMk/>
          <pc:sldMk cId="2568662670" sldId="351"/>
        </pc:sldMkLst>
      </pc:sldChg>
      <pc:sldChg chg="modNotesTx">
        <pc:chgData name="Pico, Sandra" userId="cc8376c2-a3b5-4a4f-8a94-916433d842ab" providerId="ADAL" clId="{558E8C95-8FBC-4FEA-A043-B7E3C0A3F0F2}" dt="2023-12-11T12:16:37.139" v="17" actId="20577"/>
        <pc:sldMkLst>
          <pc:docMk/>
          <pc:sldMk cId="3648649182" sldId="352"/>
        </pc:sldMkLst>
      </pc:sldChg>
      <pc:sldChg chg="modNotesTx">
        <pc:chgData name="Pico, Sandra" userId="cc8376c2-a3b5-4a4f-8a94-916433d842ab" providerId="ADAL" clId="{558E8C95-8FBC-4FEA-A043-B7E3C0A3F0F2}" dt="2023-12-11T12:17:20.303" v="31" actId="20577"/>
        <pc:sldMkLst>
          <pc:docMk/>
          <pc:sldMk cId="3733761689" sldId="353"/>
        </pc:sldMkLst>
      </pc:sldChg>
      <pc:sldChg chg="modNotesTx">
        <pc:chgData name="Pico, Sandra" userId="cc8376c2-a3b5-4a4f-8a94-916433d842ab" providerId="ADAL" clId="{558E8C95-8FBC-4FEA-A043-B7E3C0A3F0F2}" dt="2023-12-11T12:16:42.193" v="18" actId="20577"/>
        <pc:sldMkLst>
          <pc:docMk/>
          <pc:sldMk cId="392466047" sldId="354"/>
        </pc:sldMkLst>
      </pc:sldChg>
      <pc:sldChg chg="modNotesTx">
        <pc:chgData name="Pico, Sandra" userId="cc8376c2-a3b5-4a4f-8a94-916433d842ab" providerId="ADAL" clId="{558E8C95-8FBC-4FEA-A043-B7E3C0A3F0F2}" dt="2023-12-11T12:17:23.604" v="32" actId="20577"/>
        <pc:sldMkLst>
          <pc:docMk/>
          <pc:sldMk cId="1724009245" sldId="356"/>
        </pc:sldMkLst>
      </pc:sldChg>
      <pc:sldChg chg="modNotesTx">
        <pc:chgData name="Pico, Sandra" userId="cc8376c2-a3b5-4a4f-8a94-916433d842ab" providerId="ADAL" clId="{558E8C95-8FBC-4FEA-A043-B7E3C0A3F0F2}" dt="2023-12-11T12:17:30.457" v="33" actId="20577"/>
        <pc:sldMkLst>
          <pc:docMk/>
          <pc:sldMk cId="1670338505" sldId="358"/>
        </pc:sldMkLst>
      </pc:sldChg>
      <pc:sldChg chg="modNotesTx">
        <pc:chgData name="Pico, Sandra" userId="cc8376c2-a3b5-4a4f-8a94-916433d842ab" providerId="ADAL" clId="{558E8C95-8FBC-4FEA-A043-B7E3C0A3F0F2}" dt="2023-12-11T12:17:35.509" v="35" actId="20577"/>
        <pc:sldMkLst>
          <pc:docMk/>
          <pc:sldMk cId="1766997766" sldId="359"/>
        </pc:sldMkLst>
      </pc:sldChg>
      <pc:sldChg chg="modNotesTx">
        <pc:chgData name="Pico, Sandra" userId="cc8376c2-a3b5-4a4f-8a94-916433d842ab" providerId="ADAL" clId="{558E8C95-8FBC-4FEA-A043-B7E3C0A3F0F2}" dt="2023-12-11T12:16:31.669" v="15" actId="20577"/>
        <pc:sldMkLst>
          <pc:docMk/>
          <pc:sldMk cId="3992888197" sldId="362"/>
        </pc:sldMkLst>
      </pc:sldChg>
      <pc:sldChg chg="modNotesTx">
        <pc:chgData name="Pico, Sandra" userId="cc8376c2-a3b5-4a4f-8a94-916433d842ab" providerId="ADAL" clId="{558E8C95-8FBC-4FEA-A043-B7E3C0A3F0F2}" dt="2023-12-11T12:16:33.918" v="16" actId="20577"/>
        <pc:sldMkLst>
          <pc:docMk/>
          <pc:sldMk cId="796473085" sldId="363"/>
        </pc:sldMkLst>
      </pc:sldChg>
      <pc:sldChg chg="modNotesTx">
        <pc:chgData name="Pico, Sandra" userId="cc8376c2-a3b5-4a4f-8a94-916433d842ab" providerId="ADAL" clId="{558E8C95-8FBC-4FEA-A043-B7E3C0A3F0F2}" dt="2023-12-11T12:16:44.677" v="19" actId="20577"/>
        <pc:sldMkLst>
          <pc:docMk/>
          <pc:sldMk cId="3736587240" sldId="367"/>
        </pc:sldMkLst>
      </pc:sldChg>
      <pc:sldChg chg="modNotesTx">
        <pc:chgData name="Pico, Sandra" userId="cc8376c2-a3b5-4a4f-8a94-916433d842ab" providerId="ADAL" clId="{558E8C95-8FBC-4FEA-A043-B7E3C0A3F0F2}" dt="2023-12-11T12:16:49.010" v="20" actId="20577"/>
        <pc:sldMkLst>
          <pc:docMk/>
          <pc:sldMk cId="4054022687" sldId="371"/>
        </pc:sldMkLst>
      </pc:sldChg>
      <pc:sldChg chg="modNotesTx">
        <pc:chgData name="Pico, Sandra" userId="cc8376c2-a3b5-4a4f-8a94-916433d842ab" providerId="ADAL" clId="{558E8C95-8FBC-4FEA-A043-B7E3C0A3F0F2}" dt="2023-12-11T12:16:53.169" v="22" actId="20577"/>
        <pc:sldMkLst>
          <pc:docMk/>
          <pc:sldMk cId="929706350" sldId="372"/>
        </pc:sldMkLst>
      </pc:sldChg>
      <pc:sldChg chg="modNotesTx">
        <pc:chgData name="Pico, Sandra" userId="cc8376c2-a3b5-4a4f-8a94-916433d842ab" providerId="ADAL" clId="{558E8C95-8FBC-4FEA-A043-B7E3C0A3F0F2}" dt="2023-12-11T12:16:55.549" v="23" actId="20577"/>
        <pc:sldMkLst>
          <pc:docMk/>
          <pc:sldMk cId="3204828647" sldId="373"/>
        </pc:sldMkLst>
      </pc:sldChg>
      <pc:sldChg chg="modNotesTx">
        <pc:chgData name="Pico, Sandra" userId="cc8376c2-a3b5-4a4f-8a94-916433d842ab" providerId="ADAL" clId="{558E8C95-8FBC-4FEA-A043-B7E3C0A3F0F2}" dt="2023-12-11T12:16:58.393" v="24" actId="20577"/>
        <pc:sldMkLst>
          <pc:docMk/>
          <pc:sldMk cId="794154578" sldId="374"/>
        </pc:sldMkLst>
      </pc:sldChg>
      <pc:sldChg chg="modNotesTx">
        <pc:chgData name="Pico, Sandra" userId="cc8376c2-a3b5-4a4f-8a94-916433d842ab" providerId="ADAL" clId="{558E8C95-8FBC-4FEA-A043-B7E3C0A3F0F2}" dt="2023-12-11T12:17:00.419" v="25" actId="20577"/>
        <pc:sldMkLst>
          <pc:docMk/>
          <pc:sldMk cId="2401905097" sldId="375"/>
        </pc:sldMkLst>
      </pc:sldChg>
      <pc:sldChg chg="modNotesTx">
        <pc:chgData name="Pico, Sandra" userId="cc8376c2-a3b5-4a4f-8a94-916433d842ab" providerId="ADAL" clId="{558E8C95-8FBC-4FEA-A043-B7E3C0A3F0F2}" dt="2023-12-11T12:17:03.933" v="26" actId="20577"/>
        <pc:sldMkLst>
          <pc:docMk/>
          <pc:sldMk cId="3920094826" sldId="3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40CDA-3A29-4149-BD5F-C9316482E132}" type="datetimeFigureOut">
              <a:rPr lang="es-ES" smtClean="0"/>
              <a:t>11/12/2023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2F16-11FD-4F3C-B25A-3A7F95088628}" type="slidenum">
              <a:rPr lang="es-ES" smtClean="0"/>
              <a:t>‹Nº›</a:t>
            </a:fld>
            <a:endParaRPr lang="es-ES"/>
          </a:p>
        </p:txBody>
      </p:sp>
    </p:spTree>
    <p:extLst>
      <p:ext uri="{BB962C8B-B14F-4D97-AF65-F5344CB8AC3E}">
        <p14:creationId xmlns:p14="http://schemas.microsoft.com/office/powerpoint/2010/main" val="340010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a:t>
            </a:fld>
            <a:endParaRPr lang="es-ES"/>
          </a:p>
        </p:txBody>
      </p:sp>
    </p:spTree>
    <p:extLst>
      <p:ext uri="{BB962C8B-B14F-4D97-AF65-F5344CB8AC3E}">
        <p14:creationId xmlns:p14="http://schemas.microsoft.com/office/powerpoint/2010/main" val="997241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12</a:t>
            </a:fld>
            <a:endParaRPr lang="es-ES"/>
          </a:p>
        </p:txBody>
      </p:sp>
    </p:spTree>
    <p:extLst>
      <p:ext uri="{BB962C8B-B14F-4D97-AF65-F5344CB8AC3E}">
        <p14:creationId xmlns:p14="http://schemas.microsoft.com/office/powerpoint/2010/main" val="353345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13</a:t>
            </a:fld>
            <a:endParaRPr lang="es-ES"/>
          </a:p>
        </p:txBody>
      </p:sp>
    </p:spTree>
    <p:extLst>
      <p:ext uri="{BB962C8B-B14F-4D97-AF65-F5344CB8AC3E}">
        <p14:creationId xmlns:p14="http://schemas.microsoft.com/office/powerpoint/2010/main" val="261966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14</a:t>
            </a:fld>
            <a:endParaRPr lang="es-ES"/>
          </a:p>
        </p:txBody>
      </p:sp>
    </p:spTree>
    <p:extLst>
      <p:ext uri="{BB962C8B-B14F-4D97-AF65-F5344CB8AC3E}">
        <p14:creationId xmlns:p14="http://schemas.microsoft.com/office/powerpoint/2010/main" val="2055187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15</a:t>
            </a:fld>
            <a:endParaRPr lang="es-ES"/>
          </a:p>
        </p:txBody>
      </p:sp>
    </p:spTree>
    <p:extLst>
      <p:ext uri="{BB962C8B-B14F-4D97-AF65-F5344CB8AC3E}">
        <p14:creationId xmlns:p14="http://schemas.microsoft.com/office/powerpoint/2010/main" val="977397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16</a:t>
            </a:fld>
            <a:endParaRPr lang="es-ES"/>
          </a:p>
        </p:txBody>
      </p:sp>
    </p:spTree>
    <p:extLst>
      <p:ext uri="{BB962C8B-B14F-4D97-AF65-F5344CB8AC3E}">
        <p14:creationId xmlns:p14="http://schemas.microsoft.com/office/powerpoint/2010/main" val="2909538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17</a:t>
            </a:fld>
            <a:endParaRPr lang="es-ES"/>
          </a:p>
        </p:txBody>
      </p:sp>
    </p:spTree>
    <p:extLst>
      <p:ext uri="{BB962C8B-B14F-4D97-AF65-F5344CB8AC3E}">
        <p14:creationId xmlns:p14="http://schemas.microsoft.com/office/powerpoint/2010/main" val="3818718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18</a:t>
            </a:fld>
            <a:endParaRPr lang="es-ES"/>
          </a:p>
        </p:txBody>
      </p:sp>
    </p:spTree>
    <p:extLst>
      <p:ext uri="{BB962C8B-B14F-4D97-AF65-F5344CB8AC3E}">
        <p14:creationId xmlns:p14="http://schemas.microsoft.com/office/powerpoint/2010/main" val="22344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Arial" panose="020B0604020202020204" pitchFamily="34" charset="0"/>
              <a:buNone/>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19</a:t>
            </a:fld>
            <a:endParaRPr lang="es-ES"/>
          </a:p>
        </p:txBody>
      </p:sp>
    </p:spTree>
    <p:extLst>
      <p:ext uri="{BB962C8B-B14F-4D97-AF65-F5344CB8AC3E}">
        <p14:creationId xmlns:p14="http://schemas.microsoft.com/office/powerpoint/2010/main" val="355802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914400" lvl="2" indent="0">
              <a:buFont typeface="Arial" panose="020B0604020202020204" pitchFamily="34" charset="0"/>
              <a:buNone/>
            </a:pPr>
            <a:endParaRPr lang="en-US" dirty="0"/>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n-US" dirty="0"/>
          </a:p>
          <a:p>
            <a:pPr marL="1085850" lvl="2"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20</a:t>
            </a:fld>
            <a:endParaRPr lang="es-ES"/>
          </a:p>
        </p:txBody>
      </p:sp>
    </p:spTree>
    <p:extLst>
      <p:ext uri="{BB962C8B-B14F-4D97-AF65-F5344CB8AC3E}">
        <p14:creationId xmlns:p14="http://schemas.microsoft.com/office/powerpoint/2010/main" val="1726549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21</a:t>
            </a:fld>
            <a:endParaRPr lang="es-ES"/>
          </a:p>
        </p:txBody>
      </p:sp>
    </p:spTree>
    <p:extLst>
      <p:ext uri="{BB962C8B-B14F-4D97-AF65-F5344CB8AC3E}">
        <p14:creationId xmlns:p14="http://schemas.microsoft.com/office/powerpoint/2010/main" val="401662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a:t>
            </a:fld>
            <a:endParaRPr lang="es-ES"/>
          </a:p>
        </p:txBody>
      </p:sp>
    </p:spTree>
    <p:extLst>
      <p:ext uri="{BB962C8B-B14F-4D97-AF65-F5344CB8AC3E}">
        <p14:creationId xmlns:p14="http://schemas.microsoft.com/office/powerpoint/2010/main" val="399377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22</a:t>
            </a:fld>
            <a:endParaRPr lang="es-ES"/>
          </a:p>
        </p:txBody>
      </p:sp>
    </p:spTree>
    <p:extLst>
      <p:ext uri="{BB962C8B-B14F-4D97-AF65-F5344CB8AC3E}">
        <p14:creationId xmlns:p14="http://schemas.microsoft.com/office/powerpoint/2010/main" val="3772766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23</a:t>
            </a:fld>
            <a:endParaRPr lang="es-ES"/>
          </a:p>
        </p:txBody>
      </p:sp>
    </p:spTree>
    <p:extLst>
      <p:ext uri="{BB962C8B-B14F-4D97-AF65-F5344CB8AC3E}">
        <p14:creationId xmlns:p14="http://schemas.microsoft.com/office/powerpoint/2010/main" val="1034730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24</a:t>
            </a:fld>
            <a:endParaRPr lang="es-ES"/>
          </a:p>
        </p:txBody>
      </p:sp>
    </p:spTree>
    <p:extLst>
      <p:ext uri="{BB962C8B-B14F-4D97-AF65-F5344CB8AC3E}">
        <p14:creationId xmlns:p14="http://schemas.microsoft.com/office/powerpoint/2010/main" val="3057684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25</a:t>
            </a:fld>
            <a:endParaRPr lang="es-ES"/>
          </a:p>
        </p:txBody>
      </p:sp>
    </p:spTree>
    <p:extLst>
      <p:ext uri="{BB962C8B-B14F-4D97-AF65-F5344CB8AC3E}">
        <p14:creationId xmlns:p14="http://schemas.microsoft.com/office/powerpoint/2010/main" val="3396326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n-US" dirty="0"/>
          </a:p>
          <a:p>
            <a:br>
              <a:rPr lang="en-US" b="0" i="0" dirty="0">
                <a:solidFill>
                  <a:srgbClr val="333333"/>
                </a:solidFill>
                <a:effectLst/>
                <a:latin typeface="AmazonEmber"/>
              </a:rPr>
            </a:b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26</a:t>
            </a:fld>
            <a:endParaRPr lang="es-ES"/>
          </a:p>
        </p:txBody>
      </p:sp>
    </p:spTree>
    <p:extLst>
      <p:ext uri="{BB962C8B-B14F-4D97-AF65-F5344CB8AC3E}">
        <p14:creationId xmlns:p14="http://schemas.microsoft.com/office/powerpoint/2010/main" val="3778083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27</a:t>
            </a:fld>
            <a:endParaRPr lang="es-ES"/>
          </a:p>
        </p:txBody>
      </p:sp>
    </p:spTree>
    <p:extLst>
      <p:ext uri="{BB962C8B-B14F-4D97-AF65-F5344CB8AC3E}">
        <p14:creationId xmlns:p14="http://schemas.microsoft.com/office/powerpoint/2010/main" val="15375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29</a:t>
            </a:fld>
            <a:endParaRPr lang="es-ES"/>
          </a:p>
        </p:txBody>
      </p:sp>
    </p:spTree>
    <p:extLst>
      <p:ext uri="{BB962C8B-B14F-4D97-AF65-F5344CB8AC3E}">
        <p14:creationId xmlns:p14="http://schemas.microsoft.com/office/powerpoint/2010/main" val="887418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30</a:t>
            </a:fld>
            <a:endParaRPr lang="es-ES"/>
          </a:p>
        </p:txBody>
      </p:sp>
    </p:spTree>
    <p:extLst>
      <p:ext uri="{BB962C8B-B14F-4D97-AF65-F5344CB8AC3E}">
        <p14:creationId xmlns:p14="http://schemas.microsoft.com/office/powerpoint/2010/main" val="228449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32</a:t>
            </a:fld>
            <a:endParaRPr lang="es-ES"/>
          </a:p>
        </p:txBody>
      </p:sp>
    </p:spTree>
    <p:extLst>
      <p:ext uri="{BB962C8B-B14F-4D97-AF65-F5344CB8AC3E}">
        <p14:creationId xmlns:p14="http://schemas.microsoft.com/office/powerpoint/2010/main" val="4232849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33</a:t>
            </a:fld>
            <a:endParaRPr lang="es-ES"/>
          </a:p>
        </p:txBody>
      </p:sp>
    </p:spTree>
    <p:extLst>
      <p:ext uri="{BB962C8B-B14F-4D97-AF65-F5344CB8AC3E}">
        <p14:creationId xmlns:p14="http://schemas.microsoft.com/office/powerpoint/2010/main" val="1822882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a:t>
            </a:fld>
            <a:endParaRPr lang="es-ES"/>
          </a:p>
        </p:txBody>
      </p:sp>
    </p:spTree>
    <p:extLst>
      <p:ext uri="{BB962C8B-B14F-4D97-AF65-F5344CB8AC3E}">
        <p14:creationId xmlns:p14="http://schemas.microsoft.com/office/powerpoint/2010/main" val="26480391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34</a:t>
            </a:fld>
            <a:endParaRPr lang="es-ES"/>
          </a:p>
        </p:txBody>
      </p:sp>
    </p:spTree>
    <p:extLst>
      <p:ext uri="{BB962C8B-B14F-4D97-AF65-F5344CB8AC3E}">
        <p14:creationId xmlns:p14="http://schemas.microsoft.com/office/powerpoint/2010/main" val="2998873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35</a:t>
            </a:fld>
            <a:endParaRPr lang="es-ES"/>
          </a:p>
        </p:txBody>
      </p:sp>
    </p:spTree>
    <p:extLst>
      <p:ext uri="{BB962C8B-B14F-4D97-AF65-F5344CB8AC3E}">
        <p14:creationId xmlns:p14="http://schemas.microsoft.com/office/powerpoint/2010/main" val="3977306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36</a:t>
            </a:fld>
            <a:endParaRPr lang="es-ES"/>
          </a:p>
        </p:txBody>
      </p:sp>
    </p:spTree>
    <p:extLst>
      <p:ext uri="{BB962C8B-B14F-4D97-AF65-F5344CB8AC3E}">
        <p14:creationId xmlns:p14="http://schemas.microsoft.com/office/powerpoint/2010/main" val="2252230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37</a:t>
            </a:fld>
            <a:endParaRPr lang="es-ES"/>
          </a:p>
        </p:txBody>
      </p:sp>
    </p:spTree>
    <p:extLst>
      <p:ext uri="{BB962C8B-B14F-4D97-AF65-F5344CB8AC3E}">
        <p14:creationId xmlns:p14="http://schemas.microsoft.com/office/powerpoint/2010/main" val="4144276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39</a:t>
            </a:fld>
            <a:endParaRPr lang="es-ES"/>
          </a:p>
        </p:txBody>
      </p:sp>
    </p:spTree>
    <p:extLst>
      <p:ext uri="{BB962C8B-B14F-4D97-AF65-F5344CB8AC3E}">
        <p14:creationId xmlns:p14="http://schemas.microsoft.com/office/powerpoint/2010/main" val="2908671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40</a:t>
            </a:fld>
            <a:endParaRPr lang="es-ES"/>
          </a:p>
        </p:txBody>
      </p:sp>
    </p:spTree>
    <p:extLst>
      <p:ext uri="{BB962C8B-B14F-4D97-AF65-F5344CB8AC3E}">
        <p14:creationId xmlns:p14="http://schemas.microsoft.com/office/powerpoint/2010/main" val="274964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41</a:t>
            </a:fld>
            <a:endParaRPr lang="es-ES"/>
          </a:p>
        </p:txBody>
      </p:sp>
    </p:spTree>
    <p:extLst>
      <p:ext uri="{BB962C8B-B14F-4D97-AF65-F5344CB8AC3E}">
        <p14:creationId xmlns:p14="http://schemas.microsoft.com/office/powerpoint/2010/main" val="3917789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42</a:t>
            </a:fld>
            <a:endParaRPr lang="es-ES"/>
          </a:p>
        </p:txBody>
      </p:sp>
    </p:spTree>
    <p:extLst>
      <p:ext uri="{BB962C8B-B14F-4D97-AF65-F5344CB8AC3E}">
        <p14:creationId xmlns:p14="http://schemas.microsoft.com/office/powerpoint/2010/main" val="3115438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43</a:t>
            </a:fld>
            <a:endParaRPr lang="es-ES"/>
          </a:p>
        </p:txBody>
      </p:sp>
    </p:spTree>
    <p:extLst>
      <p:ext uri="{BB962C8B-B14F-4D97-AF65-F5344CB8AC3E}">
        <p14:creationId xmlns:p14="http://schemas.microsoft.com/office/powerpoint/2010/main" val="36287636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44</a:t>
            </a:fld>
            <a:endParaRPr lang="es-ES"/>
          </a:p>
        </p:txBody>
      </p:sp>
    </p:spTree>
    <p:extLst>
      <p:ext uri="{BB962C8B-B14F-4D97-AF65-F5344CB8AC3E}">
        <p14:creationId xmlns:p14="http://schemas.microsoft.com/office/powerpoint/2010/main" val="7916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6</a:t>
            </a:fld>
            <a:endParaRPr lang="es-ES"/>
          </a:p>
        </p:txBody>
      </p:sp>
    </p:spTree>
    <p:extLst>
      <p:ext uri="{BB962C8B-B14F-4D97-AF65-F5344CB8AC3E}">
        <p14:creationId xmlns:p14="http://schemas.microsoft.com/office/powerpoint/2010/main" val="1302194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45</a:t>
            </a:fld>
            <a:endParaRPr lang="es-ES"/>
          </a:p>
        </p:txBody>
      </p:sp>
    </p:spTree>
    <p:extLst>
      <p:ext uri="{BB962C8B-B14F-4D97-AF65-F5344CB8AC3E}">
        <p14:creationId xmlns:p14="http://schemas.microsoft.com/office/powerpoint/2010/main" val="682136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46</a:t>
            </a:fld>
            <a:endParaRPr lang="es-ES"/>
          </a:p>
        </p:txBody>
      </p:sp>
    </p:spTree>
    <p:extLst>
      <p:ext uri="{BB962C8B-B14F-4D97-AF65-F5344CB8AC3E}">
        <p14:creationId xmlns:p14="http://schemas.microsoft.com/office/powerpoint/2010/main" val="3973432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47</a:t>
            </a:fld>
            <a:endParaRPr lang="es-ES"/>
          </a:p>
        </p:txBody>
      </p:sp>
    </p:spTree>
    <p:extLst>
      <p:ext uri="{BB962C8B-B14F-4D97-AF65-F5344CB8AC3E}">
        <p14:creationId xmlns:p14="http://schemas.microsoft.com/office/powerpoint/2010/main" val="3002325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49</a:t>
            </a:fld>
            <a:endParaRPr lang="es-ES"/>
          </a:p>
        </p:txBody>
      </p:sp>
    </p:spTree>
    <p:extLst>
      <p:ext uri="{BB962C8B-B14F-4D97-AF65-F5344CB8AC3E}">
        <p14:creationId xmlns:p14="http://schemas.microsoft.com/office/powerpoint/2010/main" val="13127314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51</a:t>
            </a:fld>
            <a:endParaRPr lang="es-ES"/>
          </a:p>
        </p:txBody>
      </p:sp>
    </p:spTree>
    <p:extLst>
      <p:ext uri="{BB962C8B-B14F-4D97-AF65-F5344CB8AC3E}">
        <p14:creationId xmlns:p14="http://schemas.microsoft.com/office/powerpoint/2010/main" val="3148390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53</a:t>
            </a:fld>
            <a:endParaRPr lang="es-ES"/>
          </a:p>
        </p:txBody>
      </p:sp>
    </p:spTree>
    <p:extLst>
      <p:ext uri="{BB962C8B-B14F-4D97-AF65-F5344CB8AC3E}">
        <p14:creationId xmlns:p14="http://schemas.microsoft.com/office/powerpoint/2010/main" val="2921448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54</a:t>
            </a:fld>
            <a:endParaRPr lang="es-ES"/>
          </a:p>
        </p:txBody>
      </p:sp>
    </p:spTree>
    <p:extLst>
      <p:ext uri="{BB962C8B-B14F-4D97-AF65-F5344CB8AC3E}">
        <p14:creationId xmlns:p14="http://schemas.microsoft.com/office/powerpoint/2010/main" val="25838328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55</a:t>
            </a:fld>
            <a:endParaRPr lang="es-ES"/>
          </a:p>
        </p:txBody>
      </p:sp>
    </p:spTree>
    <p:extLst>
      <p:ext uri="{BB962C8B-B14F-4D97-AF65-F5344CB8AC3E}">
        <p14:creationId xmlns:p14="http://schemas.microsoft.com/office/powerpoint/2010/main" val="281836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7</a:t>
            </a:fld>
            <a:endParaRPr lang="es-ES"/>
          </a:p>
        </p:txBody>
      </p:sp>
    </p:spTree>
    <p:extLst>
      <p:ext uri="{BB962C8B-B14F-4D97-AF65-F5344CB8AC3E}">
        <p14:creationId xmlns:p14="http://schemas.microsoft.com/office/powerpoint/2010/main" val="174307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8</a:t>
            </a:fld>
            <a:endParaRPr lang="es-ES"/>
          </a:p>
        </p:txBody>
      </p:sp>
    </p:spTree>
    <p:extLst>
      <p:ext uri="{BB962C8B-B14F-4D97-AF65-F5344CB8AC3E}">
        <p14:creationId xmlns:p14="http://schemas.microsoft.com/office/powerpoint/2010/main" val="649778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9</a:t>
            </a:fld>
            <a:endParaRPr lang="es-ES"/>
          </a:p>
        </p:txBody>
      </p:sp>
    </p:spTree>
    <p:extLst>
      <p:ext uri="{BB962C8B-B14F-4D97-AF65-F5344CB8AC3E}">
        <p14:creationId xmlns:p14="http://schemas.microsoft.com/office/powerpoint/2010/main" val="98440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10</a:t>
            </a:fld>
            <a:endParaRPr lang="es-ES"/>
          </a:p>
        </p:txBody>
      </p:sp>
    </p:spTree>
    <p:extLst>
      <p:ext uri="{BB962C8B-B14F-4D97-AF65-F5344CB8AC3E}">
        <p14:creationId xmlns:p14="http://schemas.microsoft.com/office/powerpoint/2010/main" val="11680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n-US" dirty="0"/>
            </a:b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11</a:t>
            </a:fld>
            <a:endParaRPr lang="es-ES"/>
          </a:p>
        </p:txBody>
      </p:sp>
    </p:spTree>
    <p:extLst>
      <p:ext uri="{BB962C8B-B14F-4D97-AF65-F5344CB8AC3E}">
        <p14:creationId xmlns:p14="http://schemas.microsoft.com/office/powerpoint/2010/main" val="97304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7048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276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24817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86820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958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765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6980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44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98455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542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6048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8807-F12A-404E-8402-27CA9105EC1E}" type="datetimeFigureOut">
              <a:rPr lang="en-US" smtClean="0"/>
              <a:t>12/11/2023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90570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5.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7.sv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5.sv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G"/><Relationship Id="rId7" Type="http://schemas.openxmlformats.org/officeDocument/2006/relationships/image" Target="../media/image13.sv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17.sv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7.sv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4.sv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4.sv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5.jpe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s://aws.amazon.com/blogs/machine-learning/announcing-the-launch-of-amazon-comprehend-events/" TargetMode="External"/><Relationship Id="rId5" Type="http://schemas.openxmlformats.org/officeDocument/2006/relationships/hyperlink" Target="https://aws.amazon.com/blogs/database/building-a-knowledge-graph-in-amazon-neptune-using-amazon-comprehend-events/" TargetMode="Externa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workshops.aws/categories/Databases" TargetMode="External"/><Relationship Id="rId5" Type="http://schemas.openxmlformats.org/officeDocument/2006/relationships/hyperlink" Target="https://www.youtube.com/watch?v=Y6jbFC8tvVw" TargetMode="External"/><Relationship Id="rId4" Type="http://schemas.openxmlformats.org/officeDocument/2006/relationships/hyperlink" Target="https://awseducate.instructure.com/courses/912"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hyperlink" Target="https://awseducate.instructure.com/courses/912"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hyperlink" Target="https://awseducate.labs.awsevents.com/sa/lab/arn%3Aaws%3Alearningcontent%3Aus-east-1%3A470679935125%3Ablueprintversion%2FCUR-TF-100-EDBLDR-1%2F02-lab-ddb%3A1.0.4-b87df180/en-US"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36658" y="2324189"/>
            <a:ext cx="12342394" cy="1015663"/>
          </a:xfrm>
          <a:prstGeom prst="rect">
            <a:avLst/>
          </a:prstGeom>
          <a:noFill/>
        </p:spPr>
        <p:txBody>
          <a:bodyPr wrap="square" rtlCol="0">
            <a:spAutoFit/>
          </a:bodyPr>
          <a:lstStyle/>
          <a:p>
            <a:r>
              <a:rPr lang="en-US" sz="6000" dirty="0"/>
              <a:t>Databases</a:t>
            </a:r>
          </a:p>
        </p:txBody>
      </p:sp>
      <p:sp>
        <p:nvSpPr>
          <p:cNvPr id="3" name="TextBox 6">
            <a:extLst>
              <a:ext uri="{FF2B5EF4-FFF2-40B4-BE49-F238E27FC236}">
                <a16:creationId xmlns:a16="http://schemas.microsoft.com/office/drawing/2014/main" id="{BE5E5D70-950A-E320-1410-1EA7DB7D99F5}"/>
              </a:ext>
            </a:extLst>
          </p:cNvPr>
          <p:cNvSpPr txBox="1"/>
          <p:nvPr/>
        </p:nvSpPr>
        <p:spPr>
          <a:xfrm>
            <a:off x="336657" y="3756463"/>
            <a:ext cx="7927759" cy="615553"/>
          </a:xfrm>
          <a:prstGeom prst="rect">
            <a:avLst/>
          </a:prstGeom>
          <a:noFill/>
        </p:spPr>
        <p:txBody>
          <a:bodyPr wrap="square" rtlCol="0">
            <a:spAutoFit/>
          </a:bodyPr>
          <a:lstStyle/>
          <a:p>
            <a:r>
              <a:rPr lang="en-US" i="1" dirty="0">
                <a:solidFill>
                  <a:schemeClr val="bg1">
                    <a:lumMod val="65000"/>
                  </a:schemeClr>
                </a:solidFill>
              </a:rPr>
              <a:t>Sandra Pico Oristrell</a:t>
            </a:r>
          </a:p>
          <a:p>
            <a:r>
              <a:rPr lang="en-US" sz="1600" i="1" dirty="0">
                <a:solidFill>
                  <a:schemeClr val="bg1">
                    <a:lumMod val="65000"/>
                  </a:schemeClr>
                </a:solidFill>
              </a:rPr>
              <a:t>December 2023</a:t>
            </a:r>
          </a:p>
        </p:txBody>
      </p:sp>
      <p:sp>
        <p:nvSpPr>
          <p:cNvPr id="8" name="TextBox 6">
            <a:extLst>
              <a:ext uri="{FF2B5EF4-FFF2-40B4-BE49-F238E27FC236}">
                <a16:creationId xmlns:a16="http://schemas.microsoft.com/office/drawing/2014/main" id="{8C178A09-EFC0-9FB9-125F-0D279C2810B0}"/>
              </a:ext>
            </a:extLst>
          </p:cNvPr>
          <p:cNvSpPr txBox="1"/>
          <p:nvPr/>
        </p:nvSpPr>
        <p:spPr>
          <a:xfrm>
            <a:off x="336657" y="3231393"/>
            <a:ext cx="7927759" cy="584775"/>
          </a:xfrm>
          <a:prstGeom prst="rect">
            <a:avLst/>
          </a:prstGeom>
          <a:noFill/>
        </p:spPr>
        <p:txBody>
          <a:bodyPr wrap="square" rtlCol="0">
            <a:spAutoFit/>
          </a:bodyPr>
          <a:lstStyle/>
          <a:p>
            <a:r>
              <a:rPr lang="en-US" sz="3200" i="1" dirty="0">
                <a:solidFill>
                  <a:schemeClr val="accent1">
                    <a:lumMod val="60000"/>
                    <a:lumOff val="40000"/>
                  </a:schemeClr>
                </a:solidFill>
              </a:rPr>
              <a:t>Session 2</a:t>
            </a:r>
            <a:endParaRPr lang="en-US" sz="3200" i="1" dirty="0">
              <a:solidFill>
                <a:schemeClr val="bg1">
                  <a:lumMod val="65000"/>
                </a:schemeClr>
              </a:solidFill>
            </a:endParaRPr>
          </a:p>
        </p:txBody>
      </p:sp>
    </p:spTree>
    <p:extLst>
      <p:ext uri="{BB962C8B-B14F-4D97-AF65-F5344CB8AC3E}">
        <p14:creationId xmlns:p14="http://schemas.microsoft.com/office/powerpoint/2010/main" val="16118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5AC5DC92-A3FF-095B-5BEE-0998461B0589}"/>
              </a:ext>
            </a:extLst>
          </p:cNvPr>
          <p:cNvSpPr/>
          <p:nvPr/>
        </p:nvSpPr>
        <p:spPr>
          <a:xfrm>
            <a:off x="5393371" y="2188905"/>
            <a:ext cx="6288089" cy="356792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 database</a:t>
            </a:r>
            <a:endParaRPr lang="es-ES" dirty="0"/>
          </a:p>
        </p:txBody>
      </p:sp>
      <p:sp>
        <p:nvSpPr>
          <p:cNvPr id="11" name="Rectángulo 10">
            <a:extLst>
              <a:ext uri="{FF2B5EF4-FFF2-40B4-BE49-F238E27FC236}">
                <a16:creationId xmlns:a16="http://schemas.microsoft.com/office/drawing/2014/main" id="{4A3CBDD0-3BFC-4C2A-DC8E-D090E335579F}"/>
              </a:ext>
            </a:extLst>
          </p:cNvPr>
          <p:cNvSpPr/>
          <p:nvPr/>
        </p:nvSpPr>
        <p:spPr>
          <a:xfrm>
            <a:off x="428943" y="2188907"/>
            <a:ext cx="4552258" cy="35679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 database</a:t>
            </a:r>
            <a:endParaRPr lang="es-E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Relational and non-relational database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192340" y="1450243"/>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47A3409B-70EA-2C96-5A4E-11CC803C09A9}"/>
              </a:ext>
            </a:extLst>
          </p:cNvPr>
          <p:cNvSpPr/>
          <p:nvPr/>
        </p:nvSpPr>
        <p:spPr>
          <a:xfrm>
            <a:off x="1369840" y="2927571"/>
            <a:ext cx="2670464" cy="2031325"/>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Structured data</a:t>
            </a:r>
            <a:endParaRPr lang="es-ES" dirty="0"/>
          </a:p>
        </p:txBody>
      </p:sp>
      <p:sp>
        <p:nvSpPr>
          <p:cNvPr id="7" name="Rectángulo 6">
            <a:extLst>
              <a:ext uri="{FF2B5EF4-FFF2-40B4-BE49-F238E27FC236}">
                <a16:creationId xmlns:a16="http://schemas.microsoft.com/office/drawing/2014/main" id="{B4FE1F13-C701-2285-4D90-42577C499731}"/>
              </a:ext>
            </a:extLst>
          </p:cNvPr>
          <p:cNvSpPr/>
          <p:nvPr/>
        </p:nvSpPr>
        <p:spPr>
          <a:xfrm>
            <a:off x="5814170" y="2972560"/>
            <a:ext cx="2670464" cy="203132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Unstructured data</a:t>
            </a:r>
            <a:endParaRPr lang="es-ES" dirty="0"/>
          </a:p>
        </p:txBody>
      </p:sp>
      <p:sp>
        <p:nvSpPr>
          <p:cNvPr id="8" name="Rectángulo 7">
            <a:extLst>
              <a:ext uri="{FF2B5EF4-FFF2-40B4-BE49-F238E27FC236}">
                <a16:creationId xmlns:a16="http://schemas.microsoft.com/office/drawing/2014/main" id="{486211FE-5550-CCF3-ACAC-C0B345E5CA07}"/>
              </a:ext>
            </a:extLst>
          </p:cNvPr>
          <p:cNvSpPr/>
          <p:nvPr/>
        </p:nvSpPr>
        <p:spPr>
          <a:xfrm>
            <a:off x="8625368" y="2972559"/>
            <a:ext cx="2670464" cy="203132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Semi-structured data</a:t>
            </a:r>
            <a:endParaRPr lang="es-ES" dirty="0"/>
          </a:p>
        </p:txBody>
      </p:sp>
      <p:sp>
        <p:nvSpPr>
          <p:cNvPr id="9" name="Rectángulo 8">
            <a:extLst>
              <a:ext uri="{FF2B5EF4-FFF2-40B4-BE49-F238E27FC236}">
                <a16:creationId xmlns:a16="http://schemas.microsoft.com/office/drawing/2014/main" id="{C2EF936E-3B13-9184-C503-A5A4EE38BDAC}"/>
              </a:ext>
            </a:extLst>
          </p:cNvPr>
          <p:cNvSpPr/>
          <p:nvPr/>
        </p:nvSpPr>
        <p:spPr>
          <a:xfrm>
            <a:off x="428943" y="1658367"/>
            <a:ext cx="4552258" cy="53054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 database</a:t>
            </a:r>
            <a:endParaRPr lang="es-ES" dirty="0"/>
          </a:p>
        </p:txBody>
      </p:sp>
      <p:sp>
        <p:nvSpPr>
          <p:cNvPr id="10" name="Rectángulo 9">
            <a:extLst>
              <a:ext uri="{FF2B5EF4-FFF2-40B4-BE49-F238E27FC236}">
                <a16:creationId xmlns:a16="http://schemas.microsoft.com/office/drawing/2014/main" id="{AF5AF6EB-49A4-37DB-853C-DCAE382D7EB0}"/>
              </a:ext>
            </a:extLst>
          </p:cNvPr>
          <p:cNvSpPr/>
          <p:nvPr/>
        </p:nvSpPr>
        <p:spPr>
          <a:xfrm>
            <a:off x="5393372" y="1658367"/>
            <a:ext cx="6288088" cy="53054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Non-relational database (No-SQL database)</a:t>
            </a:r>
            <a:endParaRPr lang="es-ES" dirty="0"/>
          </a:p>
        </p:txBody>
      </p:sp>
    </p:spTree>
    <p:extLst>
      <p:ext uri="{BB962C8B-B14F-4D97-AF65-F5344CB8AC3E}">
        <p14:creationId xmlns:p14="http://schemas.microsoft.com/office/powerpoint/2010/main" val="2701843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Database terms and concepts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1E8F9DC8-4243-75C7-45B8-4C23F5982C67}"/>
              </a:ext>
            </a:extLst>
          </p:cNvPr>
          <p:cNvSpPr/>
          <p:nvPr/>
        </p:nvSpPr>
        <p:spPr>
          <a:xfrm>
            <a:off x="308610" y="1441818"/>
            <a:ext cx="562676" cy="46863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s-ES" dirty="0"/>
          </a:p>
        </p:txBody>
      </p:sp>
      <p:sp>
        <p:nvSpPr>
          <p:cNvPr id="7" name="Rectángulo 6">
            <a:extLst>
              <a:ext uri="{FF2B5EF4-FFF2-40B4-BE49-F238E27FC236}">
                <a16:creationId xmlns:a16="http://schemas.microsoft.com/office/drawing/2014/main" id="{B15B1E6E-3032-7AD1-0752-F48AD5CE12F5}"/>
              </a:ext>
            </a:extLst>
          </p:cNvPr>
          <p:cNvSpPr/>
          <p:nvPr/>
        </p:nvSpPr>
        <p:spPr>
          <a:xfrm>
            <a:off x="969142" y="1441818"/>
            <a:ext cx="10632308" cy="4686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a:t>
            </a:r>
            <a:endParaRPr lang="es-ES" dirty="0"/>
          </a:p>
        </p:txBody>
      </p:sp>
      <p:sp>
        <p:nvSpPr>
          <p:cNvPr id="8" name="Rectángulo 7">
            <a:extLst>
              <a:ext uri="{FF2B5EF4-FFF2-40B4-BE49-F238E27FC236}">
                <a16:creationId xmlns:a16="http://schemas.microsoft.com/office/drawing/2014/main" id="{EC906CD0-6868-9B4D-4A0C-130061E376D5}"/>
              </a:ext>
            </a:extLst>
          </p:cNvPr>
          <p:cNvSpPr/>
          <p:nvPr/>
        </p:nvSpPr>
        <p:spPr>
          <a:xfrm>
            <a:off x="308610" y="3064226"/>
            <a:ext cx="562676" cy="46863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s-ES" dirty="0"/>
          </a:p>
        </p:txBody>
      </p:sp>
      <p:sp>
        <p:nvSpPr>
          <p:cNvPr id="9" name="Rectángulo 8">
            <a:extLst>
              <a:ext uri="{FF2B5EF4-FFF2-40B4-BE49-F238E27FC236}">
                <a16:creationId xmlns:a16="http://schemas.microsoft.com/office/drawing/2014/main" id="{BE04F38F-785B-7613-A4E6-4B7017366594}"/>
              </a:ext>
            </a:extLst>
          </p:cNvPr>
          <p:cNvSpPr/>
          <p:nvPr/>
        </p:nvSpPr>
        <p:spPr>
          <a:xfrm>
            <a:off x="969142" y="3064226"/>
            <a:ext cx="10632308" cy="4686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IOPS</a:t>
            </a:r>
            <a:endParaRPr lang="es-ES" dirty="0"/>
          </a:p>
        </p:txBody>
      </p:sp>
      <p:sp>
        <p:nvSpPr>
          <p:cNvPr id="10" name="CuadroTexto 9">
            <a:extLst>
              <a:ext uri="{FF2B5EF4-FFF2-40B4-BE49-F238E27FC236}">
                <a16:creationId xmlns:a16="http://schemas.microsoft.com/office/drawing/2014/main" id="{BDA5D04B-2C4E-6512-7341-1E528E09BBF9}"/>
              </a:ext>
            </a:extLst>
          </p:cNvPr>
          <p:cNvSpPr txBox="1"/>
          <p:nvPr/>
        </p:nvSpPr>
        <p:spPr>
          <a:xfrm>
            <a:off x="871286" y="2159877"/>
            <a:ext cx="9626030" cy="646331"/>
          </a:xfrm>
          <a:prstGeom prst="rect">
            <a:avLst/>
          </a:prstGeom>
          <a:noFill/>
        </p:spPr>
        <p:txBody>
          <a:bodyPr wrap="square" rtlCol="0">
            <a:spAutoFit/>
          </a:bodyPr>
          <a:lstStyle/>
          <a:p>
            <a:pPr algn="just"/>
            <a:r>
              <a:rPr lang="en-US" dirty="0"/>
              <a:t>A database schema is the blueprint of the database. The schema outlines the relationships within the database and the constraints of the database.</a:t>
            </a:r>
          </a:p>
        </p:txBody>
      </p:sp>
      <p:sp>
        <p:nvSpPr>
          <p:cNvPr id="11" name="CuadroTexto 10">
            <a:extLst>
              <a:ext uri="{FF2B5EF4-FFF2-40B4-BE49-F238E27FC236}">
                <a16:creationId xmlns:a16="http://schemas.microsoft.com/office/drawing/2014/main" id="{F23692CD-BF0F-800E-C231-D462D4298914}"/>
              </a:ext>
            </a:extLst>
          </p:cNvPr>
          <p:cNvSpPr txBox="1"/>
          <p:nvPr/>
        </p:nvSpPr>
        <p:spPr>
          <a:xfrm>
            <a:off x="969142" y="3837387"/>
            <a:ext cx="10632308" cy="1754326"/>
          </a:xfrm>
          <a:prstGeom prst="rect">
            <a:avLst/>
          </a:prstGeom>
          <a:noFill/>
        </p:spPr>
        <p:txBody>
          <a:bodyPr wrap="square" rtlCol="0">
            <a:spAutoFit/>
          </a:bodyPr>
          <a:lstStyle/>
          <a:p>
            <a:pPr algn="just"/>
            <a:r>
              <a:rPr lang="en-US" dirty="0"/>
              <a:t>Input/output operation per second (IOPS) is the measure of performance of reads and writes to a storage location like a database. </a:t>
            </a:r>
          </a:p>
          <a:p>
            <a:pPr algn="just"/>
            <a:endParaRPr lang="en-US" dirty="0"/>
          </a:p>
          <a:p>
            <a:pPr algn="just"/>
            <a:r>
              <a:rPr lang="en-US" dirty="0"/>
              <a:t>To improve latency and read/write throughput, provision more IOPS when configuring the database. Limiting the IOPS may cause the database to hit the threshold and reduce performance. Over provisioning of IOPS will result in higher costs for the instance.</a:t>
            </a:r>
          </a:p>
        </p:txBody>
      </p:sp>
    </p:spTree>
    <p:extLst>
      <p:ext uri="{BB962C8B-B14F-4D97-AF65-F5344CB8AC3E}">
        <p14:creationId xmlns:p14="http://schemas.microsoft.com/office/powerpoint/2010/main" val="270799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Database terms and concepts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1E8F9DC8-4243-75C7-45B8-4C23F5982C67}"/>
              </a:ext>
            </a:extLst>
          </p:cNvPr>
          <p:cNvSpPr/>
          <p:nvPr/>
        </p:nvSpPr>
        <p:spPr>
          <a:xfrm>
            <a:off x="308610" y="1441818"/>
            <a:ext cx="562676" cy="46863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s-ES" dirty="0"/>
          </a:p>
        </p:txBody>
      </p:sp>
      <p:sp>
        <p:nvSpPr>
          <p:cNvPr id="7" name="Rectángulo 6">
            <a:extLst>
              <a:ext uri="{FF2B5EF4-FFF2-40B4-BE49-F238E27FC236}">
                <a16:creationId xmlns:a16="http://schemas.microsoft.com/office/drawing/2014/main" id="{B15B1E6E-3032-7AD1-0752-F48AD5CE12F5}"/>
              </a:ext>
            </a:extLst>
          </p:cNvPr>
          <p:cNvSpPr/>
          <p:nvPr/>
        </p:nvSpPr>
        <p:spPr>
          <a:xfrm>
            <a:off x="969142" y="1441818"/>
            <a:ext cx="10632308" cy="4686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ACID and BASE compliance</a:t>
            </a:r>
            <a:endParaRPr lang="es-ES" dirty="0"/>
          </a:p>
        </p:txBody>
      </p:sp>
      <p:sp>
        <p:nvSpPr>
          <p:cNvPr id="10" name="CuadroTexto 9">
            <a:extLst>
              <a:ext uri="{FF2B5EF4-FFF2-40B4-BE49-F238E27FC236}">
                <a16:creationId xmlns:a16="http://schemas.microsoft.com/office/drawing/2014/main" id="{2D326F8A-2ABD-61CB-6C10-EE640A60BFE3}"/>
              </a:ext>
            </a:extLst>
          </p:cNvPr>
          <p:cNvSpPr txBox="1"/>
          <p:nvPr/>
        </p:nvSpPr>
        <p:spPr>
          <a:xfrm>
            <a:off x="871286" y="2136025"/>
            <a:ext cx="10632308" cy="2862322"/>
          </a:xfrm>
          <a:prstGeom prst="rect">
            <a:avLst/>
          </a:prstGeom>
          <a:noFill/>
        </p:spPr>
        <p:txBody>
          <a:bodyPr wrap="square" rtlCol="0">
            <a:spAutoFit/>
          </a:bodyPr>
          <a:lstStyle/>
          <a:p>
            <a:pPr algn="just"/>
            <a:r>
              <a:rPr lang="en-US" dirty="0"/>
              <a:t>Transactions are groups of statements or operations that take place in a database. Issues arise when tow sessions try to change the same record or item at the same time. Transactional compliance includes methods for maintaining consistency and integrity in a database.</a:t>
            </a:r>
          </a:p>
          <a:p>
            <a:pPr algn="just"/>
            <a:endParaRPr lang="en-US" dirty="0"/>
          </a:p>
          <a:p>
            <a:pPr marL="285750" indent="-285750" algn="just">
              <a:buFont typeface="Arial" panose="020B0604020202020204" pitchFamily="34" charset="0"/>
              <a:buChar char="•"/>
            </a:pPr>
            <a:r>
              <a:rPr lang="en-US" b="1" dirty="0"/>
              <a:t>ACID</a:t>
            </a:r>
            <a:r>
              <a:rPr lang="en-US" dirty="0"/>
              <a:t> (Atomicity, consistency, isolation and durability) is used in </a:t>
            </a:r>
            <a:r>
              <a:rPr lang="en-US" b="1" dirty="0">
                <a:solidFill>
                  <a:schemeClr val="accent1"/>
                </a:solidFill>
              </a:rPr>
              <a:t>structured database</a:t>
            </a:r>
            <a:r>
              <a:rPr lang="en-US" dirty="0"/>
              <a:t>. One goal of an ACID compliant database is to return the most recent version of all data. It also must ensure that data entered the system always meets all assigned rules and constraints.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1" dirty="0"/>
              <a:t>BASE</a:t>
            </a:r>
            <a:r>
              <a:rPr lang="en-US" dirty="0"/>
              <a:t> compliance is used in a </a:t>
            </a:r>
            <a:r>
              <a:rPr lang="en-US" b="1" dirty="0">
                <a:solidFill>
                  <a:schemeClr val="accent1"/>
                </a:solidFill>
              </a:rPr>
              <a:t>non-relational </a:t>
            </a:r>
            <a:r>
              <a:rPr lang="en-US" dirty="0"/>
              <a:t>database. BASE supports data integrity in non-relational databases.</a:t>
            </a:r>
          </a:p>
        </p:txBody>
      </p:sp>
    </p:spTree>
    <p:extLst>
      <p:ext uri="{BB962C8B-B14F-4D97-AF65-F5344CB8AC3E}">
        <p14:creationId xmlns:p14="http://schemas.microsoft.com/office/powerpoint/2010/main" val="4079022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Database terms and concepts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1E8F9DC8-4243-75C7-45B8-4C23F5982C67}"/>
              </a:ext>
            </a:extLst>
          </p:cNvPr>
          <p:cNvSpPr/>
          <p:nvPr/>
        </p:nvSpPr>
        <p:spPr>
          <a:xfrm>
            <a:off x="308610" y="1441818"/>
            <a:ext cx="562676" cy="46863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s-ES" dirty="0"/>
          </a:p>
        </p:txBody>
      </p:sp>
      <p:sp>
        <p:nvSpPr>
          <p:cNvPr id="7" name="Rectángulo 6">
            <a:extLst>
              <a:ext uri="{FF2B5EF4-FFF2-40B4-BE49-F238E27FC236}">
                <a16:creationId xmlns:a16="http://schemas.microsoft.com/office/drawing/2014/main" id="{B15B1E6E-3032-7AD1-0752-F48AD5CE12F5}"/>
              </a:ext>
            </a:extLst>
          </p:cNvPr>
          <p:cNvSpPr/>
          <p:nvPr/>
        </p:nvSpPr>
        <p:spPr>
          <a:xfrm>
            <a:off x="969142" y="1441818"/>
            <a:ext cx="10782868" cy="4686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ACID and BASE compliance</a:t>
            </a:r>
            <a:endParaRPr lang="es-ES" dirty="0"/>
          </a:p>
        </p:txBody>
      </p:sp>
      <p:sp>
        <p:nvSpPr>
          <p:cNvPr id="8" name="Rectángulo 7">
            <a:extLst>
              <a:ext uri="{FF2B5EF4-FFF2-40B4-BE49-F238E27FC236}">
                <a16:creationId xmlns:a16="http://schemas.microsoft.com/office/drawing/2014/main" id="{28F52B65-2221-F45D-8B2D-FEC8B11A5433}"/>
              </a:ext>
            </a:extLst>
          </p:cNvPr>
          <p:cNvSpPr/>
          <p:nvPr/>
        </p:nvSpPr>
        <p:spPr>
          <a:xfrm>
            <a:off x="308610" y="1989569"/>
            <a:ext cx="5657850" cy="468630"/>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ACID</a:t>
            </a:r>
            <a:endParaRPr lang="es-ES" dirty="0"/>
          </a:p>
        </p:txBody>
      </p:sp>
      <p:sp>
        <p:nvSpPr>
          <p:cNvPr id="9" name="Rectángulo 8">
            <a:extLst>
              <a:ext uri="{FF2B5EF4-FFF2-40B4-BE49-F238E27FC236}">
                <a16:creationId xmlns:a16="http://schemas.microsoft.com/office/drawing/2014/main" id="{FB52DE31-63F9-8DC3-29F0-2761873839E1}"/>
              </a:ext>
            </a:extLst>
          </p:cNvPr>
          <p:cNvSpPr/>
          <p:nvPr/>
        </p:nvSpPr>
        <p:spPr>
          <a:xfrm>
            <a:off x="6052294" y="1989569"/>
            <a:ext cx="5699716" cy="46863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BASE</a:t>
            </a:r>
            <a:endParaRPr lang="es-ES" dirty="0"/>
          </a:p>
        </p:txBody>
      </p:sp>
      <p:sp>
        <p:nvSpPr>
          <p:cNvPr id="11" name="Rectángulo 10">
            <a:extLst>
              <a:ext uri="{FF2B5EF4-FFF2-40B4-BE49-F238E27FC236}">
                <a16:creationId xmlns:a16="http://schemas.microsoft.com/office/drawing/2014/main" id="{7C109A77-3FC1-B020-5F2A-3B759D11B2B2}"/>
              </a:ext>
            </a:extLst>
          </p:cNvPr>
          <p:cNvSpPr/>
          <p:nvPr/>
        </p:nvSpPr>
        <p:spPr>
          <a:xfrm>
            <a:off x="308610" y="2537320"/>
            <a:ext cx="5657850" cy="4093040"/>
          </a:xfrm>
          <a:prstGeom prst="rect">
            <a:avLst/>
          </a:prstGeom>
          <a:noFill/>
          <a:ln>
            <a:solidFill>
              <a:srgbClr val="E43AA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E5136E96-F3F7-0632-EC42-BB24B2620563}"/>
              </a:ext>
            </a:extLst>
          </p:cNvPr>
          <p:cNvSpPr/>
          <p:nvPr/>
        </p:nvSpPr>
        <p:spPr>
          <a:xfrm>
            <a:off x="6094160" y="2527148"/>
            <a:ext cx="5657850" cy="4093040"/>
          </a:xfrm>
          <a:prstGeom prst="rect">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CuadroTexto 13">
            <a:extLst>
              <a:ext uri="{FF2B5EF4-FFF2-40B4-BE49-F238E27FC236}">
                <a16:creationId xmlns:a16="http://schemas.microsoft.com/office/drawing/2014/main" id="{273C109A-C74E-A58F-2458-B7C0C2AAF19E}"/>
              </a:ext>
            </a:extLst>
          </p:cNvPr>
          <p:cNvSpPr txBox="1"/>
          <p:nvPr/>
        </p:nvSpPr>
        <p:spPr>
          <a:xfrm>
            <a:off x="502920" y="2548890"/>
            <a:ext cx="5154930" cy="3046988"/>
          </a:xfrm>
          <a:prstGeom prst="rect">
            <a:avLst/>
          </a:prstGeom>
          <a:noFill/>
        </p:spPr>
        <p:txBody>
          <a:bodyPr wrap="square">
            <a:spAutoFit/>
          </a:bodyPr>
          <a:lstStyle/>
          <a:p>
            <a:pPr algn="just"/>
            <a:r>
              <a:rPr lang="en-US" sz="1600" b="1" dirty="0"/>
              <a:t>Atomicity</a:t>
            </a:r>
            <a:r>
              <a:rPr lang="en-US" sz="1600" dirty="0"/>
              <a:t>: When completing a transaction, atomicity ensures that your transactions either completely succeed or completely fail.</a:t>
            </a:r>
          </a:p>
          <a:p>
            <a:pPr algn="just"/>
            <a:endParaRPr lang="en-US" sz="1600" dirty="0"/>
          </a:p>
          <a:p>
            <a:pPr algn="just"/>
            <a:r>
              <a:rPr lang="en-US" sz="1600" b="1" dirty="0"/>
              <a:t>Consistency</a:t>
            </a:r>
            <a:r>
              <a:rPr lang="en-US" sz="1600" dirty="0"/>
              <a:t>: Ensures that all transactions provide valid data to the database. Ensures that data updates are not made available until all replicas have been updated as well.</a:t>
            </a:r>
          </a:p>
          <a:p>
            <a:pPr algn="just"/>
            <a:endParaRPr lang="en-US" sz="1600" dirty="0"/>
          </a:p>
          <a:p>
            <a:pPr algn="just"/>
            <a:r>
              <a:rPr lang="en-US" sz="1600" b="1" dirty="0"/>
              <a:t>Isolation</a:t>
            </a:r>
            <a:r>
              <a:rPr lang="en-US" sz="1600" dirty="0"/>
              <a:t>: Isolation ensures that one transaction cannot interfere with another current transaction.</a:t>
            </a:r>
          </a:p>
          <a:p>
            <a:pPr algn="just"/>
            <a:endParaRPr lang="en-US" sz="1600" dirty="0"/>
          </a:p>
          <a:p>
            <a:pPr algn="just"/>
            <a:r>
              <a:rPr lang="en-US" sz="1600" b="1" dirty="0"/>
              <a:t>Durability</a:t>
            </a:r>
            <a:r>
              <a:rPr lang="en-US" sz="1600" dirty="0"/>
              <a:t>: Making sure your data changes stick.</a:t>
            </a:r>
          </a:p>
        </p:txBody>
      </p:sp>
      <p:sp>
        <p:nvSpPr>
          <p:cNvPr id="15" name="CuadroTexto 14">
            <a:extLst>
              <a:ext uri="{FF2B5EF4-FFF2-40B4-BE49-F238E27FC236}">
                <a16:creationId xmlns:a16="http://schemas.microsoft.com/office/drawing/2014/main" id="{708E5FDF-879E-D360-5A48-8061510E55FF}"/>
              </a:ext>
            </a:extLst>
          </p:cNvPr>
          <p:cNvSpPr txBox="1"/>
          <p:nvPr/>
        </p:nvSpPr>
        <p:spPr>
          <a:xfrm>
            <a:off x="6160770" y="2572868"/>
            <a:ext cx="5528310" cy="3785652"/>
          </a:xfrm>
          <a:prstGeom prst="rect">
            <a:avLst/>
          </a:prstGeom>
          <a:noFill/>
        </p:spPr>
        <p:txBody>
          <a:bodyPr wrap="square">
            <a:spAutoFit/>
          </a:bodyPr>
          <a:lstStyle/>
          <a:p>
            <a:pPr algn="just"/>
            <a:r>
              <a:rPr lang="en-US" sz="1600" b="1" dirty="0"/>
              <a:t>Basically Available (BA): </a:t>
            </a:r>
            <a:r>
              <a:rPr lang="en-US" sz="1600" dirty="0"/>
              <a:t>Allows for one instance to receive a change request and make that change available immediately. In an ACID system the change does not become available until all instances are consistent. Consistency in a BASE model is traded for availability.</a:t>
            </a:r>
          </a:p>
          <a:p>
            <a:pPr algn="just"/>
            <a:endParaRPr lang="en-US" sz="1600" b="1" dirty="0"/>
          </a:p>
          <a:p>
            <a:pPr algn="just"/>
            <a:r>
              <a:rPr lang="en-US" sz="1600" b="1" dirty="0"/>
              <a:t>Soft state: </a:t>
            </a:r>
            <a:r>
              <a:rPr lang="en-US" sz="1600" dirty="0"/>
              <a:t>There are allowance for partial consistency across distributed instances. In an ACID system, the database is in a hard state because users cannot access data that is not fully consistent.</a:t>
            </a:r>
          </a:p>
          <a:p>
            <a:pPr algn="just"/>
            <a:endParaRPr lang="en-US" sz="1600" dirty="0"/>
          </a:p>
          <a:p>
            <a:pPr algn="just"/>
            <a:r>
              <a:rPr lang="en-US" sz="1600" b="1" dirty="0"/>
              <a:t>Eventually consistent: </a:t>
            </a:r>
            <a:r>
              <a:rPr lang="en-US" sz="1600" dirty="0"/>
              <a:t>The data will eventually be consistent. The change will eventually be made to every copy. However, the data will be available in whatever state it is during propagation of the change.  </a:t>
            </a:r>
          </a:p>
        </p:txBody>
      </p:sp>
    </p:spTree>
    <p:extLst>
      <p:ext uri="{BB962C8B-B14F-4D97-AF65-F5344CB8AC3E}">
        <p14:creationId xmlns:p14="http://schemas.microsoft.com/office/powerpoint/2010/main" val="1098910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Database terms and concepts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1E8F9DC8-4243-75C7-45B8-4C23F5982C67}"/>
              </a:ext>
            </a:extLst>
          </p:cNvPr>
          <p:cNvSpPr/>
          <p:nvPr/>
        </p:nvSpPr>
        <p:spPr>
          <a:xfrm>
            <a:off x="308610" y="1441818"/>
            <a:ext cx="562676" cy="468630"/>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s-ES" dirty="0"/>
          </a:p>
        </p:txBody>
      </p:sp>
      <p:sp>
        <p:nvSpPr>
          <p:cNvPr id="7" name="Rectángulo 6">
            <a:extLst>
              <a:ext uri="{FF2B5EF4-FFF2-40B4-BE49-F238E27FC236}">
                <a16:creationId xmlns:a16="http://schemas.microsoft.com/office/drawing/2014/main" id="{B15B1E6E-3032-7AD1-0752-F48AD5CE12F5}"/>
              </a:ext>
            </a:extLst>
          </p:cNvPr>
          <p:cNvSpPr/>
          <p:nvPr/>
        </p:nvSpPr>
        <p:spPr>
          <a:xfrm>
            <a:off x="969142" y="1441818"/>
            <a:ext cx="10632308" cy="46863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OLTP/OLAP</a:t>
            </a:r>
            <a:endParaRPr lang="es-ES" dirty="0"/>
          </a:p>
        </p:txBody>
      </p:sp>
      <p:sp>
        <p:nvSpPr>
          <p:cNvPr id="8" name="CuadroTexto 7">
            <a:extLst>
              <a:ext uri="{FF2B5EF4-FFF2-40B4-BE49-F238E27FC236}">
                <a16:creationId xmlns:a16="http://schemas.microsoft.com/office/drawing/2014/main" id="{FF9D75CA-8EEF-8A95-B993-7D24FC14C007}"/>
              </a:ext>
            </a:extLst>
          </p:cNvPr>
          <p:cNvSpPr txBox="1"/>
          <p:nvPr/>
        </p:nvSpPr>
        <p:spPr>
          <a:xfrm>
            <a:off x="871286" y="2136025"/>
            <a:ext cx="10632308" cy="3416320"/>
          </a:xfrm>
          <a:prstGeom prst="rect">
            <a:avLst/>
          </a:prstGeom>
          <a:noFill/>
        </p:spPr>
        <p:txBody>
          <a:bodyPr wrap="square" rtlCol="0">
            <a:spAutoFit/>
          </a:bodyPr>
          <a:lstStyle/>
          <a:p>
            <a:pPr algn="just"/>
            <a:r>
              <a:rPr lang="en-US" dirty="0"/>
              <a:t>The structure of relational tables is great for transactional data and data that may require highly complex join operations when queried. There are two methods for organizing information: OLTP (Online Transaction Processing) or OLAP (Online analytical processing).</a:t>
            </a:r>
          </a:p>
          <a:p>
            <a:pPr algn="just"/>
            <a:endParaRPr lang="en-US" dirty="0"/>
          </a:p>
          <a:p>
            <a:pPr algn="just"/>
            <a:r>
              <a:rPr lang="en-US" dirty="0"/>
              <a:t>OLTP databases focus on recording Update, Insertion and Deletion data transactions. OLTP queries are simple and short, which require less time and space to process. Example: Bank ATM, in which you can modify your bank account using short transactions.</a:t>
            </a:r>
          </a:p>
          <a:p>
            <a:pPr algn="just"/>
            <a:endParaRPr lang="en-US" dirty="0"/>
          </a:p>
          <a:p>
            <a:pPr algn="just"/>
            <a:r>
              <a:rPr lang="en-US" dirty="0"/>
              <a:t>OLAP databases store historical data that has been input by OLTP. OLAP databases allow users to view different summaries of multidimensional data. A good example of OLAP system is a business intelligence tool which ingest business data and presents user-friendly views such as reports, dashboards and graphs.</a:t>
            </a:r>
          </a:p>
          <a:p>
            <a:pPr algn="just"/>
            <a:endParaRPr lang="en-US" dirty="0"/>
          </a:p>
        </p:txBody>
      </p:sp>
    </p:spTree>
    <p:extLst>
      <p:ext uri="{BB962C8B-B14F-4D97-AF65-F5344CB8AC3E}">
        <p14:creationId xmlns:p14="http://schemas.microsoft.com/office/powerpoint/2010/main" val="4266357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Relational and non-relational database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192340" y="1450243"/>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3" name="Rectangle 4">
            <a:extLst>
              <a:ext uri="{FF2B5EF4-FFF2-40B4-BE49-F238E27FC236}">
                <a16:creationId xmlns:a16="http://schemas.microsoft.com/office/drawing/2014/main" id="{D0173075-F7D7-9EE1-F6D4-92C65451CBB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4" name="TextBox 5">
            <a:extLst>
              <a:ext uri="{FF2B5EF4-FFF2-40B4-BE49-F238E27FC236}">
                <a16:creationId xmlns:a16="http://schemas.microsoft.com/office/drawing/2014/main" id="{481E4C32-BC52-7398-216B-1F73F5DD52B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Relational database</a:t>
            </a:r>
          </a:p>
        </p:txBody>
      </p:sp>
      <p:sp>
        <p:nvSpPr>
          <p:cNvPr id="15" name="CuadroTexto 14">
            <a:extLst>
              <a:ext uri="{FF2B5EF4-FFF2-40B4-BE49-F238E27FC236}">
                <a16:creationId xmlns:a16="http://schemas.microsoft.com/office/drawing/2014/main" id="{0877CC89-98F5-87C5-C9BA-601FAE3518FE}"/>
              </a:ext>
            </a:extLst>
          </p:cNvPr>
          <p:cNvSpPr txBox="1"/>
          <p:nvPr/>
        </p:nvSpPr>
        <p:spPr>
          <a:xfrm>
            <a:off x="192340" y="1876274"/>
            <a:ext cx="10997630" cy="1477328"/>
          </a:xfrm>
          <a:prstGeom prst="rect">
            <a:avLst/>
          </a:prstGeom>
          <a:noFill/>
        </p:spPr>
        <p:txBody>
          <a:bodyPr wrap="square" rtlCol="0">
            <a:spAutoFit/>
          </a:bodyPr>
          <a:lstStyle/>
          <a:p>
            <a:pPr algn="just"/>
            <a:r>
              <a:rPr lang="en-US" dirty="0"/>
              <a:t>A relational database is a collection of data records organized as a set of tables with rows and columns. Each row holds information about a record, and the columns contain attributes of the data.  Each row has an identifier column to uniquely distinguish the record from other records. The value of the identifier column is called a primary key.  Other tables can reference a primary key. A record in another table that references a primary key is called a foreign key.</a:t>
            </a:r>
          </a:p>
        </p:txBody>
      </p:sp>
      <p:graphicFrame>
        <p:nvGraphicFramePr>
          <p:cNvPr id="16" name="Tabla 15">
            <a:extLst>
              <a:ext uri="{FF2B5EF4-FFF2-40B4-BE49-F238E27FC236}">
                <a16:creationId xmlns:a16="http://schemas.microsoft.com/office/drawing/2014/main" id="{8027E0E1-73EA-BDB9-7FF8-07499BA0E21B}"/>
              </a:ext>
            </a:extLst>
          </p:cNvPr>
          <p:cNvGraphicFramePr>
            <a:graphicFrameLocks noGrp="1"/>
          </p:cNvGraphicFramePr>
          <p:nvPr>
            <p:extLst>
              <p:ext uri="{D42A27DB-BD31-4B8C-83A1-F6EECF244321}">
                <p14:modId xmlns:p14="http://schemas.microsoft.com/office/powerpoint/2010/main" val="1954812090"/>
              </p:ext>
            </p:extLst>
          </p:nvPr>
        </p:nvGraphicFramePr>
        <p:xfrm>
          <a:off x="988465" y="3411615"/>
          <a:ext cx="9956055" cy="1112520"/>
        </p:xfrm>
        <a:graphic>
          <a:graphicData uri="http://schemas.openxmlformats.org/drawingml/2006/table">
            <a:tbl>
              <a:tblPr firstRow="1" bandRow="1">
                <a:tableStyleId>{5C22544A-7EE6-4342-B048-85BDC9FD1C3A}</a:tableStyleId>
              </a:tblPr>
              <a:tblGrid>
                <a:gridCol w="3318685">
                  <a:extLst>
                    <a:ext uri="{9D8B030D-6E8A-4147-A177-3AD203B41FA5}">
                      <a16:colId xmlns:a16="http://schemas.microsoft.com/office/drawing/2014/main" val="3862498036"/>
                    </a:ext>
                  </a:extLst>
                </a:gridCol>
                <a:gridCol w="3318685">
                  <a:extLst>
                    <a:ext uri="{9D8B030D-6E8A-4147-A177-3AD203B41FA5}">
                      <a16:colId xmlns:a16="http://schemas.microsoft.com/office/drawing/2014/main" val="1285899717"/>
                    </a:ext>
                  </a:extLst>
                </a:gridCol>
                <a:gridCol w="3318685">
                  <a:extLst>
                    <a:ext uri="{9D8B030D-6E8A-4147-A177-3AD203B41FA5}">
                      <a16:colId xmlns:a16="http://schemas.microsoft.com/office/drawing/2014/main" val="3220648344"/>
                    </a:ext>
                  </a:extLst>
                </a:gridCol>
              </a:tblGrid>
              <a:tr h="370840">
                <a:tc>
                  <a:txBody>
                    <a:bodyPr/>
                    <a:lstStyle/>
                    <a:p>
                      <a:r>
                        <a:rPr lang="en-US" dirty="0"/>
                        <a:t>            Course_ID</a:t>
                      </a:r>
                      <a:endParaRPr lang="es-ES" dirty="0"/>
                    </a:p>
                  </a:txBody>
                  <a:tcPr/>
                </a:tc>
                <a:tc>
                  <a:txBody>
                    <a:bodyPr/>
                    <a:lstStyle/>
                    <a:p>
                      <a:r>
                        <a:rPr lang="en-US" dirty="0"/>
                        <a:t>           Title</a:t>
                      </a:r>
                      <a:endParaRPr lang="es-ES" dirty="0"/>
                    </a:p>
                  </a:txBody>
                  <a:tcPr/>
                </a:tc>
                <a:tc>
                  <a:txBody>
                    <a:bodyPr/>
                    <a:lstStyle/>
                    <a:p>
                      <a:r>
                        <a:rPr lang="en-US" dirty="0"/>
                        <a:t>           Status</a:t>
                      </a:r>
                      <a:endParaRPr lang="es-ES" dirty="0"/>
                    </a:p>
                  </a:txBody>
                  <a:tcPr/>
                </a:tc>
                <a:extLst>
                  <a:ext uri="{0D108BD9-81ED-4DB2-BD59-A6C34878D82A}">
                    <a16:rowId xmlns:a16="http://schemas.microsoft.com/office/drawing/2014/main" val="494693075"/>
                  </a:ext>
                </a:extLst>
              </a:tr>
              <a:tr h="370840">
                <a:tc>
                  <a:txBody>
                    <a:bodyPr/>
                    <a:lstStyle/>
                    <a:p>
                      <a:r>
                        <a:rPr lang="en-US" dirty="0"/>
                        <a:t>            1113</a:t>
                      </a:r>
                      <a:endParaRPr lang="es-ES" dirty="0"/>
                    </a:p>
                  </a:txBody>
                  <a:tcPr/>
                </a:tc>
                <a:tc>
                  <a:txBody>
                    <a:bodyPr/>
                    <a:lstStyle/>
                    <a:p>
                      <a:r>
                        <a:rPr lang="en-US" dirty="0"/>
                        <a:t>Getting Started with Databases</a:t>
                      </a:r>
                      <a:endParaRPr lang="es-ES" dirty="0"/>
                    </a:p>
                  </a:txBody>
                  <a:tcPr/>
                </a:tc>
                <a:tc>
                  <a:txBody>
                    <a:bodyPr/>
                    <a:lstStyle/>
                    <a:p>
                      <a:r>
                        <a:rPr lang="en-US" dirty="0"/>
                        <a:t>              200</a:t>
                      </a:r>
                      <a:endParaRPr lang="es-ES" dirty="0"/>
                    </a:p>
                  </a:txBody>
                  <a:tcPr/>
                </a:tc>
                <a:extLst>
                  <a:ext uri="{0D108BD9-81ED-4DB2-BD59-A6C34878D82A}">
                    <a16:rowId xmlns:a16="http://schemas.microsoft.com/office/drawing/2014/main" val="2063795727"/>
                  </a:ext>
                </a:extLst>
              </a:tr>
              <a:tr h="370840">
                <a:tc>
                  <a:txBody>
                    <a:bodyPr/>
                    <a:lstStyle/>
                    <a:p>
                      <a:r>
                        <a:rPr lang="en-US" dirty="0"/>
                        <a:t>            1114</a:t>
                      </a:r>
                      <a:endParaRPr lang="es-ES" dirty="0"/>
                    </a:p>
                  </a:txBody>
                  <a:tcPr/>
                </a:tc>
                <a:tc>
                  <a:txBody>
                    <a:bodyPr/>
                    <a:lstStyle/>
                    <a:p>
                      <a:pPr algn="l"/>
                      <a:r>
                        <a:rPr lang="en-US" dirty="0"/>
                        <a:t>Getting Started with Cloud</a:t>
                      </a:r>
                      <a:endParaRPr lang="es-ES" dirty="0"/>
                    </a:p>
                  </a:txBody>
                  <a:tcPr/>
                </a:tc>
                <a:tc>
                  <a:txBody>
                    <a:bodyPr/>
                    <a:lstStyle/>
                    <a:p>
                      <a:r>
                        <a:rPr lang="en-US" dirty="0"/>
                        <a:t>              500</a:t>
                      </a:r>
                      <a:endParaRPr lang="es-ES" dirty="0"/>
                    </a:p>
                  </a:txBody>
                  <a:tcPr/>
                </a:tc>
                <a:extLst>
                  <a:ext uri="{0D108BD9-81ED-4DB2-BD59-A6C34878D82A}">
                    <a16:rowId xmlns:a16="http://schemas.microsoft.com/office/drawing/2014/main" val="1483199265"/>
                  </a:ext>
                </a:extLst>
              </a:tr>
            </a:tbl>
          </a:graphicData>
        </a:graphic>
      </p:graphicFrame>
      <p:graphicFrame>
        <p:nvGraphicFramePr>
          <p:cNvPr id="17" name="Tabla 16">
            <a:extLst>
              <a:ext uri="{FF2B5EF4-FFF2-40B4-BE49-F238E27FC236}">
                <a16:creationId xmlns:a16="http://schemas.microsoft.com/office/drawing/2014/main" id="{19D1234B-1D7D-DF50-C7DD-7FAF6EA61499}"/>
              </a:ext>
            </a:extLst>
          </p:cNvPr>
          <p:cNvGraphicFramePr>
            <a:graphicFrameLocks noGrp="1"/>
          </p:cNvGraphicFramePr>
          <p:nvPr>
            <p:extLst>
              <p:ext uri="{D42A27DB-BD31-4B8C-83A1-F6EECF244321}">
                <p14:modId xmlns:p14="http://schemas.microsoft.com/office/powerpoint/2010/main" val="3392593748"/>
              </p:ext>
            </p:extLst>
          </p:nvPr>
        </p:nvGraphicFramePr>
        <p:xfrm>
          <a:off x="214325" y="4976266"/>
          <a:ext cx="5683555" cy="1112520"/>
        </p:xfrm>
        <a:graphic>
          <a:graphicData uri="http://schemas.openxmlformats.org/drawingml/2006/table">
            <a:tbl>
              <a:tblPr firstRow="1" bandRow="1">
                <a:tableStyleId>{5C22544A-7EE6-4342-B048-85BDC9FD1C3A}</a:tableStyleId>
              </a:tblPr>
              <a:tblGrid>
                <a:gridCol w="1811337">
                  <a:extLst>
                    <a:ext uri="{9D8B030D-6E8A-4147-A177-3AD203B41FA5}">
                      <a16:colId xmlns:a16="http://schemas.microsoft.com/office/drawing/2014/main" val="3862498036"/>
                    </a:ext>
                  </a:extLst>
                </a:gridCol>
                <a:gridCol w="2171700">
                  <a:extLst>
                    <a:ext uri="{9D8B030D-6E8A-4147-A177-3AD203B41FA5}">
                      <a16:colId xmlns:a16="http://schemas.microsoft.com/office/drawing/2014/main" val="1285899717"/>
                    </a:ext>
                  </a:extLst>
                </a:gridCol>
                <a:gridCol w="1700518">
                  <a:extLst>
                    <a:ext uri="{9D8B030D-6E8A-4147-A177-3AD203B41FA5}">
                      <a16:colId xmlns:a16="http://schemas.microsoft.com/office/drawing/2014/main" val="3220648344"/>
                    </a:ext>
                  </a:extLst>
                </a:gridCol>
              </a:tblGrid>
              <a:tr h="370840">
                <a:tc>
                  <a:txBody>
                    <a:bodyPr/>
                    <a:lstStyle/>
                    <a:p>
                      <a:r>
                        <a:rPr lang="en-US" dirty="0"/>
                        <a:t>            </a:t>
                      </a:r>
                      <a:r>
                        <a:rPr lang="en-US" dirty="0" err="1"/>
                        <a:t>Book_ID</a:t>
                      </a:r>
                      <a:endParaRPr lang="es-ES" dirty="0"/>
                    </a:p>
                  </a:txBody>
                  <a:tcPr/>
                </a:tc>
                <a:tc>
                  <a:txBody>
                    <a:bodyPr/>
                    <a:lstStyle/>
                    <a:p>
                      <a:r>
                        <a:rPr lang="en-US" dirty="0"/>
                        <a:t>           Book Title</a:t>
                      </a:r>
                      <a:endParaRPr lang="es-ES" dirty="0"/>
                    </a:p>
                  </a:txBody>
                  <a:tcPr/>
                </a:tc>
                <a:tc>
                  <a:txBody>
                    <a:bodyPr/>
                    <a:lstStyle/>
                    <a:p>
                      <a:r>
                        <a:rPr lang="en-US" dirty="0"/>
                        <a:t>           Course ID</a:t>
                      </a:r>
                      <a:endParaRPr lang="es-ES" dirty="0"/>
                    </a:p>
                  </a:txBody>
                  <a:tcPr/>
                </a:tc>
                <a:extLst>
                  <a:ext uri="{0D108BD9-81ED-4DB2-BD59-A6C34878D82A}">
                    <a16:rowId xmlns:a16="http://schemas.microsoft.com/office/drawing/2014/main" val="494693075"/>
                  </a:ext>
                </a:extLst>
              </a:tr>
              <a:tr h="370840">
                <a:tc>
                  <a:txBody>
                    <a:bodyPr/>
                    <a:lstStyle/>
                    <a:p>
                      <a:r>
                        <a:rPr lang="en-US" dirty="0"/>
                        <a:t>            24221</a:t>
                      </a:r>
                      <a:endParaRPr lang="es-ES" dirty="0"/>
                    </a:p>
                  </a:txBody>
                  <a:tcPr/>
                </a:tc>
                <a:tc>
                  <a:txBody>
                    <a:bodyPr/>
                    <a:lstStyle/>
                    <a:p>
                      <a:r>
                        <a:rPr lang="en-US" dirty="0"/>
                        <a:t>Introduction to SQL</a:t>
                      </a:r>
                      <a:endParaRPr lang="es-ES" dirty="0"/>
                    </a:p>
                  </a:txBody>
                  <a:tcPr/>
                </a:tc>
                <a:tc>
                  <a:txBody>
                    <a:bodyPr/>
                    <a:lstStyle/>
                    <a:p>
                      <a:r>
                        <a:rPr lang="en-US" dirty="0"/>
                        <a:t>              1113</a:t>
                      </a:r>
                      <a:endParaRPr lang="es-ES" dirty="0"/>
                    </a:p>
                  </a:txBody>
                  <a:tcPr/>
                </a:tc>
                <a:extLst>
                  <a:ext uri="{0D108BD9-81ED-4DB2-BD59-A6C34878D82A}">
                    <a16:rowId xmlns:a16="http://schemas.microsoft.com/office/drawing/2014/main" val="2063795727"/>
                  </a:ext>
                </a:extLst>
              </a:tr>
              <a:tr h="370840">
                <a:tc>
                  <a:txBody>
                    <a:bodyPr/>
                    <a:lstStyle/>
                    <a:p>
                      <a:r>
                        <a:rPr lang="en-US" dirty="0"/>
                        <a:t>            24122</a:t>
                      </a:r>
                      <a:endParaRPr lang="es-ES" dirty="0"/>
                    </a:p>
                  </a:txBody>
                  <a:tcPr/>
                </a:tc>
                <a:tc>
                  <a:txBody>
                    <a:bodyPr/>
                    <a:lstStyle/>
                    <a:p>
                      <a:pPr algn="l"/>
                      <a:r>
                        <a:rPr lang="en-US" dirty="0"/>
                        <a:t>Introduction to IAM</a:t>
                      </a:r>
                      <a:endParaRPr lang="es-ES" dirty="0"/>
                    </a:p>
                  </a:txBody>
                  <a:tcPr/>
                </a:tc>
                <a:tc>
                  <a:txBody>
                    <a:bodyPr/>
                    <a:lstStyle/>
                    <a:p>
                      <a:r>
                        <a:rPr lang="en-US" dirty="0"/>
                        <a:t>              1114</a:t>
                      </a:r>
                      <a:endParaRPr lang="es-ES" dirty="0"/>
                    </a:p>
                  </a:txBody>
                  <a:tcPr/>
                </a:tc>
                <a:extLst>
                  <a:ext uri="{0D108BD9-81ED-4DB2-BD59-A6C34878D82A}">
                    <a16:rowId xmlns:a16="http://schemas.microsoft.com/office/drawing/2014/main" val="1483199265"/>
                  </a:ext>
                </a:extLst>
              </a:tr>
            </a:tbl>
          </a:graphicData>
        </a:graphic>
      </p:graphicFrame>
      <p:graphicFrame>
        <p:nvGraphicFramePr>
          <p:cNvPr id="19" name="Tabla 18">
            <a:extLst>
              <a:ext uri="{FF2B5EF4-FFF2-40B4-BE49-F238E27FC236}">
                <a16:creationId xmlns:a16="http://schemas.microsoft.com/office/drawing/2014/main" id="{3D448D9E-2ADB-5BB5-15FF-8DBFAFB47AA2}"/>
              </a:ext>
            </a:extLst>
          </p:cNvPr>
          <p:cNvGraphicFramePr>
            <a:graphicFrameLocks noGrp="1"/>
          </p:cNvGraphicFramePr>
          <p:nvPr>
            <p:extLst>
              <p:ext uri="{D42A27DB-BD31-4B8C-83A1-F6EECF244321}">
                <p14:modId xmlns:p14="http://schemas.microsoft.com/office/powerpoint/2010/main" val="3560010703"/>
              </p:ext>
            </p:extLst>
          </p:nvPr>
        </p:nvGraphicFramePr>
        <p:xfrm>
          <a:off x="6096000" y="4976266"/>
          <a:ext cx="5683555" cy="1112520"/>
        </p:xfrm>
        <a:graphic>
          <a:graphicData uri="http://schemas.openxmlformats.org/drawingml/2006/table">
            <a:tbl>
              <a:tblPr firstRow="1" bandRow="1">
                <a:tableStyleId>{5C22544A-7EE6-4342-B048-85BDC9FD1C3A}</a:tableStyleId>
              </a:tblPr>
              <a:tblGrid>
                <a:gridCol w="1811337">
                  <a:extLst>
                    <a:ext uri="{9D8B030D-6E8A-4147-A177-3AD203B41FA5}">
                      <a16:colId xmlns:a16="http://schemas.microsoft.com/office/drawing/2014/main" val="3862498036"/>
                    </a:ext>
                  </a:extLst>
                </a:gridCol>
                <a:gridCol w="2171700">
                  <a:extLst>
                    <a:ext uri="{9D8B030D-6E8A-4147-A177-3AD203B41FA5}">
                      <a16:colId xmlns:a16="http://schemas.microsoft.com/office/drawing/2014/main" val="1285899717"/>
                    </a:ext>
                  </a:extLst>
                </a:gridCol>
                <a:gridCol w="1700518">
                  <a:extLst>
                    <a:ext uri="{9D8B030D-6E8A-4147-A177-3AD203B41FA5}">
                      <a16:colId xmlns:a16="http://schemas.microsoft.com/office/drawing/2014/main" val="3220648344"/>
                    </a:ext>
                  </a:extLst>
                </a:gridCol>
              </a:tblGrid>
              <a:tr h="370840">
                <a:tc>
                  <a:txBody>
                    <a:bodyPr/>
                    <a:lstStyle/>
                    <a:p>
                      <a:r>
                        <a:rPr lang="en-US" dirty="0"/>
                        <a:t>            </a:t>
                      </a:r>
                      <a:r>
                        <a:rPr lang="en-US" dirty="0" err="1"/>
                        <a:t>Ins_ID</a:t>
                      </a:r>
                      <a:endParaRPr lang="es-ES" dirty="0"/>
                    </a:p>
                  </a:txBody>
                  <a:tcPr/>
                </a:tc>
                <a:tc>
                  <a:txBody>
                    <a:bodyPr/>
                    <a:lstStyle/>
                    <a:p>
                      <a:r>
                        <a:rPr lang="en-US" dirty="0"/>
                        <a:t>           Book Title</a:t>
                      </a:r>
                      <a:endParaRPr lang="es-ES" dirty="0"/>
                    </a:p>
                  </a:txBody>
                  <a:tcPr/>
                </a:tc>
                <a:tc>
                  <a:txBody>
                    <a:bodyPr/>
                    <a:lstStyle/>
                    <a:p>
                      <a:r>
                        <a:rPr lang="en-US" dirty="0"/>
                        <a:t>           Course ID</a:t>
                      </a:r>
                      <a:endParaRPr lang="es-ES" dirty="0"/>
                    </a:p>
                  </a:txBody>
                  <a:tcPr/>
                </a:tc>
                <a:extLst>
                  <a:ext uri="{0D108BD9-81ED-4DB2-BD59-A6C34878D82A}">
                    <a16:rowId xmlns:a16="http://schemas.microsoft.com/office/drawing/2014/main" val="494693075"/>
                  </a:ext>
                </a:extLst>
              </a:tr>
              <a:tr h="370840">
                <a:tc>
                  <a:txBody>
                    <a:bodyPr/>
                    <a:lstStyle/>
                    <a:p>
                      <a:r>
                        <a:rPr lang="en-US" dirty="0"/>
                        <a:t>            8977</a:t>
                      </a:r>
                      <a:endParaRPr lang="es-ES" dirty="0"/>
                    </a:p>
                  </a:txBody>
                  <a:tcPr/>
                </a:tc>
                <a:tc>
                  <a:txBody>
                    <a:bodyPr/>
                    <a:lstStyle/>
                    <a:p>
                      <a:r>
                        <a:rPr lang="en-US" dirty="0"/>
                        <a:t>Marta Gonzalez</a:t>
                      </a:r>
                      <a:endParaRPr lang="es-ES" dirty="0"/>
                    </a:p>
                  </a:txBody>
                  <a:tcPr/>
                </a:tc>
                <a:tc>
                  <a:txBody>
                    <a:bodyPr/>
                    <a:lstStyle/>
                    <a:p>
                      <a:r>
                        <a:rPr lang="en-US" dirty="0"/>
                        <a:t>              1113</a:t>
                      </a:r>
                      <a:endParaRPr lang="es-ES" dirty="0"/>
                    </a:p>
                  </a:txBody>
                  <a:tcPr/>
                </a:tc>
                <a:extLst>
                  <a:ext uri="{0D108BD9-81ED-4DB2-BD59-A6C34878D82A}">
                    <a16:rowId xmlns:a16="http://schemas.microsoft.com/office/drawing/2014/main" val="2063795727"/>
                  </a:ext>
                </a:extLst>
              </a:tr>
              <a:tr h="370840">
                <a:tc>
                  <a:txBody>
                    <a:bodyPr/>
                    <a:lstStyle/>
                    <a:p>
                      <a:r>
                        <a:rPr lang="en-US" dirty="0"/>
                        <a:t>            8978</a:t>
                      </a:r>
                      <a:endParaRPr lang="es-ES" dirty="0"/>
                    </a:p>
                  </a:txBody>
                  <a:tcPr/>
                </a:tc>
                <a:tc>
                  <a:txBody>
                    <a:bodyPr/>
                    <a:lstStyle/>
                    <a:p>
                      <a:pPr algn="l"/>
                      <a:r>
                        <a:rPr lang="en-US" dirty="0"/>
                        <a:t>Joan Serra</a:t>
                      </a:r>
                      <a:endParaRPr lang="es-ES" dirty="0"/>
                    </a:p>
                  </a:txBody>
                  <a:tcPr/>
                </a:tc>
                <a:tc>
                  <a:txBody>
                    <a:bodyPr/>
                    <a:lstStyle/>
                    <a:p>
                      <a:r>
                        <a:rPr lang="en-US" dirty="0"/>
                        <a:t>              1114</a:t>
                      </a:r>
                      <a:endParaRPr lang="es-ES" dirty="0"/>
                    </a:p>
                  </a:txBody>
                  <a:tcPr/>
                </a:tc>
                <a:extLst>
                  <a:ext uri="{0D108BD9-81ED-4DB2-BD59-A6C34878D82A}">
                    <a16:rowId xmlns:a16="http://schemas.microsoft.com/office/drawing/2014/main" val="1483199265"/>
                  </a:ext>
                </a:extLst>
              </a:tr>
            </a:tbl>
          </a:graphicData>
        </a:graphic>
      </p:graphicFrame>
      <p:sp>
        <p:nvSpPr>
          <p:cNvPr id="20" name="Rectángulo 19">
            <a:extLst>
              <a:ext uri="{FF2B5EF4-FFF2-40B4-BE49-F238E27FC236}">
                <a16:creationId xmlns:a16="http://schemas.microsoft.com/office/drawing/2014/main" id="{AF30B9D9-2B0D-F274-35E9-AA89AF4AD58F}"/>
              </a:ext>
            </a:extLst>
          </p:cNvPr>
          <p:cNvSpPr/>
          <p:nvPr/>
        </p:nvSpPr>
        <p:spPr>
          <a:xfrm>
            <a:off x="988465" y="4137660"/>
            <a:ext cx="3297785" cy="386475"/>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3CD0F430-E83C-5B8B-CAA0-B8181F9D3D65}"/>
              </a:ext>
            </a:extLst>
          </p:cNvPr>
          <p:cNvSpPr/>
          <p:nvPr/>
        </p:nvSpPr>
        <p:spPr>
          <a:xfrm>
            <a:off x="4158385" y="5685182"/>
            <a:ext cx="1739495" cy="380142"/>
          </a:xfrm>
          <a:prstGeom prst="rect">
            <a:avLst/>
          </a:prstGeom>
          <a:noFill/>
          <a:ln w="38100">
            <a:solidFill>
              <a:srgbClr val="E43AA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03E64DDE-7771-BB51-CAD9-ED7F650C599A}"/>
              </a:ext>
            </a:extLst>
          </p:cNvPr>
          <p:cNvSpPr/>
          <p:nvPr/>
        </p:nvSpPr>
        <p:spPr>
          <a:xfrm>
            <a:off x="10074772" y="5694321"/>
            <a:ext cx="1778138" cy="386475"/>
          </a:xfrm>
          <a:prstGeom prst="rect">
            <a:avLst/>
          </a:prstGeom>
          <a:noFill/>
          <a:ln w="38100">
            <a:solidFill>
              <a:srgbClr val="E43AA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FF64D9FA-FFA1-2057-45DF-CEBB4D79F810}"/>
              </a:ext>
            </a:extLst>
          </p:cNvPr>
          <p:cNvSpPr txBox="1"/>
          <p:nvPr/>
        </p:nvSpPr>
        <p:spPr>
          <a:xfrm>
            <a:off x="1247480" y="4496797"/>
            <a:ext cx="10997630" cy="369332"/>
          </a:xfrm>
          <a:prstGeom prst="rect">
            <a:avLst/>
          </a:prstGeom>
          <a:noFill/>
        </p:spPr>
        <p:txBody>
          <a:bodyPr wrap="square" rtlCol="0">
            <a:spAutoFit/>
          </a:bodyPr>
          <a:lstStyle/>
          <a:p>
            <a:pPr algn="just"/>
            <a:r>
              <a:rPr lang="en-US" dirty="0">
                <a:solidFill>
                  <a:schemeClr val="accent2"/>
                </a:solidFill>
              </a:rPr>
              <a:t>Primary key</a:t>
            </a:r>
          </a:p>
        </p:txBody>
      </p:sp>
      <p:sp>
        <p:nvSpPr>
          <p:cNvPr id="24" name="CuadroTexto 23">
            <a:extLst>
              <a:ext uri="{FF2B5EF4-FFF2-40B4-BE49-F238E27FC236}">
                <a16:creationId xmlns:a16="http://schemas.microsoft.com/office/drawing/2014/main" id="{D4BE4072-F024-75B3-7E6B-7B37875F495D}"/>
              </a:ext>
            </a:extLst>
          </p:cNvPr>
          <p:cNvSpPr txBox="1"/>
          <p:nvPr/>
        </p:nvSpPr>
        <p:spPr>
          <a:xfrm>
            <a:off x="5148920" y="6171585"/>
            <a:ext cx="10997630" cy="369332"/>
          </a:xfrm>
          <a:prstGeom prst="rect">
            <a:avLst/>
          </a:prstGeom>
          <a:noFill/>
        </p:spPr>
        <p:txBody>
          <a:bodyPr wrap="square" rtlCol="0">
            <a:spAutoFit/>
          </a:bodyPr>
          <a:lstStyle/>
          <a:p>
            <a:pPr algn="just"/>
            <a:r>
              <a:rPr lang="en-US" dirty="0">
                <a:solidFill>
                  <a:srgbClr val="E43AAF"/>
                </a:solidFill>
              </a:rPr>
              <a:t>Foreign key</a:t>
            </a:r>
          </a:p>
        </p:txBody>
      </p:sp>
    </p:spTree>
    <p:extLst>
      <p:ext uri="{BB962C8B-B14F-4D97-AF65-F5344CB8AC3E}">
        <p14:creationId xmlns:p14="http://schemas.microsoft.com/office/powerpoint/2010/main" val="365903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Relational and non-relational database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192340" y="1450243"/>
            <a:ext cx="8998361" cy="1754326"/>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r>
              <a:rPr lang="en-US" b="1" dirty="0"/>
              <a:t>What books do I need to buy to take each course?</a:t>
            </a:r>
          </a:p>
          <a:p>
            <a:r>
              <a:rPr lang="en-US" dirty="0"/>
              <a:t>		SELECT * FROM TableA LEFT JOIN TableB ON TableA.Course_ID = TableB.Course_ID;</a:t>
            </a:r>
          </a:p>
          <a:p>
            <a:pPr marL="1657350" lvl="3"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3" name="Rectangle 4">
            <a:extLst>
              <a:ext uri="{FF2B5EF4-FFF2-40B4-BE49-F238E27FC236}">
                <a16:creationId xmlns:a16="http://schemas.microsoft.com/office/drawing/2014/main" id="{D0173075-F7D7-9EE1-F6D4-92C65451CBB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4" name="TextBox 5">
            <a:extLst>
              <a:ext uri="{FF2B5EF4-FFF2-40B4-BE49-F238E27FC236}">
                <a16:creationId xmlns:a16="http://schemas.microsoft.com/office/drawing/2014/main" id="{481E4C32-BC52-7398-216B-1F73F5DD52B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Relational database: Structured Query Language (SQL)</a:t>
            </a:r>
          </a:p>
        </p:txBody>
      </p:sp>
      <p:graphicFrame>
        <p:nvGraphicFramePr>
          <p:cNvPr id="16" name="Tabla 15">
            <a:extLst>
              <a:ext uri="{FF2B5EF4-FFF2-40B4-BE49-F238E27FC236}">
                <a16:creationId xmlns:a16="http://schemas.microsoft.com/office/drawing/2014/main" id="{8027E0E1-73EA-BDB9-7FF8-07499BA0E21B}"/>
              </a:ext>
            </a:extLst>
          </p:cNvPr>
          <p:cNvGraphicFramePr>
            <a:graphicFrameLocks noGrp="1"/>
          </p:cNvGraphicFramePr>
          <p:nvPr>
            <p:extLst>
              <p:ext uri="{D42A27DB-BD31-4B8C-83A1-F6EECF244321}">
                <p14:modId xmlns:p14="http://schemas.microsoft.com/office/powerpoint/2010/main" val="2287239381"/>
              </p:ext>
            </p:extLst>
          </p:nvPr>
        </p:nvGraphicFramePr>
        <p:xfrm>
          <a:off x="988465" y="3743362"/>
          <a:ext cx="9956055" cy="1112520"/>
        </p:xfrm>
        <a:graphic>
          <a:graphicData uri="http://schemas.openxmlformats.org/drawingml/2006/table">
            <a:tbl>
              <a:tblPr firstRow="1" bandRow="1">
                <a:tableStyleId>{5C22544A-7EE6-4342-B048-85BDC9FD1C3A}</a:tableStyleId>
              </a:tblPr>
              <a:tblGrid>
                <a:gridCol w="3318685">
                  <a:extLst>
                    <a:ext uri="{9D8B030D-6E8A-4147-A177-3AD203B41FA5}">
                      <a16:colId xmlns:a16="http://schemas.microsoft.com/office/drawing/2014/main" val="3862498036"/>
                    </a:ext>
                  </a:extLst>
                </a:gridCol>
                <a:gridCol w="3318685">
                  <a:extLst>
                    <a:ext uri="{9D8B030D-6E8A-4147-A177-3AD203B41FA5}">
                      <a16:colId xmlns:a16="http://schemas.microsoft.com/office/drawing/2014/main" val="1285899717"/>
                    </a:ext>
                  </a:extLst>
                </a:gridCol>
                <a:gridCol w="3318685">
                  <a:extLst>
                    <a:ext uri="{9D8B030D-6E8A-4147-A177-3AD203B41FA5}">
                      <a16:colId xmlns:a16="http://schemas.microsoft.com/office/drawing/2014/main" val="3220648344"/>
                    </a:ext>
                  </a:extLst>
                </a:gridCol>
              </a:tblGrid>
              <a:tr h="370840">
                <a:tc>
                  <a:txBody>
                    <a:bodyPr/>
                    <a:lstStyle/>
                    <a:p>
                      <a:r>
                        <a:rPr lang="en-US" dirty="0"/>
                        <a:t>            Course_ID</a:t>
                      </a:r>
                      <a:endParaRPr lang="es-ES" dirty="0"/>
                    </a:p>
                  </a:txBody>
                  <a:tcPr/>
                </a:tc>
                <a:tc>
                  <a:txBody>
                    <a:bodyPr/>
                    <a:lstStyle/>
                    <a:p>
                      <a:r>
                        <a:rPr lang="en-US" dirty="0"/>
                        <a:t>           Title</a:t>
                      </a:r>
                      <a:endParaRPr lang="es-ES" dirty="0"/>
                    </a:p>
                  </a:txBody>
                  <a:tcPr/>
                </a:tc>
                <a:tc>
                  <a:txBody>
                    <a:bodyPr/>
                    <a:lstStyle/>
                    <a:p>
                      <a:r>
                        <a:rPr lang="en-US" dirty="0"/>
                        <a:t>           Status</a:t>
                      </a:r>
                      <a:endParaRPr lang="es-ES" dirty="0"/>
                    </a:p>
                  </a:txBody>
                  <a:tcPr/>
                </a:tc>
                <a:extLst>
                  <a:ext uri="{0D108BD9-81ED-4DB2-BD59-A6C34878D82A}">
                    <a16:rowId xmlns:a16="http://schemas.microsoft.com/office/drawing/2014/main" val="494693075"/>
                  </a:ext>
                </a:extLst>
              </a:tr>
              <a:tr h="370840">
                <a:tc>
                  <a:txBody>
                    <a:bodyPr/>
                    <a:lstStyle/>
                    <a:p>
                      <a:r>
                        <a:rPr lang="en-US" dirty="0"/>
                        <a:t>            1113</a:t>
                      </a:r>
                      <a:endParaRPr lang="es-ES" dirty="0"/>
                    </a:p>
                  </a:txBody>
                  <a:tcPr/>
                </a:tc>
                <a:tc>
                  <a:txBody>
                    <a:bodyPr/>
                    <a:lstStyle/>
                    <a:p>
                      <a:r>
                        <a:rPr lang="en-US" dirty="0"/>
                        <a:t>Getting Started with Databases</a:t>
                      </a:r>
                      <a:endParaRPr lang="es-ES" dirty="0"/>
                    </a:p>
                  </a:txBody>
                  <a:tcPr/>
                </a:tc>
                <a:tc>
                  <a:txBody>
                    <a:bodyPr/>
                    <a:lstStyle/>
                    <a:p>
                      <a:r>
                        <a:rPr lang="en-US" dirty="0"/>
                        <a:t>              200</a:t>
                      </a:r>
                      <a:endParaRPr lang="es-ES" dirty="0"/>
                    </a:p>
                  </a:txBody>
                  <a:tcPr/>
                </a:tc>
                <a:extLst>
                  <a:ext uri="{0D108BD9-81ED-4DB2-BD59-A6C34878D82A}">
                    <a16:rowId xmlns:a16="http://schemas.microsoft.com/office/drawing/2014/main" val="2063795727"/>
                  </a:ext>
                </a:extLst>
              </a:tr>
              <a:tr h="370840">
                <a:tc>
                  <a:txBody>
                    <a:bodyPr/>
                    <a:lstStyle/>
                    <a:p>
                      <a:r>
                        <a:rPr lang="en-US" dirty="0"/>
                        <a:t>            1114</a:t>
                      </a:r>
                      <a:endParaRPr lang="es-ES" dirty="0"/>
                    </a:p>
                  </a:txBody>
                  <a:tcPr/>
                </a:tc>
                <a:tc>
                  <a:txBody>
                    <a:bodyPr/>
                    <a:lstStyle/>
                    <a:p>
                      <a:pPr algn="l"/>
                      <a:r>
                        <a:rPr lang="en-US" dirty="0"/>
                        <a:t>Getting Started with Cloud</a:t>
                      </a:r>
                      <a:endParaRPr lang="es-ES" dirty="0"/>
                    </a:p>
                  </a:txBody>
                  <a:tcPr/>
                </a:tc>
                <a:tc>
                  <a:txBody>
                    <a:bodyPr/>
                    <a:lstStyle/>
                    <a:p>
                      <a:r>
                        <a:rPr lang="en-US" dirty="0"/>
                        <a:t>              500</a:t>
                      </a:r>
                      <a:endParaRPr lang="es-ES" dirty="0"/>
                    </a:p>
                  </a:txBody>
                  <a:tcPr/>
                </a:tc>
                <a:extLst>
                  <a:ext uri="{0D108BD9-81ED-4DB2-BD59-A6C34878D82A}">
                    <a16:rowId xmlns:a16="http://schemas.microsoft.com/office/drawing/2014/main" val="1483199265"/>
                  </a:ext>
                </a:extLst>
              </a:tr>
            </a:tbl>
          </a:graphicData>
        </a:graphic>
      </p:graphicFrame>
      <p:graphicFrame>
        <p:nvGraphicFramePr>
          <p:cNvPr id="17" name="Tabla 16">
            <a:extLst>
              <a:ext uri="{FF2B5EF4-FFF2-40B4-BE49-F238E27FC236}">
                <a16:creationId xmlns:a16="http://schemas.microsoft.com/office/drawing/2014/main" id="{19D1234B-1D7D-DF50-C7DD-7FAF6EA61499}"/>
              </a:ext>
            </a:extLst>
          </p:cNvPr>
          <p:cNvGraphicFramePr>
            <a:graphicFrameLocks noGrp="1"/>
          </p:cNvGraphicFramePr>
          <p:nvPr/>
        </p:nvGraphicFramePr>
        <p:xfrm>
          <a:off x="214325" y="4976266"/>
          <a:ext cx="5683555" cy="1112520"/>
        </p:xfrm>
        <a:graphic>
          <a:graphicData uri="http://schemas.openxmlformats.org/drawingml/2006/table">
            <a:tbl>
              <a:tblPr firstRow="1" bandRow="1">
                <a:tableStyleId>{5C22544A-7EE6-4342-B048-85BDC9FD1C3A}</a:tableStyleId>
              </a:tblPr>
              <a:tblGrid>
                <a:gridCol w="1811337">
                  <a:extLst>
                    <a:ext uri="{9D8B030D-6E8A-4147-A177-3AD203B41FA5}">
                      <a16:colId xmlns:a16="http://schemas.microsoft.com/office/drawing/2014/main" val="3862498036"/>
                    </a:ext>
                  </a:extLst>
                </a:gridCol>
                <a:gridCol w="2171700">
                  <a:extLst>
                    <a:ext uri="{9D8B030D-6E8A-4147-A177-3AD203B41FA5}">
                      <a16:colId xmlns:a16="http://schemas.microsoft.com/office/drawing/2014/main" val="1285899717"/>
                    </a:ext>
                  </a:extLst>
                </a:gridCol>
                <a:gridCol w="1700518">
                  <a:extLst>
                    <a:ext uri="{9D8B030D-6E8A-4147-A177-3AD203B41FA5}">
                      <a16:colId xmlns:a16="http://schemas.microsoft.com/office/drawing/2014/main" val="3220648344"/>
                    </a:ext>
                  </a:extLst>
                </a:gridCol>
              </a:tblGrid>
              <a:tr h="370840">
                <a:tc>
                  <a:txBody>
                    <a:bodyPr/>
                    <a:lstStyle/>
                    <a:p>
                      <a:r>
                        <a:rPr lang="en-US" dirty="0"/>
                        <a:t>            </a:t>
                      </a:r>
                      <a:r>
                        <a:rPr lang="en-US" dirty="0" err="1"/>
                        <a:t>Book_ID</a:t>
                      </a:r>
                      <a:endParaRPr lang="es-ES" dirty="0"/>
                    </a:p>
                  </a:txBody>
                  <a:tcPr/>
                </a:tc>
                <a:tc>
                  <a:txBody>
                    <a:bodyPr/>
                    <a:lstStyle/>
                    <a:p>
                      <a:r>
                        <a:rPr lang="en-US" dirty="0"/>
                        <a:t>           Book Title</a:t>
                      </a:r>
                      <a:endParaRPr lang="es-ES" dirty="0"/>
                    </a:p>
                  </a:txBody>
                  <a:tcPr/>
                </a:tc>
                <a:tc>
                  <a:txBody>
                    <a:bodyPr/>
                    <a:lstStyle/>
                    <a:p>
                      <a:r>
                        <a:rPr lang="en-US" dirty="0"/>
                        <a:t>           Course ID</a:t>
                      </a:r>
                      <a:endParaRPr lang="es-ES" dirty="0"/>
                    </a:p>
                  </a:txBody>
                  <a:tcPr/>
                </a:tc>
                <a:extLst>
                  <a:ext uri="{0D108BD9-81ED-4DB2-BD59-A6C34878D82A}">
                    <a16:rowId xmlns:a16="http://schemas.microsoft.com/office/drawing/2014/main" val="494693075"/>
                  </a:ext>
                </a:extLst>
              </a:tr>
              <a:tr h="370840">
                <a:tc>
                  <a:txBody>
                    <a:bodyPr/>
                    <a:lstStyle/>
                    <a:p>
                      <a:r>
                        <a:rPr lang="en-US" dirty="0"/>
                        <a:t>            24221</a:t>
                      </a:r>
                      <a:endParaRPr lang="es-ES" dirty="0"/>
                    </a:p>
                  </a:txBody>
                  <a:tcPr/>
                </a:tc>
                <a:tc>
                  <a:txBody>
                    <a:bodyPr/>
                    <a:lstStyle/>
                    <a:p>
                      <a:r>
                        <a:rPr lang="en-US" dirty="0"/>
                        <a:t>Introduction to SQL</a:t>
                      </a:r>
                      <a:endParaRPr lang="es-ES" dirty="0"/>
                    </a:p>
                  </a:txBody>
                  <a:tcPr/>
                </a:tc>
                <a:tc>
                  <a:txBody>
                    <a:bodyPr/>
                    <a:lstStyle/>
                    <a:p>
                      <a:r>
                        <a:rPr lang="en-US" dirty="0"/>
                        <a:t>              1113</a:t>
                      </a:r>
                      <a:endParaRPr lang="es-ES" dirty="0"/>
                    </a:p>
                  </a:txBody>
                  <a:tcPr/>
                </a:tc>
                <a:extLst>
                  <a:ext uri="{0D108BD9-81ED-4DB2-BD59-A6C34878D82A}">
                    <a16:rowId xmlns:a16="http://schemas.microsoft.com/office/drawing/2014/main" val="2063795727"/>
                  </a:ext>
                </a:extLst>
              </a:tr>
              <a:tr h="370840">
                <a:tc>
                  <a:txBody>
                    <a:bodyPr/>
                    <a:lstStyle/>
                    <a:p>
                      <a:r>
                        <a:rPr lang="en-US" dirty="0"/>
                        <a:t>            24122</a:t>
                      </a:r>
                      <a:endParaRPr lang="es-ES" dirty="0"/>
                    </a:p>
                  </a:txBody>
                  <a:tcPr/>
                </a:tc>
                <a:tc>
                  <a:txBody>
                    <a:bodyPr/>
                    <a:lstStyle/>
                    <a:p>
                      <a:pPr algn="l"/>
                      <a:r>
                        <a:rPr lang="en-US" dirty="0"/>
                        <a:t>Introduction to IAM</a:t>
                      </a:r>
                      <a:endParaRPr lang="es-ES" dirty="0"/>
                    </a:p>
                  </a:txBody>
                  <a:tcPr/>
                </a:tc>
                <a:tc>
                  <a:txBody>
                    <a:bodyPr/>
                    <a:lstStyle/>
                    <a:p>
                      <a:r>
                        <a:rPr lang="en-US" dirty="0"/>
                        <a:t>              1114</a:t>
                      </a:r>
                      <a:endParaRPr lang="es-ES" dirty="0"/>
                    </a:p>
                  </a:txBody>
                  <a:tcPr/>
                </a:tc>
                <a:extLst>
                  <a:ext uri="{0D108BD9-81ED-4DB2-BD59-A6C34878D82A}">
                    <a16:rowId xmlns:a16="http://schemas.microsoft.com/office/drawing/2014/main" val="1483199265"/>
                  </a:ext>
                </a:extLst>
              </a:tr>
            </a:tbl>
          </a:graphicData>
        </a:graphic>
      </p:graphicFrame>
      <p:graphicFrame>
        <p:nvGraphicFramePr>
          <p:cNvPr id="19" name="Tabla 18">
            <a:extLst>
              <a:ext uri="{FF2B5EF4-FFF2-40B4-BE49-F238E27FC236}">
                <a16:creationId xmlns:a16="http://schemas.microsoft.com/office/drawing/2014/main" id="{3D448D9E-2ADB-5BB5-15FF-8DBFAFB47AA2}"/>
              </a:ext>
            </a:extLst>
          </p:cNvPr>
          <p:cNvGraphicFramePr>
            <a:graphicFrameLocks noGrp="1"/>
          </p:cNvGraphicFramePr>
          <p:nvPr>
            <p:extLst>
              <p:ext uri="{D42A27DB-BD31-4B8C-83A1-F6EECF244321}">
                <p14:modId xmlns:p14="http://schemas.microsoft.com/office/powerpoint/2010/main" val="2967513129"/>
              </p:ext>
            </p:extLst>
          </p:nvPr>
        </p:nvGraphicFramePr>
        <p:xfrm>
          <a:off x="6087292" y="4958625"/>
          <a:ext cx="5683555" cy="1112520"/>
        </p:xfrm>
        <a:graphic>
          <a:graphicData uri="http://schemas.openxmlformats.org/drawingml/2006/table">
            <a:tbl>
              <a:tblPr firstRow="1" bandRow="1">
                <a:tableStyleId>{5C22544A-7EE6-4342-B048-85BDC9FD1C3A}</a:tableStyleId>
              </a:tblPr>
              <a:tblGrid>
                <a:gridCol w="1811337">
                  <a:extLst>
                    <a:ext uri="{9D8B030D-6E8A-4147-A177-3AD203B41FA5}">
                      <a16:colId xmlns:a16="http://schemas.microsoft.com/office/drawing/2014/main" val="3862498036"/>
                    </a:ext>
                  </a:extLst>
                </a:gridCol>
                <a:gridCol w="2171700">
                  <a:extLst>
                    <a:ext uri="{9D8B030D-6E8A-4147-A177-3AD203B41FA5}">
                      <a16:colId xmlns:a16="http://schemas.microsoft.com/office/drawing/2014/main" val="1285899717"/>
                    </a:ext>
                  </a:extLst>
                </a:gridCol>
                <a:gridCol w="1700518">
                  <a:extLst>
                    <a:ext uri="{9D8B030D-6E8A-4147-A177-3AD203B41FA5}">
                      <a16:colId xmlns:a16="http://schemas.microsoft.com/office/drawing/2014/main" val="3220648344"/>
                    </a:ext>
                  </a:extLst>
                </a:gridCol>
              </a:tblGrid>
              <a:tr h="370840">
                <a:tc>
                  <a:txBody>
                    <a:bodyPr/>
                    <a:lstStyle/>
                    <a:p>
                      <a:r>
                        <a:rPr lang="en-US" dirty="0"/>
                        <a:t>            </a:t>
                      </a:r>
                      <a:r>
                        <a:rPr lang="en-US" dirty="0" err="1"/>
                        <a:t>Ins_ID</a:t>
                      </a:r>
                      <a:endParaRPr lang="es-ES" dirty="0"/>
                    </a:p>
                  </a:txBody>
                  <a:tcPr/>
                </a:tc>
                <a:tc>
                  <a:txBody>
                    <a:bodyPr/>
                    <a:lstStyle/>
                    <a:p>
                      <a:r>
                        <a:rPr lang="en-US" dirty="0"/>
                        <a:t>           Book Title</a:t>
                      </a:r>
                      <a:endParaRPr lang="es-ES" dirty="0"/>
                    </a:p>
                  </a:txBody>
                  <a:tcPr/>
                </a:tc>
                <a:tc>
                  <a:txBody>
                    <a:bodyPr/>
                    <a:lstStyle/>
                    <a:p>
                      <a:r>
                        <a:rPr lang="en-US" dirty="0"/>
                        <a:t>           Course ID</a:t>
                      </a:r>
                      <a:endParaRPr lang="es-ES" dirty="0"/>
                    </a:p>
                  </a:txBody>
                  <a:tcPr/>
                </a:tc>
                <a:extLst>
                  <a:ext uri="{0D108BD9-81ED-4DB2-BD59-A6C34878D82A}">
                    <a16:rowId xmlns:a16="http://schemas.microsoft.com/office/drawing/2014/main" val="494693075"/>
                  </a:ext>
                </a:extLst>
              </a:tr>
              <a:tr h="370840">
                <a:tc>
                  <a:txBody>
                    <a:bodyPr/>
                    <a:lstStyle/>
                    <a:p>
                      <a:r>
                        <a:rPr lang="en-US" dirty="0"/>
                        <a:t>            8977</a:t>
                      </a:r>
                      <a:endParaRPr lang="es-ES" dirty="0"/>
                    </a:p>
                  </a:txBody>
                  <a:tcPr/>
                </a:tc>
                <a:tc>
                  <a:txBody>
                    <a:bodyPr/>
                    <a:lstStyle/>
                    <a:p>
                      <a:r>
                        <a:rPr lang="en-US" dirty="0"/>
                        <a:t>Marta Gonzalez</a:t>
                      </a:r>
                      <a:endParaRPr lang="es-ES" dirty="0"/>
                    </a:p>
                  </a:txBody>
                  <a:tcPr/>
                </a:tc>
                <a:tc>
                  <a:txBody>
                    <a:bodyPr/>
                    <a:lstStyle/>
                    <a:p>
                      <a:r>
                        <a:rPr lang="en-US" dirty="0"/>
                        <a:t>              1113</a:t>
                      </a:r>
                      <a:endParaRPr lang="es-ES" dirty="0"/>
                    </a:p>
                  </a:txBody>
                  <a:tcPr/>
                </a:tc>
                <a:extLst>
                  <a:ext uri="{0D108BD9-81ED-4DB2-BD59-A6C34878D82A}">
                    <a16:rowId xmlns:a16="http://schemas.microsoft.com/office/drawing/2014/main" val="2063795727"/>
                  </a:ext>
                </a:extLst>
              </a:tr>
              <a:tr h="370840">
                <a:tc>
                  <a:txBody>
                    <a:bodyPr/>
                    <a:lstStyle/>
                    <a:p>
                      <a:r>
                        <a:rPr lang="en-US" dirty="0"/>
                        <a:t>            8978</a:t>
                      </a:r>
                      <a:endParaRPr lang="es-ES" dirty="0"/>
                    </a:p>
                  </a:txBody>
                  <a:tcPr/>
                </a:tc>
                <a:tc>
                  <a:txBody>
                    <a:bodyPr/>
                    <a:lstStyle/>
                    <a:p>
                      <a:pPr algn="l"/>
                      <a:r>
                        <a:rPr lang="en-US" dirty="0"/>
                        <a:t>Joan Serra</a:t>
                      </a:r>
                      <a:endParaRPr lang="es-ES" dirty="0"/>
                    </a:p>
                  </a:txBody>
                  <a:tcPr/>
                </a:tc>
                <a:tc>
                  <a:txBody>
                    <a:bodyPr/>
                    <a:lstStyle/>
                    <a:p>
                      <a:r>
                        <a:rPr lang="en-US" dirty="0"/>
                        <a:t>              1114</a:t>
                      </a:r>
                      <a:endParaRPr lang="es-ES" dirty="0"/>
                    </a:p>
                  </a:txBody>
                  <a:tcPr/>
                </a:tc>
                <a:extLst>
                  <a:ext uri="{0D108BD9-81ED-4DB2-BD59-A6C34878D82A}">
                    <a16:rowId xmlns:a16="http://schemas.microsoft.com/office/drawing/2014/main" val="1483199265"/>
                  </a:ext>
                </a:extLst>
              </a:tr>
            </a:tbl>
          </a:graphicData>
        </a:graphic>
      </p:graphicFrame>
      <p:sp>
        <p:nvSpPr>
          <p:cNvPr id="6" name="Rectángulo 5">
            <a:extLst>
              <a:ext uri="{FF2B5EF4-FFF2-40B4-BE49-F238E27FC236}">
                <a16:creationId xmlns:a16="http://schemas.microsoft.com/office/drawing/2014/main" id="{4018680B-AE17-2758-4A56-4AF3CBB1EC82}"/>
              </a:ext>
            </a:extLst>
          </p:cNvPr>
          <p:cNvSpPr/>
          <p:nvPr/>
        </p:nvSpPr>
        <p:spPr>
          <a:xfrm>
            <a:off x="988465" y="3733300"/>
            <a:ext cx="9956055" cy="1102985"/>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399B09FC-B025-443B-61F9-0F38C5BF501B}"/>
              </a:ext>
            </a:extLst>
          </p:cNvPr>
          <p:cNvSpPr txBox="1"/>
          <p:nvPr/>
        </p:nvSpPr>
        <p:spPr>
          <a:xfrm>
            <a:off x="5276735" y="3361185"/>
            <a:ext cx="971665" cy="369332"/>
          </a:xfrm>
          <a:prstGeom prst="rect">
            <a:avLst/>
          </a:prstGeom>
          <a:noFill/>
        </p:spPr>
        <p:txBody>
          <a:bodyPr wrap="square" rtlCol="0">
            <a:spAutoFit/>
          </a:bodyPr>
          <a:lstStyle/>
          <a:p>
            <a:pPr algn="just"/>
            <a:r>
              <a:rPr lang="en-US" b="1" dirty="0">
                <a:solidFill>
                  <a:schemeClr val="accent2"/>
                </a:solidFill>
              </a:rPr>
              <a:t>TableA</a:t>
            </a:r>
          </a:p>
        </p:txBody>
      </p:sp>
      <p:sp>
        <p:nvSpPr>
          <p:cNvPr id="8" name="CuadroTexto 7">
            <a:extLst>
              <a:ext uri="{FF2B5EF4-FFF2-40B4-BE49-F238E27FC236}">
                <a16:creationId xmlns:a16="http://schemas.microsoft.com/office/drawing/2014/main" id="{58654D91-FA03-21DB-AF89-D95112DCF95A}"/>
              </a:ext>
            </a:extLst>
          </p:cNvPr>
          <p:cNvSpPr txBox="1"/>
          <p:nvPr/>
        </p:nvSpPr>
        <p:spPr>
          <a:xfrm>
            <a:off x="2326706" y="6101631"/>
            <a:ext cx="971665" cy="369332"/>
          </a:xfrm>
          <a:prstGeom prst="rect">
            <a:avLst/>
          </a:prstGeom>
          <a:noFill/>
        </p:spPr>
        <p:txBody>
          <a:bodyPr wrap="square" rtlCol="0">
            <a:spAutoFit/>
          </a:bodyPr>
          <a:lstStyle/>
          <a:p>
            <a:pPr algn="just"/>
            <a:r>
              <a:rPr lang="en-US" b="1" dirty="0">
                <a:solidFill>
                  <a:schemeClr val="accent6"/>
                </a:solidFill>
              </a:rPr>
              <a:t>TableB</a:t>
            </a:r>
          </a:p>
        </p:txBody>
      </p:sp>
      <p:sp>
        <p:nvSpPr>
          <p:cNvPr id="9" name="Rectángulo 8">
            <a:extLst>
              <a:ext uri="{FF2B5EF4-FFF2-40B4-BE49-F238E27FC236}">
                <a16:creationId xmlns:a16="http://schemas.microsoft.com/office/drawing/2014/main" id="{493E9F50-780F-1C3E-2771-CD925EBFCAE1}"/>
              </a:ext>
            </a:extLst>
          </p:cNvPr>
          <p:cNvSpPr/>
          <p:nvPr/>
        </p:nvSpPr>
        <p:spPr>
          <a:xfrm>
            <a:off x="214325" y="4998646"/>
            <a:ext cx="5683555" cy="1102985"/>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C8423482-41DC-2D0F-7FE6-050E1C59622B}"/>
              </a:ext>
            </a:extLst>
          </p:cNvPr>
          <p:cNvSpPr/>
          <p:nvPr/>
        </p:nvSpPr>
        <p:spPr>
          <a:xfrm>
            <a:off x="6104709" y="4976265"/>
            <a:ext cx="5683555" cy="1102985"/>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A93ACD0F-A56B-4FEC-5D2E-C050CCC9D995}"/>
              </a:ext>
            </a:extLst>
          </p:cNvPr>
          <p:cNvSpPr txBox="1"/>
          <p:nvPr/>
        </p:nvSpPr>
        <p:spPr>
          <a:xfrm>
            <a:off x="8407798" y="6130737"/>
            <a:ext cx="971665" cy="369332"/>
          </a:xfrm>
          <a:prstGeom prst="rect">
            <a:avLst/>
          </a:prstGeom>
          <a:noFill/>
        </p:spPr>
        <p:txBody>
          <a:bodyPr wrap="square" rtlCol="0">
            <a:spAutoFit/>
          </a:bodyPr>
          <a:lstStyle/>
          <a:p>
            <a:pPr algn="just"/>
            <a:r>
              <a:rPr lang="en-US" b="1" dirty="0">
                <a:solidFill>
                  <a:schemeClr val="accent4"/>
                </a:solidFill>
              </a:rPr>
              <a:t>TableC</a:t>
            </a:r>
          </a:p>
        </p:txBody>
      </p:sp>
      <p:pic>
        <p:nvPicPr>
          <p:cNvPr id="1026" name="Picture 2" descr="Join Explained - Login pages Info">
            <a:extLst>
              <a:ext uri="{FF2B5EF4-FFF2-40B4-BE49-F238E27FC236}">
                <a16:creationId xmlns:a16="http://schemas.microsoft.com/office/drawing/2014/main" id="{0CEFFC9D-5CD2-96F7-94CC-679EC38E8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9463" y="1716479"/>
            <a:ext cx="2760431" cy="2003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335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Relational and non-relational database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217714" y="1732404"/>
            <a:ext cx="8998361" cy="1754326"/>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r>
              <a:rPr lang="en-US" b="1" dirty="0"/>
              <a:t>What books do I need to buy to take each course?</a:t>
            </a:r>
          </a:p>
          <a:p>
            <a:r>
              <a:rPr lang="en-US" dirty="0"/>
              <a:t>		SELECT * FROM TableA LEFT JOIN TableB ON TableA.Course_ID = TableB.Course_ID;</a:t>
            </a: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3" name="Rectangle 4">
            <a:extLst>
              <a:ext uri="{FF2B5EF4-FFF2-40B4-BE49-F238E27FC236}">
                <a16:creationId xmlns:a16="http://schemas.microsoft.com/office/drawing/2014/main" id="{D0173075-F7D7-9EE1-F6D4-92C65451CBB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4" name="TextBox 5">
            <a:extLst>
              <a:ext uri="{FF2B5EF4-FFF2-40B4-BE49-F238E27FC236}">
                <a16:creationId xmlns:a16="http://schemas.microsoft.com/office/drawing/2014/main" id="{481E4C32-BC52-7398-216B-1F73F5DD52B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Relational database: Structured Query Language (SQL)</a:t>
            </a:r>
          </a:p>
        </p:txBody>
      </p:sp>
      <p:graphicFrame>
        <p:nvGraphicFramePr>
          <p:cNvPr id="16" name="Tabla 15">
            <a:extLst>
              <a:ext uri="{FF2B5EF4-FFF2-40B4-BE49-F238E27FC236}">
                <a16:creationId xmlns:a16="http://schemas.microsoft.com/office/drawing/2014/main" id="{8027E0E1-73EA-BDB9-7FF8-07499BA0E21B}"/>
              </a:ext>
            </a:extLst>
          </p:cNvPr>
          <p:cNvGraphicFramePr>
            <a:graphicFrameLocks noGrp="1"/>
          </p:cNvGraphicFramePr>
          <p:nvPr>
            <p:extLst>
              <p:ext uri="{D42A27DB-BD31-4B8C-83A1-F6EECF244321}">
                <p14:modId xmlns:p14="http://schemas.microsoft.com/office/powerpoint/2010/main" val="2516831806"/>
              </p:ext>
            </p:extLst>
          </p:nvPr>
        </p:nvGraphicFramePr>
        <p:xfrm>
          <a:off x="106723" y="3474444"/>
          <a:ext cx="7872506" cy="1112520"/>
        </p:xfrm>
        <a:graphic>
          <a:graphicData uri="http://schemas.openxmlformats.org/drawingml/2006/table">
            <a:tbl>
              <a:tblPr firstRow="1" bandRow="1">
                <a:tableStyleId>{5C22544A-7EE6-4342-B048-85BDC9FD1C3A}</a:tableStyleId>
              </a:tblPr>
              <a:tblGrid>
                <a:gridCol w="2168392">
                  <a:extLst>
                    <a:ext uri="{9D8B030D-6E8A-4147-A177-3AD203B41FA5}">
                      <a16:colId xmlns:a16="http://schemas.microsoft.com/office/drawing/2014/main" val="3862498036"/>
                    </a:ext>
                  </a:extLst>
                </a:gridCol>
                <a:gridCol w="3526971">
                  <a:extLst>
                    <a:ext uri="{9D8B030D-6E8A-4147-A177-3AD203B41FA5}">
                      <a16:colId xmlns:a16="http://schemas.microsoft.com/office/drawing/2014/main" val="1285899717"/>
                    </a:ext>
                  </a:extLst>
                </a:gridCol>
                <a:gridCol w="2177143">
                  <a:extLst>
                    <a:ext uri="{9D8B030D-6E8A-4147-A177-3AD203B41FA5}">
                      <a16:colId xmlns:a16="http://schemas.microsoft.com/office/drawing/2014/main" val="3220648344"/>
                    </a:ext>
                  </a:extLst>
                </a:gridCol>
              </a:tblGrid>
              <a:tr h="370840">
                <a:tc>
                  <a:txBody>
                    <a:bodyPr/>
                    <a:lstStyle/>
                    <a:p>
                      <a:r>
                        <a:rPr lang="en-US" dirty="0"/>
                        <a:t>            Course_ID</a:t>
                      </a:r>
                      <a:endParaRPr lang="es-ES" dirty="0"/>
                    </a:p>
                  </a:txBody>
                  <a:tcPr/>
                </a:tc>
                <a:tc>
                  <a:txBody>
                    <a:bodyPr/>
                    <a:lstStyle/>
                    <a:p>
                      <a:r>
                        <a:rPr lang="en-US" dirty="0"/>
                        <a:t>           Title</a:t>
                      </a:r>
                      <a:endParaRPr lang="es-ES" dirty="0"/>
                    </a:p>
                  </a:txBody>
                  <a:tcPr/>
                </a:tc>
                <a:tc>
                  <a:txBody>
                    <a:bodyPr/>
                    <a:lstStyle/>
                    <a:p>
                      <a:r>
                        <a:rPr lang="en-US" dirty="0"/>
                        <a:t>           Status</a:t>
                      </a:r>
                      <a:endParaRPr lang="es-ES" dirty="0"/>
                    </a:p>
                  </a:txBody>
                  <a:tcPr/>
                </a:tc>
                <a:extLst>
                  <a:ext uri="{0D108BD9-81ED-4DB2-BD59-A6C34878D82A}">
                    <a16:rowId xmlns:a16="http://schemas.microsoft.com/office/drawing/2014/main" val="494693075"/>
                  </a:ext>
                </a:extLst>
              </a:tr>
              <a:tr h="370840">
                <a:tc>
                  <a:txBody>
                    <a:bodyPr/>
                    <a:lstStyle/>
                    <a:p>
                      <a:r>
                        <a:rPr lang="en-US" dirty="0"/>
                        <a:t>            1113</a:t>
                      </a:r>
                      <a:endParaRPr lang="es-ES" dirty="0"/>
                    </a:p>
                  </a:txBody>
                  <a:tcPr/>
                </a:tc>
                <a:tc>
                  <a:txBody>
                    <a:bodyPr/>
                    <a:lstStyle/>
                    <a:p>
                      <a:r>
                        <a:rPr lang="en-US" dirty="0"/>
                        <a:t>Getting Started with Databases</a:t>
                      </a:r>
                      <a:endParaRPr lang="es-ES" dirty="0"/>
                    </a:p>
                  </a:txBody>
                  <a:tcPr/>
                </a:tc>
                <a:tc>
                  <a:txBody>
                    <a:bodyPr/>
                    <a:lstStyle/>
                    <a:p>
                      <a:r>
                        <a:rPr lang="en-US" dirty="0"/>
                        <a:t>              200</a:t>
                      </a:r>
                      <a:endParaRPr lang="es-ES" dirty="0"/>
                    </a:p>
                  </a:txBody>
                  <a:tcPr/>
                </a:tc>
                <a:extLst>
                  <a:ext uri="{0D108BD9-81ED-4DB2-BD59-A6C34878D82A}">
                    <a16:rowId xmlns:a16="http://schemas.microsoft.com/office/drawing/2014/main" val="2063795727"/>
                  </a:ext>
                </a:extLst>
              </a:tr>
              <a:tr h="370840">
                <a:tc>
                  <a:txBody>
                    <a:bodyPr/>
                    <a:lstStyle/>
                    <a:p>
                      <a:r>
                        <a:rPr lang="en-US" dirty="0"/>
                        <a:t>            1114</a:t>
                      </a:r>
                      <a:endParaRPr lang="es-ES" dirty="0"/>
                    </a:p>
                  </a:txBody>
                  <a:tcPr/>
                </a:tc>
                <a:tc>
                  <a:txBody>
                    <a:bodyPr/>
                    <a:lstStyle/>
                    <a:p>
                      <a:pPr algn="l"/>
                      <a:r>
                        <a:rPr lang="en-US" dirty="0"/>
                        <a:t>Getting Started with Cloud</a:t>
                      </a:r>
                      <a:endParaRPr lang="es-ES" dirty="0"/>
                    </a:p>
                  </a:txBody>
                  <a:tcPr/>
                </a:tc>
                <a:tc>
                  <a:txBody>
                    <a:bodyPr/>
                    <a:lstStyle/>
                    <a:p>
                      <a:r>
                        <a:rPr lang="en-US" dirty="0"/>
                        <a:t>              500</a:t>
                      </a:r>
                      <a:endParaRPr lang="es-ES" dirty="0"/>
                    </a:p>
                  </a:txBody>
                  <a:tcPr/>
                </a:tc>
                <a:extLst>
                  <a:ext uri="{0D108BD9-81ED-4DB2-BD59-A6C34878D82A}">
                    <a16:rowId xmlns:a16="http://schemas.microsoft.com/office/drawing/2014/main" val="1483199265"/>
                  </a:ext>
                </a:extLst>
              </a:tr>
            </a:tbl>
          </a:graphicData>
        </a:graphic>
      </p:graphicFrame>
      <p:graphicFrame>
        <p:nvGraphicFramePr>
          <p:cNvPr id="17" name="Tabla 16">
            <a:extLst>
              <a:ext uri="{FF2B5EF4-FFF2-40B4-BE49-F238E27FC236}">
                <a16:creationId xmlns:a16="http://schemas.microsoft.com/office/drawing/2014/main" id="{19D1234B-1D7D-DF50-C7DD-7FAF6EA61499}"/>
              </a:ext>
            </a:extLst>
          </p:cNvPr>
          <p:cNvGraphicFramePr>
            <a:graphicFrameLocks noGrp="1"/>
          </p:cNvGraphicFramePr>
          <p:nvPr>
            <p:extLst>
              <p:ext uri="{D42A27DB-BD31-4B8C-83A1-F6EECF244321}">
                <p14:modId xmlns:p14="http://schemas.microsoft.com/office/powerpoint/2010/main" val="2617100733"/>
              </p:ext>
            </p:extLst>
          </p:nvPr>
        </p:nvGraphicFramePr>
        <p:xfrm>
          <a:off x="7991249" y="3438571"/>
          <a:ext cx="3983037" cy="1112520"/>
        </p:xfrm>
        <a:graphic>
          <a:graphicData uri="http://schemas.openxmlformats.org/drawingml/2006/table">
            <a:tbl>
              <a:tblPr firstRow="1" bandRow="1">
                <a:tableStyleId>{5C22544A-7EE6-4342-B048-85BDC9FD1C3A}</a:tableStyleId>
              </a:tblPr>
              <a:tblGrid>
                <a:gridCol w="1811337">
                  <a:extLst>
                    <a:ext uri="{9D8B030D-6E8A-4147-A177-3AD203B41FA5}">
                      <a16:colId xmlns:a16="http://schemas.microsoft.com/office/drawing/2014/main" val="3862498036"/>
                    </a:ext>
                  </a:extLst>
                </a:gridCol>
                <a:gridCol w="2171700">
                  <a:extLst>
                    <a:ext uri="{9D8B030D-6E8A-4147-A177-3AD203B41FA5}">
                      <a16:colId xmlns:a16="http://schemas.microsoft.com/office/drawing/2014/main" val="1285899717"/>
                    </a:ext>
                  </a:extLst>
                </a:gridCol>
              </a:tblGrid>
              <a:tr h="370840">
                <a:tc>
                  <a:txBody>
                    <a:bodyPr/>
                    <a:lstStyle/>
                    <a:p>
                      <a:r>
                        <a:rPr lang="en-US" dirty="0"/>
                        <a:t>            </a:t>
                      </a:r>
                      <a:r>
                        <a:rPr lang="en-US" dirty="0" err="1"/>
                        <a:t>Book_ID</a:t>
                      </a:r>
                      <a:endParaRPr lang="es-ES" dirty="0"/>
                    </a:p>
                  </a:txBody>
                  <a:tcPr/>
                </a:tc>
                <a:tc>
                  <a:txBody>
                    <a:bodyPr/>
                    <a:lstStyle/>
                    <a:p>
                      <a:r>
                        <a:rPr lang="en-US" dirty="0"/>
                        <a:t>           Book Title</a:t>
                      </a:r>
                      <a:endParaRPr lang="es-ES" dirty="0"/>
                    </a:p>
                  </a:txBody>
                  <a:tcPr/>
                </a:tc>
                <a:extLst>
                  <a:ext uri="{0D108BD9-81ED-4DB2-BD59-A6C34878D82A}">
                    <a16:rowId xmlns:a16="http://schemas.microsoft.com/office/drawing/2014/main" val="494693075"/>
                  </a:ext>
                </a:extLst>
              </a:tr>
              <a:tr h="370840">
                <a:tc>
                  <a:txBody>
                    <a:bodyPr/>
                    <a:lstStyle/>
                    <a:p>
                      <a:r>
                        <a:rPr lang="en-US" dirty="0"/>
                        <a:t>            24221</a:t>
                      </a:r>
                      <a:endParaRPr lang="es-ES" dirty="0"/>
                    </a:p>
                  </a:txBody>
                  <a:tcPr/>
                </a:tc>
                <a:tc>
                  <a:txBody>
                    <a:bodyPr/>
                    <a:lstStyle/>
                    <a:p>
                      <a:r>
                        <a:rPr lang="en-US" dirty="0"/>
                        <a:t>Introduction to SQL</a:t>
                      </a:r>
                      <a:endParaRPr lang="es-ES" dirty="0"/>
                    </a:p>
                  </a:txBody>
                  <a:tcPr/>
                </a:tc>
                <a:extLst>
                  <a:ext uri="{0D108BD9-81ED-4DB2-BD59-A6C34878D82A}">
                    <a16:rowId xmlns:a16="http://schemas.microsoft.com/office/drawing/2014/main" val="2063795727"/>
                  </a:ext>
                </a:extLst>
              </a:tr>
              <a:tr h="370840">
                <a:tc>
                  <a:txBody>
                    <a:bodyPr/>
                    <a:lstStyle/>
                    <a:p>
                      <a:r>
                        <a:rPr lang="en-US" dirty="0"/>
                        <a:t>            24122</a:t>
                      </a:r>
                      <a:endParaRPr lang="es-ES" dirty="0"/>
                    </a:p>
                  </a:txBody>
                  <a:tcPr/>
                </a:tc>
                <a:tc>
                  <a:txBody>
                    <a:bodyPr/>
                    <a:lstStyle/>
                    <a:p>
                      <a:pPr algn="l"/>
                      <a:r>
                        <a:rPr lang="en-US" dirty="0"/>
                        <a:t>Introduction to IAM</a:t>
                      </a:r>
                      <a:endParaRPr lang="es-ES" dirty="0"/>
                    </a:p>
                  </a:txBody>
                  <a:tcPr/>
                </a:tc>
                <a:extLst>
                  <a:ext uri="{0D108BD9-81ED-4DB2-BD59-A6C34878D82A}">
                    <a16:rowId xmlns:a16="http://schemas.microsoft.com/office/drawing/2014/main" val="1483199265"/>
                  </a:ext>
                </a:extLst>
              </a:tr>
            </a:tbl>
          </a:graphicData>
        </a:graphic>
      </p:graphicFrame>
      <p:sp>
        <p:nvSpPr>
          <p:cNvPr id="6" name="Rectángulo 5">
            <a:extLst>
              <a:ext uri="{FF2B5EF4-FFF2-40B4-BE49-F238E27FC236}">
                <a16:creationId xmlns:a16="http://schemas.microsoft.com/office/drawing/2014/main" id="{4018680B-AE17-2758-4A56-4AF3CBB1EC82}"/>
              </a:ext>
            </a:extLst>
          </p:cNvPr>
          <p:cNvSpPr/>
          <p:nvPr/>
        </p:nvSpPr>
        <p:spPr>
          <a:xfrm>
            <a:off x="106724" y="3468878"/>
            <a:ext cx="7872506" cy="1102985"/>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493E9F50-780F-1C3E-2771-CD925EBFCAE1}"/>
              </a:ext>
            </a:extLst>
          </p:cNvPr>
          <p:cNvSpPr/>
          <p:nvPr/>
        </p:nvSpPr>
        <p:spPr>
          <a:xfrm>
            <a:off x="7991249" y="3460951"/>
            <a:ext cx="3983037" cy="1102985"/>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081885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Relational and non-relational database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192340" y="1450243"/>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13" name="Rectangle 4">
            <a:extLst>
              <a:ext uri="{FF2B5EF4-FFF2-40B4-BE49-F238E27FC236}">
                <a16:creationId xmlns:a16="http://schemas.microsoft.com/office/drawing/2014/main" id="{D0173075-F7D7-9EE1-F6D4-92C65451CBB7}"/>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14" name="TextBox 5">
            <a:extLst>
              <a:ext uri="{FF2B5EF4-FFF2-40B4-BE49-F238E27FC236}">
                <a16:creationId xmlns:a16="http://schemas.microsoft.com/office/drawing/2014/main" id="{481E4C32-BC52-7398-216B-1F73F5DD52B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Non-relational database</a:t>
            </a:r>
          </a:p>
        </p:txBody>
      </p:sp>
      <p:sp>
        <p:nvSpPr>
          <p:cNvPr id="15" name="CuadroTexto 14">
            <a:extLst>
              <a:ext uri="{FF2B5EF4-FFF2-40B4-BE49-F238E27FC236}">
                <a16:creationId xmlns:a16="http://schemas.microsoft.com/office/drawing/2014/main" id="{0877CC89-98F5-87C5-C9BA-601FAE3518FE}"/>
              </a:ext>
            </a:extLst>
          </p:cNvPr>
          <p:cNvSpPr txBox="1"/>
          <p:nvPr/>
        </p:nvSpPr>
        <p:spPr>
          <a:xfrm>
            <a:off x="192340" y="1876274"/>
            <a:ext cx="10997630" cy="923330"/>
          </a:xfrm>
          <a:prstGeom prst="rect">
            <a:avLst/>
          </a:prstGeom>
          <a:noFill/>
        </p:spPr>
        <p:txBody>
          <a:bodyPr wrap="square" rtlCol="0">
            <a:spAutoFit/>
          </a:bodyPr>
          <a:lstStyle/>
          <a:p>
            <a:pPr algn="just"/>
            <a:r>
              <a:rPr lang="en-US" dirty="0"/>
              <a:t>A non-relational database stores data in unstructured ways using one of many storage models, including key-value pairs, documents and graphs. Non relational schemas are dynamic – i.e., a row does not have to contain data for each column.</a:t>
            </a:r>
          </a:p>
        </p:txBody>
      </p:sp>
      <p:sp>
        <p:nvSpPr>
          <p:cNvPr id="6" name="Rectángulo 5">
            <a:extLst>
              <a:ext uri="{FF2B5EF4-FFF2-40B4-BE49-F238E27FC236}">
                <a16:creationId xmlns:a16="http://schemas.microsoft.com/office/drawing/2014/main" id="{2D63F3E6-4826-7FAC-B09B-2ADFB9B8CCBC}"/>
              </a:ext>
            </a:extLst>
          </p:cNvPr>
          <p:cNvSpPr/>
          <p:nvPr/>
        </p:nvSpPr>
        <p:spPr>
          <a:xfrm>
            <a:off x="1454710" y="3528511"/>
            <a:ext cx="8855150" cy="248392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 database</a:t>
            </a:r>
            <a:endParaRPr lang="es-ES" dirty="0"/>
          </a:p>
        </p:txBody>
      </p:sp>
      <p:sp>
        <p:nvSpPr>
          <p:cNvPr id="7" name="Rectángulo 6">
            <a:extLst>
              <a:ext uri="{FF2B5EF4-FFF2-40B4-BE49-F238E27FC236}">
                <a16:creationId xmlns:a16="http://schemas.microsoft.com/office/drawing/2014/main" id="{01CD5936-25DD-3542-D9C0-D66BA9103D5D}"/>
              </a:ext>
            </a:extLst>
          </p:cNvPr>
          <p:cNvSpPr/>
          <p:nvPr/>
        </p:nvSpPr>
        <p:spPr>
          <a:xfrm>
            <a:off x="1454711" y="2997971"/>
            <a:ext cx="8855150" cy="53054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Non-relational databases examples</a:t>
            </a:r>
            <a:endParaRPr lang="es-ES" dirty="0"/>
          </a:p>
        </p:txBody>
      </p:sp>
      <p:sp>
        <p:nvSpPr>
          <p:cNvPr id="8" name="Rectángulo 7">
            <a:extLst>
              <a:ext uri="{FF2B5EF4-FFF2-40B4-BE49-F238E27FC236}">
                <a16:creationId xmlns:a16="http://schemas.microsoft.com/office/drawing/2014/main" id="{B51B9AD3-8D37-F1FE-D8BD-5A39A705A500}"/>
              </a:ext>
            </a:extLst>
          </p:cNvPr>
          <p:cNvSpPr/>
          <p:nvPr/>
        </p:nvSpPr>
        <p:spPr>
          <a:xfrm>
            <a:off x="1724170" y="3754811"/>
            <a:ext cx="2516360" cy="1857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 pair</a:t>
            </a:r>
            <a:endParaRPr lang="es-ES" dirty="0"/>
          </a:p>
        </p:txBody>
      </p:sp>
      <p:sp>
        <p:nvSpPr>
          <p:cNvPr id="9" name="Rectángulo 8">
            <a:extLst>
              <a:ext uri="{FF2B5EF4-FFF2-40B4-BE49-F238E27FC236}">
                <a16:creationId xmlns:a16="http://schemas.microsoft.com/office/drawing/2014/main" id="{FB3272A5-DE4C-6043-117F-4606BF039AB1}"/>
              </a:ext>
            </a:extLst>
          </p:cNvPr>
          <p:cNvSpPr/>
          <p:nvPr/>
        </p:nvSpPr>
        <p:spPr>
          <a:xfrm>
            <a:off x="4509990" y="3754811"/>
            <a:ext cx="2516360" cy="1857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Documents</a:t>
            </a:r>
            <a:endParaRPr lang="es-ES" dirty="0"/>
          </a:p>
        </p:txBody>
      </p:sp>
      <p:sp>
        <p:nvSpPr>
          <p:cNvPr id="10" name="Rectángulo 9">
            <a:extLst>
              <a:ext uri="{FF2B5EF4-FFF2-40B4-BE49-F238E27FC236}">
                <a16:creationId xmlns:a16="http://schemas.microsoft.com/office/drawing/2014/main" id="{3FC1BFBF-E046-FB98-767E-4A65823B0B91}"/>
              </a:ext>
            </a:extLst>
          </p:cNvPr>
          <p:cNvSpPr/>
          <p:nvPr/>
        </p:nvSpPr>
        <p:spPr>
          <a:xfrm>
            <a:off x="7295810" y="3745746"/>
            <a:ext cx="2516360" cy="1857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Tree>
    <p:extLst>
      <p:ext uri="{BB962C8B-B14F-4D97-AF65-F5344CB8AC3E}">
        <p14:creationId xmlns:p14="http://schemas.microsoft.com/office/powerpoint/2010/main" val="151125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Why AWS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192340" y="1450243"/>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ángulo 7">
            <a:extLst>
              <a:ext uri="{FF2B5EF4-FFF2-40B4-BE49-F238E27FC236}">
                <a16:creationId xmlns:a16="http://schemas.microsoft.com/office/drawing/2014/main" id="{B51B9AD3-8D37-F1FE-D8BD-5A39A705A500}"/>
              </a:ext>
            </a:extLst>
          </p:cNvPr>
          <p:cNvSpPr/>
          <p:nvPr/>
        </p:nvSpPr>
        <p:spPr>
          <a:xfrm>
            <a:off x="2021350" y="1874391"/>
            <a:ext cx="3213590" cy="16872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Purpose built</a:t>
            </a:r>
            <a:endParaRPr lang="es-ES" dirty="0"/>
          </a:p>
        </p:txBody>
      </p:sp>
      <p:sp>
        <p:nvSpPr>
          <p:cNvPr id="9" name="Rectángulo 8">
            <a:extLst>
              <a:ext uri="{FF2B5EF4-FFF2-40B4-BE49-F238E27FC236}">
                <a16:creationId xmlns:a16="http://schemas.microsoft.com/office/drawing/2014/main" id="{FB3272A5-DE4C-6043-117F-4606BF039AB1}"/>
              </a:ext>
            </a:extLst>
          </p:cNvPr>
          <p:cNvSpPr/>
          <p:nvPr/>
        </p:nvSpPr>
        <p:spPr>
          <a:xfrm>
            <a:off x="2021350" y="3741250"/>
            <a:ext cx="3213590" cy="18578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Fully managed</a:t>
            </a:r>
            <a:endParaRPr lang="es-ES" dirty="0"/>
          </a:p>
        </p:txBody>
      </p:sp>
      <p:sp>
        <p:nvSpPr>
          <p:cNvPr id="11" name="Rectángulo 10">
            <a:extLst>
              <a:ext uri="{FF2B5EF4-FFF2-40B4-BE49-F238E27FC236}">
                <a16:creationId xmlns:a16="http://schemas.microsoft.com/office/drawing/2014/main" id="{11F35815-D35C-F323-B463-6A5C39D370B6}"/>
              </a:ext>
            </a:extLst>
          </p:cNvPr>
          <p:cNvSpPr/>
          <p:nvPr/>
        </p:nvSpPr>
        <p:spPr>
          <a:xfrm>
            <a:off x="5602750" y="1874390"/>
            <a:ext cx="3213590" cy="16872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Performance at scale</a:t>
            </a:r>
            <a:endParaRPr lang="es-ES" dirty="0"/>
          </a:p>
        </p:txBody>
      </p:sp>
      <p:sp>
        <p:nvSpPr>
          <p:cNvPr id="12" name="Rectángulo 11">
            <a:extLst>
              <a:ext uri="{FF2B5EF4-FFF2-40B4-BE49-F238E27FC236}">
                <a16:creationId xmlns:a16="http://schemas.microsoft.com/office/drawing/2014/main" id="{4AA72582-DB63-BC7C-B751-F6AE7917EC3E}"/>
              </a:ext>
            </a:extLst>
          </p:cNvPr>
          <p:cNvSpPr/>
          <p:nvPr/>
        </p:nvSpPr>
        <p:spPr>
          <a:xfrm>
            <a:off x="5602750" y="3741250"/>
            <a:ext cx="3213590" cy="18578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Secure and highly available</a:t>
            </a:r>
            <a:endParaRPr lang="es-ES" dirty="0"/>
          </a:p>
        </p:txBody>
      </p:sp>
    </p:spTree>
    <p:extLst>
      <p:ext uri="{BB962C8B-B14F-4D97-AF65-F5344CB8AC3E}">
        <p14:creationId xmlns:p14="http://schemas.microsoft.com/office/powerpoint/2010/main" val="124709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s-ES" sz="5400" dirty="0">
                <a:solidFill>
                  <a:schemeClr val="bg1"/>
                </a:solidFill>
              </a:rPr>
              <a:t>Agenda</a:t>
            </a:r>
          </a:p>
        </p:txBody>
      </p:sp>
      <p:sp>
        <p:nvSpPr>
          <p:cNvPr id="3" name="CuadroTexto 2">
            <a:extLst>
              <a:ext uri="{FF2B5EF4-FFF2-40B4-BE49-F238E27FC236}">
                <a16:creationId xmlns:a16="http://schemas.microsoft.com/office/drawing/2014/main" id="{023236AA-01D4-3D5B-5D9B-54B96BC946A6}"/>
              </a:ext>
            </a:extLst>
          </p:cNvPr>
          <p:cNvSpPr txBox="1"/>
          <p:nvPr/>
        </p:nvSpPr>
        <p:spPr>
          <a:xfrm>
            <a:off x="603315" y="1659118"/>
            <a:ext cx="10174177" cy="3847207"/>
          </a:xfrm>
          <a:prstGeom prst="rect">
            <a:avLst/>
          </a:prstGeom>
          <a:noFill/>
        </p:spPr>
        <p:txBody>
          <a:bodyPr wrap="square" rtlCol="0">
            <a:spAutoFit/>
          </a:bodyPr>
          <a:lstStyle/>
          <a:p>
            <a:r>
              <a:rPr lang="en-US" sz="2000" b="1" dirty="0">
                <a:solidFill>
                  <a:schemeClr val="accent1">
                    <a:lumMod val="60000"/>
                    <a:lumOff val="40000"/>
                  </a:schemeClr>
                </a:solidFill>
              </a:rPr>
              <a:t>Part 1: Theory (1h:15 min)</a:t>
            </a:r>
            <a:endParaRPr lang="en-US" dirty="0">
              <a:solidFill>
                <a:schemeClr val="accent1">
                  <a:lumMod val="60000"/>
                  <a:lumOff val="40000"/>
                </a:schemeClr>
              </a:solidFill>
            </a:endParaRPr>
          </a:p>
          <a:p>
            <a:pPr marL="742950" lvl="1" indent="-285750">
              <a:buFont typeface="Arial" panose="020B0604020202020204" pitchFamily="34" charset="0"/>
              <a:buChar char="•"/>
            </a:pPr>
            <a:r>
              <a:rPr lang="en-US" dirty="0"/>
              <a:t>Introduction to Databases in AWS</a:t>
            </a:r>
          </a:p>
          <a:p>
            <a:pPr marL="742950" lvl="1" indent="-285750">
              <a:buFont typeface="Arial" panose="020B0604020202020204" pitchFamily="34" charset="0"/>
              <a:buChar char="•"/>
            </a:pPr>
            <a:r>
              <a:rPr lang="en-US" dirty="0"/>
              <a:t>Introduction to Amazon RDS</a:t>
            </a:r>
          </a:p>
          <a:p>
            <a:pPr marL="742950" lvl="1" indent="-285750">
              <a:buFont typeface="Arial" panose="020B0604020202020204" pitchFamily="34" charset="0"/>
              <a:buChar char="•"/>
            </a:pPr>
            <a:r>
              <a:rPr lang="en-US" dirty="0"/>
              <a:t>Introduction to Amazon DynamoDB (Key-value pair database)</a:t>
            </a:r>
          </a:p>
          <a:p>
            <a:pPr marL="742950" lvl="1" indent="-285750">
              <a:buFont typeface="Arial" panose="020B0604020202020204" pitchFamily="34" charset="0"/>
              <a:buChar char="•"/>
            </a:pPr>
            <a:r>
              <a:rPr lang="en-US" dirty="0"/>
              <a:t>Introduction to Graph Databases and Amazon Neptune</a:t>
            </a:r>
          </a:p>
          <a:p>
            <a:pPr marL="742950" lvl="1" indent="-285750">
              <a:buFont typeface="Arial" panose="020B0604020202020204" pitchFamily="34" charset="0"/>
              <a:buChar char="•"/>
            </a:pPr>
            <a:r>
              <a:rPr lang="en-US" dirty="0"/>
              <a:t>Resources</a:t>
            </a:r>
          </a:p>
          <a:p>
            <a:pPr lvl="1"/>
            <a:endParaRPr lang="en-US" dirty="0"/>
          </a:p>
          <a:p>
            <a:r>
              <a:rPr lang="en-US" sz="2400" b="1" dirty="0">
                <a:solidFill>
                  <a:schemeClr val="accent3">
                    <a:lumMod val="60000"/>
                    <a:lumOff val="40000"/>
                  </a:schemeClr>
                </a:solidFill>
              </a:rPr>
              <a:t>Break (15 min)</a:t>
            </a:r>
          </a:p>
          <a:p>
            <a:pPr marL="800100" lvl="1" indent="-342900">
              <a:buFont typeface="Arial" panose="020B0604020202020204" pitchFamily="34" charset="0"/>
              <a:buChar char="•"/>
            </a:pPr>
            <a:r>
              <a:rPr lang="en-US" b="1" dirty="0"/>
              <a:t>(45 min) </a:t>
            </a:r>
            <a:r>
              <a:rPr lang="en-US" dirty="0"/>
              <a:t>Use case: Building a Knowledge Graph with Amazon Neptune</a:t>
            </a:r>
          </a:p>
          <a:p>
            <a:endParaRPr lang="en-US" dirty="0"/>
          </a:p>
          <a:p>
            <a:r>
              <a:rPr lang="en-US" sz="2000" b="1" dirty="0">
                <a:solidFill>
                  <a:schemeClr val="accent1">
                    <a:lumMod val="60000"/>
                    <a:lumOff val="40000"/>
                  </a:schemeClr>
                </a:solidFill>
              </a:rPr>
              <a:t>Part 2: Hands-on (45min)</a:t>
            </a:r>
          </a:p>
          <a:p>
            <a:pPr marL="800100" lvl="1" indent="-342900">
              <a:buFont typeface="Arial" panose="020B0604020202020204" pitchFamily="34" charset="0"/>
              <a:buChar char="•"/>
            </a:pPr>
            <a:r>
              <a:rPr lang="en-US" dirty="0"/>
              <a:t>AWS Educate: Getting Started with Databases</a:t>
            </a:r>
          </a:p>
          <a:p>
            <a:pPr marL="800100" lvl="1" indent="-342900">
              <a:buFont typeface="Arial" panose="020B0604020202020204" pitchFamily="34" charset="0"/>
              <a:buChar char="•"/>
            </a:pPr>
            <a:r>
              <a:rPr lang="en-US" dirty="0"/>
              <a:t>AWS Educate: Builder Labs (Adding Dynamic Data to your Application with DynamoDB)</a:t>
            </a:r>
          </a:p>
        </p:txBody>
      </p:sp>
    </p:spTree>
    <p:extLst>
      <p:ext uri="{BB962C8B-B14F-4D97-AF65-F5344CB8AC3E}">
        <p14:creationId xmlns:p14="http://schemas.microsoft.com/office/powerpoint/2010/main" val="3710409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992440" y="1443882"/>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0CF24659-4D40-67C4-F413-CED0F97C19AB}"/>
              </a:ext>
            </a:extLst>
          </p:cNvPr>
          <p:cNvSpPr/>
          <p:nvPr/>
        </p:nvSpPr>
        <p:spPr>
          <a:xfrm>
            <a:off x="2777556" y="2027920"/>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4975926" y="2027920"/>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0" name="Rectángulo 9">
            <a:extLst>
              <a:ext uri="{FF2B5EF4-FFF2-40B4-BE49-F238E27FC236}">
                <a16:creationId xmlns:a16="http://schemas.microsoft.com/office/drawing/2014/main" id="{7848A93B-970F-8F87-1902-5DD869EFD73D}"/>
              </a:ext>
            </a:extLst>
          </p:cNvPr>
          <p:cNvSpPr/>
          <p:nvPr/>
        </p:nvSpPr>
        <p:spPr>
          <a:xfrm>
            <a:off x="7174296" y="2027919"/>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endParaRPr lang="es-ES" dirty="0"/>
          </a:p>
        </p:txBody>
      </p:sp>
      <p:sp>
        <p:nvSpPr>
          <p:cNvPr id="13" name="Rectángulo 12">
            <a:extLst>
              <a:ext uri="{FF2B5EF4-FFF2-40B4-BE49-F238E27FC236}">
                <a16:creationId xmlns:a16="http://schemas.microsoft.com/office/drawing/2014/main" id="{936EE62A-3620-A2D2-77BB-536B361C6F55}"/>
              </a:ext>
            </a:extLst>
          </p:cNvPr>
          <p:cNvSpPr/>
          <p:nvPr/>
        </p:nvSpPr>
        <p:spPr>
          <a:xfrm>
            <a:off x="7174296" y="4364102"/>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Timestream</a:t>
            </a:r>
            <a:endParaRPr lang="es-ES" dirty="0"/>
          </a:p>
        </p:txBody>
      </p:sp>
      <p:sp>
        <p:nvSpPr>
          <p:cNvPr id="14" name="Rectángulo 13">
            <a:extLst>
              <a:ext uri="{FF2B5EF4-FFF2-40B4-BE49-F238E27FC236}">
                <a16:creationId xmlns:a16="http://schemas.microsoft.com/office/drawing/2014/main" id="{44C37DC5-B5C5-129D-7F10-ABFE0211A3BC}"/>
              </a:ext>
            </a:extLst>
          </p:cNvPr>
          <p:cNvSpPr/>
          <p:nvPr/>
        </p:nvSpPr>
        <p:spPr>
          <a:xfrm>
            <a:off x="2697546" y="4364103"/>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In-memory</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4895916" y="4364102"/>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Tree>
    <p:extLst>
      <p:ext uri="{BB962C8B-B14F-4D97-AF65-F5344CB8AC3E}">
        <p14:creationId xmlns:p14="http://schemas.microsoft.com/office/powerpoint/2010/main" val="343054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992440" y="1443882"/>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0CF24659-4D40-67C4-F413-CED0F97C19AB}"/>
              </a:ext>
            </a:extLst>
          </p:cNvPr>
          <p:cNvSpPr/>
          <p:nvPr/>
        </p:nvSpPr>
        <p:spPr>
          <a:xfrm>
            <a:off x="2725949" y="1877827"/>
            <a:ext cx="1876280" cy="108148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4924319" y="187782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0" name="Rectángulo 9">
            <a:extLst>
              <a:ext uri="{FF2B5EF4-FFF2-40B4-BE49-F238E27FC236}">
                <a16:creationId xmlns:a16="http://schemas.microsoft.com/office/drawing/2014/main" id="{7848A93B-970F-8F87-1902-5DD869EFD73D}"/>
              </a:ext>
            </a:extLst>
          </p:cNvPr>
          <p:cNvSpPr/>
          <p:nvPr/>
        </p:nvSpPr>
        <p:spPr>
          <a:xfrm>
            <a:off x="7122689" y="1877826"/>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endParaRPr lang="es-ES" dirty="0"/>
          </a:p>
        </p:txBody>
      </p:sp>
      <p:sp>
        <p:nvSpPr>
          <p:cNvPr id="14" name="Rectángulo 13">
            <a:extLst>
              <a:ext uri="{FF2B5EF4-FFF2-40B4-BE49-F238E27FC236}">
                <a16:creationId xmlns:a16="http://schemas.microsoft.com/office/drawing/2014/main" id="{44C37DC5-B5C5-129D-7F10-ABFE0211A3BC}"/>
              </a:ext>
            </a:extLst>
          </p:cNvPr>
          <p:cNvSpPr/>
          <p:nvPr/>
        </p:nvSpPr>
        <p:spPr>
          <a:xfrm>
            <a:off x="2645939" y="4214010"/>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In-memory</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4844309" y="4214009"/>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
        <p:nvSpPr>
          <p:cNvPr id="16" name="Rectángulo 15">
            <a:extLst>
              <a:ext uri="{FF2B5EF4-FFF2-40B4-BE49-F238E27FC236}">
                <a16:creationId xmlns:a16="http://schemas.microsoft.com/office/drawing/2014/main" id="{4BF42D04-184F-1B89-3C77-5D7498B33E5F}"/>
              </a:ext>
            </a:extLst>
          </p:cNvPr>
          <p:cNvSpPr/>
          <p:nvPr/>
        </p:nvSpPr>
        <p:spPr>
          <a:xfrm>
            <a:off x="7042679" y="4214008"/>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Ledger</a:t>
            </a:r>
            <a:endParaRPr lang="es-ES" dirty="0"/>
          </a:p>
        </p:txBody>
      </p:sp>
      <p:sp>
        <p:nvSpPr>
          <p:cNvPr id="8" name="Rectángulo 7">
            <a:extLst>
              <a:ext uri="{FF2B5EF4-FFF2-40B4-BE49-F238E27FC236}">
                <a16:creationId xmlns:a16="http://schemas.microsoft.com/office/drawing/2014/main" id="{B22887CD-54C0-8D96-3A7F-83364A209031}"/>
              </a:ext>
            </a:extLst>
          </p:cNvPr>
          <p:cNvSpPr/>
          <p:nvPr/>
        </p:nvSpPr>
        <p:spPr>
          <a:xfrm>
            <a:off x="3061507" y="3110203"/>
            <a:ext cx="6068986" cy="277749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bajo 8">
            <a:extLst>
              <a:ext uri="{FF2B5EF4-FFF2-40B4-BE49-F238E27FC236}">
                <a16:creationId xmlns:a16="http://schemas.microsoft.com/office/drawing/2014/main" id="{99EAEA3F-56B1-4317-B64A-E7474061A2FF}"/>
              </a:ext>
            </a:extLst>
          </p:cNvPr>
          <p:cNvSpPr/>
          <p:nvPr/>
        </p:nvSpPr>
        <p:spPr>
          <a:xfrm rot="10800000">
            <a:off x="2874261" y="2721582"/>
            <a:ext cx="742950" cy="400050"/>
          </a:xfrm>
          <a:prstGeom prst="downArrow">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Graphic 6" descr="Amazon Relational Database Service (Amazon RDS) service icon.">
            <a:extLst>
              <a:ext uri="{FF2B5EF4-FFF2-40B4-BE49-F238E27FC236}">
                <a16:creationId xmlns:a16="http://schemas.microsoft.com/office/drawing/2014/main" id="{9FC6C023-BFA8-421E-9385-3F03F9615E80}"/>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4522219" y="38330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a:extLst>
              <a:ext uri="{FF2B5EF4-FFF2-40B4-BE49-F238E27FC236}">
                <a16:creationId xmlns:a16="http://schemas.microsoft.com/office/drawing/2014/main" id="{B2F40359-8FCE-4878-B815-DC679287F3A0}"/>
              </a:ext>
            </a:extLst>
          </p:cNvPr>
          <p:cNvSpPr txBox="1">
            <a:spLocks noChangeArrowheads="1"/>
          </p:cNvSpPr>
          <p:nvPr/>
        </p:nvSpPr>
        <p:spPr bwMode="auto">
          <a:xfrm>
            <a:off x="3772919" y="4596595"/>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Relational Database Service (Amazon RDS)</a:t>
            </a:r>
          </a:p>
        </p:txBody>
      </p:sp>
      <p:pic>
        <p:nvPicPr>
          <p:cNvPr id="18" name="Graphic 7" descr="Amazon Aurora service icon.">
            <a:extLst>
              <a:ext uri="{FF2B5EF4-FFF2-40B4-BE49-F238E27FC236}">
                <a16:creationId xmlns:a16="http://schemas.microsoft.com/office/drawing/2014/main" id="{3A014EEF-0DA2-4105-A8E9-071FC4351DB5}"/>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7093743" y="383300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9">
            <a:extLst>
              <a:ext uri="{FF2B5EF4-FFF2-40B4-BE49-F238E27FC236}">
                <a16:creationId xmlns:a16="http://schemas.microsoft.com/office/drawing/2014/main" id="{90BF0402-88EB-41DD-ACE7-0A7F96E44981}"/>
              </a:ext>
            </a:extLst>
          </p:cNvPr>
          <p:cNvSpPr txBox="1">
            <a:spLocks noChangeArrowheads="1"/>
          </p:cNvSpPr>
          <p:nvPr/>
        </p:nvSpPr>
        <p:spPr bwMode="auto">
          <a:xfrm>
            <a:off x="6344443" y="4596595"/>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spTree>
    <p:extLst>
      <p:ext uri="{BB962C8B-B14F-4D97-AF65-F5344CB8AC3E}">
        <p14:creationId xmlns:p14="http://schemas.microsoft.com/office/powerpoint/2010/main" val="106210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992440" y="1443882"/>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0CF24659-4D40-67C4-F413-CED0F97C19AB}"/>
              </a:ext>
            </a:extLst>
          </p:cNvPr>
          <p:cNvSpPr/>
          <p:nvPr/>
        </p:nvSpPr>
        <p:spPr>
          <a:xfrm>
            <a:off x="2750714" y="182702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4949084" y="1827027"/>
            <a:ext cx="1876280" cy="108148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0" name="Rectángulo 9">
            <a:extLst>
              <a:ext uri="{FF2B5EF4-FFF2-40B4-BE49-F238E27FC236}">
                <a16:creationId xmlns:a16="http://schemas.microsoft.com/office/drawing/2014/main" id="{7848A93B-970F-8F87-1902-5DD869EFD73D}"/>
              </a:ext>
            </a:extLst>
          </p:cNvPr>
          <p:cNvSpPr/>
          <p:nvPr/>
        </p:nvSpPr>
        <p:spPr>
          <a:xfrm>
            <a:off x="7147454" y="1827026"/>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endParaRPr lang="es-ES" dirty="0"/>
          </a:p>
        </p:txBody>
      </p:sp>
      <p:sp>
        <p:nvSpPr>
          <p:cNvPr id="14" name="Rectángulo 13">
            <a:extLst>
              <a:ext uri="{FF2B5EF4-FFF2-40B4-BE49-F238E27FC236}">
                <a16:creationId xmlns:a16="http://schemas.microsoft.com/office/drawing/2014/main" id="{44C37DC5-B5C5-129D-7F10-ABFE0211A3BC}"/>
              </a:ext>
            </a:extLst>
          </p:cNvPr>
          <p:cNvSpPr/>
          <p:nvPr/>
        </p:nvSpPr>
        <p:spPr>
          <a:xfrm>
            <a:off x="2670704" y="4163210"/>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In-memory</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4869074" y="4163209"/>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
        <p:nvSpPr>
          <p:cNvPr id="16" name="Rectángulo 15">
            <a:extLst>
              <a:ext uri="{FF2B5EF4-FFF2-40B4-BE49-F238E27FC236}">
                <a16:creationId xmlns:a16="http://schemas.microsoft.com/office/drawing/2014/main" id="{4BF42D04-184F-1B89-3C77-5D7498B33E5F}"/>
              </a:ext>
            </a:extLst>
          </p:cNvPr>
          <p:cNvSpPr/>
          <p:nvPr/>
        </p:nvSpPr>
        <p:spPr>
          <a:xfrm>
            <a:off x="7067444" y="4163208"/>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Ledger</a:t>
            </a:r>
            <a:endParaRPr lang="es-ES" dirty="0"/>
          </a:p>
        </p:txBody>
      </p:sp>
      <p:sp>
        <p:nvSpPr>
          <p:cNvPr id="8" name="Rectángulo 7">
            <a:extLst>
              <a:ext uri="{FF2B5EF4-FFF2-40B4-BE49-F238E27FC236}">
                <a16:creationId xmlns:a16="http://schemas.microsoft.com/office/drawing/2014/main" id="{B22887CD-54C0-8D96-3A7F-83364A209031}"/>
              </a:ext>
            </a:extLst>
          </p:cNvPr>
          <p:cNvSpPr/>
          <p:nvPr/>
        </p:nvSpPr>
        <p:spPr>
          <a:xfrm>
            <a:off x="3074842" y="3069442"/>
            <a:ext cx="6042316" cy="277749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bajo 8">
            <a:extLst>
              <a:ext uri="{FF2B5EF4-FFF2-40B4-BE49-F238E27FC236}">
                <a16:creationId xmlns:a16="http://schemas.microsoft.com/office/drawing/2014/main" id="{99EAEA3F-56B1-4317-B64A-E7474061A2FF}"/>
              </a:ext>
            </a:extLst>
          </p:cNvPr>
          <p:cNvSpPr/>
          <p:nvPr/>
        </p:nvSpPr>
        <p:spPr>
          <a:xfrm rot="10800000">
            <a:off x="5435739" y="2669391"/>
            <a:ext cx="742950" cy="400050"/>
          </a:xfrm>
          <a:prstGeom prst="downArrow">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Graphic 23" descr="Amazon DynamoDB service icon.">
            <a:extLst>
              <a:ext uri="{FF2B5EF4-FFF2-40B4-BE49-F238E27FC236}">
                <a16:creationId xmlns:a16="http://schemas.microsoft.com/office/drawing/2014/main" id="{780C44B0-24CB-0E46-8E63-78BE71121DDA}"/>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779346" y="397327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2">
            <a:extLst>
              <a:ext uri="{FF2B5EF4-FFF2-40B4-BE49-F238E27FC236}">
                <a16:creationId xmlns:a16="http://schemas.microsoft.com/office/drawing/2014/main" id="{F3466FCE-F293-BA43-8AA3-223118ECE0CC}"/>
              </a:ext>
            </a:extLst>
          </p:cNvPr>
          <p:cNvSpPr txBox="1">
            <a:spLocks noChangeArrowheads="1"/>
          </p:cNvSpPr>
          <p:nvPr/>
        </p:nvSpPr>
        <p:spPr bwMode="auto">
          <a:xfrm>
            <a:off x="5031634" y="473686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Tree>
    <p:extLst>
      <p:ext uri="{BB962C8B-B14F-4D97-AF65-F5344CB8AC3E}">
        <p14:creationId xmlns:p14="http://schemas.microsoft.com/office/powerpoint/2010/main" val="3499481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6" name="Rectángulo 5">
            <a:extLst>
              <a:ext uri="{FF2B5EF4-FFF2-40B4-BE49-F238E27FC236}">
                <a16:creationId xmlns:a16="http://schemas.microsoft.com/office/drawing/2014/main" id="{0CF24659-4D40-67C4-F413-CED0F97C19AB}"/>
              </a:ext>
            </a:extLst>
          </p:cNvPr>
          <p:cNvSpPr/>
          <p:nvPr/>
        </p:nvSpPr>
        <p:spPr>
          <a:xfrm>
            <a:off x="2694308" y="182702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4892678" y="182702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0" name="Rectángulo 9">
            <a:extLst>
              <a:ext uri="{FF2B5EF4-FFF2-40B4-BE49-F238E27FC236}">
                <a16:creationId xmlns:a16="http://schemas.microsoft.com/office/drawing/2014/main" id="{7848A93B-970F-8F87-1902-5DD869EFD73D}"/>
              </a:ext>
            </a:extLst>
          </p:cNvPr>
          <p:cNvSpPr/>
          <p:nvPr/>
        </p:nvSpPr>
        <p:spPr>
          <a:xfrm>
            <a:off x="7091048" y="1827026"/>
            <a:ext cx="1876280" cy="108148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endParaRPr lang="es-ES" dirty="0"/>
          </a:p>
        </p:txBody>
      </p:sp>
      <p:sp>
        <p:nvSpPr>
          <p:cNvPr id="14" name="Rectángulo 13">
            <a:extLst>
              <a:ext uri="{FF2B5EF4-FFF2-40B4-BE49-F238E27FC236}">
                <a16:creationId xmlns:a16="http://schemas.microsoft.com/office/drawing/2014/main" id="{44C37DC5-B5C5-129D-7F10-ABFE0211A3BC}"/>
              </a:ext>
            </a:extLst>
          </p:cNvPr>
          <p:cNvSpPr/>
          <p:nvPr/>
        </p:nvSpPr>
        <p:spPr>
          <a:xfrm>
            <a:off x="2614298" y="4163210"/>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In-memory</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4812668" y="4163209"/>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
        <p:nvSpPr>
          <p:cNvPr id="16" name="Rectángulo 15">
            <a:extLst>
              <a:ext uri="{FF2B5EF4-FFF2-40B4-BE49-F238E27FC236}">
                <a16:creationId xmlns:a16="http://schemas.microsoft.com/office/drawing/2014/main" id="{4BF42D04-184F-1B89-3C77-5D7498B33E5F}"/>
              </a:ext>
            </a:extLst>
          </p:cNvPr>
          <p:cNvSpPr/>
          <p:nvPr/>
        </p:nvSpPr>
        <p:spPr>
          <a:xfrm>
            <a:off x="7011038" y="4163208"/>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Ledger</a:t>
            </a:r>
            <a:endParaRPr lang="es-ES" dirty="0"/>
          </a:p>
        </p:txBody>
      </p:sp>
      <p:sp>
        <p:nvSpPr>
          <p:cNvPr id="8" name="Rectángulo 7">
            <a:extLst>
              <a:ext uri="{FF2B5EF4-FFF2-40B4-BE49-F238E27FC236}">
                <a16:creationId xmlns:a16="http://schemas.microsoft.com/office/drawing/2014/main" id="{B22887CD-54C0-8D96-3A7F-83364A209031}"/>
              </a:ext>
            </a:extLst>
          </p:cNvPr>
          <p:cNvSpPr/>
          <p:nvPr/>
        </p:nvSpPr>
        <p:spPr>
          <a:xfrm>
            <a:off x="3018436" y="3069442"/>
            <a:ext cx="6067716" cy="277749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bajo 8">
            <a:extLst>
              <a:ext uri="{FF2B5EF4-FFF2-40B4-BE49-F238E27FC236}">
                <a16:creationId xmlns:a16="http://schemas.microsoft.com/office/drawing/2014/main" id="{99EAEA3F-56B1-4317-B64A-E7474061A2FF}"/>
              </a:ext>
            </a:extLst>
          </p:cNvPr>
          <p:cNvSpPr/>
          <p:nvPr/>
        </p:nvSpPr>
        <p:spPr>
          <a:xfrm rot="10800000">
            <a:off x="7591421" y="2721670"/>
            <a:ext cx="742950" cy="400050"/>
          </a:xfrm>
          <a:prstGeom prst="downArrow">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Graphic 18" descr="Amazon DocumentDB (with MongoDB compatibility) service icon.">
            <a:extLst>
              <a:ext uri="{FF2B5EF4-FFF2-40B4-BE49-F238E27FC236}">
                <a16:creationId xmlns:a16="http://schemas.microsoft.com/office/drawing/2014/main" id="{E47B1402-F1F5-4E3F-9CBE-350AA58DA942}"/>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630038" y="383448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BDD833E-5876-4FF2-A9D3-6F1FCA1428BC}"/>
              </a:ext>
            </a:extLst>
          </p:cNvPr>
          <p:cNvSpPr txBox="1">
            <a:spLocks noChangeArrowheads="1"/>
          </p:cNvSpPr>
          <p:nvPr/>
        </p:nvSpPr>
        <p:spPr bwMode="auto">
          <a:xfrm>
            <a:off x="5872801" y="4598073"/>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latin typeface="Arial" panose="020B0604020202020204" pitchFamily="34" charset="0"/>
                <a:ea typeface="Amazon Ember" panose="020B0603020204020204" pitchFamily="34" charset="0"/>
                <a:cs typeface="Arial" panose="020B0604020202020204" pitchFamily="34" charset="0"/>
              </a:rPr>
              <a:t>DocumentDB</a:t>
            </a:r>
            <a:r>
              <a:rPr lang="en-US" altLang="en-US" sz="1200" dirty="0">
                <a:latin typeface="Arial" panose="020B0604020202020204" pitchFamily="34" charset="0"/>
                <a:ea typeface="Amazon Ember" panose="020B0603020204020204" pitchFamily="34" charset="0"/>
                <a:cs typeface="Arial" panose="020B0604020202020204" pitchFamily="34" charset="0"/>
              </a:rPr>
              <a:t>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(with MongoDB compatibility)</a:t>
            </a:r>
          </a:p>
        </p:txBody>
      </p:sp>
    </p:spTree>
    <p:extLst>
      <p:ext uri="{BB962C8B-B14F-4D97-AF65-F5344CB8AC3E}">
        <p14:creationId xmlns:p14="http://schemas.microsoft.com/office/powerpoint/2010/main" val="3347902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2478340" y="1849062"/>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0CF24659-4D40-67C4-F413-CED0F97C19AB}"/>
              </a:ext>
            </a:extLst>
          </p:cNvPr>
          <p:cNvSpPr/>
          <p:nvPr/>
        </p:nvSpPr>
        <p:spPr>
          <a:xfrm>
            <a:off x="3031556" y="224490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5229926" y="224490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0" name="Rectángulo 9">
            <a:extLst>
              <a:ext uri="{FF2B5EF4-FFF2-40B4-BE49-F238E27FC236}">
                <a16:creationId xmlns:a16="http://schemas.microsoft.com/office/drawing/2014/main" id="{7848A93B-970F-8F87-1902-5DD869EFD73D}"/>
              </a:ext>
            </a:extLst>
          </p:cNvPr>
          <p:cNvSpPr/>
          <p:nvPr/>
        </p:nvSpPr>
        <p:spPr>
          <a:xfrm>
            <a:off x="7428296" y="2244906"/>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endParaRPr lang="es-ES" dirty="0"/>
          </a:p>
        </p:txBody>
      </p:sp>
      <p:sp>
        <p:nvSpPr>
          <p:cNvPr id="14" name="Rectángulo 13">
            <a:extLst>
              <a:ext uri="{FF2B5EF4-FFF2-40B4-BE49-F238E27FC236}">
                <a16:creationId xmlns:a16="http://schemas.microsoft.com/office/drawing/2014/main" id="{44C37DC5-B5C5-129D-7F10-ABFE0211A3BC}"/>
              </a:ext>
            </a:extLst>
          </p:cNvPr>
          <p:cNvSpPr/>
          <p:nvPr/>
        </p:nvSpPr>
        <p:spPr>
          <a:xfrm>
            <a:off x="2951546" y="4581090"/>
            <a:ext cx="1876280" cy="108148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In-memory</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5149916" y="4581089"/>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
        <p:nvSpPr>
          <p:cNvPr id="16" name="Rectángulo 15">
            <a:extLst>
              <a:ext uri="{FF2B5EF4-FFF2-40B4-BE49-F238E27FC236}">
                <a16:creationId xmlns:a16="http://schemas.microsoft.com/office/drawing/2014/main" id="{4BF42D04-184F-1B89-3C77-5D7498B33E5F}"/>
              </a:ext>
            </a:extLst>
          </p:cNvPr>
          <p:cNvSpPr/>
          <p:nvPr/>
        </p:nvSpPr>
        <p:spPr>
          <a:xfrm>
            <a:off x="7348286" y="4581088"/>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Timestream</a:t>
            </a:r>
            <a:endParaRPr lang="es-ES" dirty="0"/>
          </a:p>
        </p:txBody>
      </p:sp>
      <p:sp>
        <p:nvSpPr>
          <p:cNvPr id="8" name="Rectángulo 7">
            <a:extLst>
              <a:ext uri="{FF2B5EF4-FFF2-40B4-BE49-F238E27FC236}">
                <a16:creationId xmlns:a16="http://schemas.microsoft.com/office/drawing/2014/main" id="{B22887CD-54C0-8D96-3A7F-83364A209031}"/>
              </a:ext>
            </a:extLst>
          </p:cNvPr>
          <p:cNvSpPr/>
          <p:nvPr/>
        </p:nvSpPr>
        <p:spPr>
          <a:xfrm>
            <a:off x="3465582" y="1443882"/>
            <a:ext cx="5995918" cy="277749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bajo 8">
            <a:extLst>
              <a:ext uri="{FF2B5EF4-FFF2-40B4-BE49-F238E27FC236}">
                <a16:creationId xmlns:a16="http://schemas.microsoft.com/office/drawing/2014/main" id="{99EAEA3F-56B1-4317-B64A-E7474061A2FF}"/>
              </a:ext>
            </a:extLst>
          </p:cNvPr>
          <p:cNvSpPr/>
          <p:nvPr/>
        </p:nvSpPr>
        <p:spPr>
          <a:xfrm>
            <a:off x="3515091" y="4201205"/>
            <a:ext cx="742950" cy="400050"/>
          </a:xfrm>
          <a:prstGeom prst="downArrow">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Graphic 21" descr="Amazon ElastiCache service icon.">
            <a:extLst>
              <a:ext uri="{FF2B5EF4-FFF2-40B4-BE49-F238E27FC236}">
                <a16:creationId xmlns:a16="http://schemas.microsoft.com/office/drawing/2014/main" id="{89F4225D-E527-627A-7FB0-BAEED26247C6}"/>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887519" y="227164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5">
            <a:extLst>
              <a:ext uri="{FF2B5EF4-FFF2-40B4-BE49-F238E27FC236}">
                <a16:creationId xmlns:a16="http://schemas.microsoft.com/office/drawing/2014/main" id="{FE2242D4-1415-0B3F-A4B3-9CEB0639A86C}"/>
              </a:ext>
            </a:extLst>
          </p:cNvPr>
          <p:cNvSpPr txBox="1">
            <a:spLocks noChangeArrowheads="1"/>
          </p:cNvSpPr>
          <p:nvPr/>
        </p:nvSpPr>
        <p:spPr bwMode="auto">
          <a:xfrm>
            <a:off x="6171556" y="3035229"/>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latin typeface="Arial" panose="020B0604020202020204" pitchFamily="34" charset="0"/>
                <a:ea typeface="Amazon Ember" panose="020B0603020204020204" pitchFamily="34" charset="0"/>
                <a:cs typeface="Arial" panose="020B0604020202020204" pitchFamily="34" charset="0"/>
              </a:rPr>
              <a:t>ElastiCache</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spTree>
    <p:extLst>
      <p:ext uri="{BB962C8B-B14F-4D97-AF65-F5344CB8AC3E}">
        <p14:creationId xmlns:p14="http://schemas.microsoft.com/office/powerpoint/2010/main" val="3992888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2186240" y="2032588"/>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0CF24659-4D40-67C4-F413-CED0F97C19AB}"/>
              </a:ext>
            </a:extLst>
          </p:cNvPr>
          <p:cNvSpPr/>
          <p:nvPr/>
        </p:nvSpPr>
        <p:spPr>
          <a:xfrm>
            <a:off x="2739456" y="2428433"/>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4937826" y="2428433"/>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0" name="Rectángulo 9">
            <a:extLst>
              <a:ext uri="{FF2B5EF4-FFF2-40B4-BE49-F238E27FC236}">
                <a16:creationId xmlns:a16="http://schemas.microsoft.com/office/drawing/2014/main" id="{7848A93B-970F-8F87-1902-5DD869EFD73D}"/>
              </a:ext>
            </a:extLst>
          </p:cNvPr>
          <p:cNvSpPr/>
          <p:nvPr/>
        </p:nvSpPr>
        <p:spPr>
          <a:xfrm>
            <a:off x="7136196" y="2428432"/>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endParaRPr lang="es-ES" dirty="0"/>
          </a:p>
        </p:txBody>
      </p:sp>
      <p:sp>
        <p:nvSpPr>
          <p:cNvPr id="13" name="Rectángulo 12">
            <a:extLst>
              <a:ext uri="{FF2B5EF4-FFF2-40B4-BE49-F238E27FC236}">
                <a16:creationId xmlns:a16="http://schemas.microsoft.com/office/drawing/2014/main" id="{936EE62A-3620-A2D2-77BB-536B361C6F55}"/>
              </a:ext>
            </a:extLst>
          </p:cNvPr>
          <p:cNvSpPr/>
          <p:nvPr/>
        </p:nvSpPr>
        <p:spPr>
          <a:xfrm>
            <a:off x="7090995" y="4764615"/>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Timestream</a:t>
            </a:r>
            <a:endParaRPr lang="es-ES" dirty="0"/>
          </a:p>
        </p:txBody>
      </p:sp>
      <p:sp>
        <p:nvSpPr>
          <p:cNvPr id="14" name="Rectángulo 13">
            <a:extLst>
              <a:ext uri="{FF2B5EF4-FFF2-40B4-BE49-F238E27FC236}">
                <a16:creationId xmlns:a16="http://schemas.microsoft.com/office/drawing/2014/main" id="{44C37DC5-B5C5-129D-7F10-ABFE0211A3BC}"/>
              </a:ext>
            </a:extLst>
          </p:cNvPr>
          <p:cNvSpPr/>
          <p:nvPr/>
        </p:nvSpPr>
        <p:spPr>
          <a:xfrm>
            <a:off x="2659446" y="4764616"/>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In-memory</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4857816" y="4764615"/>
            <a:ext cx="1876280" cy="108148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
        <p:nvSpPr>
          <p:cNvPr id="8" name="Rectángulo 7">
            <a:extLst>
              <a:ext uri="{FF2B5EF4-FFF2-40B4-BE49-F238E27FC236}">
                <a16:creationId xmlns:a16="http://schemas.microsoft.com/office/drawing/2014/main" id="{B22887CD-54C0-8D96-3A7F-83364A209031}"/>
              </a:ext>
            </a:extLst>
          </p:cNvPr>
          <p:cNvSpPr/>
          <p:nvPr/>
        </p:nvSpPr>
        <p:spPr>
          <a:xfrm>
            <a:off x="3173482" y="1627408"/>
            <a:ext cx="6072118" cy="277749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bajo 8">
            <a:extLst>
              <a:ext uri="{FF2B5EF4-FFF2-40B4-BE49-F238E27FC236}">
                <a16:creationId xmlns:a16="http://schemas.microsoft.com/office/drawing/2014/main" id="{99EAEA3F-56B1-4317-B64A-E7474061A2FF}"/>
              </a:ext>
            </a:extLst>
          </p:cNvPr>
          <p:cNvSpPr/>
          <p:nvPr/>
        </p:nvSpPr>
        <p:spPr>
          <a:xfrm>
            <a:off x="5323395" y="4404898"/>
            <a:ext cx="742950" cy="400050"/>
          </a:xfrm>
          <a:prstGeom prst="downArrow">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Graphic 23" descr="Amazon Neptune service icon.">
            <a:extLst>
              <a:ext uri="{FF2B5EF4-FFF2-40B4-BE49-F238E27FC236}">
                <a16:creationId xmlns:a16="http://schemas.microsoft.com/office/drawing/2014/main" id="{A1527821-B142-422C-B81F-816028A9B11A}"/>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052106" y="251738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2">
            <a:extLst>
              <a:ext uri="{FF2B5EF4-FFF2-40B4-BE49-F238E27FC236}">
                <a16:creationId xmlns:a16="http://schemas.microsoft.com/office/drawing/2014/main" id="{43BE57B4-5013-4FC0-9416-82758A951C37}"/>
              </a:ext>
            </a:extLst>
          </p:cNvPr>
          <p:cNvSpPr txBox="1">
            <a:spLocks noChangeArrowheads="1"/>
          </p:cNvSpPr>
          <p:nvPr/>
        </p:nvSpPr>
        <p:spPr bwMode="auto">
          <a:xfrm>
            <a:off x="5304394" y="3280679"/>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Neptune</a:t>
            </a:r>
          </a:p>
        </p:txBody>
      </p:sp>
    </p:spTree>
    <p:extLst>
      <p:ext uri="{BB962C8B-B14F-4D97-AF65-F5344CB8AC3E}">
        <p14:creationId xmlns:p14="http://schemas.microsoft.com/office/powerpoint/2010/main" val="796473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1906840" y="1774082"/>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Rectángulo 5">
            <a:extLst>
              <a:ext uri="{FF2B5EF4-FFF2-40B4-BE49-F238E27FC236}">
                <a16:creationId xmlns:a16="http://schemas.microsoft.com/office/drawing/2014/main" id="{0CF24659-4D40-67C4-F413-CED0F97C19AB}"/>
              </a:ext>
            </a:extLst>
          </p:cNvPr>
          <p:cNvSpPr/>
          <p:nvPr/>
        </p:nvSpPr>
        <p:spPr>
          <a:xfrm>
            <a:off x="2460056" y="216992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4658426" y="2169927"/>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0" name="Rectángulo 9">
            <a:extLst>
              <a:ext uri="{FF2B5EF4-FFF2-40B4-BE49-F238E27FC236}">
                <a16:creationId xmlns:a16="http://schemas.microsoft.com/office/drawing/2014/main" id="{7848A93B-970F-8F87-1902-5DD869EFD73D}"/>
              </a:ext>
            </a:extLst>
          </p:cNvPr>
          <p:cNvSpPr/>
          <p:nvPr/>
        </p:nvSpPr>
        <p:spPr>
          <a:xfrm>
            <a:off x="6856796" y="2169926"/>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endParaRPr lang="es-ES" dirty="0"/>
          </a:p>
        </p:txBody>
      </p:sp>
      <p:sp>
        <p:nvSpPr>
          <p:cNvPr id="13" name="Rectángulo 12">
            <a:extLst>
              <a:ext uri="{FF2B5EF4-FFF2-40B4-BE49-F238E27FC236}">
                <a16:creationId xmlns:a16="http://schemas.microsoft.com/office/drawing/2014/main" id="{936EE62A-3620-A2D2-77BB-536B361C6F55}"/>
              </a:ext>
            </a:extLst>
          </p:cNvPr>
          <p:cNvSpPr/>
          <p:nvPr/>
        </p:nvSpPr>
        <p:spPr>
          <a:xfrm>
            <a:off x="6725986" y="4479798"/>
            <a:ext cx="1876280" cy="108148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Timestream</a:t>
            </a:r>
            <a:endParaRPr lang="es-ES" dirty="0"/>
          </a:p>
        </p:txBody>
      </p:sp>
      <p:sp>
        <p:nvSpPr>
          <p:cNvPr id="14" name="Rectángulo 13">
            <a:extLst>
              <a:ext uri="{FF2B5EF4-FFF2-40B4-BE49-F238E27FC236}">
                <a16:creationId xmlns:a16="http://schemas.microsoft.com/office/drawing/2014/main" id="{44C37DC5-B5C5-129D-7F10-ABFE0211A3BC}"/>
              </a:ext>
            </a:extLst>
          </p:cNvPr>
          <p:cNvSpPr/>
          <p:nvPr/>
        </p:nvSpPr>
        <p:spPr>
          <a:xfrm>
            <a:off x="2380046" y="4506110"/>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In-memory</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4578416" y="4506109"/>
            <a:ext cx="1876280" cy="1081483"/>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sp>
        <p:nvSpPr>
          <p:cNvPr id="8" name="Rectángulo 7">
            <a:extLst>
              <a:ext uri="{FF2B5EF4-FFF2-40B4-BE49-F238E27FC236}">
                <a16:creationId xmlns:a16="http://schemas.microsoft.com/office/drawing/2014/main" id="{B22887CD-54C0-8D96-3A7F-83364A209031}"/>
              </a:ext>
            </a:extLst>
          </p:cNvPr>
          <p:cNvSpPr/>
          <p:nvPr/>
        </p:nvSpPr>
        <p:spPr>
          <a:xfrm>
            <a:off x="2117159" y="1580439"/>
            <a:ext cx="6849041" cy="2675966"/>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Flecha: hacia abajo 8">
            <a:extLst>
              <a:ext uri="{FF2B5EF4-FFF2-40B4-BE49-F238E27FC236}">
                <a16:creationId xmlns:a16="http://schemas.microsoft.com/office/drawing/2014/main" id="{99EAEA3F-56B1-4317-B64A-E7474061A2FF}"/>
              </a:ext>
            </a:extLst>
          </p:cNvPr>
          <p:cNvSpPr/>
          <p:nvPr/>
        </p:nvSpPr>
        <p:spPr>
          <a:xfrm>
            <a:off x="6761409" y="4256405"/>
            <a:ext cx="742950" cy="400050"/>
          </a:xfrm>
          <a:prstGeom prst="downArrow">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Graphic 19" descr="Amazon Timestream service icon.">
            <a:extLst>
              <a:ext uri="{FF2B5EF4-FFF2-40B4-BE49-F238E27FC236}">
                <a16:creationId xmlns:a16="http://schemas.microsoft.com/office/drawing/2014/main" id="{BF3E5731-19CC-406A-AF43-E342E24C7F2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502911" y="209022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2">
            <a:extLst>
              <a:ext uri="{FF2B5EF4-FFF2-40B4-BE49-F238E27FC236}">
                <a16:creationId xmlns:a16="http://schemas.microsoft.com/office/drawing/2014/main" id="{520DE72F-A1DB-4653-A7DB-7615A9ECAE78}"/>
              </a:ext>
            </a:extLst>
          </p:cNvPr>
          <p:cNvSpPr txBox="1">
            <a:spLocks noChangeArrowheads="1"/>
          </p:cNvSpPr>
          <p:nvPr/>
        </p:nvSpPr>
        <p:spPr bwMode="auto">
          <a:xfrm>
            <a:off x="4846941" y="290229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Timestream</a:t>
            </a:r>
          </a:p>
        </p:txBody>
      </p:sp>
    </p:spTree>
    <p:extLst>
      <p:ext uri="{BB962C8B-B14F-4D97-AF65-F5344CB8AC3E}">
        <p14:creationId xmlns:p14="http://schemas.microsoft.com/office/powerpoint/2010/main" val="3648649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Databases</a:t>
            </a:r>
          </a:p>
        </p:txBody>
      </p:sp>
      <p:sp>
        <p:nvSpPr>
          <p:cNvPr id="6" name="Rectángulo 5">
            <a:extLst>
              <a:ext uri="{FF2B5EF4-FFF2-40B4-BE49-F238E27FC236}">
                <a16:creationId xmlns:a16="http://schemas.microsoft.com/office/drawing/2014/main" id="{0CF24659-4D40-67C4-F413-CED0F97C19AB}"/>
              </a:ext>
            </a:extLst>
          </p:cNvPr>
          <p:cNvSpPr/>
          <p:nvPr/>
        </p:nvSpPr>
        <p:spPr>
          <a:xfrm>
            <a:off x="358176" y="2018107"/>
            <a:ext cx="3502623" cy="50761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Relational</a:t>
            </a:r>
            <a:endParaRPr lang="es-ES" dirty="0"/>
          </a:p>
        </p:txBody>
      </p:sp>
      <p:sp>
        <p:nvSpPr>
          <p:cNvPr id="7" name="Rectángulo 6">
            <a:extLst>
              <a:ext uri="{FF2B5EF4-FFF2-40B4-BE49-F238E27FC236}">
                <a16:creationId xmlns:a16="http://schemas.microsoft.com/office/drawing/2014/main" id="{095A67AA-59E5-9330-726C-A00BBFDE063D}"/>
              </a:ext>
            </a:extLst>
          </p:cNvPr>
          <p:cNvSpPr/>
          <p:nvPr/>
        </p:nvSpPr>
        <p:spPr>
          <a:xfrm>
            <a:off x="4315600" y="2018107"/>
            <a:ext cx="3456799" cy="50761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Key-value</a:t>
            </a:r>
            <a:endParaRPr lang="es-ES" dirty="0"/>
          </a:p>
        </p:txBody>
      </p:sp>
      <p:sp>
        <p:nvSpPr>
          <p:cNvPr id="15" name="Rectángulo 14">
            <a:extLst>
              <a:ext uri="{FF2B5EF4-FFF2-40B4-BE49-F238E27FC236}">
                <a16:creationId xmlns:a16="http://schemas.microsoft.com/office/drawing/2014/main" id="{AA8D0569-699D-72F3-7DEE-47D0B5A2202F}"/>
              </a:ext>
            </a:extLst>
          </p:cNvPr>
          <p:cNvSpPr/>
          <p:nvPr/>
        </p:nvSpPr>
        <p:spPr>
          <a:xfrm>
            <a:off x="8225632" y="1996768"/>
            <a:ext cx="3369467" cy="52895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Graph</a:t>
            </a:r>
            <a:endParaRPr lang="es-ES" dirty="0"/>
          </a:p>
        </p:txBody>
      </p:sp>
      <p:pic>
        <p:nvPicPr>
          <p:cNvPr id="8" name="Graphic 23" descr="Amazon Neptune service icon.">
            <a:extLst>
              <a:ext uri="{FF2B5EF4-FFF2-40B4-BE49-F238E27FC236}">
                <a16:creationId xmlns:a16="http://schemas.microsoft.com/office/drawing/2014/main" id="{22F795D0-FE13-9288-3EF6-9BDCB87687AB}"/>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544707" y="289414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2">
            <a:extLst>
              <a:ext uri="{FF2B5EF4-FFF2-40B4-BE49-F238E27FC236}">
                <a16:creationId xmlns:a16="http://schemas.microsoft.com/office/drawing/2014/main" id="{E5940367-E6B2-F081-1EC7-E412CE54C999}"/>
              </a:ext>
            </a:extLst>
          </p:cNvPr>
          <p:cNvSpPr txBox="1">
            <a:spLocks noChangeArrowheads="1"/>
          </p:cNvSpPr>
          <p:nvPr/>
        </p:nvSpPr>
        <p:spPr bwMode="auto">
          <a:xfrm>
            <a:off x="8785882" y="3718048"/>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Neptune</a:t>
            </a:r>
          </a:p>
        </p:txBody>
      </p:sp>
      <p:pic>
        <p:nvPicPr>
          <p:cNvPr id="11" name="Graphic 6" descr="Amazon Relational Database Service (Amazon RDS) service icon.">
            <a:extLst>
              <a:ext uri="{FF2B5EF4-FFF2-40B4-BE49-F238E27FC236}">
                <a16:creationId xmlns:a16="http://schemas.microsoft.com/office/drawing/2014/main" id="{CEAD9C4D-BA54-1A3B-CA2A-B9BBA52A00F1}"/>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781146" y="282789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a:extLst>
              <a:ext uri="{FF2B5EF4-FFF2-40B4-BE49-F238E27FC236}">
                <a16:creationId xmlns:a16="http://schemas.microsoft.com/office/drawing/2014/main" id="{4953C1AA-358E-6179-6ED6-B38FAAD2C943}"/>
              </a:ext>
            </a:extLst>
          </p:cNvPr>
          <p:cNvSpPr txBox="1">
            <a:spLocks noChangeArrowheads="1"/>
          </p:cNvSpPr>
          <p:nvPr/>
        </p:nvSpPr>
        <p:spPr bwMode="auto">
          <a:xfrm>
            <a:off x="1006446" y="3570278"/>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Relational Database Service (Amazon RDS)</a:t>
            </a:r>
          </a:p>
        </p:txBody>
      </p:sp>
      <p:pic>
        <p:nvPicPr>
          <p:cNvPr id="18" name="Graphic 23" descr="Amazon DynamoDB service icon.">
            <a:extLst>
              <a:ext uri="{FF2B5EF4-FFF2-40B4-BE49-F238E27FC236}">
                <a16:creationId xmlns:a16="http://schemas.microsoft.com/office/drawing/2014/main" id="{A551878C-D670-B362-9A5D-5C833EB314FD}"/>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5656437" y="282789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2">
            <a:extLst>
              <a:ext uri="{FF2B5EF4-FFF2-40B4-BE49-F238E27FC236}">
                <a16:creationId xmlns:a16="http://schemas.microsoft.com/office/drawing/2014/main" id="{4B82B1F4-341C-31B8-9A12-E023C593EB34}"/>
              </a:ext>
            </a:extLst>
          </p:cNvPr>
          <p:cNvSpPr txBox="1">
            <a:spLocks noChangeArrowheads="1"/>
          </p:cNvSpPr>
          <p:nvPr/>
        </p:nvSpPr>
        <p:spPr bwMode="auto">
          <a:xfrm>
            <a:off x="4908725" y="3591484"/>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sp>
        <p:nvSpPr>
          <p:cNvPr id="20" name="Rectangle 4">
            <a:extLst>
              <a:ext uri="{FF2B5EF4-FFF2-40B4-BE49-F238E27FC236}">
                <a16:creationId xmlns:a16="http://schemas.microsoft.com/office/drawing/2014/main" id="{FA105AD6-DFED-4E5E-70A4-CC525E862FFF}"/>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1" name="TextBox 5">
            <a:extLst>
              <a:ext uri="{FF2B5EF4-FFF2-40B4-BE49-F238E27FC236}">
                <a16:creationId xmlns:a16="http://schemas.microsoft.com/office/drawing/2014/main" id="{2862E32D-BA05-B397-FCF7-179EC3BC5236}"/>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Today’s session</a:t>
            </a:r>
          </a:p>
        </p:txBody>
      </p:sp>
      <p:sp>
        <p:nvSpPr>
          <p:cNvPr id="10" name="Rectángulo 9">
            <a:extLst>
              <a:ext uri="{FF2B5EF4-FFF2-40B4-BE49-F238E27FC236}">
                <a16:creationId xmlns:a16="http://schemas.microsoft.com/office/drawing/2014/main" id="{DEC71EE8-574C-5BAC-8CB7-581D129CAF71}"/>
              </a:ext>
            </a:extLst>
          </p:cNvPr>
          <p:cNvSpPr/>
          <p:nvPr/>
        </p:nvSpPr>
        <p:spPr>
          <a:xfrm>
            <a:off x="218885" y="1866900"/>
            <a:ext cx="3784600" cy="426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5D88347D-D633-BD8A-0FC6-791B27CF7CD1}"/>
              </a:ext>
            </a:extLst>
          </p:cNvPr>
          <p:cNvSpPr/>
          <p:nvPr/>
        </p:nvSpPr>
        <p:spPr>
          <a:xfrm>
            <a:off x="4134054" y="1866900"/>
            <a:ext cx="3784600" cy="426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4CCED577-34D8-9A54-AD2A-E7D664304F92}"/>
              </a:ext>
            </a:extLst>
          </p:cNvPr>
          <p:cNvSpPr/>
          <p:nvPr/>
        </p:nvSpPr>
        <p:spPr>
          <a:xfrm>
            <a:off x="8049223" y="1866900"/>
            <a:ext cx="3784600" cy="4267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17A9687B-A62B-6DC5-EEF5-696276CC4E27}"/>
              </a:ext>
            </a:extLst>
          </p:cNvPr>
          <p:cNvSpPr txBox="1"/>
          <p:nvPr/>
        </p:nvSpPr>
        <p:spPr>
          <a:xfrm>
            <a:off x="979863" y="4451158"/>
            <a:ext cx="2322174" cy="646331"/>
          </a:xfrm>
          <a:prstGeom prst="rect">
            <a:avLst/>
          </a:prstGeom>
          <a:noFill/>
        </p:spPr>
        <p:txBody>
          <a:bodyPr wrap="none" rtlCol="0">
            <a:spAutoFit/>
          </a:bodyPr>
          <a:lstStyle/>
          <a:p>
            <a:pPr marL="285750" indent="-285750">
              <a:buFont typeface="Arial" panose="020B0604020202020204" pitchFamily="34" charset="0"/>
              <a:buChar char="•"/>
            </a:pPr>
            <a:r>
              <a:rPr lang="en-US" dirty="0"/>
              <a:t>Theory</a:t>
            </a:r>
          </a:p>
          <a:p>
            <a:pPr marL="285750" indent="-285750">
              <a:buFont typeface="Arial" panose="020B0604020202020204" pitchFamily="34" charset="0"/>
              <a:buChar char="•"/>
            </a:pPr>
            <a:r>
              <a:rPr lang="en-US" dirty="0"/>
              <a:t>AWS Educate: Lab 1</a:t>
            </a:r>
            <a:endParaRPr lang="es-ES" dirty="0"/>
          </a:p>
        </p:txBody>
      </p:sp>
      <p:sp>
        <p:nvSpPr>
          <p:cNvPr id="17" name="CuadroTexto 16">
            <a:extLst>
              <a:ext uri="{FF2B5EF4-FFF2-40B4-BE49-F238E27FC236}">
                <a16:creationId xmlns:a16="http://schemas.microsoft.com/office/drawing/2014/main" id="{37C65249-4AD7-A6E6-4663-4AC7582CC8E3}"/>
              </a:ext>
            </a:extLst>
          </p:cNvPr>
          <p:cNvSpPr txBox="1"/>
          <p:nvPr/>
        </p:nvSpPr>
        <p:spPr>
          <a:xfrm>
            <a:off x="4934913" y="4467217"/>
            <a:ext cx="2322174" cy="646331"/>
          </a:xfrm>
          <a:prstGeom prst="rect">
            <a:avLst/>
          </a:prstGeom>
          <a:noFill/>
        </p:spPr>
        <p:txBody>
          <a:bodyPr wrap="none" rtlCol="0">
            <a:spAutoFit/>
          </a:bodyPr>
          <a:lstStyle/>
          <a:p>
            <a:pPr marL="285750" indent="-285750">
              <a:buFont typeface="Arial" panose="020B0604020202020204" pitchFamily="34" charset="0"/>
              <a:buChar char="•"/>
            </a:pPr>
            <a:r>
              <a:rPr lang="en-US" dirty="0"/>
              <a:t>Theory</a:t>
            </a:r>
          </a:p>
          <a:p>
            <a:pPr marL="285750" indent="-285750">
              <a:buFont typeface="Arial" panose="020B0604020202020204" pitchFamily="34" charset="0"/>
              <a:buChar char="•"/>
            </a:pPr>
            <a:r>
              <a:rPr lang="en-US" dirty="0"/>
              <a:t>AWS Educate: Lab 2</a:t>
            </a:r>
            <a:endParaRPr lang="es-ES" dirty="0"/>
          </a:p>
        </p:txBody>
      </p:sp>
      <p:sp>
        <p:nvSpPr>
          <p:cNvPr id="22" name="CuadroTexto 21">
            <a:extLst>
              <a:ext uri="{FF2B5EF4-FFF2-40B4-BE49-F238E27FC236}">
                <a16:creationId xmlns:a16="http://schemas.microsoft.com/office/drawing/2014/main" id="{BEC64A23-DCED-01B3-514D-5A426B387C2C}"/>
              </a:ext>
            </a:extLst>
          </p:cNvPr>
          <p:cNvSpPr txBox="1"/>
          <p:nvPr/>
        </p:nvSpPr>
        <p:spPr>
          <a:xfrm>
            <a:off x="8662947" y="4467217"/>
            <a:ext cx="2762038" cy="646331"/>
          </a:xfrm>
          <a:prstGeom prst="rect">
            <a:avLst/>
          </a:prstGeom>
          <a:noFill/>
        </p:spPr>
        <p:txBody>
          <a:bodyPr wrap="none" rtlCol="0">
            <a:spAutoFit/>
          </a:bodyPr>
          <a:lstStyle/>
          <a:p>
            <a:pPr marL="285750" indent="-285750">
              <a:buFont typeface="Arial" panose="020B0604020202020204" pitchFamily="34" charset="0"/>
              <a:buChar char="•"/>
            </a:pPr>
            <a:r>
              <a:rPr lang="en-US" dirty="0"/>
              <a:t>Theory</a:t>
            </a:r>
          </a:p>
          <a:p>
            <a:pPr marL="285750" indent="-285750">
              <a:buFont typeface="Arial" panose="020B0604020202020204" pitchFamily="34" charset="0"/>
              <a:buChar char="•"/>
            </a:pPr>
            <a:r>
              <a:rPr lang="en-US" dirty="0"/>
              <a:t>Use case: AWS Blog post</a:t>
            </a:r>
            <a:endParaRPr lang="es-ES" dirty="0"/>
          </a:p>
        </p:txBody>
      </p:sp>
    </p:spTree>
    <p:extLst>
      <p:ext uri="{BB962C8B-B14F-4D97-AF65-F5344CB8AC3E}">
        <p14:creationId xmlns:p14="http://schemas.microsoft.com/office/powerpoint/2010/main" val="3315180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9022983" cy="1015663"/>
          </a:xfrm>
          <a:prstGeom prst="rect">
            <a:avLst/>
          </a:prstGeom>
          <a:noFill/>
        </p:spPr>
        <p:txBody>
          <a:bodyPr wrap="none" rtlCol="0">
            <a:spAutoFit/>
          </a:bodyPr>
          <a:lstStyle/>
          <a:p>
            <a:r>
              <a:rPr lang="en-US" sz="6000" dirty="0">
                <a:solidFill>
                  <a:schemeClr val="accent1"/>
                </a:solidFill>
              </a:rPr>
              <a:t>Introduction to Amazon RDS</a:t>
            </a:r>
          </a:p>
        </p:txBody>
      </p:sp>
    </p:spTree>
    <p:extLst>
      <p:ext uri="{BB962C8B-B14F-4D97-AF65-F5344CB8AC3E}">
        <p14:creationId xmlns:p14="http://schemas.microsoft.com/office/powerpoint/2010/main" val="2246501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Relational Database Service (RDS)</a:t>
            </a:r>
          </a:p>
        </p:txBody>
      </p:sp>
      <p:sp>
        <p:nvSpPr>
          <p:cNvPr id="6" name="Rectangle 4">
            <a:extLst>
              <a:ext uri="{FF2B5EF4-FFF2-40B4-BE49-F238E27FC236}">
                <a16:creationId xmlns:a16="http://schemas.microsoft.com/office/drawing/2014/main" id="{D2020EDB-93A9-226C-45BA-ADA47A217D6E}"/>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A88C0DDE-6FBA-179A-8087-9519D31C8583}"/>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Introduction to Amazon RDS</a:t>
            </a:r>
          </a:p>
        </p:txBody>
      </p:sp>
      <p:sp>
        <p:nvSpPr>
          <p:cNvPr id="8" name="CuadroTexto 7">
            <a:extLst>
              <a:ext uri="{FF2B5EF4-FFF2-40B4-BE49-F238E27FC236}">
                <a16:creationId xmlns:a16="http://schemas.microsoft.com/office/drawing/2014/main" id="{E5DF8582-00DE-8618-DCE5-26C0C695C415}"/>
              </a:ext>
            </a:extLst>
          </p:cNvPr>
          <p:cNvSpPr txBox="1"/>
          <p:nvPr/>
        </p:nvSpPr>
        <p:spPr>
          <a:xfrm>
            <a:off x="192340" y="1876274"/>
            <a:ext cx="10997630" cy="1754326"/>
          </a:xfrm>
          <a:prstGeom prst="rect">
            <a:avLst/>
          </a:prstGeom>
          <a:noFill/>
        </p:spPr>
        <p:txBody>
          <a:bodyPr wrap="square" rtlCol="0">
            <a:spAutoFit/>
          </a:bodyPr>
          <a:lstStyle/>
          <a:p>
            <a:pPr algn="just"/>
            <a:r>
              <a:rPr lang="en-US" dirty="0"/>
              <a:t>Amazon Relational Database Service (Amazon RDS) is a fully managed relational database in the cloud. It supports multiple database engines to suit the needs of most relational database use cases. </a:t>
            </a:r>
          </a:p>
          <a:p>
            <a:pPr algn="just"/>
            <a:endParaRPr lang="en-US" dirty="0"/>
          </a:p>
          <a:p>
            <a:pPr algn="just"/>
            <a:r>
              <a:rPr lang="en-US" dirty="0"/>
              <a:t>There is no need to provision infrastructure or to install and maintain database software.</a:t>
            </a:r>
          </a:p>
          <a:p>
            <a:pPr algn="just"/>
            <a:endParaRPr lang="en-US" dirty="0"/>
          </a:p>
          <a:p>
            <a:pPr algn="just"/>
            <a:r>
              <a:rPr lang="en-US" dirty="0"/>
              <a:t>There are 6 database engines to choose from </a:t>
            </a:r>
          </a:p>
        </p:txBody>
      </p:sp>
      <p:pic>
        <p:nvPicPr>
          <p:cNvPr id="10" name="Imagen 9" descr="Interfaz de usuario gráfica, Aplicación, Word">
            <a:extLst>
              <a:ext uri="{FF2B5EF4-FFF2-40B4-BE49-F238E27FC236}">
                <a16:creationId xmlns:a16="http://schemas.microsoft.com/office/drawing/2014/main" id="{BB86B43C-669B-DCFE-0EA1-FACD397F6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7858" y="3864919"/>
            <a:ext cx="7916284" cy="2392347"/>
          </a:xfrm>
          <a:prstGeom prst="rect">
            <a:avLst/>
          </a:prstGeom>
        </p:spPr>
      </p:pic>
    </p:spTree>
    <p:extLst>
      <p:ext uri="{BB962C8B-B14F-4D97-AF65-F5344CB8AC3E}">
        <p14:creationId xmlns:p14="http://schemas.microsoft.com/office/powerpoint/2010/main" val="39246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1: Theory</a:t>
            </a:r>
          </a:p>
        </p:txBody>
      </p:sp>
    </p:spTree>
    <p:extLst>
      <p:ext uri="{BB962C8B-B14F-4D97-AF65-F5344CB8AC3E}">
        <p14:creationId xmlns:p14="http://schemas.microsoft.com/office/powerpoint/2010/main" val="2828369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Relational Database Service (RDS)</a:t>
            </a:r>
          </a:p>
        </p:txBody>
      </p:sp>
      <p:sp>
        <p:nvSpPr>
          <p:cNvPr id="6" name="Rectangle 4">
            <a:extLst>
              <a:ext uri="{FF2B5EF4-FFF2-40B4-BE49-F238E27FC236}">
                <a16:creationId xmlns:a16="http://schemas.microsoft.com/office/drawing/2014/main" id="{D2020EDB-93A9-226C-45BA-ADA47A217D6E}"/>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A88C0DDE-6FBA-179A-8087-9519D31C8583}"/>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Use cases for Amazon RDS</a:t>
            </a:r>
          </a:p>
        </p:txBody>
      </p:sp>
      <p:sp>
        <p:nvSpPr>
          <p:cNvPr id="8" name="CuadroTexto 7">
            <a:extLst>
              <a:ext uri="{FF2B5EF4-FFF2-40B4-BE49-F238E27FC236}">
                <a16:creationId xmlns:a16="http://schemas.microsoft.com/office/drawing/2014/main" id="{E5DF8582-00DE-8618-DCE5-26C0C695C415}"/>
              </a:ext>
            </a:extLst>
          </p:cNvPr>
          <p:cNvSpPr txBox="1"/>
          <p:nvPr/>
        </p:nvSpPr>
        <p:spPr>
          <a:xfrm>
            <a:off x="224901" y="1835933"/>
            <a:ext cx="11600731" cy="1754326"/>
          </a:xfrm>
          <a:prstGeom prst="rect">
            <a:avLst/>
          </a:prstGeom>
          <a:noFill/>
        </p:spPr>
        <p:txBody>
          <a:bodyPr wrap="square" rtlCol="0">
            <a:spAutoFit/>
          </a:bodyPr>
          <a:lstStyle/>
          <a:p>
            <a:pPr algn="just"/>
            <a:r>
              <a:rPr lang="en-US" dirty="0"/>
              <a:t>In this online transaction processing application (OLTP), Amazon RDS is used with a read replica which is asynchronously updated. Amazon RDS read replica make it easy to elastically scale out for read-heavy database workloads beyond the capacity constraints of a single database instance.</a:t>
            </a:r>
          </a:p>
          <a:p>
            <a:pPr algn="just"/>
            <a:endParaRPr lang="en-US" dirty="0"/>
          </a:p>
          <a:p>
            <a:pPr algn="just"/>
            <a:r>
              <a:rPr lang="en-US" dirty="0"/>
              <a:t>You can create one or more replicas of a given source database instance and serve high-volume application read traffic from multiple copies of your data, thereby increasing aggregate read throughput.</a:t>
            </a:r>
          </a:p>
        </p:txBody>
      </p:sp>
      <p:pic>
        <p:nvPicPr>
          <p:cNvPr id="9" name="Imagen 8" descr="Diagrama">
            <a:extLst>
              <a:ext uri="{FF2B5EF4-FFF2-40B4-BE49-F238E27FC236}">
                <a16:creationId xmlns:a16="http://schemas.microsoft.com/office/drawing/2014/main" id="{86653DE0-4C1E-C6DE-E576-BF301C21F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186" y="3856758"/>
            <a:ext cx="7239627" cy="2400508"/>
          </a:xfrm>
          <a:prstGeom prst="rect">
            <a:avLst/>
          </a:prstGeom>
        </p:spPr>
      </p:pic>
    </p:spTree>
    <p:extLst>
      <p:ext uri="{BB962C8B-B14F-4D97-AF65-F5344CB8AC3E}">
        <p14:creationId xmlns:p14="http://schemas.microsoft.com/office/powerpoint/2010/main" val="3736587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1281615" cy="1015663"/>
          </a:xfrm>
          <a:prstGeom prst="rect">
            <a:avLst/>
          </a:prstGeom>
          <a:noFill/>
        </p:spPr>
        <p:txBody>
          <a:bodyPr wrap="none" rtlCol="0">
            <a:spAutoFit/>
          </a:bodyPr>
          <a:lstStyle/>
          <a:p>
            <a:r>
              <a:rPr lang="en-US" sz="6000" dirty="0">
                <a:solidFill>
                  <a:schemeClr val="accent1"/>
                </a:solidFill>
              </a:rPr>
              <a:t>Introduction to Amazon DynamoDB</a:t>
            </a:r>
          </a:p>
        </p:txBody>
      </p:sp>
    </p:spTree>
    <p:extLst>
      <p:ext uri="{BB962C8B-B14F-4D97-AF65-F5344CB8AC3E}">
        <p14:creationId xmlns:p14="http://schemas.microsoft.com/office/powerpoint/2010/main" val="3297301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DynamoDB</a:t>
            </a:r>
          </a:p>
        </p:txBody>
      </p:sp>
      <p:pic>
        <p:nvPicPr>
          <p:cNvPr id="2" name="Graphic 23" descr="Amazon DynamoDB service icon.">
            <a:extLst>
              <a:ext uri="{FF2B5EF4-FFF2-40B4-BE49-F238E27FC236}">
                <a16:creationId xmlns:a16="http://schemas.microsoft.com/office/drawing/2014/main" id="{80AB3C3F-AD71-005F-F3BB-27A0A7287E6F}"/>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92588" y="2625133"/>
            <a:ext cx="1999902" cy="1999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uadroTexto 6">
            <a:extLst>
              <a:ext uri="{FF2B5EF4-FFF2-40B4-BE49-F238E27FC236}">
                <a16:creationId xmlns:a16="http://schemas.microsoft.com/office/drawing/2014/main" id="{E2FD7321-C256-993F-8875-5B3B3EFB2195}"/>
              </a:ext>
            </a:extLst>
          </p:cNvPr>
          <p:cNvSpPr txBox="1"/>
          <p:nvPr/>
        </p:nvSpPr>
        <p:spPr>
          <a:xfrm>
            <a:off x="3224673" y="2967335"/>
            <a:ext cx="10632308" cy="923330"/>
          </a:xfrm>
          <a:prstGeom prst="rect">
            <a:avLst/>
          </a:prstGeom>
          <a:noFill/>
        </p:spPr>
        <p:txBody>
          <a:bodyPr wrap="square" rtlCol="0">
            <a:spAutoFit/>
          </a:bodyPr>
          <a:lstStyle/>
          <a:p>
            <a:pPr algn="just"/>
            <a:r>
              <a:rPr lang="en-US" dirty="0"/>
              <a:t>Amazon DynamoDB is a fast, non-relational database service that makes cost-effective</a:t>
            </a:r>
          </a:p>
          <a:p>
            <a:pPr algn="just"/>
            <a:r>
              <a:rPr lang="en-US" dirty="0"/>
              <a:t>to store data. It is a fully managed, multi-region, durable database with built-in security,</a:t>
            </a:r>
          </a:p>
          <a:p>
            <a:pPr algn="just"/>
            <a:r>
              <a:rPr lang="en-US" dirty="0"/>
              <a:t>backup and restore, and in-memory caching for internet-scale applications.</a:t>
            </a:r>
          </a:p>
        </p:txBody>
      </p:sp>
    </p:spTree>
    <p:extLst>
      <p:ext uri="{BB962C8B-B14F-4D97-AF65-F5344CB8AC3E}">
        <p14:creationId xmlns:p14="http://schemas.microsoft.com/office/powerpoint/2010/main" val="4054022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DynamoDB Components</a:t>
            </a:r>
          </a:p>
        </p:txBody>
      </p:sp>
      <p:sp>
        <p:nvSpPr>
          <p:cNvPr id="2" name="CuadroTexto 1">
            <a:extLst>
              <a:ext uri="{FF2B5EF4-FFF2-40B4-BE49-F238E27FC236}">
                <a16:creationId xmlns:a16="http://schemas.microsoft.com/office/drawing/2014/main" id="{840F6858-11AD-3FA3-E75B-9A2EFCBA5FCE}"/>
              </a:ext>
            </a:extLst>
          </p:cNvPr>
          <p:cNvSpPr txBox="1"/>
          <p:nvPr/>
        </p:nvSpPr>
        <p:spPr>
          <a:xfrm>
            <a:off x="312212" y="1678825"/>
            <a:ext cx="10632308"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A </a:t>
            </a:r>
            <a:r>
              <a:rPr lang="en-US" b="1" dirty="0"/>
              <a:t>table</a:t>
            </a:r>
            <a:r>
              <a:rPr lang="en-US" dirty="0"/>
              <a:t> is a collection of </a:t>
            </a:r>
            <a:r>
              <a:rPr lang="en-US" b="1" dirty="0"/>
              <a:t>items</a:t>
            </a:r>
            <a:r>
              <a:rPr lang="en-US" dirty="0"/>
              <a:t>, and each item is a collection of </a:t>
            </a:r>
            <a:r>
              <a:rPr lang="en-US" b="1" dirty="0"/>
              <a:t>attributes</a:t>
            </a:r>
            <a:r>
              <a:rPr lang="en-US" dirty="0"/>
              <a:t>. </a:t>
            </a:r>
          </a:p>
          <a:p>
            <a:pPr marL="285750" indent="-285750" algn="just">
              <a:buFont typeface="Arial" panose="020B0604020202020204" pitchFamily="34" charset="0"/>
              <a:buChar char="•"/>
            </a:pPr>
            <a:r>
              <a:rPr lang="en-US" dirty="0"/>
              <a:t>DynamoDB tables do no have fixed schemas, and each item might have a different number of attributes.</a:t>
            </a:r>
          </a:p>
          <a:p>
            <a:pPr algn="just"/>
            <a:endParaRPr lang="en-US" dirty="0"/>
          </a:p>
        </p:txBody>
      </p:sp>
      <p:pic>
        <p:nvPicPr>
          <p:cNvPr id="12" name="Imagen 11" descr="Interfaz de usuario gráfica, Texto">
            <a:extLst>
              <a:ext uri="{FF2B5EF4-FFF2-40B4-BE49-F238E27FC236}">
                <a16:creationId xmlns:a16="http://schemas.microsoft.com/office/drawing/2014/main" id="{CCEDA5C7-D236-979B-32AD-DBF7E605E1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80" y="2602155"/>
            <a:ext cx="9140427" cy="3587572"/>
          </a:xfrm>
          <a:prstGeom prst="rect">
            <a:avLst/>
          </a:prstGeom>
        </p:spPr>
      </p:pic>
    </p:spTree>
    <p:extLst>
      <p:ext uri="{BB962C8B-B14F-4D97-AF65-F5344CB8AC3E}">
        <p14:creationId xmlns:p14="http://schemas.microsoft.com/office/powerpoint/2010/main" val="929706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DynamoDB: Primary Key</a:t>
            </a:r>
          </a:p>
        </p:txBody>
      </p:sp>
      <p:sp>
        <p:nvSpPr>
          <p:cNvPr id="6" name="CuadroTexto 5">
            <a:extLst>
              <a:ext uri="{FF2B5EF4-FFF2-40B4-BE49-F238E27FC236}">
                <a16:creationId xmlns:a16="http://schemas.microsoft.com/office/drawing/2014/main" id="{E14C09F2-A306-BAE9-A967-708FCA07C927}"/>
              </a:ext>
            </a:extLst>
          </p:cNvPr>
          <p:cNvSpPr txBox="1"/>
          <p:nvPr/>
        </p:nvSpPr>
        <p:spPr>
          <a:xfrm>
            <a:off x="411497" y="1565255"/>
            <a:ext cx="10632308" cy="1477328"/>
          </a:xfrm>
          <a:prstGeom prst="rect">
            <a:avLst/>
          </a:prstGeom>
          <a:noFill/>
        </p:spPr>
        <p:txBody>
          <a:bodyPr wrap="square" rtlCol="0">
            <a:spAutoFit/>
          </a:bodyPr>
          <a:lstStyle/>
          <a:p>
            <a:pPr algn="just"/>
            <a:r>
              <a:rPr lang="en-US" dirty="0"/>
              <a:t>Amazon DynamoDB uses </a:t>
            </a:r>
            <a:r>
              <a:rPr lang="en-US" b="1" dirty="0"/>
              <a:t>primary keys </a:t>
            </a:r>
            <a:r>
              <a:rPr lang="en-US" dirty="0"/>
              <a:t>to uniquely identify each item in a table and secondary indexes to provide more querying flexibility.  Therefore, the primary key uniquely identifies each item in the table so that no two items can have the same key.</a:t>
            </a:r>
          </a:p>
          <a:p>
            <a:pPr algn="just"/>
            <a:endParaRPr lang="en-US" dirty="0"/>
          </a:p>
          <a:p>
            <a:pPr algn="just"/>
            <a:endParaRPr lang="en-US" dirty="0"/>
          </a:p>
        </p:txBody>
      </p:sp>
      <p:pic>
        <p:nvPicPr>
          <p:cNvPr id="8" name="Imagen 7" descr="Una captura de pantalla de una red social">
            <a:extLst>
              <a:ext uri="{FF2B5EF4-FFF2-40B4-BE49-F238E27FC236}">
                <a16:creationId xmlns:a16="http://schemas.microsoft.com/office/drawing/2014/main" id="{E6843198-2814-D694-1C3E-46884849B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027" y="3042582"/>
            <a:ext cx="9535671" cy="2672417"/>
          </a:xfrm>
          <a:prstGeom prst="rect">
            <a:avLst/>
          </a:prstGeom>
        </p:spPr>
      </p:pic>
    </p:spTree>
    <p:extLst>
      <p:ext uri="{BB962C8B-B14F-4D97-AF65-F5344CB8AC3E}">
        <p14:creationId xmlns:p14="http://schemas.microsoft.com/office/powerpoint/2010/main" val="3204828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DynamoDB: Composite keys</a:t>
            </a:r>
          </a:p>
        </p:txBody>
      </p:sp>
      <p:sp>
        <p:nvSpPr>
          <p:cNvPr id="2" name="CuadroTexto 1">
            <a:extLst>
              <a:ext uri="{FF2B5EF4-FFF2-40B4-BE49-F238E27FC236}">
                <a16:creationId xmlns:a16="http://schemas.microsoft.com/office/drawing/2014/main" id="{2F1B05C7-60D8-27CD-FA63-C7EA10E27A44}"/>
              </a:ext>
            </a:extLst>
          </p:cNvPr>
          <p:cNvSpPr txBox="1"/>
          <p:nvPr/>
        </p:nvSpPr>
        <p:spPr>
          <a:xfrm>
            <a:off x="411497" y="1565255"/>
            <a:ext cx="10632308" cy="1754326"/>
          </a:xfrm>
          <a:prstGeom prst="rect">
            <a:avLst/>
          </a:prstGeom>
          <a:noFill/>
        </p:spPr>
        <p:txBody>
          <a:bodyPr wrap="square" rtlCol="0">
            <a:spAutoFit/>
          </a:bodyPr>
          <a:lstStyle/>
          <a:p>
            <a:pPr algn="just"/>
            <a:r>
              <a:rPr lang="en-US" b="1" dirty="0"/>
              <a:t>Composite primary key (partition and sort key): </a:t>
            </a:r>
            <a:r>
              <a:rPr lang="en-US" dirty="0"/>
              <a:t>A composite primary key consists of two attributes. The first attribute is the </a:t>
            </a:r>
            <a:r>
              <a:rPr lang="en-US" i="1" dirty="0"/>
              <a:t>partition key</a:t>
            </a:r>
            <a:r>
              <a:rPr lang="en-US" dirty="0"/>
              <a:t>, and the second attribute is the </a:t>
            </a:r>
            <a:r>
              <a:rPr lang="en-US" i="1" dirty="0"/>
              <a:t>sort key. </a:t>
            </a:r>
          </a:p>
          <a:p>
            <a:pPr algn="just"/>
            <a:endParaRPr lang="en-US" i="1" dirty="0"/>
          </a:p>
          <a:p>
            <a:pPr algn="just"/>
            <a:r>
              <a:rPr lang="en-US" dirty="0"/>
              <a:t>The composite of the two keys must be unique across the entire table.  The composite key must be unique.</a:t>
            </a:r>
          </a:p>
          <a:p>
            <a:pPr algn="just"/>
            <a:endParaRPr lang="en-US" i="1" dirty="0"/>
          </a:p>
          <a:p>
            <a:pPr algn="just"/>
            <a:endParaRPr lang="en-US" dirty="0"/>
          </a:p>
        </p:txBody>
      </p:sp>
      <p:pic>
        <p:nvPicPr>
          <p:cNvPr id="7" name="Imagen 6" descr="Captura de pantalla de computadora&#10;&#10;Descripción generada automáticamente">
            <a:extLst>
              <a:ext uri="{FF2B5EF4-FFF2-40B4-BE49-F238E27FC236}">
                <a16:creationId xmlns:a16="http://schemas.microsoft.com/office/drawing/2014/main" id="{E4CC4D65-E4F9-E2A6-644A-F562BA9408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6610" y="3054110"/>
            <a:ext cx="8958779" cy="2697761"/>
          </a:xfrm>
          <a:prstGeom prst="rect">
            <a:avLst/>
          </a:prstGeom>
        </p:spPr>
      </p:pic>
    </p:spTree>
    <p:extLst>
      <p:ext uri="{BB962C8B-B14F-4D97-AF65-F5344CB8AC3E}">
        <p14:creationId xmlns:p14="http://schemas.microsoft.com/office/powerpoint/2010/main" val="794154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DynamoDB consistency models</a:t>
            </a:r>
          </a:p>
        </p:txBody>
      </p:sp>
      <p:sp>
        <p:nvSpPr>
          <p:cNvPr id="2" name="CuadroTexto 1">
            <a:extLst>
              <a:ext uri="{FF2B5EF4-FFF2-40B4-BE49-F238E27FC236}">
                <a16:creationId xmlns:a16="http://schemas.microsoft.com/office/drawing/2014/main" id="{C7A2309A-1C58-E566-57F6-20614E32E1E8}"/>
              </a:ext>
            </a:extLst>
          </p:cNvPr>
          <p:cNvSpPr txBox="1"/>
          <p:nvPr/>
        </p:nvSpPr>
        <p:spPr>
          <a:xfrm>
            <a:off x="411496" y="1817989"/>
            <a:ext cx="10632308" cy="646331"/>
          </a:xfrm>
          <a:prstGeom prst="rect">
            <a:avLst/>
          </a:prstGeom>
          <a:noFill/>
        </p:spPr>
        <p:txBody>
          <a:bodyPr wrap="square" rtlCol="0">
            <a:spAutoFit/>
          </a:bodyPr>
          <a:lstStyle/>
          <a:p>
            <a:pPr algn="just"/>
            <a:r>
              <a:rPr lang="en-US" dirty="0"/>
              <a:t>When reading data from DynamoDB, users can specify whether they want the read to be eventually consistent or strongly consistent.</a:t>
            </a:r>
          </a:p>
        </p:txBody>
      </p:sp>
      <p:sp>
        <p:nvSpPr>
          <p:cNvPr id="6" name="Rectángulo 5">
            <a:extLst>
              <a:ext uri="{FF2B5EF4-FFF2-40B4-BE49-F238E27FC236}">
                <a16:creationId xmlns:a16="http://schemas.microsoft.com/office/drawing/2014/main" id="{7343BABC-423E-6CDC-1D4A-329832D400B3}"/>
              </a:ext>
            </a:extLst>
          </p:cNvPr>
          <p:cNvSpPr/>
          <p:nvPr/>
        </p:nvSpPr>
        <p:spPr>
          <a:xfrm>
            <a:off x="411496" y="2809714"/>
            <a:ext cx="11241241" cy="990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Eventually consistent reads (the default) – </a:t>
            </a:r>
            <a:r>
              <a:rPr lang="en-US" dirty="0">
                <a:solidFill>
                  <a:sysClr val="windowText" lastClr="000000"/>
                </a:solidFill>
              </a:rPr>
              <a:t>The eventual consistency option maximizes your read throughput. However, an eventually consistent read might not reflect the results of a recently completed write. All copies of the data usually reach consistency within a second. Repeating the read after a short time should return the updated data.</a:t>
            </a:r>
          </a:p>
        </p:txBody>
      </p:sp>
      <p:sp>
        <p:nvSpPr>
          <p:cNvPr id="7" name="Rectángulo 6">
            <a:extLst>
              <a:ext uri="{FF2B5EF4-FFF2-40B4-BE49-F238E27FC236}">
                <a16:creationId xmlns:a16="http://schemas.microsoft.com/office/drawing/2014/main" id="{3CB4213E-6065-F07E-3FDD-7C466D344F20}"/>
              </a:ext>
            </a:extLst>
          </p:cNvPr>
          <p:cNvSpPr/>
          <p:nvPr/>
        </p:nvSpPr>
        <p:spPr>
          <a:xfrm>
            <a:off x="411496" y="4300359"/>
            <a:ext cx="11241241" cy="990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Strongly consistent reads: </a:t>
            </a:r>
            <a:r>
              <a:rPr lang="en-US" dirty="0">
                <a:solidFill>
                  <a:sysClr val="windowText" lastClr="000000"/>
                </a:solidFill>
              </a:rPr>
              <a:t>In addition to eventual consistency DynamoDB also give you the flexibility and control to request a strong consistent read. A strongly consistent read returns a result that reflects all writes that received a successful response before the read.</a:t>
            </a:r>
          </a:p>
        </p:txBody>
      </p:sp>
    </p:spTree>
    <p:extLst>
      <p:ext uri="{BB962C8B-B14F-4D97-AF65-F5344CB8AC3E}">
        <p14:creationId xmlns:p14="http://schemas.microsoft.com/office/powerpoint/2010/main" val="2401905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90946" y="254177"/>
            <a:ext cx="12192003" cy="707886"/>
          </a:xfrm>
          <a:prstGeom prst="rect">
            <a:avLst/>
          </a:prstGeom>
          <a:noFill/>
        </p:spPr>
        <p:txBody>
          <a:bodyPr wrap="square" rtlCol="0">
            <a:spAutoFit/>
          </a:bodyPr>
          <a:lstStyle/>
          <a:p>
            <a:r>
              <a:rPr lang="en-US" sz="4000" dirty="0">
                <a:solidFill>
                  <a:schemeClr val="bg1"/>
                </a:solidFill>
              </a:rPr>
              <a:t>Amazon DynamoDB: Read and Write capacity modes</a:t>
            </a:r>
          </a:p>
        </p:txBody>
      </p:sp>
      <p:sp>
        <p:nvSpPr>
          <p:cNvPr id="2" name="Rectángulo 1">
            <a:extLst>
              <a:ext uri="{FF2B5EF4-FFF2-40B4-BE49-F238E27FC236}">
                <a16:creationId xmlns:a16="http://schemas.microsoft.com/office/drawing/2014/main" id="{A55F0DDE-8BB7-1184-043F-07B386463256}"/>
              </a:ext>
            </a:extLst>
          </p:cNvPr>
          <p:cNvSpPr/>
          <p:nvPr/>
        </p:nvSpPr>
        <p:spPr>
          <a:xfrm>
            <a:off x="640786" y="2108758"/>
            <a:ext cx="4857056" cy="34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Provisioned mode</a:t>
            </a:r>
            <a:endParaRPr lang="es-ES" dirty="0"/>
          </a:p>
        </p:txBody>
      </p:sp>
      <p:sp>
        <p:nvSpPr>
          <p:cNvPr id="6" name="Rectángulo 5">
            <a:extLst>
              <a:ext uri="{FF2B5EF4-FFF2-40B4-BE49-F238E27FC236}">
                <a16:creationId xmlns:a16="http://schemas.microsoft.com/office/drawing/2014/main" id="{3C570C60-A2CB-1549-9586-1EE5D8EADAE6}"/>
              </a:ext>
            </a:extLst>
          </p:cNvPr>
          <p:cNvSpPr/>
          <p:nvPr/>
        </p:nvSpPr>
        <p:spPr>
          <a:xfrm>
            <a:off x="6377354" y="2108757"/>
            <a:ext cx="4857056" cy="34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On-demand mode</a:t>
            </a:r>
            <a:endParaRPr lang="es-ES" dirty="0"/>
          </a:p>
        </p:txBody>
      </p:sp>
      <p:sp>
        <p:nvSpPr>
          <p:cNvPr id="7" name="Rectángulo 6">
            <a:extLst>
              <a:ext uri="{FF2B5EF4-FFF2-40B4-BE49-F238E27FC236}">
                <a16:creationId xmlns:a16="http://schemas.microsoft.com/office/drawing/2014/main" id="{7CD9332F-EBC5-D6E5-64CF-EA6BBFF61213}"/>
              </a:ext>
            </a:extLst>
          </p:cNvPr>
          <p:cNvSpPr/>
          <p:nvPr/>
        </p:nvSpPr>
        <p:spPr>
          <a:xfrm>
            <a:off x="640786" y="2453662"/>
            <a:ext cx="4857056" cy="2653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7">
            <a:extLst>
              <a:ext uri="{FF2B5EF4-FFF2-40B4-BE49-F238E27FC236}">
                <a16:creationId xmlns:a16="http://schemas.microsoft.com/office/drawing/2014/main" id="{2C880091-304B-4D99-89A1-E0D946F6BAAA}"/>
              </a:ext>
            </a:extLst>
          </p:cNvPr>
          <p:cNvSpPr/>
          <p:nvPr/>
        </p:nvSpPr>
        <p:spPr>
          <a:xfrm>
            <a:off x="6377354" y="2453662"/>
            <a:ext cx="4857056" cy="26532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274C6C72-BC52-8E76-E965-2851CD06774E}"/>
              </a:ext>
            </a:extLst>
          </p:cNvPr>
          <p:cNvSpPr txBox="1"/>
          <p:nvPr/>
        </p:nvSpPr>
        <p:spPr>
          <a:xfrm>
            <a:off x="850993" y="2811076"/>
            <a:ext cx="4436642"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You have predictable application traffic.</a:t>
            </a:r>
          </a:p>
          <a:p>
            <a:pPr algn="just"/>
            <a:endParaRPr lang="en-US" dirty="0"/>
          </a:p>
          <a:p>
            <a:pPr marL="285750" indent="-285750" algn="just">
              <a:buFont typeface="Arial" panose="020B0604020202020204" pitchFamily="34" charset="0"/>
              <a:buChar char="•"/>
            </a:pPr>
            <a:r>
              <a:rPr lang="en-US" dirty="0"/>
              <a:t>You run applications whose traffic is consistent or ramps gradually.</a:t>
            </a:r>
          </a:p>
          <a:p>
            <a:pPr algn="just"/>
            <a:endParaRPr lang="en-US" dirty="0"/>
          </a:p>
          <a:p>
            <a:pPr marL="285750" indent="-285750" algn="just">
              <a:buFont typeface="Arial" panose="020B0604020202020204" pitchFamily="34" charset="0"/>
              <a:buChar char="•"/>
            </a:pPr>
            <a:r>
              <a:rPr lang="en-US" dirty="0"/>
              <a:t>You can forecast capacity requirements to control cost.</a:t>
            </a:r>
          </a:p>
        </p:txBody>
      </p:sp>
      <p:sp>
        <p:nvSpPr>
          <p:cNvPr id="10" name="CuadroTexto 9">
            <a:extLst>
              <a:ext uri="{FF2B5EF4-FFF2-40B4-BE49-F238E27FC236}">
                <a16:creationId xmlns:a16="http://schemas.microsoft.com/office/drawing/2014/main" id="{B543BA59-3F2A-C1F8-7EAE-CFF96A841A2F}"/>
              </a:ext>
            </a:extLst>
          </p:cNvPr>
          <p:cNvSpPr txBox="1"/>
          <p:nvPr/>
        </p:nvSpPr>
        <p:spPr>
          <a:xfrm>
            <a:off x="6668300" y="2798567"/>
            <a:ext cx="439054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t>You create new tables with unknown workloads.</a:t>
            </a:r>
          </a:p>
          <a:p>
            <a:pPr algn="just"/>
            <a:endParaRPr lang="en-US" dirty="0"/>
          </a:p>
          <a:p>
            <a:pPr marL="285750" indent="-285750" algn="just">
              <a:buFont typeface="Arial" panose="020B0604020202020204" pitchFamily="34" charset="0"/>
              <a:buChar char="•"/>
            </a:pPr>
            <a:r>
              <a:rPr lang="en-US" dirty="0"/>
              <a:t>You have unpredictable application traffic.</a:t>
            </a:r>
          </a:p>
          <a:p>
            <a:pPr algn="just"/>
            <a:endParaRPr lang="en-US" dirty="0"/>
          </a:p>
          <a:p>
            <a:pPr marL="285750" indent="-285750" algn="just">
              <a:buFont typeface="Arial" panose="020B0604020202020204" pitchFamily="34" charset="0"/>
              <a:buChar char="•"/>
            </a:pPr>
            <a:r>
              <a:rPr lang="en-US" dirty="0"/>
              <a:t>You prefer the ease of paying for only what you use. </a:t>
            </a:r>
          </a:p>
          <a:p>
            <a:pPr algn="just"/>
            <a:endParaRPr lang="en-US" dirty="0"/>
          </a:p>
        </p:txBody>
      </p:sp>
    </p:spTree>
    <p:extLst>
      <p:ext uri="{BB962C8B-B14F-4D97-AF65-F5344CB8AC3E}">
        <p14:creationId xmlns:p14="http://schemas.microsoft.com/office/powerpoint/2010/main" val="3920094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0376623" cy="1938992"/>
          </a:xfrm>
          <a:prstGeom prst="rect">
            <a:avLst/>
          </a:prstGeom>
          <a:noFill/>
        </p:spPr>
        <p:txBody>
          <a:bodyPr wrap="none" rtlCol="0">
            <a:spAutoFit/>
          </a:bodyPr>
          <a:lstStyle/>
          <a:p>
            <a:r>
              <a:rPr lang="en-US" sz="6000" dirty="0">
                <a:solidFill>
                  <a:schemeClr val="accent1"/>
                </a:solidFill>
              </a:rPr>
              <a:t>Introduction to Graph Databases</a:t>
            </a:r>
          </a:p>
          <a:p>
            <a:r>
              <a:rPr lang="en-US" sz="6000" dirty="0">
                <a:solidFill>
                  <a:schemeClr val="accent1"/>
                </a:solidFill>
              </a:rPr>
              <a:t>and Amazon Neptune</a:t>
            </a:r>
          </a:p>
        </p:txBody>
      </p:sp>
    </p:spTree>
    <p:extLst>
      <p:ext uri="{BB962C8B-B14F-4D97-AF65-F5344CB8AC3E}">
        <p14:creationId xmlns:p14="http://schemas.microsoft.com/office/powerpoint/2010/main" val="1949151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Graph Databases with Amazon Neptune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10" name="Gráfico 9" descr="Usuario contorno">
            <a:extLst>
              <a:ext uri="{FF2B5EF4-FFF2-40B4-BE49-F238E27FC236}">
                <a16:creationId xmlns:a16="http://schemas.microsoft.com/office/drawing/2014/main" id="{2ACA229C-39A9-0915-35A8-5892FD37F1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930" y="3279553"/>
            <a:ext cx="914400" cy="914400"/>
          </a:xfrm>
          <a:prstGeom prst="rect">
            <a:avLst/>
          </a:prstGeom>
        </p:spPr>
      </p:pic>
      <p:pic>
        <p:nvPicPr>
          <p:cNvPr id="16" name="Gráfico 15" descr="Ciudad contorno">
            <a:extLst>
              <a:ext uri="{FF2B5EF4-FFF2-40B4-BE49-F238E27FC236}">
                <a16:creationId xmlns:a16="http://schemas.microsoft.com/office/drawing/2014/main" id="{A6BB7C05-9D8C-1F75-1342-2D3F3934DE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1410" y="2382825"/>
            <a:ext cx="914400" cy="914400"/>
          </a:xfrm>
          <a:prstGeom prst="rect">
            <a:avLst/>
          </a:prstGeom>
        </p:spPr>
      </p:pic>
      <p:pic>
        <p:nvPicPr>
          <p:cNvPr id="17" name="Gráfico 16" descr="Usuario contorno">
            <a:extLst>
              <a:ext uri="{FF2B5EF4-FFF2-40B4-BE49-F238E27FC236}">
                <a16:creationId xmlns:a16="http://schemas.microsoft.com/office/drawing/2014/main" id="{270FF0E2-6DCA-6D07-AE1F-1AF0CB6D6A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2370" y="4106085"/>
            <a:ext cx="914400" cy="914400"/>
          </a:xfrm>
          <a:prstGeom prst="rect">
            <a:avLst/>
          </a:prstGeom>
        </p:spPr>
      </p:pic>
      <p:sp>
        <p:nvSpPr>
          <p:cNvPr id="18" name="CuadroTexto 17">
            <a:extLst>
              <a:ext uri="{FF2B5EF4-FFF2-40B4-BE49-F238E27FC236}">
                <a16:creationId xmlns:a16="http://schemas.microsoft.com/office/drawing/2014/main" id="{80908731-ECF1-2483-5C70-8B7DBD0ABEE3}"/>
              </a:ext>
            </a:extLst>
          </p:cNvPr>
          <p:cNvSpPr txBox="1"/>
          <p:nvPr/>
        </p:nvSpPr>
        <p:spPr>
          <a:xfrm>
            <a:off x="802503" y="4193953"/>
            <a:ext cx="1311578" cy="369332"/>
          </a:xfrm>
          <a:prstGeom prst="rect">
            <a:avLst/>
          </a:prstGeom>
          <a:noFill/>
        </p:spPr>
        <p:txBody>
          <a:bodyPr wrap="none" rtlCol="0">
            <a:spAutoFit/>
          </a:bodyPr>
          <a:lstStyle/>
          <a:p>
            <a:r>
              <a:rPr lang="en-US" dirty="0"/>
              <a:t>Name: Alice</a:t>
            </a:r>
            <a:endParaRPr lang="es-ES" dirty="0"/>
          </a:p>
        </p:txBody>
      </p:sp>
      <p:sp>
        <p:nvSpPr>
          <p:cNvPr id="19" name="CuadroTexto 18">
            <a:extLst>
              <a:ext uri="{FF2B5EF4-FFF2-40B4-BE49-F238E27FC236}">
                <a16:creationId xmlns:a16="http://schemas.microsoft.com/office/drawing/2014/main" id="{604F2C3A-94DD-88FA-41F1-59A257C8D247}"/>
              </a:ext>
            </a:extLst>
          </p:cNvPr>
          <p:cNvSpPr txBox="1"/>
          <p:nvPr/>
        </p:nvSpPr>
        <p:spPr>
          <a:xfrm>
            <a:off x="3621903" y="5067134"/>
            <a:ext cx="1228221" cy="369332"/>
          </a:xfrm>
          <a:prstGeom prst="rect">
            <a:avLst/>
          </a:prstGeom>
          <a:noFill/>
        </p:spPr>
        <p:txBody>
          <a:bodyPr wrap="none" rtlCol="0">
            <a:spAutoFit/>
          </a:bodyPr>
          <a:lstStyle/>
          <a:p>
            <a:r>
              <a:rPr lang="en-US" dirty="0"/>
              <a:t>Name: Bob</a:t>
            </a:r>
            <a:endParaRPr lang="es-ES" dirty="0"/>
          </a:p>
        </p:txBody>
      </p:sp>
      <p:cxnSp>
        <p:nvCxnSpPr>
          <p:cNvPr id="21" name="Conector recto de flecha 20">
            <a:extLst>
              <a:ext uri="{FF2B5EF4-FFF2-40B4-BE49-F238E27FC236}">
                <a16:creationId xmlns:a16="http://schemas.microsoft.com/office/drawing/2014/main" id="{65689AE6-5AF8-79AA-8CEE-99DDBD4CF102}"/>
              </a:ext>
            </a:extLst>
          </p:cNvPr>
          <p:cNvCxnSpPr/>
          <p:nvPr/>
        </p:nvCxnSpPr>
        <p:spPr>
          <a:xfrm flipV="1">
            <a:off x="1783080" y="2994660"/>
            <a:ext cx="1878330" cy="74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3AFFC401-7E85-8E72-D2AA-6FD7693BFF73}"/>
              </a:ext>
            </a:extLst>
          </p:cNvPr>
          <p:cNvCxnSpPr>
            <a:cxnSpLocks/>
          </p:cNvCxnSpPr>
          <p:nvPr/>
        </p:nvCxnSpPr>
        <p:spPr>
          <a:xfrm>
            <a:off x="1878330" y="4006609"/>
            <a:ext cx="1844040" cy="80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9D70512F-1FA6-84A2-B247-A98B9836EAD1}"/>
              </a:ext>
            </a:extLst>
          </p:cNvPr>
          <p:cNvSpPr txBox="1"/>
          <p:nvPr/>
        </p:nvSpPr>
        <p:spPr>
          <a:xfrm rot="20232931">
            <a:off x="2147289" y="2981743"/>
            <a:ext cx="887744" cy="369332"/>
          </a:xfrm>
          <a:prstGeom prst="rect">
            <a:avLst/>
          </a:prstGeom>
          <a:noFill/>
        </p:spPr>
        <p:txBody>
          <a:bodyPr wrap="none" rtlCol="0">
            <a:spAutoFit/>
          </a:bodyPr>
          <a:lstStyle/>
          <a:p>
            <a:r>
              <a:rPr lang="en-US" dirty="0" err="1"/>
              <a:t>lives_in</a:t>
            </a:r>
            <a:endParaRPr lang="es-ES" dirty="0"/>
          </a:p>
        </p:txBody>
      </p:sp>
      <p:sp>
        <p:nvSpPr>
          <p:cNvPr id="26" name="CuadroTexto 25">
            <a:extLst>
              <a:ext uri="{FF2B5EF4-FFF2-40B4-BE49-F238E27FC236}">
                <a16:creationId xmlns:a16="http://schemas.microsoft.com/office/drawing/2014/main" id="{D4A0833D-A9F6-7DF2-D5E3-E7AA2E685B8F}"/>
              </a:ext>
            </a:extLst>
          </p:cNvPr>
          <p:cNvSpPr txBox="1"/>
          <p:nvPr/>
        </p:nvSpPr>
        <p:spPr>
          <a:xfrm rot="1405571">
            <a:off x="2171128" y="4378619"/>
            <a:ext cx="1273682" cy="369332"/>
          </a:xfrm>
          <a:prstGeom prst="rect">
            <a:avLst/>
          </a:prstGeom>
          <a:noFill/>
        </p:spPr>
        <p:txBody>
          <a:bodyPr wrap="none" rtlCol="0">
            <a:spAutoFit/>
          </a:bodyPr>
          <a:lstStyle/>
          <a:p>
            <a:r>
              <a:rPr lang="en-US" dirty="0" err="1"/>
              <a:t>works_with</a:t>
            </a:r>
            <a:endParaRPr lang="es-ES" dirty="0"/>
          </a:p>
        </p:txBody>
      </p:sp>
      <p:sp>
        <p:nvSpPr>
          <p:cNvPr id="27" name="CuadroTexto 26">
            <a:extLst>
              <a:ext uri="{FF2B5EF4-FFF2-40B4-BE49-F238E27FC236}">
                <a16:creationId xmlns:a16="http://schemas.microsoft.com/office/drawing/2014/main" id="{9FE12700-2D63-6C96-90ED-15B3DF9EDACB}"/>
              </a:ext>
            </a:extLst>
          </p:cNvPr>
          <p:cNvSpPr txBox="1"/>
          <p:nvPr/>
        </p:nvSpPr>
        <p:spPr>
          <a:xfrm>
            <a:off x="5309775" y="3270623"/>
            <a:ext cx="10997630" cy="923330"/>
          </a:xfrm>
          <a:prstGeom prst="rect">
            <a:avLst/>
          </a:prstGeom>
          <a:noFill/>
        </p:spPr>
        <p:txBody>
          <a:bodyPr wrap="square" rtlCol="0">
            <a:spAutoFit/>
          </a:bodyPr>
          <a:lstStyle/>
          <a:p>
            <a:pPr algn="just"/>
            <a:r>
              <a:rPr lang="en-US" dirty="0"/>
              <a:t>Graphs model data based on </a:t>
            </a:r>
            <a:r>
              <a:rPr lang="en-US" b="1" dirty="0">
                <a:solidFill>
                  <a:schemeClr val="accent1"/>
                </a:solidFill>
              </a:rPr>
              <a:t>relationships</a:t>
            </a:r>
            <a:r>
              <a:rPr lang="en-US" dirty="0"/>
              <a:t>.</a:t>
            </a:r>
          </a:p>
          <a:p>
            <a:pPr algn="just"/>
            <a:endParaRPr lang="en-US" dirty="0"/>
          </a:p>
          <a:p>
            <a:pPr algn="just"/>
            <a:r>
              <a:rPr lang="en-US" dirty="0"/>
              <a:t>Graphs explore relationships and patterns in </a:t>
            </a:r>
            <a:r>
              <a:rPr lang="en-US" b="1" dirty="0">
                <a:solidFill>
                  <a:schemeClr val="accent1"/>
                </a:solidFill>
              </a:rPr>
              <a:t>connected data.</a:t>
            </a:r>
          </a:p>
        </p:txBody>
      </p:sp>
      <p:sp>
        <p:nvSpPr>
          <p:cNvPr id="28" name="CuadroTexto 27">
            <a:extLst>
              <a:ext uri="{FF2B5EF4-FFF2-40B4-BE49-F238E27FC236}">
                <a16:creationId xmlns:a16="http://schemas.microsoft.com/office/drawing/2014/main" id="{E4A7F4DF-F58D-22C7-FC58-1B3069970584}"/>
              </a:ext>
            </a:extLst>
          </p:cNvPr>
          <p:cNvSpPr txBox="1"/>
          <p:nvPr/>
        </p:nvSpPr>
        <p:spPr>
          <a:xfrm>
            <a:off x="3512365" y="2100100"/>
            <a:ext cx="1590307" cy="369332"/>
          </a:xfrm>
          <a:prstGeom prst="rect">
            <a:avLst/>
          </a:prstGeom>
          <a:noFill/>
        </p:spPr>
        <p:txBody>
          <a:bodyPr wrap="none" rtlCol="0">
            <a:spAutoFit/>
          </a:bodyPr>
          <a:lstStyle/>
          <a:p>
            <a:r>
              <a:rPr lang="en-US" dirty="0"/>
              <a:t>City: Barcelona</a:t>
            </a:r>
            <a:endParaRPr lang="es-ES" dirty="0"/>
          </a:p>
        </p:txBody>
      </p:sp>
    </p:spTree>
    <p:extLst>
      <p:ext uri="{BB962C8B-B14F-4D97-AF65-F5344CB8AC3E}">
        <p14:creationId xmlns:p14="http://schemas.microsoft.com/office/powerpoint/2010/main" val="322286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48">
            <a:extLst>
              <a:ext uri="{FF2B5EF4-FFF2-40B4-BE49-F238E27FC236}">
                <a16:creationId xmlns:a16="http://schemas.microsoft.com/office/drawing/2014/main" id="{33F3E097-937C-D07A-62FB-64D799F395FC}"/>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2: Databases</a:t>
            </a:r>
            <a:endParaRPr lang="es-ES" dirty="0"/>
          </a:p>
        </p:txBody>
      </p:sp>
    </p:spTree>
    <p:extLst>
      <p:ext uri="{BB962C8B-B14F-4D97-AF65-F5344CB8AC3E}">
        <p14:creationId xmlns:p14="http://schemas.microsoft.com/office/powerpoint/2010/main" val="1185726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Graph Databases with Amazon Neptune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pic>
        <p:nvPicPr>
          <p:cNvPr id="10" name="Gráfico 9" descr="Usuario contorno">
            <a:extLst>
              <a:ext uri="{FF2B5EF4-FFF2-40B4-BE49-F238E27FC236}">
                <a16:creationId xmlns:a16="http://schemas.microsoft.com/office/drawing/2014/main" id="{2ACA229C-39A9-0915-35A8-5892FD37F1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3930" y="3279553"/>
            <a:ext cx="914400" cy="914400"/>
          </a:xfrm>
          <a:prstGeom prst="rect">
            <a:avLst/>
          </a:prstGeom>
        </p:spPr>
      </p:pic>
      <p:pic>
        <p:nvPicPr>
          <p:cNvPr id="16" name="Gráfico 15" descr="Ciudad contorno">
            <a:extLst>
              <a:ext uri="{FF2B5EF4-FFF2-40B4-BE49-F238E27FC236}">
                <a16:creationId xmlns:a16="http://schemas.microsoft.com/office/drawing/2014/main" id="{A6BB7C05-9D8C-1F75-1342-2D3F3934DED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1410" y="2382825"/>
            <a:ext cx="914400" cy="914400"/>
          </a:xfrm>
          <a:prstGeom prst="rect">
            <a:avLst/>
          </a:prstGeom>
        </p:spPr>
      </p:pic>
      <p:pic>
        <p:nvPicPr>
          <p:cNvPr id="17" name="Gráfico 16" descr="Usuario contorno">
            <a:extLst>
              <a:ext uri="{FF2B5EF4-FFF2-40B4-BE49-F238E27FC236}">
                <a16:creationId xmlns:a16="http://schemas.microsoft.com/office/drawing/2014/main" id="{270FF0E2-6DCA-6D07-AE1F-1AF0CB6D6A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2370" y="4106085"/>
            <a:ext cx="914400" cy="914400"/>
          </a:xfrm>
          <a:prstGeom prst="rect">
            <a:avLst/>
          </a:prstGeom>
        </p:spPr>
      </p:pic>
      <p:sp>
        <p:nvSpPr>
          <p:cNvPr id="18" name="CuadroTexto 17">
            <a:extLst>
              <a:ext uri="{FF2B5EF4-FFF2-40B4-BE49-F238E27FC236}">
                <a16:creationId xmlns:a16="http://schemas.microsoft.com/office/drawing/2014/main" id="{80908731-ECF1-2483-5C70-8B7DBD0ABEE3}"/>
              </a:ext>
            </a:extLst>
          </p:cNvPr>
          <p:cNvSpPr txBox="1"/>
          <p:nvPr/>
        </p:nvSpPr>
        <p:spPr>
          <a:xfrm>
            <a:off x="802503" y="4193953"/>
            <a:ext cx="1311578" cy="369332"/>
          </a:xfrm>
          <a:prstGeom prst="rect">
            <a:avLst/>
          </a:prstGeom>
          <a:noFill/>
        </p:spPr>
        <p:txBody>
          <a:bodyPr wrap="none" rtlCol="0">
            <a:spAutoFit/>
          </a:bodyPr>
          <a:lstStyle/>
          <a:p>
            <a:r>
              <a:rPr lang="en-US" dirty="0"/>
              <a:t>Name: Alice</a:t>
            </a:r>
            <a:endParaRPr lang="es-ES" dirty="0"/>
          </a:p>
        </p:txBody>
      </p:sp>
      <p:sp>
        <p:nvSpPr>
          <p:cNvPr id="19" name="CuadroTexto 18">
            <a:extLst>
              <a:ext uri="{FF2B5EF4-FFF2-40B4-BE49-F238E27FC236}">
                <a16:creationId xmlns:a16="http://schemas.microsoft.com/office/drawing/2014/main" id="{604F2C3A-94DD-88FA-41F1-59A257C8D247}"/>
              </a:ext>
            </a:extLst>
          </p:cNvPr>
          <p:cNvSpPr txBox="1"/>
          <p:nvPr/>
        </p:nvSpPr>
        <p:spPr>
          <a:xfrm>
            <a:off x="3621903" y="5067134"/>
            <a:ext cx="1228221" cy="369332"/>
          </a:xfrm>
          <a:prstGeom prst="rect">
            <a:avLst/>
          </a:prstGeom>
          <a:noFill/>
        </p:spPr>
        <p:txBody>
          <a:bodyPr wrap="none" rtlCol="0">
            <a:spAutoFit/>
          </a:bodyPr>
          <a:lstStyle/>
          <a:p>
            <a:r>
              <a:rPr lang="en-US" dirty="0"/>
              <a:t>Name: Bob</a:t>
            </a:r>
            <a:endParaRPr lang="es-ES" dirty="0"/>
          </a:p>
        </p:txBody>
      </p:sp>
      <p:cxnSp>
        <p:nvCxnSpPr>
          <p:cNvPr id="21" name="Conector recto de flecha 20">
            <a:extLst>
              <a:ext uri="{FF2B5EF4-FFF2-40B4-BE49-F238E27FC236}">
                <a16:creationId xmlns:a16="http://schemas.microsoft.com/office/drawing/2014/main" id="{65689AE6-5AF8-79AA-8CEE-99DDBD4CF102}"/>
              </a:ext>
            </a:extLst>
          </p:cNvPr>
          <p:cNvCxnSpPr/>
          <p:nvPr/>
        </p:nvCxnSpPr>
        <p:spPr>
          <a:xfrm flipV="1">
            <a:off x="1783080" y="2994660"/>
            <a:ext cx="1878330" cy="74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3AFFC401-7E85-8E72-D2AA-6FD7693BFF73}"/>
              </a:ext>
            </a:extLst>
          </p:cNvPr>
          <p:cNvCxnSpPr>
            <a:cxnSpLocks/>
          </p:cNvCxnSpPr>
          <p:nvPr/>
        </p:nvCxnSpPr>
        <p:spPr>
          <a:xfrm>
            <a:off x="1878330" y="4006609"/>
            <a:ext cx="1844040" cy="805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9D70512F-1FA6-84A2-B247-A98B9836EAD1}"/>
              </a:ext>
            </a:extLst>
          </p:cNvPr>
          <p:cNvSpPr txBox="1"/>
          <p:nvPr/>
        </p:nvSpPr>
        <p:spPr>
          <a:xfrm rot="20232931">
            <a:off x="2147289" y="2981743"/>
            <a:ext cx="887744" cy="369332"/>
          </a:xfrm>
          <a:prstGeom prst="rect">
            <a:avLst/>
          </a:prstGeom>
          <a:noFill/>
        </p:spPr>
        <p:txBody>
          <a:bodyPr wrap="none" rtlCol="0">
            <a:spAutoFit/>
          </a:bodyPr>
          <a:lstStyle/>
          <a:p>
            <a:r>
              <a:rPr lang="en-US" dirty="0" err="1"/>
              <a:t>lives_in</a:t>
            </a:r>
            <a:endParaRPr lang="es-ES" dirty="0"/>
          </a:p>
        </p:txBody>
      </p:sp>
      <p:sp>
        <p:nvSpPr>
          <p:cNvPr id="26" name="CuadroTexto 25">
            <a:extLst>
              <a:ext uri="{FF2B5EF4-FFF2-40B4-BE49-F238E27FC236}">
                <a16:creationId xmlns:a16="http://schemas.microsoft.com/office/drawing/2014/main" id="{D4A0833D-A9F6-7DF2-D5E3-E7AA2E685B8F}"/>
              </a:ext>
            </a:extLst>
          </p:cNvPr>
          <p:cNvSpPr txBox="1"/>
          <p:nvPr/>
        </p:nvSpPr>
        <p:spPr>
          <a:xfrm rot="1405571">
            <a:off x="2171128" y="4378619"/>
            <a:ext cx="1273682" cy="369332"/>
          </a:xfrm>
          <a:prstGeom prst="rect">
            <a:avLst/>
          </a:prstGeom>
          <a:noFill/>
        </p:spPr>
        <p:txBody>
          <a:bodyPr wrap="none" rtlCol="0">
            <a:spAutoFit/>
          </a:bodyPr>
          <a:lstStyle/>
          <a:p>
            <a:r>
              <a:rPr lang="en-US" dirty="0" err="1"/>
              <a:t>works_with</a:t>
            </a:r>
            <a:endParaRPr lang="es-ES" dirty="0"/>
          </a:p>
        </p:txBody>
      </p:sp>
      <p:sp>
        <p:nvSpPr>
          <p:cNvPr id="27" name="CuadroTexto 26">
            <a:extLst>
              <a:ext uri="{FF2B5EF4-FFF2-40B4-BE49-F238E27FC236}">
                <a16:creationId xmlns:a16="http://schemas.microsoft.com/office/drawing/2014/main" id="{9FE12700-2D63-6C96-90ED-15B3DF9EDACB}"/>
              </a:ext>
            </a:extLst>
          </p:cNvPr>
          <p:cNvSpPr txBox="1"/>
          <p:nvPr/>
        </p:nvSpPr>
        <p:spPr>
          <a:xfrm>
            <a:off x="5309775" y="3270623"/>
            <a:ext cx="10997630" cy="923330"/>
          </a:xfrm>
          <a:prstGeom prst="rect">
            <a:avLst/>
          </a:prstGeom>
          <a:noFill/>
        </p:spPr>
        <p:txBody>
          <a:bodyPr wrap="square" rtlCol="0">
            <a:spAutoFit/>
          </a:bodyPr>
          <a:lstStyle/>
          <a:p>
            <a:pPr algn="just"/>
            <a:r>
              <a:rPr lang="en-US" dirty="0"/>
              <a:t>Graphs model data based on </a:t>
            </a:r>
            <a:r>
              <a:rPr lang="en-US" b="1" dirty="0">
                <a:solidFill>
                  <a:schemeClr val="accent1"/>
                </a:solidFill>
              </a:rPr>
              <a:t>relationships</a:t>
            </a:r>
            <a:r>
              <a:rPr lang="en-US" dirty="0"/>
              <a:t>.</a:t>
            </a:r>
          </a:p>
          <a:p>
            <a:pPr algn="just"/>
            <a:endParaRPr lang="en-US" dirty="0"/>
          </a:p>
          <a:p>
            <a:pPr algn="just"/>
            <a:r>
              <a:rPr lang="en-US" dirty="0"/>
              <a:t>Graphs explore relationships and patterns in </a:t>
            </a:r>
            <a:r>
              <a:rPr lang="en-US" b="1" dirty="0">
                <a:solidFill>
                  <a:schemeClr val="accent1"/>
                </a:solidFill>
              </a:rPr>
              <a:t>connected data.</a:t>
            </a:r>
          </a:p>
        </p:txBody>
      </p:sp>
      <p:sp>
        <p:nvSpPr>
          <p:cNvPr id="6" name="CuadroTexto 5">
            <a:extLst>
              <a:ext uri="{FF2B5EF4-FFF2-40B4-BE49-F238E27FC236}">
                <a16:creationId xmlns:a16="http://schemas.microsoft.com/office/drawing/2014/main" id="{8C47D1F6-B363-D044-35B2-8341107B82F7}"/>
              </a:ext>
            </a:extLst>
          </p:cNvPr>
          <p:cNvSpPr txBox="1"/>
          <p:nvPr/>
        </p:nvSpPr>
        <p:spPr>
          <a:xfrm>
            <a:off x="3512365" y="2100100"/>
            <a:ext cx="1590307" cy="369332"/>
          </a:xfrm>
          <a:prstGeom prst="rect">
            <a:avLst/>
          </a:prstGeom>
          <a:noFill/>
        </p:spPr>
        <p:txBody>
          <a:bodyPr wrap="none" rtlCol="0">
            <a:spAutoFit/>
          </a:bodyPr>
          <a:lstStyle/>
          <a:p>
            <a:r>
              <a:rPr lang="en-US" dirty="0"/>
              <a:t>City: Barcelona</a:t>
            </a:r>
            <a:endParaRPr lang="es-ES" dirty="0"/>
          </a:p>
        </p:txBody>
      </p:sp>
      <p:sp>
        <p:nvSpPr>
          <p:cNvPr id="7" name="Elipse 6">
            <a:extLst>
              <a:ext uri="{FF2B5EF4-FFF2-40B4-BE49-F238E27FC236}">
                <a16:creationId xmlns:a16="http://schemas.microsoft.com/office/drawing/2014/main" id="{A15B6B0C-BD84-0C1D-0E8B-48B41D45F3DB}"/>
              </a:ext>
            </a:extLst>
          </p:cNvPr>
          <p:cNvSpPr/>
          <p:nvPr/>
        </p:nvSpPr>
        <p:spPr>
          <a:xfrm>
            <a:off x="3435876" y="1887456"/>
            <a:ext cx="1414248" cy="1405549"/>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Elipse 7">
            <a:extLst>
              <a:ext uri="{FF2B5EF4-FFF2-40B4-BE49-F238E27FC236}">
                <a16:creationId xmlns:a16="http://schemas.microsoft.com/office/drawing/2014/main" id="{2F3C92DC-D7F6-997D-AE64-F8C7AB558608}"/>
              </a:ext>
            </a:extLst>
          </p:cNvPr>
          <p:cNvSpPr/>
          <p:nvPr/>
        </p:nvSpPr>
        <p:spPr>
          <a:xfrm>
            <a:off x="872100" y="3449625"/>
            <a:ext cx="1414248" cy="1405549"/>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42B1B4CC-A3C5-0D5F-892E-3A6CE15A0ABA}"/>
              </a:ext>
            </a:extLst>
          </p:cNvPr>
          <p:cNvSpPr/>
          <p:nvPr/>
        </p:nvSpPr>
        <p:spPr>
          <a:xfrm>
            <a:off x="3512365" y="4152399"/>
            <a:ext cx="1414248" cy="1405549"/>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68DFB05C-9910-15B9-3D5E-3EB0517B3F09}"/>
              </a:ext>
            </a:extLst>
          </p:cNvPr>
          <p:cNvSpPr txBox="1"/>
          <p:nvPr/>
        </p:nvSpPr>
        <p:spPr>
          <a:xfrm>
            <a:off x="1617477" y="1960569"/>
            <a:ext cx="1114408" cy="523220"/>
          </a:xfrm>
          <a:prstGeom prst="rect">
            <a:avLst/>
          </a:prstGeom>
          <a:noFill/>
        </p:spPr>
        <p:txBody>
          <a:bodyPr wrap="none" rtlCol="0">
            <a:spAutoFit/>
          </a:bodyPr>
          <a:lstStyle/>
          <a:p>
            <a:r>
              <a:rPr lang="en-US" sz="2800" dirty="0">
                <a:solidFill>
                  <a:schemeClr val="accent2"/>
                </a:solidFill>
              </a:rPr>
              <a:t>Nodes</a:t>
            </a:r>
            <a:endParaRPr lang="es-ES" sz="2800" dirty="0">
              <a:solidFill>
                <a:schemeClr val="accent2"/>
              </a:solidFill>
            </a:endParaRPr>
          </a:p>
        </p:txBody>
      </p:sp>
      <p:sp>
        <p:nvSpPr>
          <p:cNvPr id="12" name="CuadroTexto 11">
            <a:extLst>
              <a:ext uri="{FF2B5EF4-FFF2-40B4-BE49-F238E27FC236}">
                <a16:creationId xmlns:a16="http://schemas.microsoft.com/office/drawing/2014/main" id="{CEEB3850-8569-23FE-EB2C-6F6AD1A7F8FB}"/>
              </a:ext>
            </a:extLst>
          </p:cNvPr>
          <p:cNvSpPr txBox="1"/>
          <p:nvPr/>
        </p:nvSpPr>
        <p:spPr>
          <a:xfrm>
            <a:off x="1171940" y="5879582"/>
            <a:ext cx="1027654" cy="523220"/>
          </a:xfrm>
          <a:prstGeom prst="rect">
            <a:avLst/>
          </a:prstGeom>
          <a:noFill/>
        </p:spPr>
        <p:txBody>
          <a:bodyPr wrap="none" rtlCol="0">
            <a:spAutoFit/>
          </a:bodyPr>
          <a:lstStyle/>
          <a:p>
            <a:r>
              <a:rPr lang="en-US" sz="2800" dirty="0">
                <a:solidFill>
                  <a:srgbClr val="E43AAF"/>
                </a:solidFill>
              </a:rPr>
              <a:t>Edges</a:t>
            </a:r>
            <a:endParaRPr lang="es-ES" sz="2800" dirty="0">
              <a:solidFill>
                <a:srgbClr val="E43AAF"/>
              </a:solidFill>
            </a:endParaRPr>
          </a:p>
        </p:txBody>
      </p:sp>
      <p:sp>
        <p:nvSpPr>
          <p:cNvPr id="13" name="Elipse 12">
            <a:extLst>
              <a:ext uri="{FF2B5EF4-FFF2-40B4-BE49-F238E27FC236}">
                <a16:creationId xmlns:a16="http://schemas.microsoft.com/office/drawing/2014/main" id="{73DF4A1B-BA95-A60A-3E9B-296236749B9B}"/>
              </a:ext>
            </a:extLst>
          </p:cNvPr>
          <p:cNvSpPr/>
          <p:nvPr/>
        </p:nvSpPr>
        <p:spPr>
          <a:xfrm rot="1024196">
            <a:off x="2090347" y="4184879"/>
            <a:ext cx="1414248" cy="745682"/>
          </a:xfrm>
          <a:prstGeom prst="ellipse">
            <a:avLst/>
          </a:prstGeom>
          <a:noFill/>
          <a:ln w="38100">
            <a:solidFill>
              <a:srgbClr val="E43AA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rgbClr val="E43AAF"/>
              </a:solidFill>
            </a:endParaRPr>
          </a:p>
        </p:txBody>
      </p:sp>
      <p:sp>
        <p:nvSpPr>
          <p:cNvPr id="14" name="Elipse 13">
            <a:extLst>
              <a:ext uri="{FF2B5EF4-FFF2-40B4-BE49-F238E27FC236}">
                <a16:creationId xmlns:a16="http://schemas.microsoft.com/office/drawing/2014/main" id="{1E7894E4-0DF4-4D10-13DD-9C0F69EC3865}"/>
              </a:ext>
            </a:extLst>
          </p:cNvPr>
          <p:cNvSpPr/>
          <p:nvPr/>
        </p:nvSpPr>
        <p:spPr>
          <a:xfrm rot="20879665">
            <a:off x="1891048" y="2818631"/>
            <a:ext cx="1414248" cy="745682"/>
          </a:xfrm>
          <a:prstGeom prst="ellipse">
            <a:avLst/>
          </a:prstGeom>
          <a:noFill/>
          <a:ln w="38100">
            <a:solidFill>
              <a:srgbClr val="E43AA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rgbClr val="E43AAF"/>
              </a:solidFill>
            </a:endParaRPr>
          </a:p>
        </p:txBody>
      </p:sp>
    </p:spTree>
    <p:extLst>
      <p:ext uri="{BB962C8B-B14F-4D97-AF65-F5344CB8AC3E}">
        <p14:creationId xmlns:p14="http://schemas.microsoft.com/office/powerpoint/2010/main" val="606409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Graph use cases</a:t>
            </a:r>
          </a:p>
        </p:txBody>
      </p:sp>
      <p:sp>
        <p:nvSpPr>
          <p:cNvPr id="12" name="Rectángulo 11">
            <a:extLst>
              <a:ext uri="{FF2B5EF4-FFF2-40B4-BE49-F238E27FC236}">
                <a16:creationId xmlns:a16="http://schemas.microsoft.com/office/drawing/2014/main" id="{A8D6717E-32B0-7AAA-BC08-98255EBE5190}"/>
              </a:ext>
            </a:extLst>
          </p:cNvPr>
          <p:cNvSpPr/>
          <p:nvPr/>
        </p:nvSpPr>
        <p:spPr>
          <a:xfrm>
            <a:off x="2095065" y="3767032"/>
            <a:ext cx="2037097" cy="1738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Fraud detection</a:t>
            </a:r>
            <a:endParaRPr lang="es-ES" dirty="0"/>
          </a:p>
        </p:txBody>
      </p:sp>
      <p:sp>
        <p:nvSpPr>
          <p:cNvPr id="13" name="Rectángulo 12">
            <a:extLst>
              <a:ext uri="{FF2B5EF4-FFF2-40B4-BE49-F238E27FC236}">
                <a16:creationId xmlns:a16="http://schemas.microsoft.com/office/drawing/2014/main" id="{53F57C7D-88BB-D84C-44D5-DC0464390329}"/>
              </a:ext>
            </a:extLst>
          </p:cNvPr>
          <p:cNvSpPr/>
          <p:nvPr/>
        </p:nvSpPr>
        <p:spPr>
          <a:xfrm>
            <a:off x="7417914" y="3767032"/>
            <a:ext cx="2037098" cy="1738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Knowledge Organization (Knowledge Graph)</a:t>
            </a:r>
            <a:endParaRPr lang="es-ES" dirty="0"/>
          </a:p>
        </p:txBody>
      </p:sp>
      <p:sp>
        <p:nvSpPr>
          <p:cNvPr id="15" name="Rectángulo 14">
            <a:extLst>
              <a:ext uri="{FF2B5EF4-FFF2-40B4-BE49-F238E27FC236}">
                <a16:creationId xmlns:a16="http://schemas.microsoft.com/office/drawing/2014/main" id="{5D05A0C2-FF99-C75B-C149-BCA309483252}"/>
              </a:ext>
            </a:extLst>
          </p:cNvPr>
          <p:cNvSpPr/>
          <p:nvPr/>
        </p:nvSpPr>
        <p:spPr>
          <a:xfrm>
            <a:off x="4756489" y="3767032"/>
            <a:ext cx="2037097" cy="1738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Identity Graph</a:t>
            </a:r>
            <a:endParaRPr lang="es-ES" dirty="0"/>
          </a:p>
        </p:txBody>
      </p:sp>
      <p:sp>
        <p:nvSpPr>
          <p:cNvPr id="20" name="CuadroTexto 19">
            <a:extLst>
              <a:ext uri="{FF2B5EF4-FFF2-40B4-BE49-F238E27FC236}">
                <a16:creationId xmlns:a16="http://schemas.microsoft.com/office/drawing/2014/main" id="{A32DBB8A-50CA-3806-3F0E-B0519FBDCC86}"/>
              </a:ext>
            </a:extLst>
          </p:cNvPr>
          <p:cNvSpPr txBox="1"/>
          <p:nvPr/>
        </p:nvSpPr>
        <p:spPr>
          <a:xfrm>
            <a:off x="456395" y="1520761"/>
            <a:ext cx="1099763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need to get better at detecting fraud.</a:t>
            </a:r>
          </a:p>
          <a:p>
            <a:pPr marL="285750" indent="-285750" algn="just">
              <a:buFont typeface="Arial" panose="020B0604020202020204" pitchFamily="34" charset="0"/>
              <a:buChar char="•"/>
            </a:pPr>
            <a:r>
              <a:rPr lang="en-US" dirty="0"/>
              <a:t>My customers want better or more personalized recommendations.</a:t>
            </a:r>
          </a:p>
          <a:p>
            <a:pPr marL="285750" indent="-285750" algn="just">
              <a:buFont typeface="Arial" panose="020B0604020202020204" pitchFamily="34" charset="0"/>
              <a:buChar char="•"/>
            </a:pPr>
            <a:r>
              <a:rPr lang="en-US" dirty="0"/>
              <a:t>We need to connect our siloed data sources.</a:t>
            </a:r>
          </a:p>
          <a:p>
            <a:pPr marL="285750" indent="-285750" algn="just">
              <a:buFont typeface="Arial" panose="020B0604020202020204" pitchFamily="34" charset="0"/>
              <a:buChar char="•"/>
            </a:pPr>
            <a:r>
              <a:rPr lang="en-US" dirty="0"/>
              <a:t>We have multiple websites/applications, and we need to link customer identities in these systems.</a:t>
            </a:r>
          </a:p>
          <a:p>
            <a:pPr marL="285750" indent="-285750" algn="just">
              <a:buFont typeface="Arial" panose="020B0604020202020204" pitchFamily="34" charset="0"/>
              <a:buChar char="•"/>
            </a:pPr>
            <a:r>
              <a:rPr lang="en-US" dirty="0"/>
              <a:t>Our machine learning algorithms need improvement. </a:t>
            </a:r>
          </a:p>
        </p:txBody>
      </p:sp>
    </p:spTree>
    <p:extLst>
      <p:ext uri="{BB962C8B-B14F-4D97-AF65-F5344CB8AC3E}">
        <p14:creationId xmlns:p14="http://schemas.microsoft.com/office/powerpoint/2010/main" val="2568662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Query Languages</a:t>
            </a:r>
          </a:p>
        </p:txBody>
      </p:sp>
      <p:sp>
        <p:nvSpPr>
          <p:cNvPr id="2" name="CuadroTexto 1">
            <a:extLst>
              <a:ext uri="{FF2B5EF4-FFF2-40B4-BE49-F238E27FC236}">
                <a16:creationId xmlns:a16="http://schemas.microsoft.com/office/drawing/2014/main" id="{A1C11575-4F13-A3F4-6EFE-5ADED1178D28}"/>
              </a:ext>
            </a:extLst>
          </p:cNvPr>
          <p:cNvSpPr txBox="1"/>
          <p:nvPr/>
        </p:nvSpPr>
        <p:spPr>
          <a:xfrm>
            <a:off x="427355" y="1520761"/>
            <a:ext cx="10997630" cy="369332"/>
          </a:xfrm>
          <a:prstGeom prst="rect">
            <a:avLst/>
          </a:prstGeom>
          <a:noFill/>
        </p:spPr>
        <p:txBody>
          <a:bodyPr wrap="square" rtlCol="0">
            <a:spAutoFit/>
          </a:bodyPr>
          <a:lstStyle/>
          <a:p>
            <a:pPr algn="just"/>
            <a:r>
              <a:rPr lang="en-US" dirty="0"/>
              <a:t>Graph query languages are optimized to use connections to move through a network.</a:t>
            </a:r>
          </a:p>
        </p:txBody>
      </p:sp>
      <p:sp>
        <p:nvSpPr>
          <p:cNvPr id="6" name="Elipse 5">
            <a:extLst>
              <a:ext uri="{FF2B5EF4-FFF2-40B4-BE49-F238E27FC236}">
                <a16:creationId xmlns:a16="http://schemas.microsoft.com/office/drawing/2014/main" id="{4BAA49F4-D349-C851-C72E-07AE00BD1E79}"/>
              </a:ext>
            </a:extLst>
          </p:cNvPr>
          <p:cNvSpPr/>
          <p:nvPr/>
        </p:nvSpPr>
        <p:spPr>
          <a:xfrm>
            <a:off x="1452779" y="2514600"/>
            <a:ext cx="9652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Elipse 6">
            <a:extLst>
              <a:ext uri="{FF2B5EF4-FFF2-40B4-BE49-F238E27FC236}">
                <a16:creationId xmlns:a16="http://schemas.microsoft.com/office/drawing/2014/main" id="{236ABC14-2C7A-4F5C-A7EC-72CE7FE2DAE0}"/>
              </a:ext>
            </a:extLst>
          </p:cNvPr>
          <p:cNvSpPr/>
          <p:nvPr/>
        </p:nvSpPr>
        <p:spPr>
          <a:xfrm>
            <a:off x="4347882" y="2514600"/>
            <a:ext cx="965200" cy="914400"/>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 name="Conector recto de flecha 8">
            <a:extLst>
              <a:ext uri="{FF2B5EF4-FFF2-40B4-BE49-F238E27FC236}">
                <a16:creationId xmlns:a16="http://schemas.microsoft.com/office/drawing/2014/main" id="{CC005F62-E8C5-376D-0052-C21E01A87F3A}"/>
              </a:ext>
            </a:extLst>
          </p:cNvPr>
          <p:cNvCxnSpPr>
            <a:stCxn id="6" idx="6"/>
            <a:endCxn id="7" idx="2"/>
          </p:cNvCxnSpPr>
          <p:nvPr/>
        </p:nvCxnSpPr>
        <p:spPr>
          <a:xfrm>
            <a:off x="2417979" y="2971800"/>
            <a:ext cx="1929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1598B7A-A8F1-5DD0-BED9-8CF44AFE6CFC}"/>
              </a:ext>
            </a:extLst>
          </p:cNvPr>
          <p:cNvSpPr txBox="1"/>
          <p:nvPr/>
        </p:nvSpPr>
        <p:spPr>
          <a:xfrm>
            <a:off x="1609649" y="2787134"/>
            <a:ext cx="651460" cy="369332"/>
          </a:xfrm>
          <a:prstGeom prst="rect">
            <a:avLst/>
          </a:prstGeom>
          <a:noFill/>
        </p:spPr>
        <p:txBody>
          <a:bodyPr wrap="none" rtlCol="0">
            <a:spAutoFit/>
          </a:bodyPr>
          <a:lstStyle/>
          <a:p>
            <a:r>
              <a:rPr lang="en-US" dirty="0"/>
              <a:t>Dave</a:t>
            </a:r>
            <a:endParaRPr lang="es-ES" dirty="0"/>
          </a:p>
        </p:txBody>
      </p:sp>
      <p:sp>
        <p:nvSpPr>
          <p:cNvPr id="11" name="CuadroTexto 10">
            <a:extLst>
              <a:ext uri="{FF2B5EF4-FFF2-40B4-BE49-F238E27FC236}">
                <a16:creationId xmlns:a16="http://schemas.microsoft.com/office/drawing/2014/main" id="{021ED53E-6CC8-3C0E-818B-3D7299A7FA73}"/>
              </a:ext>
            </a:extLst>
          </p:cNvPr>
          <p:cNvSpPr txBox="1"/>
          <p:nvPr/>
        </p:nvSpPr>
        <p:spPr>
          <a:xfrm>
            <a:off x="4504752" y="2815735"/>
            <a:ext cx="618503" cy="369332"/>
          </a:xfrm>
          <a:prstGeom prst="rect">
            <a:avLst/>
          </a:prstGeom>
          <a:noFill/>
        </p:spPr>
        <p:txBody>
          <a:bodyPr wrap="none" rtlCol="0">
            <a:spAutoFit/>
          </a:bodyPr>
          <a:lstStyle/>
          <a:p>
            <a:r>
              <a:rPr lang="en-US" dirty="0"/>
              <a:t>AWS</a:t>
            </a:r>
            <a:endParaRPr lang="es-ES" dirty="0"/>
          </a:p>
        </p:txBody>
      </p:sp>
      <p:sp>
        <p:nvSpPr>
          <p:cNvPr id="14" name="CuadroTexto 13">
            <a:extLst>
              <a:ext uri="{FF2B5EF4-FFF2-40B4-BE49-F238E27FC236}">
                <a16:creationId xmlns:a16="http://schemas.microsoft.com/office/drawing/2014/main" id="{518D3B55-A9BB-E482-ABEE-480399F7D726}"/>
              </a:ext>
            </a:extLst>
          </p:cNvPr>
          <p:cNvSpPr txBox="1"/>
          <p:nvPr/>
        </p:nvSpPr>
        <p:spPr>
          <a:xfrm>
            <a:off x="2845507" y="2602468"/>
            <a:ext cx="1042337" cy="369332"/>
          </a:xfrm>
          <a:prstGeom prst="rect">
            <a:avLst/>
          </a:prstGeom>
          <a:noFill/>
        </p:spPr>
        <p:txBody>
          <a:bodyPr wrap="none" rtlCol="0">
            <a:spAutoFit/>
          </a:bodyPr>
          <a:lstStyle/>
          <a:p>
            <a:r>
              <a:rPr lang="en-US" dirty="0" err="1"/>
              <a:t>works_at</a:t>
            </a:r>
            <a:endParaRPr lang="es-ES" dirty="0"/>
          </a:p>
        </p:txBody>
      </p:sp>
      <p:graphicFrame>
        <p:nvGraphicFramePr>
          <p:cNvPr id="16" name="Tabla 15">
            <a:extLst>
              <a:ext uri="{FF2B5EF4-FFF2-40B4-BE49-F238E27FC236}">
                <a16:creationId xmlns:a16="http://schemas.microsoft.com/office/drawing/2014/main" id="{5FE9259A-B672-7A3C-D02D-B68909C6AF36}"/>
              </a:ext>
            </a:extLst>
          </p:cNvPr>
          <p:cNvGraphicFramePr>
            <a:graphicFrameLocks noGrp="1"/>
          </p:cNvGraphicFramePr>
          <p:nvPr>
            <p:extLst>
              <p:ext uri="{D42A27DB-BD31-4B8C-83A1-F6EECF244321}">
                <p14:modId xmlns:p14="http://schemas.microsoft.com/office/powerpoint/2010/main" val="2028544278"/>
              </p:ext>
            </p:extLst>
          </p:nvPr>
        </p:nvGraphicFramePr>
        <p:xfrm>
          <a:off x="970488" y="4079094"/>
          <a:ext cx="2498164" cy="741680"/>
        </p:xfrm>
        <a:graphic>
          <a:graphicData uri="http://schemas.openxmlformats.org/drawingml/2006/table">
            <a:tbl>
              <a:tblPr firstRow="1" bandRow="1">
                <a:tableStyleId>{5C22544A-7EE6-4342-B048-85BDC9FD1C3A}</a:tableStyleId>
              </a:tblPr>
              <a:tblGrid>
                <a:gridCol w="923364">
                  <a:extLst>
                    <a:ext uri="{9D8B030D-6E8A-4147-A177-3AD203B41FA5}">
                      <a16:colId xmlns:a16="http://schemas.microsoft.com/office/drawing/2014/main" val="1441359915"/>
                    </a:ext>
                  </a:extLst>
                </a:gridCol>
                <a:gridCol w="1574800">
                  <a:extLst>
                    <a:ext uri="{9D8B030D-6E8A-4147-A177-3AD203B41FA5}">
                      <a16:colId xmlns:a16="http://schemas.microsoft.com/office/drawing/2014/main" val="3807189277"/>
                    </a:ext>
                  </a:extLst>
                </a:gridCol>
              </a:tblGrid>
              <a:tr h="370840">
                <a:tc>
                  <a:txBody>
                    <a:bodyPr/>
                    <a:lstStyle/>
                    <a:p>
                      <a:r>
                        <a:rPr lang="en-US" dirty="0"/>
                        <a:t>Person</a:t>
                      </a:r>
                      <a:endParaRPr lang="es-ES" dirty="0"/>
                    </a:p>
                  </a:txBody>
                  <a:tcPr/>
                </a:tc>
                <a:tc>
                  <a:txBody>
                    <a:bodyPr/>
                    <a:lstStyle/>
                    <a:p>
                      <a:r>
                        <a:rPr lang="en-US" dirty="0"/>
                        <a:t>Age</a:t>
                      </a:r>
                      <a:endParaRPr lang="es-ES" dirty="0"/>
                    </a:p>
                  </a:txBody>
                  <a:tcPr/>
                </a:tc>
                <a:extLst>
                  <a:ext uri="{0D108BD9-81ED-4DB2-BD59-A6C34878D82A}">
                    <a16:rowId xmlns:a16="http://schemas.microsoft.com/office/drawing/2014/main" val="2702970824"/>
                  </a:ext>
                </a:extLst>
              </a:tr>
              <a:tr h="370840">
                <a:tc>
                  <a:txBody>
                    <a:bodyPr/>
                    <a:lstStyle/>
                    <a:p>
                      <a:r>
                        <a:rPr lang="en-US" dirty="0"/>
                        <a:t>Dave</a:t>
                      </a:r>
                      <a:endParaRPr lang="es-ES" dirty="0"/>
                    </a:p>
                  </a:txBody>
                  <a:tcPr/>
                </a:tc>
                <a:tc>
                  <a:txBody>
                    <a:bodyPr/>
                    <a:lstStyle/>
                    <a:p>
                      <a:r>
                        <a:rPr lang="en-US" dirty="0"/>
                        <a:t>30</a:t>
                      </a:r>
                      <a:endParaRPr lang="es-ES" dirty="0"/>
                    </a:p>
                  </a:txBody>
                  <a:tcPr/>
                </a:tc>
                <a:extLst>
                  <a:ext uri="{0D108BD9-81ED-4DB2-BD59-A6C34878D82A}">
                    <a16:rowId xmlns:a16="http://schemas.microsoft.com/office/drawing/2014/main" val="1253781051"/>
                  </a:ext>
                </a:extLst>
              </a:tr>
            </a:tbl>
          </a:graphicData>
        </a:graphic>
      </p:graphicFrame>
      <p:graphicFrame>
        <p:nvGraphicFramePr>
          <p:cNvPr id="17" name="Tabla 16">
            <a:extLst>
              <a:ext uri="{FF2B5EF4-FFF2-40B4-BE49-F238E27FC236}">
                <a16:creationId xmlns:a16="http://schemas.microsoft.com/office/drawing/2014/main" id="{1486DF5F-B594-8192-8257-A4FFBA3869F1}"/>
              </a:ext>
            </a:extLst>
          </p:cNvPr>
          <p:cNvGraphicFramePr>
            <a:graphicFrameLocks noGrp="1"/>
          </p:cNvGraphicFramePr>
          <p:nvPr>
            <p:extLst>
              <p:ext uri="{D42A27DB-BD31-4B8C-83A1-F6EECF244321}">
                <p14:modId xmlns:p14="http://schemas.microsoft.com/office/powerpoint/2010/main" val="3159880833"/>
              </p:ext>
            </p:extLst>
          </p:nvPr>
        </p:nvGraphicFramePr>
        <p:xfrm>
          <a:off x="735657" y="5148894"/>
          <a:ext cx="2967827" cy="741680"/>
        </p:xfrm>
        <a:graphic>
          <a:graphicData uri="http://schemas.openxmlformats.org/drawingml/2006/table">
            <a:tbl>
              <a:tblPr firstRow="1" bandRow="1">
                <a:tableStyleId>{5C22544A-7EE6-4342-B048-85BDC9FD1C3A}</a:tableStyleId>
              </a:tblPr>
              <a:tblGrid>
                <a:gridCol w="1579764">
                  <a:extLst>
                    <a:ext uri="{9D8B030D-6E8A-4147-A177-3AD203B41FA5}">
                      <a16:colId xmlns:a16="http://schemas.microsoft.com/office/drawing/2014/main" val="1441359915"/>
                    </a:ext>
                  </a:extLst>
                </a:gridCol>
                <a:gridCol w="1388063">
                  <a:extLst>
                    <a:ext uri="{9D8B030D-6E8A-4147-A177-3AD203B41FA5}">
                      <a16:colId xmlns:a16="http://schemas.microsoft.com/office/drawing/2014/main" val="3807189277"/>
                    </a:ext>
                  </a:extLst>
                </a:gridCol>
              </a:tblGrid>
              <a:tr h="370840">
                <a:tc>
                  <a:txBody>
                    <a:bodyPr/>
                    <a:lstStyle/>
                    <a:p>
                      <a:r>
                        <a:rPr lang="en-US" dirty="0"/>
                        <a:t>Company</a:t>
                      </a:r>
                      <a:endParaRPr lang="es-ES" dirty="0"/>
                    </a:p>
                  </a:txBody>
                  <a:tcPr/>
                </a:tc>
                <a:tc>
                  <a:txBody>
                    <a:bodyPr/>
                    <a:lstStyle/>
                    <a:p>
                      <a:r>
                        <a:rPr lang="en-US" dirty="0"/>
                        <a:t>StartDate</a:t>
                      </a:r>
                      <a:endParaRPr lang="es-ES" dirty="0"/>
                    </a:p>
                  </a:txBody>
                  <a:tcPr/>
                </a:tc>
                <a:extLst>
                  <a:ext uri="{0D108BD9-81ED-4DB2-BD59-A6C34878D82A}">
                    <a16:rowId xmlns:a16="http://schemas.microsoft.com/office/drawing/2014/main" val="2702970824"/>
                  </a:ext>
                </a:extLst>
              </a:tr>
              <a:tr h="370840">
                <a:tc>
                  <a:txBody>
                    <a:bodyPr/>
                    <a:lstStyle/>
                    <a:p>
                      <a:r>
                        <a:rPr lang="en-US" dirty="0"/>
                        <a:t>AWS</a:t>
                      </a:r>
                      <a:endParaRPr lang="es-ES" dirty="0"/>
                    </a:p>
                  </a:txBody>
                  <a:tcPr/>
                </a:tc>
                <a:tc>
                  <a:txBody>
                    <a:bodyPr/>
                    <a:lstStyle/>
                    <a:p>
                      <a:r>
                        <a:rPr lang="en-US" dirty="0"/>
                        <a:t>30/05/2021</a:t>
                      </a:r>
                      <a:endParaRPr lang="es-ES" dirty="0"/>
                    </a:p>
                  </a:txBody>
                  <a:tcPr/>
                </a:tc>
                <a:extLst>
                  <a:ext uri="{0D108BD9-81ED-4DB2-BD59-A6C34878D82A}">
                    <a16:rowId xmlns:a16="http://schemas.microsoft.com/office/drawing/2014/main" val="1253781051"/>
                  </a:ext>
                </a:extLst>
              </a:tr>
            </a:tbl>
          </a:graphicData>
        </a:graphic>
      </p:graphicFrame>
      <p:graphicFrame>
        <p:nvGraphicFramePr>
          <p:cNvPr id="18" name="Tabla 17">
            <a:extLst>
              <a:ext uri="{FF2B5EF4-FFF2-40B4-BE49-F238E27FC236}">
                <a16:creationId xmlns:a16="http://schemas.microsoft.com/office/drawing/2014/main" id="{DB2430A2-5555-21E6-9D36-6BBD5EEF6DF9}"/>
              </a:ext>
            </a:extLst>
          </p:cNvPr>
          <p:cNvGraphicFramePr>
            <a:graphicFrameLocks noGrp="1"/>
          </p:cNvGraphicFramePr>
          <p:nvPr>
            <p:extLst>
              <p:ext uri="{D42A27DB-BD31-4B8C-83A1-F6EECF244321}">
                <p14:modId xmlns:p14="http://schemas.microsoft.com/office/powerpoint/2010/main" val="911037634"/>
              </p:ext>
            </p:extLst>
          </p:nvPr>
        </p:nvGraphicFramePr>
        <p:xfrm>
          <a:off x="4835389" y="4449934"/>
          <a:ext cx="2498164" cy="741680"/>
        </p:xfrm>
        <a:graphic>
          <a:graphicData uri="http://schemas.openxmlformats.org/drawingml/2006/table">
            <a:tbl>
              <a:tblPr firstRow="1" bandRow="1">
                <a:tableStyleId>{5C22544A-7EE6-4342-B048-85BDC9FD1C3A}</a:tableStyleId>
              </a:tblPr>
              <a:tblGrid>
                <a:gridCol w="923364">
                  <a:extLst>
                    <a:ext uri="{9D8B030D-6E8A-4147-A177-3AD203B41FA5}">
                      <a16:colId xmlns:a16="http://schemas.microsoft.com/office/drawing/2014/main" val="1441359915"/>
                    </a:ext>
                  </a:extLst>
                </a:gridCol>
                <a:gridCol w="1574800">
                  <a:extLst>
                    <a:ext uri="{9D8B030D-6E8A-4147-A177-3AD203B41FA5}">
                      <a16:colId xmlns:a16="http://schemas.microsoft.com/office/drawing/2014/main" val="3807189277"/>
                    </a:ext>
                  </a:extLst>
                </a:gridCol>
              </a:tblGrid>
              <a:tr h="370840">
                <a:tc>
                  <a:txBody>
                    <a:bodyPr/>
                    <a:lstStyle/>
                    <a:p>
                      <a:r>
                        <a:rPr lang="en-US" dirty="0"/>
                        <a:t>Person</a:t>
                      </a:r>
                      <a:endParaRPr lang="es-ES" dirty="0"/>
                    </a:p>
                  </a:txBody>
                  <a:tcPr/>
                </a:tc>
                <a:tc>
                  <a:txBody>
                    <a:bodyPr/>
                    <a:lstStyle/>
                    <a:p>
                      <a:r>
                        <a:rPr lang="en-US" dirty="0"/>
                        <a:t>Company</a:t>
                      </a:r>
                      <a:endParaRPr lang="es-ES" dirty="0"/>
                    </a:p>
                  </a:txBody>
                  <a:tcPr/>
                </a:tc>
                <a:extLst>
                  <a:ext uri="{0D108BD9-81ED-4DB2-BD59-A6C34878D82A}">
                    <a16:rowId xmlns:a16="http://schemas.microsoft.com/office/drawing/2014/main" val="2702970824"/>
                  </a:ext>
                </a:extLst>
              </a:tr>
              <a:tr h="370840">
                <a:tc>
                  <a:txBody>
                    <a:bodyPr/>
                    <a:lstStyle/>
                    <a:p>
                      <a:r>
                        <a:rPr lang="en-US" dirty="0"/>
                        <a:t>Dave</a:t>
                      </a:r>
                      <a:endParaRPr lang="es-ES" dirty="0"/>
                    </a:p>
                  </a:txBody>
                  <a:tcPr/>
                </a:tc>
                <a:tc>
                  <a:txBody>
                    <a:bodyPr/>
                    <a:lstStyle/>
                    <a:p>
                      <a:r>
                        <a:rPr lang="en-US" dirty="0"/>
                        <a:t>AWS</a:t>
                      </a:r>
                      <a:endParaRPr lang="es-ES" dirty="0"/>
                    </a:p>
                  </a:txBody>
                  <a:tcPr/>
                </a:tc>
                <a:extLst>
                  <a:ext uri="{0D108BD9-81ED-4DB2-BD59-A6C34878D82A}">
                    <a16:rowId xmlns:a16="http://schemas.microsoft.com/office/drawing/2014/main" val="1253781051"/>
                  </a:ext>
                </a:extLst>
              </a:tr>
            </a:tbl>
          </a:graphicData>
        </a:graphic>
      </p:graphicFrame>
      <p:sp>
        <p:nvSpPr>
          <p:cNvPr id="20" name="Flecha: a la derecha 19">
            <a:extLst>
              <a:ext uri="{FF2B5EF4-FFF2-40B4-BE49-F238E27FC236}">
                <a16:creationId xmlns:a16="http://schemas.microsoft.com/office/drawing/2014/main" id="{0C8757F5-E1AA-E185-9963-873B76B37069}"/>
              </a:ext>
            </a:extLst>
          </p:cNvPr>
          <p:cNvSpPr/>
          <p:nvPr/>
        </p:nvSpPr>
        <p:spPr>
          <a:xfrm>
            <a:off x="3986009" y="4612036"/>
            <a:ext cx="609600" cy="46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Rectángulo 21">
            <a:extLst>
              <a:ext uri="{FF2B5EF4-FFF2-40B4-BE49-F238E27FC236}">
                <a16:creationId xmlns:a16="http://schemas.microsoft.com/office/drawing/2014/main" id="{5BE6B68B-BC80-DA60-C312-661D486BD51F}"/>
              </a:ext>
            </a:extLst>
          </p:cNvPr>
          <p:cNvSpPr/>
          <p:nvPr/>
        </p:nvSpPr>
        <p:spPr>
          <a:xfrm>
            <a:off x="6277785" y="2696596"/>
            <a:ext cx="5085664" cy="5029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g.V</a:t>
            </a:r>
            <a:r>
              <a:rPr lang="en-US" dirty="0">
                <a:solidFill>
                  <a:schemeClr val="tx1"/>
                </a:solidFill>
              </a:rPr>
              <a:t>().has(‘</a:t>
            </a:r>
            <a:r>
              <a:rPr lang="en-US" dirty="0" err="1">
                <a:solidFill>
                  <a:schemeClr val="tx1"/>
                </a:solidFill>
              </a:rPr>
              <a:t>person’,’Dave</a:t>
            </a:r>
            <a:r>
              <a:rPr lang="en-US" dirty="0">
                <a:solidFill>
                  <a:schemeClr val="tx1"/>
                </a:solidFill>
              </a:rPr>
              <a:t>’)</a:t>
            </a:r>
            <a:endParaRPr lang="es-ES" dirty="0">
              <a:solidFill>
                <a:schemeClr val="tx1"/>
              </a:solidFill>
            </a:endParaRPr>
          </a:p>
        </p:txBody>
      </p:sp>
    </p:spTree>
    <p:extLst>
      <p:ext uri="{BB962C8B-B14F-4D97-AF65-F5344CB8AC3E}">
        <p14:creationId xmlns:p14="http://schemas.microsoft.com/office/powerpoint/2010/main" val="3733761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Schema flexibility</a:t>
            </a:r>
          </a:p>
        </p:txBody>
      </p:sp>
      <p:pic>
        <p:nvPicPr>
          <p:cNvPr id="1026" name="Picture 2" descr="Introduction to Graph Database - Neo4j Part I – AC's Notes">
            <a:extLst>
              <a:ext uri="{FF2B5EF4-FFF2-40B4-BE49-F238E27FC236}">
                <a16:creationId xmlns:a16="http://schemas.microsoft.com/office/drawing/2014/main" id="{BF75EB27-7D7E-8FA7-8E01-53AC17D3A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87" y="2382930"/>
            <a:ext cx="4821766" cy="338149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99A112BE-DDF0-4B95-67C1-07B04D4B87E5}"/>
              </a:ext>
            </a:extLst>
          </p:cNvPr>
          <p:cNvSpPr txBox="1"/>
          <p:nvPr/>
        </p:nvSpPr>
        <p:spPr>
          <a:xfrm>
            <a:off x="427355" y="1520761"/>
            <a:ext cx="10997630" cy="369332"/>
          </a:xfrm>
          <a:prstGeom prst="rect">
            <a:avLst/>
          </a:prstGeom>
          <a:noFill/>
        </p:spPr>
        <p:txBody>
          <a:bodyPr wrap="square" rtlCol="0">
            <a:spAutoFit/>
          </a:bodyPr>
          <a:lstStyle/>
          <a:p>
            <a:pPr algn="just"/>
            <a:r>
              <a:rPr lang="en-US" dirty="0"/>
              <a:t>The schema flexibility makes adding new data sources easy.</a:t>
            </a:r>
          </a:p>
        </p:txBody>
      </p:sp>
    </p:spTree>
    <p:extLst>
      <p:ext uri="{BB962C8B-B14F-4D97-AF65-F5344CB8AC3E}">
        <p14:creationId xmlns:p14="http://schemas.microsoft.com/office/powerpoint/2010/main" val="1724009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Why use Amazon Neptune?</a:t>
            </a:r>
          </a:p>
        </p:txBody>
      </p:sp>
      <p:sp>
        <p:nvSpPr>
          <p:cNvPr id="2" name="Rectángulo 1">
            <a:extLst>
              <a:ext uri="{FF2B5EF4-FFF2-40B4-BE49-F238E27FC236}">
                <a16:creationId xmlns:a16="http://schemas.microsoft.com/office/drawing/2014/main" id="{6BDE8DFD-F0FC-C6D3-496A-BE329671C1C1}"/>
              </a:ext>
            </a:extLst>
          </p:cNvPr>
          <p:cNvSpPr/>
          <p:nvPr/>
        </p:nvSpPr>
        <p:spPr>
          <a:xfrm>
            <a:off x="2179732" y="2958153"/>
            <a:ext cx="2037097" cy="1738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Traditional databases are not optimized for connections</a:t>
            </a:r>
            <a:endParaRPr lang="es-ES" dirty="0"/>
          </a:p>
        </p:txBody>
      </p:sp>
      <p:sp>
        <p:nvSpPr>
          <p:cNvPr id="6" name="Rectángulo 5">
            <a:extLst>
              <a:ext uri="{FF2B5EF4-FFF2-40B4-BE49-F238E27FC236}">
                <a16:creationId xmlns:a16="http://schemas.microsoft.com/office/drawing/2014/main" id="{6F2F58FE-A6D4-31A9-A2A8-175D6EEBDA92}"/>
              </a:ext>
            </a:extLst>
          </p:cNvPr>
          <p:cNvSpPr/>
          <p:nvPr/>
        </p:nvSpPr>
        <p:spPr>
          <a:xfrm>
            <a:off x="7502581" y="2958153"/>
            <a:ext cx="2037098" cy="1738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Evolution at Scale</a:t>
            </a:r>
            <a:endParaRPr lang="es-ES" dirty="0"/>
          </a:p>
        </p:txBody>
      </p:sp>
      <p:sp>
        <p:nvSpPr>
          <p:cNvPr id="7" name="Rectángulo 6">
            <a:extLst>
              <a:ext uri="{FF2B5EF4-FFF2-40B4-BE49-F238E27FC236}">
                <a16:creationId xmlns:a16="http://schemas.microsoft.com/office/drawing/2014/main" id="{2822C29C-8E21-27C0-1F84-570A1393F9CC}"/>
              </a:ext>
            </a:extLst>
          </p:cNvPr>
          <p:cNvSpPr/>
          <p:nvPr/>
        </p:nvSpPr>
        <p:spPr>
          <a:xfrm>
            <a:off x="4841156" y="2958153"/>
            <a:ext cx="2037097" cy="173828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Self-managed solutions become complex</a:t>
            </a:r>
            <a:endParaRPr lang="es-ES" dirty="0"/>
          </a:p>
        </p:txBody>
      </p:sp>
    </p:spTree>
    <p:extLst>
      <p:ext uri="{BB962C8B-B14F-4D97-AF65-F5344CB8AC3E}">
        <p14:creationId xmlns:p14="http://schemas.microsoft.com/office/powerpoint/2010/main" val="1198809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Why use Amazon Neptune?</a:t>
            </a:r>
          </a:p>
        </p:txBody>
      </p:sp>
      <p:sp>
        <p:nvSpPr>
          <p:cNvPr id="8" name="CuadroTexto 7">
            <a:extLst>
              <a:ext uri="{FF2B5EF4-FFF2-40B4-BE49-F238E27FC236}">
                <a16:creationId xmlns:a16="http://schemas.microsoft.com/office/drawing/2014/main" id="{05AEAC7A-60D8-0F81-D9EA-AB981D9BC71C}"/>
              </a:ext>
            </a:extLst>
          </p:cNvPr>
          <p:cNvSpPr txBox="1"/>
          <p:nvPr/>
        </p:nvSpPr>
        <p:spPr>
          <a:xfrm>
            <a:off x="507926" y="1721813"/>
            <a:ext cx="10997630" cy="2031325"/>
          </a:xfrm>
          <a:prstGeom prst="rect">
            <a:avLst/>
          </a:prstGeom>
          <a:noFill/>
        </p:spPr>
        <p:txBody>
          <a:bodyPr wrap="square" rtlCol="0">
            <a:spAutoFit/>
          </a:bodyPr>
          <a:lstStyle/>
          <a:p>
            <a:pPr algn="just"/>
            <a:r>
              <a:rPr lang="en-US" b="1" u="sng" dirty="0"/>
              <a:t>Fully managed, purpose-built graph database in the cloud.</a:t>
            </a:r>
          </a:p>
          <a:p>
            <a:pPr algn="just"/>
            <a:endParaRPr lang="en-US" dirty="0"/>
          </a:p>
          <a:p>
            <a:pPr marL="285750" indent="-285750" algn="just">
              <a:buFont typeface="Arial" panose="020B0604020202020204" pitchFamily="34" charset="0"/>
              <a:buChar char="•"/>
            </a:pPr>
            <a:r>
              <a:rPr lang="en-US" dirty="0"/>
              <a:t>	Optimized to store and map billions of relationships.</a:t>
            </a:r>
          </a:p>
          <a:p>
            <a:pPr algn="just"/>
            <a:endParaRPr lang="en-US" dirty="0"/>
          </a:p>
          <a:p>
            <a:pPr marL="285750" indent="-285750" algn="just">
              <a:buFont typeface="Arial" panose="020B0604020202020204" pitchFamily="34" charset="0"/>
              <a:buChar char="•"/>
            </a:pPr>
            <a:r>
              <a:rPr lang="en-US" dirty="0"/>
              <a:t>	Enables real-time navigation of connections with millisecond query response time.</a:t>
            </a:r>
          </a:p>
          <a:p>
            <a:pPr algn="just"/>
            <a:endParaRPr lang="en-US" dirty="0"/>
          </a:p>
          <a:p>
            <a:pPr marL="285750" indent="-285750" algn="just">
              <a:buFont typeface="Arial" panose="020B0604020202020204" pitchFamily="34" charset="0"/>
              <a:buChar char="•"/>
            </a:pPr>
            <a:r>
              <a:rPr lang="en-US" dirty="0"/>
              <a:t>	Supports open standard query languages openCypher, Gremlin and SPARQL. </a:t>
            </a:r>
          </a:p>
        </p:txBody>
      </p:sp>
      <p:pic>
        <p:nvPicPr>
          <p:cNvPr id="9" name="Graphic 23" descr="Amazon Neptune service icon.">
            <a:extLst>
              <a:ext uri="{FF2B5EF4-FFF2-40B4-BE49-F238E27FC236}">
                <a16:creationId xmlns:a16="http://schemas.microsoft.com/office/drawing/2014/main" id="{A1527821-B142-422C-B81F-816028A9B11A}"/>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599762" y="1829486"/>
            <a:ext cx="1531938"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2">
            <a:extLst>
              <a:ext uri="{FF2B5EF4-FFF2-40B4-BE49-F238E27FC236}">
                <a16:creationId xmlns:a16="http://schemas.microsoft.com/office/drawing/2014/main" id="{43BE57B4-5013-4FC0-9416-82758A951C37}"/>
              </a:ext>
            </a:extLst>
          </p:cNvPr>
          <p:cNvSpPr txBox="1">
            <a:spLocks noChangeArrowheads="1"/>
          </p:cNvSpPr>
          <p:nvPr/>
        </p:nvSpPr>
        <p:spPr bwMode="auto">
          <a:xfrm>
            <a:off x="9225906" y="3476139"/>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Neptune</a:t>
            </a:r>
          </a:p>
        </p:txBody>
      </p:sp>
      <p:sp>
        <p:nvSpPr>
          <p:cNvPr id="11" name="Rectángulo 10">
            <a:extLst>
              <a:ext uri="{FF2B5EF4-FFF2-40B4-BE49-F238E27FC236}">
                <a16:creationId xmlns:a16="http://schemas.microsoft.com/office/drawing/2014/main" id="{E8445A73-9AC3-EE1E-B4B3-FDA0E5A6A42D}"/>
              </a:ext>
            </a:extLst>
          </p:cNvPr>
          <p:cNvSpPr/>
          <p:nvPr/>
        </p:nvSpPr>
        <p:spPr>
          <a:xfrm>
            <a:off x="709371" y="4262545"/>
            <a:ext cx="1816535" cy="101594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 effective</a:t>
            </a:r>
            <a:endParaRPr lang="es-ES" dirty="0"/>
          </a:p>
        </p:txBody>
      </p:sp>
      <p:sp>
        <p:nvSpPr>
          <p:cNvPr id="12" name="Rectángulo 11">
            <a:extLst>
              <a:ext uri="{FF2B5EF4-FFF2-40B4-BE49-F238E27FC236}">
                <a16:creationId xmlns:a16="http://schemas.microsoft.com/office/drawing/2014/main" id="{A9B7694E-1FDA-B7D7-B938-CF43B0DB7F39}"/>
              </a:ext>
            </a:extLst>
          </p:cNvPr>
          <p:cNvSpPr/>
          <p:nvPr/>
        </p:nvSpPr>
        <p:spPr>
          <a:xfrm>
            <a:off x="2876837" y="4262544"/>
            <a:ext cx="1816535" cy="101594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 hardware management</a:t>
            </a:r>
            <a:endParaRPr lang="es-ES" dirty="0"/>
          </a:p>
        </p:txBody>
      </p:sp>
      <p:sp>
        <p:nvSpPr>
          <p:cNvPr id="13" name="Rectángulo 12">
            <a:extLst>
              <a:ext uri="{FF2B5EF4-FFF2-40B4-BE49-F238E27FC236}">
                <a16:creationId xmlns:a16="http://schemas.microsoft.com/office/drawing/2014/main" id="{F7D31B3A-0BAD-A013-B79D-F5741A4D9DFB}"/>
              </a:ext>
            </a:extLst>
          </p:cNvPr>
          <p:cNvSpPr/>
          <p:nvPr/>
        </p:nvSpPr>
        <p:spPr>
          <a:xfrm>
            <a:off x="5010441" y="4262544"/>
            <a:ext cx="1816535" cy="101594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Instant provisioning</a:t>
            </a:r>
            <a:endParaRPr lang="es-ES" dirty="0"/>
          </a:p>
        </p:txBody>
      </p:sp>
      <p:sp>
        <p:nvSpPr>
          <p:cNvPr id="14" name="Rectángulo 13">
            <a:extLst>
              <a:ext uri="{FF2B5EF4-FFF2-40B4-BE49-F238E27FC236}">
                <a16:creationId xmlns:a16="http://schemas.microsoft.com/office/drawing/2014/main" id="{153E878D-430F-53F9-4110-F923047281AE}"/>
              </a:ext>
            </a:extLst>
          </p:cNvPr>
          <p:cNvSpPr/>
          <p:nvPr/>
        </p:nvSpPr>
        <p:spPr>
          <a:xfrm>
            <a:off x="7162803" y="4262544"/>
            <a:ext cx="1816535" cy="101594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Scaling</a:t>
            </a:r>
            <a:endParaRPr lang="es-ES" dirty="0"/>
          </a:p>
        </p:txBody>
      </p:sp>
      <p:sp>
        <p:nvSpPr>
          <p:cNvPr id="15" name="Rectángulo 14">
            <a:extLst>
              <a:ext uri="{FF2B5EF4-FFF2-40B4-BE49-F238E27FC236}">
                <a16:creationId xmlns:a16="http://schemas.microsoft.com/office/drawing/2014/main" id="{4BE084F8-9217-BCC6-A626-A554DEF4073E}"/>
              </a:ext>
            </a:extLst>
          </p:cNvPr>
          <p:cNvSpPr/>
          <p:nvPr/>
        </p:nvSpPr>
        <p:spPr>
          <a:xfrm>
            <a:off x="9315165" y="4262544"/>
            <a:ext cx="1816535" cy="101594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Security and Compliance</a:t>
            </a:r>
            <a:endParaRPr lang="es-ES" dirty="0"/>
          </a:p>
        </p:txBody>
      </p:sp>
    </p:spTree>
    <p:extLst>
      <p:ext uri="{BB962C8B-B14F-4D97-AF65-F5344CB8AC3E}">
        <p14:creationId xmlns:p14="http://schemas.microsoft.com/office/powerpoint/2010/main" val="5859697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Leading graph models and languages</a:t>
            </a:r>
          </a:p>
        </p:txBody>
      </p:sp>
      <p:sp>
        <p:nvSpPr>
          <p:cNvPr id="2" name="Rectángulo 1">
            <a:extLst>
              <a:ext uri="{FF2B5EF4-FFF2-40B4-BE49-F238E27FC236}">
                <a16:creationId xmlns:a16="http://schemas.microsoft.com/office/drawing/2014/main" id="{E0E61878-4AC5-24EA-139B-9ED1F83589EA}"/>
              </a:ext>
            </a:extLst>
          </p:cNvPr>
          <p:cNvSpPr/>
          <p:nvPr/>
        </p:nvSpPr>
        <p:spPr>
          <a:xfrm>
            <a:off x="587828" y="1704753"/>
            <a:ext cx="5266267" cy="59266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Property graph</a:t>
            </a:r>
            <a:endParaRPr lang="es-ES" dirty="0"/>
          </a:p>
        </p:txBody>
      </p:sp>
      <p:sp>
        <p:nvSpPr>
          <p:cNvPr id="6" name="Rectángulo 5">
            <a:extLst>
              <a:ext uri="{FF2B5EF4-FFF2-40B4-BE49-F238E27FC236}">
                <a16:creationId xmlns:a16="http://schemas.microsoft.com/office/drawing/2014/main" id="{03EE44EE-DC42-605A-3739-30CA2A062D5E}"/>
              </a:ext>
            </a:extLst>
          </p:cNvPr>
          <p:cNvSpPr/>
          <p:nvPr/>
        </p:nvSpPr>
        <p:spPr>
          <a:xfrm>
            <a:off x="6006495" y="1704753"/>
            <a:ext cx="5266267" cy="59266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Resource Description Framework (RDF)</a:t>
            </a:r>
            <a:endParaRPr lang="es-ES" dirty="0"/>
          </a:p>
        </p:txBody>
      </p:sp>
      <p:sp>
        <p:nvSpPr>
          <p:cNvPr id="7" name="Rectángulo 6">
            <a:extLst>
              <a:ext uri="{FF2B5EF4-FFF2-40B4-BE49-F238E27FC236}">
                <a16:creationId xmlns:a16="http://schemas.microsoft.com/office/drawing/2014/main" id="{514C4256-7E6A-CE5E-EA4B-2152C2C0EF3B}"/>
              </a:ext>
            </a:extLst>
          </p:cNvPr>
          <p:cNvSpPr/>
          <p:nvPr/>
        </p:nvSpPr>
        <p:spPr>
          <a:xfrm>
            <a:off x="587828" y="2297420"/>
            <a:ext cx="5266267" cy="28558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330C8940-BE59-02D6-036D-88DA029991EA}"/>
              </a:ext>
            </a:extLst>
          </p:cNvPr>
          <p:cNvSpPr/>
          <p:nvPr/>
        </p:nvSpPr>
        <p:spPr>
          <a:xfrm>
            <a:off x="6006494" y="2297420"/>
            <a:ext cx="5266267" cy="28558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8" name="Imagen 17" descr="Nombre de la empresa&#10;&#10;Descripción generada automáticamente con confianza baja">
            <a:extLst>
              <a:ext uri="{FF2B5EF4-FFF2-40B4-BE49-F238E27FC236}">
                <a16:creationId xmlns:a16="http://schemas.microsoft.com/office/drawing/2014/main" id="{2BC7F2DD-7CE4-E254-AB64-BC9EE3502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060" y="3195654"/>
            <a:ext cx="3307367" cy="1760373"/>
          </a:xfrm>
          <a:prstGeom prst="rect">
            <a:avLst/>
          </a:prstGeom>
        </p:spPr>
      </p:pic>
      <p:pic>
        <p:nvPicPr>
          <p:cNvPr id="20" name="Imagen 19" descr="Imagen que contiene Logotipo&#10;&#10;Descripción generada automáticamente">
            <a:extLst>
              <a:ext uri="{FF2B5EF4-FFF2-40B4-BE49-F238E27FC236}">
                <a16:creationId xmlns:a16="http://schemas.microsoft.com/office/drawing/2014/main" id="{F9107339-6E1A-0799-CDDC-0898B12A2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159" y="2605101"/>
            <a:ext cx="3238781" cy="602032"/>
          </a:xfrm>
          <a:prstGeom prst="rect">
            <a:avLst/>
          </a:prstGeom>
        </p:spPr>
      </p:pic>
      <p:pic>
        <p:nvPicPr>
          <p:cNvPr id="22" name="Imagen 21" descr="Diagrama&#10;&#10;Descripción generada automáticamente con confianza media">
            <a:extLst>
              <a:ext uri="{FF2B5EF4-FFF2-40B4-BE49-F238E27FC236}">
                <a16:creationId xmlns:a16="http://schemas.microsoft.com/office/drawing/2014/main" id="{C3EC50A6-DFF1-AC12-2D9A-E788EE5C0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0236" y="2605101"/>
            <a:ext cx="3238781" cy="1546994"/>
          </a:xfrm>
          <a:prstGeom prst="rect">
            <a:avLst/>
          </a:prstGeom>
        </p:spPr>
      </p:pic>
      <p:sp>
        <p:nvSpPr>
          <p:cNvPr id="8" name="Rectángulo 7">
            <a:extLst>
              <a:ext uri="{FF2B5EF4-FFF2-40B4-BE49-F238E27FC236}">
                <a16:creationId xmlns:a16="http://schemas.microsoft.com/office/drawing/2014/main" id="{9BA842CF-98CE-D2A4-E489-E6A606D6ECAF}"/>
              </a:ext>
            </a:extLst>
          </p:cNvPr>
          <p:cNvSpPr/>
          <p:nvPr/>
        </p:nvSpPr>
        <p:spPr>
          <a:xfrm>
            <a:off x="587827" y="5283631"/>
            <a:ext cx="5266267" cy="10795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tx1"/>
                </a:solidFill>
              </a:rPr>
              <a:t>Edges representing real world entities and edge representing connections. </a:t>
            </a:r>
          </a:p>
          <a:p>
            <a:pPr marL="285750" indent="-285750" algn="just">
              <a:buFont typeface="Arial" panose="020B0604020202020204" pitchFamily="34" charset="0"/>
              <a:buChar char="•"/>
            </a:pPr>
            <a:r>
              <a:rPr lang="en-US" dirty="0">
                <a:solidFill>
                  <a:schemeClr val="tx1"/>
                </a:solidFill>
              </a:rPr>
              <a:t>Ability to associate properties to the nodes and to the edges themselves.</a:t>
            </a:r>
            <a:endParaRPr lang="es-ES" dirty="0">
              <a:solidFill>
                <a:schemeClr val="tx1"/>
              </a:solidFill>
            </a:endParaRPr>
          </a:p>
        </p:txBody>
      </p:sp>
      <p:sp>
        <p:nvSpPr>
          <p:cNvPr id="9" name="Rectángulo 8">
            <a:extLst>
              <a:ext uri="{FF2B5EF4-FFF2-40B4-BE49-F238E27FC236}">
                <a16:creationId xmlns:a16="http://schemas.microsoft.com/office/drawing/2014/main" id="{41226F7C-CAB5-45BB-5700-CE5BB23C54DE}"/>
              </a:ext>
            </a:extLst>
          </p:cNvPr>
          <p:cNvSpPr/>
          <p:nvPr/>
        </p:nvSpPr>
        <p:spPr>
          <a:xfrm>
            <a:off x="6006492" y="5298453"/>
            <a:ext cx="5266267" cy="10795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solidFill>
                  <a:schemeClr val="tx1"/>
                </a:solidFill>
              </a:rPr>
              <a:t>RDF represents data as a set of triples. </a:t>
            </a:r>
          </a:p>
          <a:p>
            <a:pPr marL="285750" indent="-285750" algn="ctr">
              <a:buFont typeface="Arial" panose="020B0604020202020204" pitchFamily="34" charset="0"/>
              <a:buChar char="•"/>
            </a:pPr>
            <a:r>
              <a:rPr lang="en-US" dirty="0">
                <a:solidFill>
                  <a:schemeClr val="tx1"/>
                </a:solidFill>
              </a:rPr>
              <a:t>Each triple has subject, predicate and object.</a:t>
            </a:r>
          </a:p>
        </p:txBody>
      </p:sp>
      <p:sp>
        <p:nvSpPr>
          <p:cNvPr id="10" name="CuadroTexto 9">
            <a:extLst>
              <a:ext uri="{FF2B5EF4-FFF2-40B4-BE49-F238E27FC236}">
                <a16:creationId xmlns:a16="http://schemas.microsoft.com/office/drawing/2014/main" id="{46E3AA85-3A6B-77EE-CDEB-FDB488A3523C}"/>
              </a:ext>
            </a:extLst>
          </p:cNvPr>
          <p:cNvSpPr txBox="1"/>
          <p:nvPr/>
        </p:nvSpPr>
        <p:spPr>
          <a:xfrm>
            <a:off x="4081958" y="2695938"/>
            <a:ext cx="1508939" cy="369332"/>
          </a:xfrm>
          <a:prstGeom prst="rect">
            <a:avLst/>
          </a:prstGeom>
          <a:noFill/>
        </p:spPr>
        <p:txBody>
          <a:bodyPr wrap="none" rtlCol="0">
            <a:spAutoFit/>
          </a:bodyPr>
          <a:lstStyle/>
          <a:p>
            <a:r>
              <a:rPr lang="en-US" dirty="0"/>
              <a:t>(SQL-inspired)</a:t>
            </a:r>
            <a:endParaRPr lang="es-ES" dirty="0"/>
          </a:p>
        </p:txBody>
      </p:sp>
    </p:spTree>
    <p:extLst>
      <p:ext uri="{BB962C8B-B14F-4D97-AF65-F5344CB8AC3E}">
        <p14:creationId xmlns:p14="http://schemas.microsoft.com/office/powerpoint/2010/main" val="1670338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830997"/>
          </a:xfrm>
          <a:prstGeom prst="rect">
            <a:avLst/>
          </a:prstGeom>
          <a:noFill/>
        </p:spPr>
        <p:txBody>
          <a:bodyPr wrap="square" rtlCol="0">
            <a:spAutoFit/>
          </a:bodyPr>
          <a:lstStyle/>
          <a:p>
            <a:r>
              <a:rPr lang="en-US" sz="4800" dirty="0">
                <a:solidFill>
                  <a:schemeClr val="bg1"/>
                </a:solidFill>
              </a:rPr>
              <a:t>Amazon Neptune Architecture</a:t>
            </a:r>
          </a:p>
        </p:txBody>
      </p:sp>
      <p:sp>
        <p:nvSpPr>
          <p:cNvPr id="8" name="Rectángulo 7">
            <a:extLst>
              <a:ext uri="{FF2B5EF4-FFF2-40B4-BE49-F238E27FC236}">
                <a16:creationId xmlns:a16="http://schemas.microsoft.com/office/drawing/2014/main" id="{AF094CF0-F3C9-E2A0-1927-F88CB8ADAFD7}"/>
              </a:ext>
            </a:extLst>
          </p:cNvPr>
          <p:cNvSpPr/>
          <p:nvPr/>
        </p:nvSpPr>
        <p:spPr>
          <a:xfrm>
            <a:off x="557732" y="1470642"/>
            <a:ext cx="6063344" cy="35387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 Layer</a:t>
            </a:r>
            <a:endParaRPr lang="es-ES" dirty="0"/>
          </a:p>
        </p:txBody>
      </p:sp>
      <p:sp>
        <p:nvSpPr>
          <p:cNvPr id="9" name="Rectángulo 8">
            <a:extLst>
              <a:ext uri="{FF2B5EF4-FFF2-40B4-BE49-F238E27FC236}">
                <a16:creationId xmlns:a16="http://schemas.microsoft.com/office/drawing/2014/main" id="{EA20CCB7-3CE2-14BF-2F5D-A4C7CCDAA47F}"/>
              </a:ext>
            </a:extLst>
          </p:cNvPr>
          <p:cNvSpPr/>
          <p:nvPr/>
        </p:nvSpPr>
        <p:spPr>
          <a:xfrm>
            <a:off x="557732" y="1796143"/>
            <a:ext cx="6063344" cy="10830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9">
            <a:extLst>
              <a:ext uri="{FF2B5EF4-FFF2-40B4-BE49-F238E27FC236}">
                <a16:creationId xmlns:a16="http://schemas.microsoft.com/office/drawing/2014/main" id="{E7663372-6434-1B0A-E759-D30B35EAFFFA}"/>
              </a:ext>
            </a:extLst>
          </p:cNvPr>
          <p:cNvSpPr/>
          <p:nvPr/>
        </p:nvSpPr>
        <p:spPr>
          <a:xfrm>
            <a:off x="557732" y="3125804"/>
            <a:ext cx="6063344" cy="35387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 Layer</a:t>
            </a:r>
            <a:endParaRPr lang="es-ES" dirty="0"/>
          </a:p>
        </p:txBody>
      </p:sp>
      <p:sp>
        <p:nvSpPr>
          <p:cNvPr id="11" name="Rectángulo 10">
            <a:extLst>
              <a:ext uri="{FF2B5EF4-FFF2-40B4-BE49-F238E27FC236}">
                <a16:creationId xmlns:a16="http://schemas.microsoft.com/office/drawing/2014/main" id="{AFD2674B-AB88-04C7-1451-3582FDE2EA37}"/>
              </a:ext>
            </a:extLst>
          </p:cNvPr>
          <p:cNvSpPr/>
          <p:nvPr/>
        </p:nvSpPr>
        <p:spPr>
          <a:xfrm>
            <a:off x="557732" y="3451305"/>
            <a:ext cx="6063344" cy="10830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627C3B70-FC8E-04D4-FDE1-6A7C6B96EAA5}"/>
              </a:ext>
            </a:extLst>
          </p:cNvPr>
          <p:cNvSpPr/>
          <p:nvPr/>
        </p:nvSpPr>
        <p:spPr>
          <a:xfrm>
            <a:off x="557732" y="4848706"/>
            <a:ext cx="6063344" cy="35387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Shared Storage Layer</a:t>
            </a:r>
            <a:endParaRPr lang="es-ES" dirty="0"/>
          </a:p>
        </p:txBody>
      </p:sp>
      <p:sp>
        <p:nvSpPr>
          <p:cNvPr id="13" name="Rectángulo 12">
            <a:extLst>
              <a:ext uri="{FF2B5EF4-FFF2-40B4-BE49-F238E27FC236}">
                <a16:creationId xmlns:a16="http://schemas.microsoft.com/office/drawing/2014/main" id="{1DC632C4-1633-AFA9-2F75-055CCB5C8B9C}"/>
              </a:ext>
            </a:extLst>
          </p:cNvPr>
          <p:cNvSpPr/>
          <p:nvPr/>
        </p:nvSpPr>
        <p:spPr>
          <a:xfrm>
            <a:off x="557732" y="5174207"/>
            <a:ext cx="6063344" cy="10830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B307C0FF-0B1F-FA9C-0FD2-96C738CDA166}"/>
              </a:ext>
            </a:extLst>
          </p:cNvPr>
          <p:cNvSpPr/>
          <p:nvPr/>
        </p:nvSpPr>
        <p:spPr>
          <a:xfrm>
            <a:off x="6860560" y="1734701"/>
            <a:ext cx="4800602" cy="35387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Service Features</a:t>
            </a:r>
            <a:endParaRPr lang="es-ES" dirty="0"/>
          </a:p>
        </p:txBody>
      </p:sp>
      <p:sp>
        <p:nvSpPr>
          <p:cNvPr id="15" name="Rectángulo 14">
            <a:extLst>
              <a:ext uri="{FF2B5EF4-FFF2-40B4-BE49-F238E27FC236}">
                <a16:creationId xmlns:a16="http://schemas.microsoft.com/office/drawing/2014/main" id="{AE91B6BC-FB8E-69DC-9734-A5753A4DABAA}"/>
              </a:ext>
            </a:extLst>
          </p:cNvPr>
          <p:cNvSpPr/>
          <p:nvPr/>
        </p:nvSpPr>
        <p:spPr>
          <a:xfrm>
            <a:off x="6860560" y="2060202"/>
            <a:ext cx="4800602" cy="1637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Rectángulo 16">
            <a:extLst>
              <a:ext uri="{FF2B5EF4-FFF2-40B4-BE49-F238E27FC236}">
                <a16:creationId xmlns:a16="http://schemas.microsoft.com/office/drawing/2014/main" id="{D159036F-A11B-6B7A-02BD-E7F372DD0CD7}"/>
              </a:ext>
            </a:extLst>
          </p:cNvPr>
          <p:cNvSpPr/>
          <p:nvPr/>
        </p:nvSpPr>
        <p:spPr>
          <a:xfrm>
            <a:off x="6860560" y="3905379"/>
            <a:ext cx="4800602" cy="35387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Service Integrations</a:t>
            </a:r>
            <a:endParaRPr lang="es-ES" dirty="0"/>
          </a:p>
        </p:txBody>
      </p:sp>
      <p:sp>
        <p:nvSpPr>
          <p:cNvPr id="19" name="Rectángulo 18">
            <a:extLst>
              <a:ext uri="{FF2B5EF4-FFF2-40B4-BE49-F238E27FC236}">
                <a16:creationId xmlns:a16="http://schemas.microsoft.com/office/drawing/2014/main" id="{750A9DB4-3D9D-9B42-F7AD-8742A7A10CC4}"/>
              </a:ext>
            </a:extLst>
          </p:cNvPr>
          <p:cNvSpPr/>
          <p:nvPr/>
        </p:nvSpPr>
        <p:spPr>
          <a:xfrm>
            <a:off x="6860560" y="4230880"/>
            <a:ext cx="4800602" cy="1637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Rectángulo 20">
            <a:extLst>
              <a:ext uri="{FF2B5EF4-FFF2-40B4-BE49-F238E27FC236}">
                <a16:creationId xmlns:a16="http://schemas.microsoft.com/office/drawing/2014/main" id="{C5ACB652-3B06-0616-52F2-262C03F14204}"/>
              </a:ext>
            </a:extLst>
          </p:cNvPr>
          <p:cNvSpPr/>
          <p:nvPr/>
        </p:nvSpPr>
        <p:spPr>
          <a:xfrm>
            <a:off x="860611" y="1882165"/>
            <a:ext cx="1738586" cy="9110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Fraud detection</a:t>
            </a:r>
            <a:endParaRPr lang="es-ES" sz="1400" dirty="0"/>
          </a:p>
        </p:txBody>
      </p:sp>
      <p:sp>
        <p:nvSpPr>
          <p:cNvPr id="23" name="Rectángulo 22">
            <a:extLst>
              <a:ext uri="{FF2B5EF4-FFF2-40B4-BE49-F238E27FC236}">
                <a16:creationId xmlns:a16="http://schemas.microsoft.com/office/drawing/2014/main" id="{833682B4-D919-8003-E44D-D63F2052A6B7}"/>
              </a:ext>
            </a:extLst>
          </p:cNvPr>
          <p:cNvSpPr/>
          <p:nvPr/>
        </p:nvSpPr>
        <p:spPr>
          <a:xfrm>
            <a:off x="4579608" y="1880239"/>
            <a:ext cx="1901874" cy="91293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Knowledge Organization (Knowledge Graph)</a:t>
            </a:r>
            <a:endParaRPr lang="es-ES" sz="1400" dirty="0"/>
          </a:p>
        </p:txBody>
      </p:sp>
      <p:sp>
        <p:nvSpPr>
          <p:cNvPr id="24" name="Rectángulo 23">
            <a:extLst>
              <a:ext uri="{FF2B5EF4-FFF2-40B4-BE49-F238E27FC236}">
                <a16:creationId xmlns:a16="http://schemas.microsoft.com/office/drawing/2014/main" id="{8811CC9C-63B5-12FD-74CF-6B3550B2AC05}"/>
              </a:ext>
            </a:extLst>
          </p:cNvPr>
          <p:cNvSpPr/>
          <p:nvPr/>
        </p:nvSpPr>
        <p:spPr>
          <a:xfrm>
            <a:off x="2838681" y="1876435"/>
            <a:ext cx="1568375" cy="91674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Identity Graph</a:t>
            </a:r>
            <a:endParaRPr lang="es-ES" sz="1400" dirty="0"/>
          </a:p>
        </p:txBody>
      </p:sp>
      <p:sp>
        <p:nvSpPr>
          <p:cNvPr id="25" name="Rectángulo 24">
            <a:extLst>
              <a:ext uri="{FF2B5EF4-FFF2-40B4-BE49-F238E27FC236}">
                <a16:creationId xmlns:a16="http://schemas.microsoft.com/office/drawing/2014/main" id="{E62A35F6-CF75-F8DB-810B-AFFE2E720859}"/>
              </a:ext>
            </a:extLst>
          </p:cNvPr>
          <p:cNvSpPr/>
          <p:nvPr/>
        </p:nvSpPr>
        <p:spPr>
          <a:xfrm>
            <a:off x="1724603" y="3698201"/>
            <a:ext cx="3729602" cy="532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1 writer and up to 15 read replicas</a:t>
            </a:r>
            <a:endParaRPr lang="es-ES" sz="1400" dirty="0"/>
          </a:p>
        </p:txBody>
      </p:sp>
      <p:sp>
        <p:nvSpPr>
          <p:cNvPr id="26" name="Rectángulo 25">
            <a:extLst>
              <a:ext uri="{FF2B5EF4-FFF2-40B4-BE49-F238E27FC236}">
                <a16:creationId xmlns:a16="http://schemas.microsoft.com/office/drawing/2014/main" id="{762653A0-8E53-4922-5CFD-E162A95F31EE}"/>
              </a:ext>
            </a:extLst>
          </p:cNvPr>
          <p:cNvSpPr/>
          <p:nvPr/>
        </p:nvSpPr>
        <p:spPr>
          <a:xfrm>
            <a:off x="921473" y="5387358"/>
            <a:ext cx="1406249" cy="64227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6 copies of data across 3AZs  </a:t>
            </a:r>
            <a:endParaRPr lang="es-ES" sz="1400" dirty="0"/>
          </a:p>
        </p:txBody>
      </p:sp>
      <p:sp>
        <p:nvSpPr>
          <p:cNvPr id="27" name="Rectángulo 26">
            <a:extLst>
              <a:ext uri="{FF2B5EF4-FFF2-40B4-BE49-F238E27FC236}">
                <a16:creationId xmlns:a16="http://schemas.microsoft.com/office/drawing/2014/main" id="{63103454-4BD8-1C18-AD88-A22D34955410}"/>
              </a:ext>
            </a:extLst>
          </p:cNvPr>
          <p:cNvSpPr/>
          <p:nvPr/>
        </p:nvSpPr>
        <p:spPr>
          <a:xfrm>
            <a:off x="2419284" y="5387358"/>
            <a:ext cx="1406249" cy="64227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 up to 128TiB</a:t>
            </a:r>
            <a:endParaRPr lang="es-ES" sz="1400" dirty="0"/>
          </a:p>
        </p:txBody>
      </p:sp>
      <p:sp>
        <p:nvSpPr>
          <p:cNvPr id="28" name="Rectángulo 27">
            <a:extLst>
              <a:ext uri="{FF2B5EF4-FFF2-40B4-BE49-F238E27FC236}">
                <a16:creationId xmlns:a16="http://schemas.microsoft.com/office/drawing/2014/main" id="{D600BC6C-2C2D-D6A7-C466-B9803DA21CC2}"/>
              </a:ext>
            </a:extLst>
          </p:cNvPr>
          <p:cNvSpPr/>
          <p:nvPr/>
        </p:nvSpPr>
        <p:spPr>
          <a:xfrm>
            <a:off x="3953144" y="5387358"/>
            <a:ext cx="1406249" cy="64227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Automated backup and restore</a:t>
            </a:r>
            <a:endParaRPr lang="es-ES" sz="1400" dirty="0"/>
          </a:p>
        </p:txBody>
      </p:sp>
      <p:sp>
        <p:nvSpPr>
          <p:cNvPr id="29" name="Rectángulo 28">
            <a:extLst>
              <a:ext uri="{FF2B5EF4-FFF2-40B4-BE49-F238E27FC236}">
                <a16:creationId xmlns:a16="http://schemas.microsoft.com/office/drawing/2014/main" id="{737D07AE-D364-B945-DDFC-2C47ED0D6D6A}"/>
              </a:ext>
            </a:extLst>
          </p:cNvPr>
          <p:cNvSpPr/>
          <p:nvPr/>
        </p:nvSpPr>
        <p:spPr>
          <a:xfrm>
            <a:off x="5487004" y="5387358"/>
            <a:ext cx="994478" cy="64227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Database fast clone</a:t>
            </a:r>
            <a:endParaRPr lang="es-ES" sz="1400" dirty="0"/>
          </a:p>
        </p:txBody>
      </p:sp>
      <p:pic>
        <p:nvPicPr>
          <p:cNvPr id="31" name="Imagen 30" descr="Diagrama&#10;&#10;Descripción generada automáticamente con confianza media">
            <a:extLst>
              <a:ext uri="{FF2B5EF4-FFF2-40B4-BE49-F238E27FC236}">
                <a16:creationId xmlns:a16="http://schemas.microsoft.com/office/drawing/2014/main" id="{DB6AC0EF-3379-67E9-6AAF-47C15C209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445" y="2305266"/>
            <a:ext cx="3952831" cy="1176247"/>
          </a:xfrm>
          <a:prstGeom prst="rect">
            <a:avLst/>
          </a:prstGeom>
        </p:spPr>
      </p:pic>
      <p:pic>
        <p:nvPicPr>
          <p:cNvPr id="33" name="Imagen 32" descr="Imagen que contiene Forma&#10;&#10;Descripción generada automáticamente">
            <a:extLst>
              <a:ext uri="{FF2B5EF4-FFF2-40B4-BE49-F238E27FC236}">
                <a16:creationId xmlns:a16="http://schemas.microsoft.com/office/drawing/2014/main" id="{ADB25298-85CC-D7FF-ACCA-8A59BEA364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4445" y="4372091"/>
            <a:ext cx="3543607" cy="1211685"/>
          </a:xfrm>
          <a:prstGeom prst="rect">
            <a:avLst/>
          </a:prstGeom>
        </p:spPr>
      </p:pic>
    </p:spTree>
    <p:extLst>
      <p:ext uri="{BB962C8B-B14F-4D97-AF65-F5344CB8AC3E}">
        <p14:creationId xmlns:p14="http://schemas.microsoft.com/office/powerpoint/2010/main" val="1766997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2909771" cy="1015663"/>
          </a:xfrm>
          <a:prstGeom prst="rect">
            <a:avLst/>
          </a:prstGeom>
          <a:noFill/>
        </p:spPr>
        <p:txBody>
          <a:bodyPr wrap="none" rtlCol="0">
            <a:spAutoFit/>
          </a:bodyPr>
          <a:lstStyle/>
          <a:p>
            <a:r>
              <a:rPr lang="en-US" sz="6000" dirty="0">
                <a:solidFill>
                  <a:schemeClr val="accent1"/>
                </a:solidFill>
              </a:rPr>
              <a:t>Use case</a:t>
            </a:r>
          </a:p>
        </p:txBody>
      </p:sp>
    </p:spTree>
    <p:extLst>
      <p:ext uri="{BB962C8B-B14F-4D97-AF65-F5344CB8AC3E}">
        <p14:creationId xmlns:p14="http://schemas.microsoft.com/office/powerpoint/2010/main" val="2222250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Building a Knowledge Graph </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Amazon Neptune</a:t>
            </a:r>
          </a:p>
        </p:txBody>
      </p:sp>
      <p:sp>
        <p:nvSpPr>
          <p:cNvPr id="11" name="Rectángulo 10">
            <a:extLst>
              <a:ext uri="{FF2B5EF4-FFF2-40B4-BE49-F238E27FC236}">
                <a16:creationId xmlns:a16="http://schemas.microsoft.com/office/drawing/2014/main" id="{3CD417F8-7938-FB8D-4538-FF057371A26D}"/>
              </a:ext>
            </a:extLst>
          </p:cNvPr>
          <p:cNvSpPr/>
          <p:nvPr/>
        </p:nvSpPr>
        <p:spPr>
          <a:xfrm>
            <a:off x="1186542" y="3487649"/>
            <a:ext cx="2460171"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Reading time</a:t>
            </a:r>
            <a:endParaRPr lang="es-ES" dirty="0"/>
          </a:p>
        </p:txBody>
      </p:sp>
      <p:sp>
        <p:nvSpPr>
          <p:cNvPr id="12" name="Rectángulo 11">
            <a:extLst>
              <a:ext uri="{FF2B5EF4-FFF2-40B4-BE49-F238E27FC236}">
                <a16:creationId xmlns:a16="http://schemas.microsoft.com/office/drawing/2014/main" id="{8D08478C-6CD6-4DD1-C260-BF30414D2871}"/>
              </a:ext>
            </a:extLst>
          </p:cNvPr>
          <p:cNvSpPr/>
          <p:nvPr/>
        </p:nvSpPr>
        <p:spPr>
          <a:xfrm>
            <a:off x="3739993" y="3487649"/>
            <a:ext cx="661232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30 min</a:t>
            </a:r>
            <a:endParaRPr lang="es-ES" dirty="0"/>
          </a:p>
        </p:txBody>
      </p:sp>
      <p:sp>
        <p:nvSpPr>
          <p:cNvPr id="13" name="Rectángulo 12">
            <a:extLst>
              <a:ext uri="{FF2B5EF4-FFF2-40B4-BE49-F238E27FC236}">
                <a16:creationId xmlns:a16="http://schemas.microsoft.com/office/drawing/2014/main" id="{36520E0A-13F7-AAEF-28D2-CD37B3D6481C}"/>
              </a:ext>
            </a:extLst>
          </p:cNvPr>
          <p:cNvSpPr/>
          <p:nvPr/>
        </p:nvSpPr>
        <p:spPr>
          <a:xfrm>
            <a:off x="1186542" y="4062284"/>
            <a:ext cx="2460171"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Discussion time</a:t>
            </a:r>
            <a:endParaRPr lang="es-ES" dirty="0"/>
          </a:p>
        </p:txBody>
      </p:sp>
      <p:sp>
        <p:nvSpPr>
          <p:cNvPr id="14" name="Rectángulo 13">
            <a:extLst>
              <a:ext uri="{FF2B5EF4-FFF2-40B4-BE49-F238E27FC236}">
                <a16:creationId xmlns:a16="http://schemas.microsoft.com/office/drawing/2014/main" id="{D97A55EA-7B16-DC89-5539-BB9DD4FDF07E}"/>
              </a:ext>
            </a:extLst>
          </p:cNvPr>
          <p:cNvSpPr/>
          <p:nvPr/>
        </p:nvSpPr>
        <p:spPr>
          <a:xfrm>
            <a:off x="3739993" y="4062284"/>
            <a:ext cx="661232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 min</a:t>
            </a:r>
            <a:endParaRPr lang="es-ES" dirty="0"/>
          </a:p>
        </p:txBody>
      </p:sp>
      <p:pic>
        <p:nvPicPr>
          <p:cNvPr id="1028" name="Picture 4" descr="GitLab and AWS | GitLab">
            <a:extLst>
              <a:ext uri="{FF2B5EF4-FFF2-40B4-BE49-F238E27FC236}">
                <a16:creationId xmlns:a16="http://schemas.microsoft.com/office/drawing/2014/main" id="{9434F505-C57C-D12C-00B7-11FF0526B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915" y="4981150"/>
            <a:ext cx="1417119" cy="84815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2F1BCDC-8665-EA72-9BB4-7CE7CA56839B}"/>
              </a:ext>
            </a:extLst>
          </p:cNvPr>
          <p:cNvSpPr txBox="1"/>
          <p:nvPr/>
        </p:nvSpPr>
        <p:spPr>
          <a:xfrm>
            <a:off x="447147" y="2539237"/>
            <a:ext cx="10760653" cy="369332"/>
          </a:xfrm>
          <a:prstGeom prst="rect">
            <a:avLst/>
          </a:prstGeom>
          <a:noFill/>
        </p:spPr>
        <p:txBody>
          <a:bodyPr wrap="square">
            <a:spAutoFit/>
          </a:bodyPr>
          <a:lstStyle/>
          <a:p>
            <a:r>
              <a:rPr lang="en-US" sz="1800" b="1" dirty="0">
                <a:solidFill>
                  <a:schemeClr val="accent1">
                    <a:lumMod val="60000"/>
                    <a:lumOff val="40000"/>
                  </a:schemeClr>
                </a:solidFill>
              </a:rPr>
              <a:t>	</a:t>
            </a:r>
            <a:r>
              <a:rPr lang="en-US" sz="1800" dirty="0">
                <a:hlinkClick r:id="rId5"/>
              </a:rPr>
              <a:t>Building a knowledge graph in Amazon Neptune using Amazon Comprehend Events | AWS Database Blog</a:t>
            </a:r>
            <a:r>
              <a:rPr lang="en-US" sz="1800" b="1" dirty="0">
                <a:solidFill>
                  <a:schemeClr val="accent1">
                    <a:lumMod val="60000"/>
                    <a:lumOff val="40000"/>
                  </a:schemeClr>
                </a:solidFill>
              </a:rPr>
              <a:t> </a:t>
            </a:r>
          </a:p>
        </p:txBody>
      </p:sp>
      <p:sp>
        <p:nvSpPr>
          <p:cNvPr id="10" name="CuadroTexto 9">
            <a:extLst>
              <a:ext uri="{FF2B5EF4-FFF2-40B4-BE49-F238E27FC236}">
                <a16:creationId xmlns:a16="http://schemas.microsoft.com/office/drawing/2014/main" id="{0BA5197B-F622-8CD8-048B-CF1ED36BF42D}"/>
              </a:ext>
            </a:extLst>
          </p:cNvPr>
          <p:cNvSpPr txBox="1"/>
          <p:nvPr/>
        </p:nvSpPr>
        <p:spPr>
          <a:xfrm>
            <a:off x="1797500" y="2931111"/>
            <a:ext cx="9755206" cy="369332"/>
          </a:xfrm>
          <a:prstGeom prst="rect">
            <a:avLst/>
          </a:prstGeom>
          <a:noFill/>
        </p:spPr>
        <p:txBody>
          <a:bodyPr wrap="square">
            <a:spAutoFit/>
          </a:bodyPr>
          <a:lstStyle/>
          <a:p>
            <a:r>
              <a:rPr lang="en-US" dirty="0">
                <a:hlinkClick r:id="rId6"/>
              </a:rPr>
              <a:t>Announcing the launch of Amazon Comprehend Events | AWS Machine Learning Blog</a:t>
            </a:r>
            <a:endParaRPr lang="es-ES" dirty="0"/>
          </a:p>
        </p:txBody>
      </p:sp>
    </p:spTree>
    <p:extLst>
      <p:ext uri="{BB962C8B-B14F-4D97-AF65-F5344CB8AC3E}">
        <p14:creationId xmlns:p14="http://schemas.microsoft.com/office/powerpoint/2010/main" val="270457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0667920" cy="1015663"/>
          </a:xfrm>
          <a:prstGeom prst="rect">
            <a:avLst/>
          </a:prstGeom>
          <a:noFill/>
        </p:spPr>
        <p:txBody>
          <a:bodyPr wrap="none" rtlCol="0">
            <a:spAutoFit/>
          </a:bodyPr>
          <a:lstStyle/>
          <a:p>
            <a:r>
              <a:rPr lang="en-US" sz="6000" dirty="0">
                <a:solidFill>
                  <a:schemeClr val="accent1"/>
                </a:solidFill>
              </a:rPr>
              <a:t>Introduction to Databases in AWS</a:t>
            </a:r>
          </a:p>
        </p:txBody>
      </p:sp>
    </p:spTree>
    <p:extLst>
      <p:ext uri="{BB962C8B-B14F-4D97-AF65-F5344CB8AC3E}">
        <p14:creationId xmlns:p14="http://schemas.microsoft.com/office/powerpoint/2010/main" val="2805897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3349828" cy="1015663"/>
          </a:xfrm>
          <a:prstGeom prst="rect">
            <a:avLst/>
          </a:prstGeom>
          <a:noFill/>
        </p:spPr>
        <p:txBody>
          <a:bodyPr wrap="none" rtlCol="0">
            <a:spAutoFit/>
          </a:bodyPr>
          <a:lstStyle/>
          <a:p>
            <a:r>
              <a:rPr lang="en-US" sz="6000" dirty="0">
                <a:solidFill>
                  <a:schemeClr val="accent1"/>
                </a:solidFill>
              </a:rPr>
              <a:t>Resources</a:t>
            </a:r>
          </a:p>
        </p:txBody>
      </p:sp>
    </p:spTree>
    <p:extLst>
      <p:ext uri="{BB962C8B-B14F-4D97-AF65-F5344CB8AC3E}">
        <p14:creationId xmlns:p14="http://schemas.microsoft.com/office/powerpoint/2010/main" val="2214102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Resources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EFA9D14E-44A1-C91A-F4B1-E86A180DF44B}"/>
              </a:ext>
            </a:extLst>
          </p:cNvPr>
          <p:cNvSpPr txBox="1"/>
          <p:nvPr/>
        </p:nvSpPr>
        <p:spPr>
          <a:xfrm>
            <a:off x="354375" y="1377459"/>
            <a:ext cx="11483249" cy="4247317"/>
          </a:xfrm>
          <a:prstGeom prst="rect">
            <a:avLst/>
          </a:prstGeom>
          <a:noFill/>
        </p:spPr>
        <p:txBody>
          <a:bodyPr wrap="square" rtlCol="0">
            <a:spAutoFit/>
          </a:bodyPr>
          <a:lstStyle/>
          <a:p>
            <a:pPr algn="just"/>
            <a:r>
              <a:rPr lang="en-US" dirty="0"/>
              <a:t>The content of this section was based on the following resources:</a:t>
            </a:r>
          </a:p>
          <a:p>
            <a:pPr algn="just"/>
            <a:endParaRPr lang="en-US" dirty="0"/>
          </a:p>
          <a:p>
            <a:pPr marL="742950" lvl="1" indent="-285750" algn="just">
              <a:buFont typeface="Arial" panose="020B0604020202020204" pitchFamily="34" charset="0"/>
              <a:buChar char="•"/>
            </a:pPr>
            <a:r>
              <a:rPr lang="en-US" dirty="0">
                <a:hlinkClick r:id="rId4"/>
              </a:rPr>
              <a:t>AWS Educate: Getting Started with Databases</a:t>
            </a:r>
            <a:endParaRPr lang="en-US" dirty="0"/>
          </a:p>
          <a:p>
            <a:pPr lvl="1" algn="just"/>
            <a:endParaRPr lang="en-US" dirty="0"/>
          </a:p>
          <a:p>
            <a:pPr marL="742950" lvl="1" indent="-285750" algn="just">
              <a:buFont typeface="Arial" panose="020B0604020202020204" pitchFamily="34" charset="0"/>
              <a:buChar char="•"/>
            </a:pPr>
            <a:r>
              <a:rPr lang="en-US" dirty="0">
                <a:hlinkClick r:id="rId5"/>
              </a:rPr>
              <a:t>Amazon Neptune Dive Deep Session</a:t>
            </a:r>
            <a:endParaRPr lang="en-US" dirty="0"/>
          </a:p>
          <a:p>
            <a:pPr lvl="1" algn="just"/>
            <a:endParaRPr lang="en-US" dirty="0"/>
          </a:p>
          <a:p>
            <a:pPr algn="just"/>
            <a:r>
              <a:rPr lang="en-US" dirty="0"/>
              <a:t>However, given the number of Databases that exist in AWS, if you would like to learn more about them, the following resources are helpful for further learning. </a:t>
            </a:r>
          </a:p>
          <a:p>
            <a:pPr algn="just"/>
            <a:endParaRPr lang="en-US" dirty="0"/>
          </a:p>
          <a:p>
            <a:pPr marL="742950" lvl="1" indent="-285750" algn="just">
              <a:buFont typeface="Arial" panose="020B0604020202020204" pitchFamily="34" charset="0"/>
              <a:buChar char="•"/>
            </a:pPr>
            <a:r>
              <a:rPr lang="es-ES" dirty="0">
                <a:hlinkClick r:id="rId6"/>
              </a:rPr>
              <a:t>AWS Databases Workshops</a:t>
            </a:r>
            <a:endParaRPr lang="en-US" dirty="0"/>
          </a:p>
          <a:p>
            <a:pPr algn="just"/>
            <a:endParaRPr lang="en-US" dirty="0"/>
          </a:p>
          <a:p>
            <a:pPr algn="just"/>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1064718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2: Hands-on</a:t>
            </a:r>
          </a:p>
        </p:txBody>
      </p:sp>
    </p:spTree>
    <p:extLst>
      <p:ext uri="{BB962C8B-B14F-4D97-AF65-F5344CB8AC3E}">
        <p14:creationId xmlns:p14="http://schemas.microsoft.com/office/powerpoint/2010/main" val="2353270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2815936" y="2465528"/>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87340" y="186095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Getting Started with Databases</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398080" y="186095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9" name="Rectángulo 18">
            <a:extLst>
              <a:ext uri="{FF2B5EF4-FFF2-40B4-BE49-F238E27FC236}">
                <a16:creationId xmlns:a16="http://schemas.microsoft.com/office/drawing/2014/main" id="{3CAD3954-E194-ED83-3B35-6B240BBD2D4A}"/>
              </a:ext>
            </a:extLst>
          </p:cNvPr>
          <p:cNvSpPr/>
          <p:nvPr/>
        </p:nvSpPr>
        <p:spPr>
          <a:xfrm>
            <a:off x="398081" y="2465527"/>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33260"/>
            <a:ext cx="2291853" cy="22397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2815936" y="3819835"/>
            <a:ext cx="8977983" cy="2253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CuadroTexto 10">
            <a:extLst>
              <a:ext uri="{FF2B5EF4-FFF2-40B4-BE49-F238E27FC236}">
                <a16:creationId xmlns:a16="http://schemas.microsoft.com/office/drawing/2014/main" id="{D4C5BA2D-CDDB-CDF5-C152-8BCD6216AA17}"/>
              </a:ext>
            </a:extLst>
          </p:cNvPr>
          <p:cNvSpPr txBox="1"/>
          <p:nvPr/>
        </p:nvSpPr>
        <p:spPr>
          <a:xfrm>
            <a:off x="4798297" y="2595850"/>
            <a:ext cx="6146222" cy="369332"/>
          </a:xfrm>
          <a:prstGeom prst="rect">
            <a:avLst/>
          </a:prstGeom>
          <a:noFill/>
        </p:spPr>
        <p:txBody>
          <a:bodyPr wrap="square">
            <a:spAutoFit/>
          </a:bodyPr>
          <a:lstStyle/>
          <a:p>
            <a:r>
              <a:rPr lang="en-US" dirty="0">
                <a:hlinkClick r:id="rId4"/>
              </a:rPr>
              <a:t>Getting Started with Databases (instructure.com)</a:t>
            </a:r>
            <a:endParaRPr lang="es-ES" dirty="0"/>
          </a:p>
        </p:txBody>
      </p:sp>
      <p:sp>
        <p:nvSpPr>
          <p:cNvPr id="14" name="Rectángulo 13">
            <a:extLst>
              <a:ext uri="{FF2B5EF4-FFF2-40B4-BE49-F238E27FC236}">
                <a16:creationId xmlns:a16="http://schemas.microsoft.com/office/drawing/2014/main" id="{8490F1EB-ED2A-6598-A71C-B6DAC855F311}"/>
              </a:ext>
            </a:extLst>
          </p:cNvPr>
          <p:cNvSpPr/>
          <p:nvPr/>
        </p:nvSpPr>
        <p:spPr>
          <a:xfrm>
            <a:off x="2815936" y="3143349"/>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 name="Rectángulo 14">
            <a:extLst>
              <a:ext uri="{FF2B5EF4-FFF2-40B4-BE49-F238E27FC236}">
                <a16:creationId xmlns:a16="http://schemas.microsoft.com/office/drawing/2014/main" id="{D7208B38-1BBA-E10E-49C3-248DB01FEC4A}"/>
              </a:ext>
            </a:extLst>
          </p:cNvPr>
          <p:cNvSpPr/>
          <p:nvPr/>
        </p:nvSpPr>
        <p:spPr>
          <a:xfrm>
            <a:off x="398081" y="3143348"/>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16" name="CuadroTexto 15">
            <a:extLst>
              <a:ext uri="{FF2B5EF4-FFF2-40B4-BE49-F238E27FC236}">
                <a16:creationId xmlns:a16="http://schemas.microsoft.com/office/drawing/2014/main" id="{ACCD88C5-1860-9D34-DB51-B51F861ADA62}"/>
              </a:ext>
            </a:extLst>
          </p:cNvPr>
          <p:cNvSpPr txBox="1"/>
          <p:nvPr/>
        </p:nvSpPr>
        <p:spPr>
          <a:xfrm>
            <a:off x="6452332" y="3234282"/>
            <a:ext cx="6146222" cy="369332"/>
          </a:xfrm>
          <a:prstGeom prst="rect">
            <a:avLst/>
          </a:prstGeom>
          <a:noFill/>
        </p:spPr>
        <p:txBody>
          <a:bodyPr wrap="square">
            <a:spAutoFit/>
          </a:bodyPr>
          <a:lstStyle/>
          <a:p>
            <a:r>
              <a:rPr lang="en-US" dirty="0"/>
              <a:t>~ 1hour</a:t>
            </a:r>
            <a:endParaRPr lang="es-ES" dirty="0"/>
          </a:p>
        </p:txBody>
      </p:sp>
      <p:sp>
        <p:nvSpPr>
          <p:cNvPr id="12" name="CuadroTexto 11">
            <a:extLst>
              <a:ext uri="{FF2B5EF4-FFF2-40B4-BE49-F238E27FC236}">
                <a16:creationId xmlns:a16="http://schemas.microsoft.com/office/drawing/2014/main" id="{E8EF4141-09E5-5AE4-99FB-579CECD520EA}"/>
              </a:ext>
            </a:extLst>
          </p:cNvPr>
          <p:cNvSpPr txBox="1"/>
          <p:nvPr/>
        </p:nvSpPr>
        <p:spPr>
          <a:xfrm>
            <a:off x="2938027" y="4179999"/>
            <a:ext cx="7005203" cy="1323439"/>
          </a:xfrm>
          <a:prstGeom prst="rect">
            <a:avLst/>
          </a:prstGeom>
          <a:noFill/>
        </p:spPr>
        <p:txBody>
          <a:bodyPr wrap="square">
            <a:spAutoFit/>
          </a:bodyPr>
          <a:lstStyle/>
          <a:p>
            <a:pPr algn="just"/>
            <a:r>
              <a:rPr lang="en-US" sz="1600" b="0" i="0" dirty="0">
                <a:effectLst/>
                <a:latin typeface="Amazon Ember"/>
              </a:rPr>
              <a:t>Traditionally, creating a database can be a complex process that requires either a </a:t>
            </a:r>
          </a:p>
          <a:p>
            <a:pPr algn="just"/>
            <a:r>
              <a:rPr lang="en-US" sz="1600" dirty="0">
                <a:latin typeface="Amazon Ember"/>
              </a:rPr>
              <a:t>database administrator or a systems administrator. In the cloud, you can reduce</a:t>
            </a:r>
          </a:p>
          <a:p>
            <a:pPr algn="just"/>
            <a:r>
              <a:rPr lang="en-US" sz="1600" dirty="0">
                <a:latin typeface="Amazon Ember"/>
              </a:rPr>
              <a:t>the number of steps that you take during this process by using Amazon Relational Database Service (Amazon RDS). In this lab, you learn how to use Amazon RDS to provision a MySQL database and perform a few basic administrative actions.</a:t>
            </a:r>
            <a:endParaRPr lang="en-US" sz="1600" b="0" i="0" dirty="0">
              <a:effectLst/>
              <a:latin typeface="Amazon Ember"/>
            </a:endParaRPr>
          </a:p>
        </p:txBody>
      </p:sp>
      <p:pic>
        <p:nvPicPr>
          <p:cNvPr id="17" name="Imagen 16" descr="Interfaz de usuario gráfica, Aplicación&#10;&#10;Descripción generada automáticamente">
            <a:extLst>
              <a:ext uri="{FF2B5EF4-FFF2-40B4-BE49-F238E27FC236}">
                <a16:creationId xmlns:a16="http://schemas.microsoft.com/office/drawing/2014/main" id="{F93BF160-95FF-B270-34E3-B7AF4FFCB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85678" y="3884015"/>
            <a:ext cx="1423592" cy="2017844"/>
          </a:xfrm>
          <a:prstGeom prst="rect">
            <a:avLst/>
          </a:prstGeom>
        </p:spPr>
      </p:pic>
    </p:spTree>
    <p:extLst>
      <p:ext uri="{BB962C8B-B14F-4D97-AF65-F5344CB8AC3E}">
        <p14:creationId xmlns:p14="http://schemas.microsoft.com/office/powerpoint/2010/main" val="3682346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2815936" y="2465528"/>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87340" y="186095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Builder Labs: Adding Dynamic Data to Your Application with DynamoDB</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398080" y="186095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s-ES" dirty="0">
              <a:solidFill>
                <a:schemeClr val="tx1"/>
              </a:solidFill>
            </a:endParaRPr>
          </a:p>
        </p:txBody>
      </p:sp>
      <p:sp>
        <p:nvSpPr>
          <p:cNvPr id="19" name="Rectángulo 18">
            <a:extLst>
              <a:ext uri="{FF2B5EF4-FFF2-40B4-BE49-F238E27FC236}">
                <a16:creationId xmlns:a16="http://schemas.microsoft.com/office/drawing/2014/main" id="{3CAD3954-E194-ED83-3B35-6B240BBD2D4A}"/>
              </a:ext>
            </a:extLst>
          </p:cNvPr>
          <p:cNvSpPr/>
          <p:nvPr/>
        </p:nvSpPr>
        <p:spPr>
          <a:xfrm>
            <a:off x="398081" y="2465527"/>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33260"/>
            <a:ext cx="2291853" cy="22397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2815936" y="3819835"/>
            <a:ext cx="8977983" cy="2253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CuadroTexto 10">
            <a:extLst>
              <a:ext uri="{FF2B5EF4-FFF2-40B4-BE49-F238E27FC236}">
                <a16:creationId xmlns:a16="http://schemas.microsoft.com/office/drawing/2014/main" id="{D4C5BA2D-CDDB-CDF5-C152-8BCD6216AA17}"/>
              </a:ext>
            </a:extLst>
          </p:cNvPr>
          <p:cNvSpPr txBox="1"/>
          <p:nvPr/>
        </p:nvSpPr>
        <p:spPr>
          <a:xfrm>
            <a:off x="4798297" y="2595850"/>
            <a:ext cx="6146222" cy="369332"/>
          </a:xfrm>
          <a:prstGeom prst="rect">
            <a:avLst/>
          </a:prstGeom>
          <a:noFill/>
        </p:spPr>
        <p:txBody>
          <a:bodyPr wrap="square">
            <a:spAutoFit/>
          </a:bodyPr>
          <a:lstStyle/>
          <a:p>
            <a:r>
              <a:rPr lang="en-US" dirty="0">
                <a:hlinkClick r:id="rId4"/>
              </a:rPr>
              <a:t>Builder Labs - DynamoDB lab</a:t>
            </a:r>
            <a:endParaRPr lang="es-ES" dirty="0"/>
          </a:p>
        </p:txBody>
      </p:sp>
      <p:sp>
        <p:nvSpPr>
          <p:cNvPr id="14" name="Rectángulo 13">
            <a:extLst>
              <a:ext uri="{FF2B5EF4-FFF2-40B4-BE49-F238E27FC236}">
                <a16:creationId xmlns:a16="http://schemas.microsoft.com/office/drawing/2014/main" id="{8490F1EB-ED2A-6598-A71C-B6DAC855F311}"/>
              </a:ext>
            </a:extLst>
          </p:cNvPr>
          <p:cNvSpPr/>
          <p:nvPr/>
        </p:nvSpPr>
        <p:spPr>
          <a:xfrm>
            <a:off x="2815936" y="3143349"/>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 name="Rectángulo 14">
            <a:extLst>
              <a:ext uri="{FF2B5EF4-FFF2-40B4-BE49-F238E27FC236}">
                <a16:creationId xmlns:a16="http://schemas.microsoft.com/office/drawing/2014/main" id="{D7208B38-1BBA-E10E-49C3-248DB01FEC4A}"/>
              </a:ext>
            </a:extLst>
          </p:cNvPr>
          <p:cNvSpPr/>
          <p:nvPr/>
        </p:nvSpPr>
        <p:spPr>
          <a:xfrm>
            <a:off x="398081" y="3143348"/>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16" name="CuadroTexto 15">
            <a:extLst>
              <a:ext uri="{FF2B5EF4-FFF2-40B4-BE49-F238E27FC236}">
                <a16:creationId xmlns:a16="http://schemas.microsoft.com/office/drawing/2014/main" id="{ACCD88C5-1860-9D34-DB51-B51F861ADA62}"/>
              </a:ext>
            </a:extLst>
          </p:cNvPr>
          <p:cNvSpPr txBox="1"/>
          <p:nvPr/>
        </p:nvSpPr>
        <p:spPr>
          <a:xfrm>
            <a:off x="6452332" y="3234282"/>
            <a:ext cx="6146222" cy="369332"/>
          </a:xfrm>
          <a:prstGeom prst="rect">
            <a:avLst/>
          </a:prstGeom>
          <a:noFill/>
        </p:spPr>
        <p:txBody>
          <a:bodyPr wrap="square">
            <a:spAutoFit/>
          </a:bodyPr>
          <a:lstStyle/>
          <a:p>
            <a:r>
              <a:rPr lang="en-US" dirty="0"/>
              <a:t>~ 45 min</a:t>
            </a:r>
            <a:endParaRPr lang="es-ES" dirty="0"/>
          </a:p>
        </p:txBody>
      </p:sp>
      <p:sp>
        <p:nvSpPr>
          <p:cNvPr id="12" name="CuadroTexto 11">
            <a:extLst>
              <a:ext uri="{FF2B5EF4-FFF2-40B4-BE49-F238E27FC236}">
                <a16:creationId xmlns:a16="http://schemas.microsoft.com/office/drawing/2014/main" id="{E8EF4141-09E5-5AE4-99FB-579CECD520EA}"/>
              </a:ext>
            </a:extLst>
          </p:cNvPr>
          <p:cNvSpPr txBox="1"/>
          <p:nvPr/>
        </p:nvSpPr>
        <p:spPr>
          <a:xfrm>
            <a:off x="2949730" y="4222990"/>
            <a:ext cx="7005203" cy="584775"/>
          </a:xfrm>
          <a:prstGeom prst="rect">
            <a:avLst/>
          </a:prstGeom>
          <a:noFill/>
        </p:spPr>
        <p:txBody>
          <a:bodyPr wrap="square">
            <a:spAutoFit/>
          </a:bodyPr>
          <a:lstStyle/>
          <a:p>
            <a:pPr algn="just"/>
            <a:r>
              <a:rPr lang="en-US" sz="1600" b="0" i="0" dirty="0">
                <a:effectLst/>
                <a:latin typeface="Amazon Ember"/>
              </a:rPr>
              <a:t>In this lab, you wil</a:t>
            </a:r>
            <a:r>
              <a:rPr lang="en-US" sz="1600" dirty="0">
                <a:latin typeface="Amazon Ember"/>
              </a:rPr>
              <a:t>l learn how to create an Amazon DynamoDB table and use it to support and existing JavaScript application. </a:t>
            </a:r>
            <a:endParaRPr lang="en-US" sz="1600" b="0" i="0" dirty="0">
              <a:effectLst/>
              <a:latin typeface="Amazon Ember"/>
            </a:endParaRPr>
          </a:p>
        </p:txBody>
      </p:sp>
      <p:pic>
        <p:nvPicPr>
          <p:cNvPr id="18" name="Imagen 17" descr="Interfaz de usuario gráfica, Aplicación&#10;&#10;Descripción generada automáticamente">
            <a:extLst>
              <a:ext uri="{FF2B5EF4-FFF2-40B4-BE49-F238E27FC236}">
                <a16:creationId xmlns:a16="http://schemas.microsoft.com/office/drawing/2014/main" id="{632CED40-4593-C315-A00C-ED584997D5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65321" y="3936927"/>
            <a:ext cx="1439270" cy="2016274"/>
          </a:xfrm>
          <a:prstGeom prst="rect">
            <a:avLst/>
          </a:prstGeom>
        </p:spPr>
      </p:pic>
    </p:spTree>
    <p:extLst>
      <p:ext uri="{BB962C8B-B14F-4D97-AF65-F5344CB8AC3E}">
        <p14:creationId xmlns:p14="http://schemas.microsoft.com/office/powerpoint/2010/main" val="3102804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79836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Why databases?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D22EE158-796F-DF3E-5444-6E556BB19F3A}"/>
              </a:ext>
            </a:extLst>
          </p:cNvPr>
          <p:cNvSpPr txBox="1"/>
          <p:nvPr/>
        </p:nvSpPr>
        <p:spPr>
          <a:xfrm>
            <a:off x="218885" y="1397675"/>
            <a:ext cx="11575035" cy="2031325"/>
          </a:xfrm>
          <a:prstGeom prst="rect">
            <a:avLst/>
          </a:prstGeom>
          <a:noFill/>
        </p:spPr>
        <p:txBody>
          <a:bodyPr wrap="square" rtlCol="0">
            <a:spAutoFit/>
          </a:bodyPr>
          <a:lstStyle/>
          <a:p>
            <a:pPr algn="just"/>
            <a:r>
              <a:rPr lang="en-US" dirty="0"/>
              <a:t>A </a:t>
            </a:r>
            <a:r>
              <a:rPr lang="en-US" b="1" dirty="0"/>
              <a:t>database</a:t>
            </a:r>
            <a:r>
              <a:rPr lang="en-US" dirty="0"/>
              <a:t> is a logically organized collection of information, designed in such a way that the information within can be accessed for later use by a computer program. Databases give access to the data while keeping the integrity of the data in a secure environment.</a:t>
            </a:r>
          </a:p>
          <a:p>
            <a:pPr algn="just"/>
            <a:endParaRPr lang="en-US" dirty="0"/>
          </a:p>
          <a:p>
            <a:pPr algn="just"/>
            <a:r>
              <a:rPr lang="en-US" dirty="0"/>
              <a:t>A </a:t>
            </a:r>
            <a:r>
              <a:rPr lang="en-US" b="1" dirty="0"/>
              <a:t>data model</a:t>
            </a:r>
            <a:r>
              <a:rPr lang="en-US" dirty="0"/>
              <a:t> is the logical structure of a database and determined the rules for how information can be organized and used. The data models you choose is influenced by the structure of your data: structured, unstructured and semi structured.</a:t>
            </a:r>
            <a:endParaRPr lang="es-ES" dirty="0"/>
          </a:p>
        </p:txBody>
      </p:sp>
      <p:sp>
        <p:nvSpPr>
          <p:cNvPr id="7" name="Rectángulo 6">
            <a:extLst>
              <a:ext uri="{FF2B5EF4-FFF2-40B4-BE49-F238E27FC236}">
                <a16:creationId xmlns:a16="http://schemas.microsoft.com/office/drawing/2014/main" id="{13057E98-FCD5-4F59-2AB3-049A3C782BD4}"/>
              </a:ext>
            </a:extLst>
          </p:cNvPr>
          <p:cNvSpPr/>
          <p:nvPr/>
        </p:nvSpPr>
        <p:spPr>
          <a:xfrm>
            <a:off x="1517072" y="3827470"/>
            <a:ext cx="2670464" cy="2031325"/>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Structured data</a:t>
            </a:r>
            <a:endParaRPr lang="es-ES" dirty="0"/>
          </a:p>
        </p:txBody>
      </p:sp>
      <p:sp>
        <p:nvSpPr>
          <p:cNvPr id="8" name="Rectángulo 7">
            <a:extLst>
              <a:ext uri="{FF2B5EF4-FFF2-40B4-BE49-F238E27FC236}">
                <a16:creationId xmlns:a16="http://schemas.microsoft.com/office/drawing/2014/main" id="{6135080C-2054-615F-B3CE-883E54F541F9}"/>
              </a:ext>
            </a:extLst>
          </p:cNvPr>
          <p:cNvSpPr/>
          <p:nvPr/>
        </p:nvSpPr>
        <p:spPr>
          <a:xfrm>
            <a:off x="4671170" y="3827469"/>
            <a:ext cx="2670464" cy="203132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Unstructured data</a:t>
            </a:r>
            <a:endParaRPr lang="es-ES" dirty="0"/>
          </a:p>
        </p:txBody>
      </p:sp>
      <p:sp>
        <p:nvSpPr>
          <p:cNvPr id="9" name="Rectángulo 8">
            <a:extLst>
              <a:ext uri="{FF2B5EF4-FFF2-40B4-BE49-F238E27FC236}">
                <a16:creationId xmlns:a16="http://schemas.microsoft.com/office/drawing/2014/main" id="{2A6D486C-316F-76A6-F7EE-AEC18B25D1D9}"/>
              </a:ext>
            </a:extLst>
          </p:cNvPr>
          <p:cNvSpPr/>
          <p:nvPr/>
        </p:nvSpPr>
        <p:spPr>
          <a:xfrm>
            <a:off x="7825268" y="3827468"/>
            <a:ext cx="2670464" cy="203132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Semi-structured data</a:t>
            </a:r>
            <a:endParaRPr lang="es-ES" dirty="0"/>
          </a:p>
        </p:txBody>
      </p:sp>
    </p:spTree>
    <p:extLst>
      <p:ext uri="{BB962C8B-B14F-4D97-AF65-F5344CB8AC3E}">
        <p14:creationId xmlns:p14="http://schemas.microsoft.com/office/powerpoint/2010/main" val="4668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 types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ángulo 6">
            <a:extLst>
              <a:ext uri="{FF2B5EF4-FFF2-40B4-BE49-F238E27FC236}">
                <a16:creationId xmlns:a16="http://schemas.microsoft.com/office/drawing/2014/main" id="{13057E98-FCD5-4F59-2AB3-049A3C782BD4}"/>
              </a:ext>
            </a:extLst>
          </p:cNvPr>
          <p:cNvSpPr/>
          <p:nvPr/>
        </p:nvSpPr>
        <p:spPr>
          <a:xfrm>
            <a:off x="218885" y="1543758"/>
            <a:ext cx="3106206" cy="358389"/>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Structured data</a:t>
            </a:r>
            <a:endParaRPr lang="es-ES" dirty="0"/>
          </a:p>
        </p:txBody>
      </p:sp>
      <p:graphicFrame>
        <p:nvGraphicFramePr>
          <p:cNvPr id="10" name="Tabla 9">
            <a:extLst>
              <a:ext uri="{FF2B5EF4-FFF2-40B4-BE49-F238E27FC236}">
                <a16:creationId xmlns:a16="http://schemas.microsoft.com/office/drawing/2014/main" id="{EC2C29F4-22FE-1B7A-C557-D57353D04C45}"/>
              </a:ext>
            </a:extLst>
          </p:cNvPr>
          <p:cNvGraphicFramePr>
            <a:graphicFrameLocks noGrp="1"/>
          </p:cNvGraphicFramePr>
          <p:nvPr>
            <p:extLst>
              <p:ext uri="{D42A27DB-BD31-4B8C-83A1-F6EECF244321}">
                <p14:modId xmlns:p14="http://schemas.microsoft.com/office/powerpoint/2010/main" val="363430972"/>
              </p:ext>
            </p:extLst>
          </p:nvPr>
        </p:nvGraphicFramePr>
        <p:xfrm>
          <a:off x="1988294" y="4067251"/>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62498036"/>
                    </a:ext>
                  </a:extLst>
                </a:gridCol>
                <a:gridCol w="2032000">
                  <a:extLst>
                    <a:ext uri="{9D8B030D-6E8A-4147-A177-3AD203B41FA5}">
                      <a16:colId xmlns:a16="http://schemas.microsoft.com/office/drawing/2014/main" val="1285899717"/>
                    </a:ext>
                  </a:extLst>
                </a:gridCol>
                <a:gridCol w="2032000">
                  <a:extLst>
                    <a:ext uri="{9D8B030D-6E8A-4147-A177-3AD203B41FA5}">
                      <a16:colId xmlns:a16="http://schemas.microsoft.com/office/drawing/2014/main" val="3220648344"/>
                    </a:ext>
                  </a:extLst>
                </a:gridCol>
                <a:gridCol w="2032000">
                  <a:extLst>
                    <a:ext uri="{9D8B030D-6E8A-4147-A177-3AD203B41FA5}">
                      <a16:colId xmlns:a16="http://schemas.microsoft.com/office/drawing/2014/main" val="1370773004"/>
                    </a:ext>
                  </a:extLst>
                </a:gridCol>
              </a:tblGrid>
              <a:tr h="370840">
                <a:tc>
                  <a:txBody>
                    <a:bodyPr/>
                    <a:lstStyle/>
                    <a:p>
                      <a:r>
                        <a:rPr lang="en-US" dirty="0"/>
                        <a:t>            SKU</a:t>
                      </a:r>
                      <a:endParaRPr lang="es-ES" dirty="0"/>
                    </a:p>
                  </a:txBody>
                  <a:tcPr/>
                </a:tc>
                <a:tc>
                  <a:txBody>
                    <a:bodyPr/>
                    <a:lstStyle/>
                    <a:p>
                      <a:r>
                        <a:rPr lang="en-US" dirty="0"/>
                        <a:t>           Color</a:t>
                      </a:r>
                      <a:endParaRPr lang="es-ES" dirty="0"/>
                    </a:p>
                  </a:txBody>
                  <a:tcPr/>
                </a:tc>
                <a:tc>
                  <a:txBody>
                    <a:bodyPr/>
                    <a:lstStyle/>
                    <a:p>
                      <a:r>
                        <a:rPr lang="en-US" dirty="0"/>
                        <a:t>           Amount</a:t>
                      </a:r>
                      <a:endParaRPr lang="es-ES" dirty="0"/>
                    </a:p>
                  </a:txBody>
                  <a:tcPr/>
                </a:tc>
                <a:tc>
                  <a:txBody>
                    <a:bodyPr/>
                    <a:lstStyle/>
                    <a:p>
                      <a:r>
                        <a:rPr lang="en-US" dirty="0"/>
                        <a:t>       OrderDate</a:t>
                      </a:r>
                      <a:endParaRPr lang="es-ES" dirty="0"/>
                    </a:p>
                  </a:txBody>
                  <a:tcPr/>
                </a:tc>
                <a:extLst>
                  <a:ext uri="{0D108BD9-81ED-4DB2-BD59-A6C34878D82A}">
                    <a16:rowId xmlns:a16="http://schemas.microsoft.com/office/drawing/2014/main" val="494693075"/>
                  </a:ext>
                </a:extLst>
              </a:tr>
              <a:tr h="370840">
                <a:tc>
                  <a:txBody>
                    <a:bodyPr/>
                    <a:lstStyle/>
                    <a:p>
                      <a:r>
                        <a:rPr lang="en-US" dirty="0"/>
                        <a:t>            XYZ</a:t>
                      </a:r>
                      <a:endParaRPr lang="es-ES" dirty="0"/>
                    </a:p>
                  </a:txBody>
                  <a:tcPr/>
                </a:tc>
                <a:tc>
                  <a:txBody>
                    <a:bodyPr/>
                    <a:lstStyle/>
                    <a:p>
                      <a:r>
                        <a:rPr lang="en-US" dirty="0"/>
                        <a:t>            Blue</a:t>
                      </a:r>
                      <a:endParaRPr lang="es-ES" dirty="0"/>
                    </a:p>
                  </a:txBody>
                  <a:tcPr/>
                </a:tc>
                <a:tc>
                  <a:txBody>
                    <a:bodyPr/>
                    <a:lstStyle/>
                    <a:p>
                      <a:r>
                        <a:rPr lang="en-US" dirty="0"/>
                        <a:t>              200</a:t>
                      </a:r>
                      <a:endParaRPr lang="es-ES" dirty="0"/>
                    </a:p>
                  </a:txBody>
                  <a:tcPr/>
                </a:tc>
                <a:tc>
                  <a:txBody>
                    <a:bodyPr/>
                    <a:lstStyle/>
                    <a:p>
                      <a:r>
                        <a:rPr lang="en-US" dirty="0"/>
                        <a:t>             07-2022</a:t>
                      </a:r>
                      <a:endParaRPr lang="es-ES" dirty="0"/>
                    </a:p>
                  </a:txBody>
                  <a:tcPr/>
                </a:tc>
                <a:extLst>
                  <a:ext uri="{0D108BD9-81ED-4DB2-BD59-A6C34878D82A}">
                    <a16:rowId xmlns:a16="http://schemas.microsoft.com/office/drawing/2014/main" val="2063795727"/>
                  </a:ext>
                </a:extLst>
              </a:tr>
              <a:tr h="370840">
                <a:tc>
                  <a:txBody>
                    <a:bodyPr/>
                    <a:lstStyle/>
                    <a:p>
                      <a:r>
                        <a:rPr lang="en-US" dirty="0"/>
                        <a:t>            ABC</a:t>
                      </a:r>
                      <a:endParaRPr lang="es-ES" dirty="0"/>
                    </a:p>
                  </a:txBody>
                  <a:tcPr/>
                </a:tc>
                <a:tc>
                  <a:txBody>
                    <a:bodyPr/>
                    <a:lstStyle/>
                    <a:p>
                      <a:r>
                        <a:rPr lang="en-US" dirty="0"/>
                        <a:t>            Orange</a:t>
                      </a:r>
                      <a:endParaRPr lang="es-ES" dirty="0"/>
                    </a:p>
                  </a:txBody>
                  <a:tcPr/>
                </a:tc>
                <a:tc>
                  <a:txBody>
                    <a:bodyPr/>
                    <a:lstStyle/>
                    <a:p>
                      <a:r>
                        <a:rPr lang="en-US" dirty="0"/>
                        <a:t>              500</a:t>
                      </a:r>
                      <a:endParaRPr lang="es-ES" dirty="0"/>
                    </a:p>
                  </a:txBody>
                  <a:tcPr/>
                </a:tc>
                <a:tc>
                  <a:txBody>
                    <a:bodyPr/>
                    <a:lstStyle/>
                    <a:p>
                      <a:r>
                        <a:rPr lang="en-US" dirty="0"/>
                        <a:t>             08-2022</a:t>
                      </a:r>
                      <a:endParaRPr lang="es-ES" dirty="0"/>
                    </a:p>
                  </a:txBody>
                  <a:tcPr/>
                </a:tc>
                <a:extLst>
                  <a:ext uri="{0D108BD9-81ED-4DB2-BD59-A6C34878D82A}">
                    <a16:rowId xmlns:a16="http://schemas.microsoft.com/office/drawing/2014/main" val="1483199265"/>
                  </a:ext>
                </a:extLst>
              </a:tr>
            </a:tbl>
          </a:graphicData>
        </a:graphic>
      </p:graphicFrame>
      <p:sp>
        <p:nvSpPr>
          <p:cNvPr id="11" name="CuadroTexto 10">
            <a:extLst>
              <a:ext uri="{FF2B5EF4-FFF2-40B4-BE49-F238E27FC236}">
                <a16:creationId xmlns:a16="http://schemas.microsoft.com/office/drawing/2014/main" id="{A555EDEF-8A82-EDE8-53F0-D110FA20FF96}"/>
              </a:ext>
            </a:extLst>
          </p:cNvPr>
          <p:cNvSpPr txBox="1"/>
          <p:nvPr/>
        </p:nvSpPr>
        <p:spPr>
          <a:xfrm>
            <a:off x="616965" y="2239860"/>
            <a:ext cx="1157503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Stored as a series of data values in related tables.</a:t>
            </a:r>
          </a:p>
          <a:p>
            <a:pPr marL="285750" indent="-285750" algn="just">
              <a:buFont typeface="Arial" panose="020B0604020202020204" pitchFamily="34" charset="0"/>
              <a:buChar char="•"/>
            </a:pPr>
            <a:r>
              <a:rPr lang="en-US" dirty="0"/>
              <a:t>Highly structured</a:t>
            </a:r>
          </a:p>
          <a:p>
            <a:pPr marL="285750" indent="-285750" algn="just">
              <a:buFont typeface="Arial" panose="020B0604020202020204" pitchFamily="34" charset="0"/>
              <a:buChar char="•"/>
            </a:pPr>
            <a:r>
              <a:rPr lang="en-US" dirty="0"/>
              <a:t>Formatted so the elements can be made addressable for more effective processing and analysis</a:t>
            </a:r>
          </a:p>
          <a:p>
            <a:pPr marL="285750" indent="-285750" algn="just">
              <a:buFont typeface="Arial" panose="020B0604020202020204" pitchFamily="34" charset="0"/>
              <a:buChar char="•"/>
            </a:pPr>
            <a:r>
              <a:rPr lang="en-US" dirty="0"/>
              <a:t>Data able to be used in highly complex queries.</a:t>
            </a:r>
          </a:p>
        </p:txBody>
      </p:sp>
    </p:spTree>
    <p:extLst>
      <p:ext uri="{BB962C8B-B14F-4D97-AF65-F5344CB8AC3E}">
        <p14:creationId xmlns:p14="http://schemas.microsoft.com/office/powerpoint/2010/main" val="413863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 types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ángulo 6">
            <a:extLst>
              <a:ext uri="{FF2B5EF4-FFF2-40B4-BE49-F238E27FC236}">
                <a16:creationId xmlns:a16="http://schemas.microsoft.com/office/drawing/2014/main" id="{13057E98-FCD5-4F59-2AB3-049A3C782BD4}"/>
              </a:ext>
            </a:extLst>
          </p:cNvPr>
          <p:cNvSpPr/>
          <p:nvPr/>
        </p:nvSpPr>
        <p:spPr>
          <a:xfrm>
            <a:off x="218885" y="1543758"/>
            <a:ext cx="3106206" cy="35838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Unstructured data</a:t>
            </a:r>
            <a:endParaRPr lang="es-ES" dirty="0"/>
          </a:p>
        </p:txBody>
      </p:sp>
      <p:sp>
        <p:nvSpPr>
          <p:cNvPr id="11" name="CuadroTexto 10">
            <a:extLst>
              <a:ext uri="{FF2B5EF4-FFF2-40B4-BE49-F238E27FC236}">
                <a16:creationId xmlns:a16="http://schemas.microsoft.com/office/drawing/2014/main" id="{A555EDEF-8A82-EDE8-53F0-D110FA20FF96}"/>
              </a:ext>
            </a:extLst>
          </p:cNvPr>
          <p:cNvSpPr txBox="1"/>
          <p:nvPr/>
        </p:nvSpPr>
        <p:spPr>
          <a:xfrm>
            <a:off x="616965" y="2229664"/>
            <a:ext cx="11575035"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Stored as files</a:t>
            </a:r>
          </a:p>
          <a:p>
            <a:pPr marL="285750" indent="-285750" algn="just">
              <a:buFont typeface="Arial" panose="020B0604020202020204" pitchFamily="34" charset="0"/>
              <a:buChar char="•"/>
            </a:pPr>
            <a:r>
              <a:rPr lang="en-US" dirty="0"/>
              <a:t>Lacks predefined structured</a:t>
            </a:r>
          </a:p>
          <a:p>
            <a:pPr marL="285750" indent="-285750" algn="just">
              <a:buFont typeface="Arial" panose="020B0604020202020204" pitchFamily="34" charset="0"/>
              <a:buChar char="•"/>
            </a:pPr>
            <a:r>
              <a:rPr lang="en-US" dirty="0"/>
              <a:t>Special tools to catalog and query</a:t>
            </a:r>
          </a:p>
          <a:p>
            <a:pPr marL="285750" indent="-285750" algn="just">
              <a:buFont typeface="Arial" panose="020B0604020202020204" pitchFamily="34" charset="0"/>
              <a:buChar char="•"/>
            </a:pPr>
            <a:r>
              <a:rPr lang="en-US" dirty="0"/>
              <a:t>Examples: images, audio, video, word processing files…</a:t>
            </a:r>
          </a:p>
        </p:txBody>
      </p:sp>
      <p:pic>
        <p:nvPicPr>
          <p:cNvPr id="12" name="Gráfico 11" descr="Imágenes contorno">
            <a:extLst>
              <a:ext uri="{FF2B5EF4-FFF2-40B4-BE49-F238E27FC236}">
                <a16:creationId xmlns:a16="http://schemas.microsoft.com/office/drawing/2014/main" id="{3FD2B07C-97BD-1ED0-44A5-A11922054A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3050" y="4157550"/>
            <a:ext cx="914400" cy="914400"/>
          </a:xfrm>
          <a:prstGeom prst="rect">
            <a:avLst/>
          </a:prstGeom>
        </p:spPr>
      </p:pic>
      <p:pic>
        <p:nvPicPr>
          <p:cNvPr id="14" name="Gráfico 13" descr="Cámara de vídeo contorno">
            <a:extLst>
              <a:ext uri="{FF2B5EF4-FFF2-40B4-BE49-F238E27FC236}">
                <a16:creationId xmlns:a16="http://schemas.microsoft.com/office/drawing/2014/main" id="{EFA86CEA-3F00-F638-D8F1-827A7D3B7E7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164210" y="4157550"/>
            <a:ext cx="914400" cy="914400"/>
          </a:xfrm>
          <a:prstGeom prst="rect">
            <a:avLst/>
          </a:prstGeom>
        </p:spPr>
      </p:pic>
      <p:pic>
        <p:nvPicPr>
          <p:cNvPr id="16" name="Gráfico 15" descr="Contrato contorno">
            <a:extLst>
              <a:ext uri="{FF2B5EF4-FFF2-40B4-BE49-F238E27FC236}">
                <a16:creationId xmlns:a16="http://schemas.microsoft.com/office/drawing/2014/main" id="{F4A6CF6C-F80E-BF27-B3D7-509F9767D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12820" y="4238970"/>
            <a:ext cx="914400" cy="914400"/>
          </a:xfrm>
          <a:prstGeom prst="rect">
            <a:avLst/>
          </a:prstGeom>
        </p:spPr>
      </p:pic>
      <p:pic>
        <p:nvPicPr>
          <p:cNvPr id="18" name="Gráfico 17" descr="Volumen contorno">
            <a:extLst>
              <a:ext uri="{FF2B5EF4-FFF2-40B4-BE49-F238E27FC236}">
                <a16:creationId xmlns:a16="http://schemas.microsoft.com/office/drawing/2014/main" id="{50CE6C8B-DDAB-B47D-2CCB-A056B0F4D0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582141" y="4236150"/>
            <a:ext cx="914400" cy="914400"/>
          </a:xfrm>
          <a:prstGeom prst="rect">
            <a:avLst/>
          </a:prstGeom>
        </p:spPr>
      </p:pic>
    </p:spTree>
    <p:extLst>
      <p:ext uri="{BB962C8B-B14F-4D97-AF65-F5344CB8AC3E}">
        <p14:creationId xmlns:p14="http://schemas.microsoft.com/office/powerpoint/2010/main" val="2187121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 types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Rectángulo 6">
            <a:extLst>
              <a:ext uri="{FF2B5EF4-FFF2-40B4-BE49-F238E27FC236}">
                <a16:creationId xmlns:a16="http://schemas.microsoft.com/office/drawing/2014/main" id="{13057E98-FCD5-4F59-2AB3-049A3C782BD4}"/>
              </a:ext>
            </a:extLst>
          </p:cNvPr>
          <p:cNvSpPr/>
          <p:nvPr/>
        </p:nvSpPr>
        <p:spPr>
          <a:xfrm>
            <a:off x="218885" y="1543758"/>
            <a:ext cx="3106206" cy="35838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Semi-structured data</a:t>
            </a:r>
            <a:endParaRPr lang="es-ES" dirty="0"/>
          </a:p>
        </p:txBody>
      </p:sp>
      <p:sp>
        <p:nvSpPr>
          <p:cNvPr id="11" name="CuadroTexto 10">
            <a:extLst>
              <a:ext uri="{FF2B5EF4-FFF2-40B4-BE49-F238E27FC236}">
                <a16:creationId xmlns:a16="http://schemas.microsoft.com/office/drawing/2014/main" id="{A555EDEF-8A82-EDE8-53F0-D110FA20FF96}"/>
              </a:ext>
            </a:extLst>
          </p:cNvPr>
          <p:cNvSpPr txBox="1"/>
          <p:nvPr/>
        </p:nvSpPr>
        <p:spPr>
          <a:xfrm>
            <a:off x="398081" y="2229664"/>
            <a:ext cx="962603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Highly flexible because the structure is not strict and can be </a:t>
            </a:r>
          </a:p>
          <a:p>
            <a:pPr algn="just"/>
            <a:r>
              <a:rPr lang="en-US" dirty="0"/>
              <a:t>changed as needed within the table.</a:t>
            </a:r>
          </a:p>
          <a:p>
            <a:pPr algn="just"/>
            <a:endParaRPr lang="en-US" dirty="0"/>
          </a:p>
          <a:p>
            <a:pPr marL="285750" indent="-285750" algn="just">
              <a:buFont typeface="Arial" panose="020B0604020202020204" pitchFamily="34" charset="0"/>
              <a:buChar char="•"/>
            </a:pPr>
            <a:r>
              <a:rPr lang="en-US" dirty="0"/>
              <a:t>Semi structured data can be analyzed but not with the same </a:t>
            </a:r>
          </a:p>
          <a:p>
            <a:pPr algn="just"/>
            <a:r>
              <a:rPr lang="en-US" dirty="0"/>
              <a:t>level of complexity that analytics on structured data can achieve.</a:t>
            </a:r>
          </a:p>
        </p:txBody>
      </p:sp>
      <p:pic>
        <p:nvPicPr>
          <p:cNvPr id="8" name="Imagen 7" descr="Texto">
            <a:extLst>
              <a:ext uri="{FF2B5EF4-FFF2-40B4-BE49-F238E27FC236}">
                <a16:creationId xmlns:a16="http://schemas.microsoft.com/office/drawing/2014/main" id="{32A4DF74-D807-B2C3-EECC-567729CD1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2182" y="2021351"/>
            <a:ext cx="4305673" cy="3734124"/>
          </a:xfrm>
          <a:prstGeom prst="rect">
            <a:avLst/>
          </a:prstGeom>
        </p:spPr>
      </p:pic>
    </p:spTree>
    <p:extLst>
      <p:ext uri="{BB962C8B-B14F-4D97-AF65-F5344CB8AC3E}">
        <p14:creationId xmlns:p14="http://schemas.microsoft.com/office/powerpoint/2010/main" val="168273499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8361</TotalTime>
  <Words>2794</Words>
  <Application>Microsoft Office PowerPoint</Application>
  <PresentationFormat>Panorámica</PresentationFormat>
  <Paragraphs>620</Paragraphs>
  <Slides>55</Slides>
  <Notes>47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55</vt:i4>
      </vt:variant>
    </vt:vector>
  </HeadingPairs>
  <TitlesOfParts>
    <vt:vector size="61" baseType="lpstr">
      <vt:lpstr>Amazon Ember</vt:lpstr>
      <vt:lpstr>AmazonEmber</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Pico, Sandra</dc:creator>
  <cp:lastModifiedBy>Pico, Sandra</cp:lastModifiedBy>
  <cp:revision>2</cp:revision>
  <dcterms:created xsi:type="dcterms:W3CDTF">2023-10-12T14:08:26Z</dcterms:created>
  <dcterms:modified xsi:type="dcterms:W3CDTF">2023-12-11T12:17:41Z</dcterms:modified>
</cp:coreProperties>
</file>