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7" r:id="rId2"/>
    <p:sldId id="338" r:id="rId3"/>
    <p:sldId id="268" r:id="rId4"/>
    <p:sldId id="337" r:id="rId5"/>
    <p:sldId id="333" r:id="rId6"/>
    <p:sldId id="363" r:id="rId7"/>
    <p:sldId id="364" r:id="rId8"/>
    <p:sldId id="365" r:id="rId9"/>
    <p:sldId id="366" r:id="rId10"/>
    <p:sldId id="367" r:id="rId11"/>
    <p:sldId id="368" r:id="rId12"/>
    <p:sldId id="369" r:id="rId13"/>
    <p:sldId id="370" r:id="rId14"/>
    <p:sldId id="328" r:id="rId15"/>
    <p:sldId id="313" r:id="rId16"/>
    <p:sldId id="329" r:id="rId17"/>
    <p:sldId id="362" r:id="rId18"/>
    <p:sldId id="332" r:id="rId19"/>
    <p:sldId id="379" r:id="rId20"/>
    <p:sldId id="388" r:id="rId21"/>
    <p:sldId id="398" r:id="rId22"/>
    <p:sldId id="387" r:id="rId23"/>
    <p:sldId id="389" r:id="rId24"/>
    <p:sldId id="390" r:id="rId25"/>
    <p:sldId id="403" r:id="rId26"/>
    <p:sldId id="397" r:id="rId27"/>
    <p:sldId id="396" r:id="rId28"/>
    <p:sldId id="382" r:id="rId29"/>
    <p:sldId id="373" r:id="rId30"/>
    <p:sldId id="376" r:id="rId31"/>
    <p:sldId id="377" r:id="rId32"/>
    <p:sldId id="399" r:id="rId33"/>
    <p:sldId id="384" r:id="rId34"/>
    <p:sldId id="375" r:id="rId35"/>
    <p:sldId id="385" r:id="rId36"/>
    <p:sldId id="402" r:id="rId37"/>
    <p:sldId id="404" r:id="rId38"/>
    <p:sldId id="405" r:id="rId39"/>
    <p:sldId id="406" r:id="rId40"/>
    <p:sldId id="386" r:id="rId41"/>
    <p:sldId id="400" r:id="rId42"/>
    <p:sldId id="310" r:id="rId43"/>
    <p:sldId id="311" r:id="rId44"/>
    <p:sldId id="342" r:id="rId45"/>
    <p:sldId id="361" r:id="rId46"/>
    <p:sldId id="312" r:id="rId47"/>
    <p:sldId id="323" r:id="rId48"/>
    <p:sldId id="371" r:id="rId49"/>
    <p:sldId id="292"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A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DE46EB-AD34-468A-90F4-64E08AE1E2A3}" v="328" dt="2023-12-14T14:02:27.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55779" autoAdjust="0"/>
  </p:normalViewPr>
  <p:slideViewPr>
    <p:cSldViewPr snapToGrid="0">
      <p:cViewPr varScale="1">
        <p:scale>
          <a:sx n="48" d="100"/>
          <a:sy n="48" d="100"/>
        </p:scale>
        <p:origin x="1987" y="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o, Sandra" userId="cc8376c2-a3b5-4a4f-8a94-916433d842ab" providerId="ADAL" clId="{D9F817D0-BE2D-4D3E-B50F-D44E8283B7B0}"/>
    <pc:docChg chg="undo custSel addSld delSld modSld sldOrd">
      <pc:chgData name="Pico, Sandra" userId="cc8376c2-a3b5-4a4f-8a94-916433d842ab" providerId="ADAL" clId="{D9F817D0-BE2D-4D3E-B50F-D44E8283B7B0}" dt="2023-10-30T14:55:43.116" v="12868" actId="5793"/>
      <pc:docMkLst>
        <pc:docMk/>
      </pc:docMkLst>
      <pc:sldChg chg="delSp del mod">
        <pc:chgData name="Pico, Sandra" userId="cc8376c2-a3b5-4a4f-8a94-916433d842ab" providerId="ADAL" clId="{D9F817D0-BE2D-4D3E-B50F-D44E8283B7B0}" dt="2023-10-13T05:24:33.678" v="101" actId="47"/>
        <pc:sldMkLst>
          <pc:docMk/>
          <pc:sldMk cId="3627027867" sldId="256"/>
        </pc:sldMkLst>
        <pc:spChg chg="del">
          <ac:chgData name="Pico, Sandra" userId="cc8376c2-a3b5-4a4f-8a94-916433d842ab" providerId="ADAL" clId="{D9F817D0-BE2D-4D3E-B50F-D44E8283B7B0}" dt="2023-10-12T15:17:59.505" v="97" actId="478"/>
          <ac:spMkLst>
            <pc:docMk/>
            <pc:sldMk cId="3627027867" sldId="256"/>
            <ac:spMk id="8" creationId="{7FCFEED9-DBF2-7615-CAF8-BF4512750F42}"/>
          </ac:spMkLst>
        </pc:spChg>
        <pc:spChg chg="del">
          <ac:chgData name="Pico, Sandra" userId="cc8376c2-a3b5-4a4f-8a94-916433d842ab" providerId="ADAL" clId="{D9F817D0-BE2D-4D3E-B50F-D44E8283B7B0}" dt="2023-10-12T15:17:58.590" v="96" actId="478"/>
          <ac:spMkLst>
            <pc:docMk/>
            <pc:sldMk cId="3627027867" sldId="256"/>
            <ac:spMk id="9" creationId="{22CDACA1-2AD5-63C2-E843-55F30336EAE6}"/>
          </ac:spMkLst>
        </pc:spChg>
      </pc:sldChg>
      <pc:sldChg chg="modSp mod">
        <pc:chgData name="Pico, Sandra" userId="cc8376c2-a3b5-4a4f-8a94-916433d842ab" providerId="ADAL" clId="{D9F817D0-BE2D-4D3E-B50F-D44E8283B7B0}" dt="2023-10-12T15:17:27.532" v="85" actId="20577"/>
        <pc:sldMkLst>
          <pc:docMk/>
          <pc:sldMk cId="1611878402" sldId="257"/>
        </pc:sldMkLst>
        <pc:spChg chg="mod">
          <ac:chgData name="Pico, Sandra" userId="cc8376c2-a3b5-4a4f-8a94-916433d842ab" providerId="ADAL" clId="{D9F817D0-BE2D-4D3E-B50F-D44E8283B7B0}" dt="2023-10-12T15:17:27.532" v="85" actId="20577"/>
          <ac:spMkLst>
            <pc:docMk/>
            <pc:sldMk cId="1611878402" sldId="257"/>
            <ac:spMk id="2" creationId="{546CC3EF-1BB5-C6C4-81C5-47DC938FB30C}"/>
          </ac:spMkLst>
        </pc:spChg>
        <pc:spChg chg="mod">
          <ac:chgData name="Pico, Sandra" userId="cc8376c2-a3b5-4a4f-8a94-916433d842ab" providerId="ADAL" clId="{D9F817D0-BE2D-4D3E-B50F-D44E8283B7B0}" dt="2023-10-12T15:17:10.963" v="44" actId="20577"/>
          <ac:spMkLst>
            <pc:docMk/>
            <pc:sldMk cId="1611878402" sldId="257"/>
            <ac:spMk id="6" creationId="{0ADDA317-4E59-1008-E7B7-DADEF36D51E8}"/>
          </ac:spMkLst>
        </pc:spChg>
      </pc:sldChg>
      <pc:sldChg chg="addSp delSp modSp del mod ord">
        <pc:chgData name="Pico, Sandra" userId="cc8376c2-a3b5-4a4f-8a94-916433d842ab" providerId="ADAL" clId="{D9F817D0-BE2D-4D3E-B50F-D44E8283B7B0}" dt="2023-10-22T16:22:35.199" v="6725" actId="47"/>
        <pc:sldMkLst>
          <pc:docMk/>
          <pc:sldMk cId="129772882" sldId="260"/>
        </pc:sldMkLst>
        <pc:spChg chg="add del mod">
          <ac:chgData name="Pico, Sandra" userId="cc8376c2-a3b5-4a4f-8a94-916433d842ab" providerId="ADAL" clId="{D9F817D0-BE2D-4D3E-B50F-D44E8283B7B0}" dt="2023-10-22T16:22:22.841" v="6720" actId="478"/>
          <ac:spMkLst>
            <pc:docMk/>
            <pc:sldMk cId="129772882" sldId="260"/>
            <ac:spMk id="2" creationId="{FBEDE961-C424-2D86-02E9-25E9E6124620}"/>
          </ac:spMkLst>
        </pc:spChg>
        <pc:spChg chg="del">
          <ac:chgData name="Pico, Sandra" userId="cc8376c2-a3b5-4a4f-8a94-916433d842ab" providerId="ADAL" clId="{D9F817D0-BE2D-4D3E-B50F-D44E8283B7B0}" dt="2023-10-12T15:17:49.233" v="95" actId="478"/>
          <ac:spMkLst>
            <pc:docMk/>
            <pc:sldMk cId="129772882" sldId="260"/>
            <ac:spMk id="3" creationId="{1AFC0762-F4AA-DE8A-E3F5-4763F425B133}"/>
          </ac:spMkLst>
        </pc:spChg>
        <pc:spChg chg="add mod">
          <ac:chgData name="Pico, Sandra" userId="cc8376c2-a3b5-4a4f-8a94-916433d842ab" providerId="ADAL" clId="{D9F817D0-BE2D-4D3E-B50F-D44E8283B7B0}" dt="2023-10-13T08:07:26.968" v="1034"/>
          <ac:spMkLst>
            <pc:docMk/>
            <pc:sldMk cId="129772882" sldId="260"/>
            <ac:spMk id="3" creationId="{56D48B30-D919-DE96-C825-EB0B994B0346}"/>
          </ac:spMkLst>
        </pc:spChg>
        <pc:spChg chg="del">
          <ac:chgData name="Pico, Sandra" userId="cc8376c2-a3b5-4a4f-8a94-916433d842ab" providerId="ADAL" clId="{D9F817D0-BE2D-4D3E-B50F-D44E8283B7B0}" dt="2023-10-12T15:17:47.892" v="94" actId="478"/>
          <ac:spMkLst>
            <pc:docMk/>
            <pc:sldMk cId="129772882" sldId="260"/>
            <ac:spMk id="6" creationId="{0ADDA317-4E59-1008-E7B7-DADEF36D51E8}"/>
          </ac:spMkLst>
        </pc:spChg>
        <pc:spChg chg="del">
          <ac:chgData name="Pico, Sandra" userId="cc8376c2-a3b5-4a4f-8a94-916433d842ab" providerId="ADAL" clId="{D9F817D0-BE2D-4D3E-B50F-D44E8283B7B0}" dt="2023-10-13T05:24:32.527" v="100" actId="478"/>
          <ac:spMkLst>
            <pc:docMk/>
            <pc:sldMk cId="129772882" sldId="260"/>
            <ac:spMk id="8" creationId="{2B8BE26B-1E17-CDAA-67D6-CEC862442EC4}"/>
          </ac:spMkLst>
        </pc:spChg>
      </pc:sldChg>
      <pc:sldChg chg="delSp del mod">
        <pc:chgData name="Pico, Sandra" userId="cc8376c2-a3b5-4a4f-8a94-916433d842ab" providerId="ADAL" clId="{D9F817D0-BE2D-4D3E-B50F-D44E8283B7B0}" dt="2023-10-13T05:24:34.447" v="102" actId="47"/>
        <pc:sldMkLst>
          <pc:docMk/>
          <pc:sldMk cId="3403887784" sldId="261"/>
        </pc:sldMkLst>
        <pc:spChg chg="del">
          <ac:chgData name="Pico, Sandra" userId="cc8376c2-a3b5-4a4f-8a94-916433d842ab" providerId="ADAL" clId="{D9F817D0-BE2D-4D3E-B50F-D44E8283B7B0}" dt="2023-10-12T15:18:03.296" v="98" actId="478"/>
          <ac:spMkLst>
            <pc:docMk/>
            <pc:sldMk cId="3403887784" sldId="261"/>
            <ac:spMk id="5" creationId="{C44B80F8-35A7-DEA9-62D3-2B123AD6EBFD}"/>
          </ac:spMkLst>
        </pc:spChg>
      </pc:sldChg>
      <pc:sldChg chg="delSp del mod">
        <pc:chgData name="Pico, Sandra" userId="cc8376c2-a3b5-4a4f-8a94-916433d842ab" providerId="ADAL" clId="{D9F817D0-BE2D-4D3E-B50F-D44E8283B7B0}" dt="2023-10-13T05:24:35.187" v="103" actId="47"/>
        <pc:sldMkLst>
          <pc:docMk/>
          <pc:sldMk cId="847051149" sldId="262"/>
        </pc:sldMkLst>
        <pc:spChg chg="del">
          <ac:chgData name="Pico, Sandra" userId="cc8376c2-a3b5-4a4f-8a94-916433d842ab" providerId="ADAL" clId="{D9F817D0-BE2D-4D3E-B50F-D44E8283B7B0}" dt="2023-10-12T15:18:05.615" v="99" actId="478"/>
          <ac:spMkLst>
            <pc:docMk/>
            <pc:sldMk cId="847051149" sldId="262"/>
            <ac:spMk id="5" creationId="{C44B80F8-35A7-DEA9-62D3-2B123AD6EBFD}"/>
          </ac:spMkLst>
        </pc:spChg>
      </pc:sldChg>
      <pc:sldChg chg="addSp delSp modSp mod">
        <pc:chgData name="Pico, Sandra" userId="cc8376c2-a3b5-4a4f-8a94-916433d842ab" providerId="ADAL" clId="{D9F817D0-BE2D-4D3E-B50F-D44E8283B7B0}" dt="2023-10-23T09:43:14.481" v="11734" actId="20577"/>
        <pc:sldMkLst>
          <pc:docMk/>
          <pc:sldMk cId="1720546681" sldId="263"/>
        </pc:sldMkLst>
        <pc:spChg chg="add mod">
          <ac:chgData name="Pico, Sandra" userId="cc8376c2-a3b5-4a4f-8a94-916433d842ab" providerId="ADAL" clId="{D9F817D0-BE2D-4D3E-B50F-D44E8283B7B0}" dt="2023-10-23T09:43:14.481" v="11734" actId="20577"/>
          <ac:spMkLst>
            <pc:docMk/>
            <pc:sldMk cId="1720546681" sldId="263"/>
            <ac:spMk id="2" creationId="{8D990E00-A8C8-FA1B-DF0A-A9989CFF418D}"/>
          </ac:spMkLst>
        </pc:spChg>
        <pc:spChg chg="del">
          <ac:chgData name="Pico, Sandra" userId="cc8376c2-a3b5-4a4f-8a94-916433d842ab" providerId="ADAL" clId="{D9F817D0-BE2D-4D3E-B50F-D44E8283B7B0}" dt="2023-10-12T15:17:41.865" v="92" actId="478"/>
          <ac:spMkLst>
            <pc:docMk/>
            <pc:sldMk cId="1720546681" sldId="263"/>
            <ac:spMk id="2" creationId="{E856C3C3-8A9C-BD61-DFE1-D961F6CFBBB2}"/>
          </ac:spMkLst>
        </pc:spChg>
        <pc:spChg chg="mod">
          <ac:chgData name="Pico, Sandra" userId="cc8376c2-a3b5-4a4f-8a94-916433d842ab" providerId="ADAL" clId="{D9F817D0-BE2D-4D3E-B50F-D44E8283B7B0}" dt="2023-10-12T15:17:37.004" v="91" actId="20577"/>
          <ac:spMkLst>
            <pc:docMk/>
            <pc:sldMk cId="1720546681" sldId="263"/>
            <ac:spMk id="6" creationId="{0ADDA317-4E59-1008-E7B7-DADEF36D51E8}"/>
          </ac:spMkLst>
        </pc:spChg>
        <pc:spChg chg="del">
          <ac:chgData name="Pico, Sandra" userId="cc8376c2-a3b5-4a4f-8a94-916433d842ab" providerId="ADAL" clId="{D9F817D0-BE2D-4D3E-B50F-D44E8283B7B0}" dt="2023-10-12T15:17:41.865" v="92" actId="478"/>
          <ac:spMkLst>
            <pc:docMk/>
            <pc:sldMk cId="1720546681" sldId="263"/>
            <ac:spMk id="7" creationId="{3D4F53CF-7ECC-A4B6-9E9D-10E25B97DFCA}"/>
          </ac:spMkLst>
        </pc:spChg>
        <pc:spChg chg="del">
          <ac:chgData name="Pico, Sandra" userId="cc8376c2-a3b5-4a4f-8a94-916433d842ab" providerId="ADAL" clId="{D9F817D0-BE2D-4D3E-B50F-D44E8283B7B0}" dt="2023-10-12T15:17:41.865" v="92" actId="478"/>
          <ac:spMkLst>
            <pc:docMk/>
            <pc:sldMk cId="1720546681" sldId="263"/>
            <ac:spMk id="8" creationId="{2B8BE26B-1E17-CDAA-67D6-CEC862442EC4}"/>
          </ac:spMkLst>
        </pc:spChg>
        <pc:spChg chg="del">
          <ac:chgData name="Pico, Sandra" userId="cc8376c2-a3b5-4a4f-8a94-916433d842ab" providerId="ADAL" clId="{D9F817D0-BE2D-4D3E-B50F-D44E8283B7B0}" dt="2023-10-12T15:17:42.980" v="93" actId="478"/>
          <ac:spMkLst>
            <pc:docMk/>
            <pc:sldMk cId="1720546681" sldId="263"/>
            <ac:spMk id="9" creationId="{659796CA-6B60-6703-EE52-42A1E755548A}"/>
          </ac:spMkLst>
        </pc:spChg>
      </pc:sldChg>
      <pc:sldChg chg="addSp modSp add mod">
        <pc:chgData name="Pico, Sandra" userId="cc8376c2-a3b5-4a4f-8a94-916433d842ab" providerId="ADAL" clId="{D9F817D0-BE2D-4D3E-B50F-D44E8283B7B0}" dt="2023-10-13T08:09:26.420" v="1213" actId="20577"/>
        <pc:sldMkLst>
          <pc:docMk/>
          <pc:sldMk cId="3657261673" sldId="265"/>
        </pc:sldMkLst>
        <pc:spChg chg="add mod">
          <ac:chgData name="Pico, Sandra" userId="cc8376c2-a3b5-4a4f-8a94-916433d842ab" providerId="ADAL" clId="{D9F817D0-BE2D-4D3E-B50F-D44E8283B7B0}" dt="2023-10-13T08:09:26.420" v="1213" actId="20577"/>
          <ac:spMkLst>
            <pc:docMk/>
            <pc:sldMk cId="3657261673" sldId="265"/>
            <ac:spMk id="2" creationId="{F28A2350-BBA6-978F-516B-B8A829AC9F4E}"/>
          </ac:spMkLst>
        </pc:spChg>
      </pc:sldChg>
      <pc:sldChg chg="addSp modSp add mod">
        <pc:chgData name="Pico, Sandra" userId="cc8376c2-a3b5-4a4f-8a94-916433d842ab" providerId="ADAL" clId="{D9F817D0-BE2D-4D3E-B50F-D44E8283B7B0}" dt="2023-10-13T08:09:31.562" v="1222" actId="20577"/>
        <pc:sldMkLst>
          <pc:docMk/>
          <pc:sldMk cId="1436281379" sldId="266"/>
        </pc:sldMkLst>
        <pc:spChg chg="add mod">
          <ac:chgData name="Pico, Sandra" userId="cc8376c2-a3b5-4a4f-8a94-916433d842ab" providerId="ADAL" clId="{D9F817D0-BE2D-4D3E-B50F-D44E8283B7B0}" dt="2023-10-13T08:09:31.562" v="1222" actId="20577"/>
          <ac:spMkLst>
            <pc:docMk/>
            <pc:sldMk cId="1436281379" sldId="266"/>
            <ac:spMk id="2" creationId="{0F045C12-15B9-B711-5DB7-925355371479}"/>
          </ac:spMkLst>
        </pc:spChg>
      </pc:sldChg>
      <pc:sldChg chg="addSp modSp add mod">
        <pc:chgData name="Pico, Sandra" userId="cc8376c2-a3b5-4a4f-8a94-916433d842ab" providerId="ADAL" clId="{D9F817D0-BE2D-4D3E-B50F-D44E8283B7B0}" dt="2023-10-13T08:09:57.421" v="1252" actId="20577"/>
        <pc:sldMkLst>
          <pc:docMk/>
          <pc:sldMk cId="2693795224" sldId="267"/>
        </pc:sldMkLst>
        <pc:spChg chg="add mod">
          <ac:chgData name="Pico, Sandra" userId="cc8376c2-a3b5-4a4f-8a94-916433d842ab" providerId="ADAL" clId="{D9F817D0-BE2D-4D3E-B50F-D44E8283B7B0}" dt="2023-10-13T08:09:57.421" v="1252" actId="20577"/>
          <ac:spMkLst>
            <pc:docMk/>
            <pc:sldMk cId="2693795224" sldId="267"/>
            <ac:spMk id="2" creationId="{9C059953-B32A-FB01-6492-90912EF57783}"/>
          </ac:spMkLst>
        </pc:spChg>
      </pc:sldChg>
      <pc:sldChg chg="addSp delSp modSp add mod">
        <pc:chgData name="Pico, Sandra" userId="cc8376c2-a3b5-4a4f-8a94-916433d842ab" providerId="ADAL" clId="{D9F817D0-BE2D-4D3E-B50F-D44E8283B7B0}" dt="2023-10-23T09:44:31.624" v="11815" actId="207"/>
        <pc:sldMkLst>
          <pc:docMk/>
          <pc:sldMk cId="2828369159" sldId="268"/>
        </pc:sldMkLst>
        <pc:spChg chg="add del mod">
          <ac:chgData name="Pico, Sandra" userId="cc8376c2-a3b5-4a4f-8a94-916433d842ab" providerId="ADAL" clId="{D9F817D0-BE2D-4D3E-B50F-D44E8283B7B0}" dt="2023-10-13T08:51:58.723" v="2479"/>
          <ac:spMkLst>
            <pc:docMk/>
            <pc:sldMk cId="2828369159" sldId="268"/>
            <ac:spMk id="3" creationId="{D2595323-0BEE-F4C0-0E9C-57D7DF14AE5D}"/>
          </ac:spMkLst>
        </pc:spChg>
        <pc:spChg chg="mod">
          <ac:chgData name="Pico, Sandra" userId="cc8376c2-a3b5-4a4f-8a94-916433d842ab" providerId="ADAL" clId="{D9F817D0-BE2D-4D3E-B50F-D44E8283B7B0}" dt="2023-10-23T09:44:31.624" v="11815" actId="207"/>
          <ac:spMkLst>
            <pc:docMk/>
            <pc:sldMk cId="2828369159" sldId="268"/>
            <ac:spMk id="6" creationId="{0ADDA317-4E59-1008-E7B7-DADEF36D51E8}"/>
          </ac:spMkLst>
        </pc:spChg>
      </pc:sldChg>
      <pc:sldChg chg="modSp add mod ord">
        <pc:chgData name="Pico, Sandra" userId="cc8376c2-a3b5-4a4f-8a94-916433d842ab" providerId="ADAL" clId="{D9F817D0-BE2D-4D3E-B50F-D44E8283B7B0}" dt="2023-10-13T08:08:02.374" v="1071" actId="20577"/>
        <pc:sldMkLst>
          <pc:docMk/>
          <pc:sldMk cId="3516474895" sldId="269"/>
        </pc:sldMkLst>
        <pc:spChg chg="mod">
          <ac:chgData name="Pico, Sandra" userId="cc8376c2-a3b5-4a4f-8a94-916433d842ab" providerId="ADAL" clId="{D9F817D0-BE2D-4D3E-B50F-D44E8283B7B0}" dt="2023-10-13T08:08:02.374" v="1071" actId="20577"/>
          <ac:spMkLst>
            <pc:docMk/>
            <pc:sldMk cId="3516474895" sldId="269"/>
            <ac:spMk id="6" creationId="{0ADDA317-4E59-1008-E7B7-DADEF36D51E8}"/>
          </ac:spMkLst>
        </pc:spChg>
      </pc:sldChg>
      <pc:sldChg chg="addSp delSp modSp add del mod ord">
        <pc:chgData name="Pico, Sandra" userId="cc8376c2-a3b5-4a4f-8a94-916433d842ab" providerId="ADAL" clId="{D9F817D0-BE2D-4D3E-B50F-D44E8283B7B0}" dt="2023-10-22T16:16:33.975" v="6476" actId="47"/>
        <pc:sldMkLst>
          <pc:docMk/>
          <pc:sldMk cId="3656149967" sldId="270"/>
        </pc:sldMkLst>
        <pc:spChg chg="del">
          <ac:chgData name="Pico, Sandra" userId="cc8376c2-a3b5-4a4f-8a94-916433d842ab" providerId="ADAL" clId="{D9F817D0-BE2D-4D3E-B50F-D44E8283B7B0}" dt="2023-10-13T08:08:34.302" v="1110" actId="478"/>
          <ac:spMkLst>
            <pc:docMk/>
            <pc:sldMk cId="3656149967" sldId="270"/>
            <ac:spMk id="2" creationId="{FBEDE961-C424-2D86-02E9-25E9E6124620}"/>
          </ac:spMkLst>
        </pc:spChg>
        <pc:spChg chg="mod">
          <ac:chgData name="Pico, Sandra" userId="cc8376c2-a3b5-4a4f-8a94-916433d842ab" providerId="ADAL" clId="{D9F817D0-BE2D-4D3E-B50F-D44E8283B7B0}" dt="2023-10-13T08:08:32.334" v="1109" actId="14100"/>
          <ac:spMkLst>
            <pc:docMk/>
            <pc:sldMk cId="3656149967" sldId="270"/>
            <ac:spMk id="3" creationId="{56D48B30-D919-DE96-C825-EB0B994B0346}"/>
          </ac:spMkLst>
        </pc:spChg>
        <pc:spChg chg="add mod">
          <ac:chgData name="Pico, Sandra" userId="cc8376c2-a3b5-4a4f-8a94-916433d842ab" providerId="ADAL" clId="{D9F817D0-BE2D-4D3E-B50F-D44E8283B7B0}" dt="2023-10-22T16:16:23.738" v="6475" actId="20577"/>
          <ac:spMkLst>
            <pc:docMk/>
            <pc:sldMk cId="3656149967" sldId="270"/>
            <ac:spMk id="6" creationId="{EC326D6A-139E-D38D-FB5D-3F36B4B7B160}"/>
          </ac:spMkLst>
        </pc:spChg>
      </pc:sldChg>
      <pc:sldChg chg="addSp modSp add mod ord modNotesTx">
        <pc:chgData name="Pico, Sandra" userId="cc8376c2-a3b5-4a4f-8a94-916433d842ab" providerId="ADAL" clId="{D9F817D0-BE2D-4D3E-B50F-D44E8283B7B0}" dt="2023-10-22T16:18:13.721" v="6570" actId="13926"/>
        <pc:sldMkLst>
          <pc:docMk/>
          <pc:sldMk cId="4230268431" sldId="271"/>
        </pc:sldMkLst>
        <pc:spChg chg="add mod">
          <ac:chgData name="Pico, Sandra" userId="cc8376c2-a3b5-4a4f-8a94-916433d842ab" providerId="ADAL" clId="{D9F817D0-BE2D-4D3E-B50F-D44E8283B7B0}" dt="2023-10-22T16:18:10.430" v="6568" actId="13926"/>
          <ac:spMkLst>
            <pc:docMk/>
            <pc:sldMk cId="4230268431" sldId="271"/>
            <ac:spMk id="2" creationId="{5E4EE1C1-C75A-D666-4BAD-E506FF237163}"/>
          </ac:spMkLst>
        </pc:spChg>
        <pc:spChg chg="mod">
          <ac:chgData name="Pico, Sandra" userId="cc8376c2-a3b5-4a4f-8a94-916433d842ab" providerId="ADAL" clId="{D9F817D0-BE2D-4D3E-B50F-D44E8283B7B0}" dt="2023-10-13T08:08:45.144" v="1147" actId="20577"/>
          <ac:spMkLst>
            <pc:docMk/>
            <pc:sldMk cId="4230268431" sldId="271"/>
            <ac:spMk id="3" creationId="{56D48B30-D919-DE96-C825-EB0B994B0346}"/>
          </ac:spMkLst>
        </pc:spChg>
        <pc:spChg chg="add mod">
          <ac:chgData name="Pico, Sandra" userId="cc8376c2-a3b5-4a4f-8a94-916433d842ab" providerId="ADAL" clId="{D9F817D0-BE2D-4D3E-B50F-D44E8283B7B0}" dt="2023-10-22T16:18:13.721" v="6570" actId="13926"/>
          <ac:spMkLst>
            <pc:docMk/>
            <pc:sldMk cId="4230268431" sldId="271"/>
            <ac:spMk id="6" creationId="{2FD9D799-FC6E-EC57-B2F0-8B172D561DD7}"/>
          </ac:spMkLst>
        </pc:spChg>
      </pc:sldChg>
      <pc:sldChg chg="addSp delSp modSp add mod modNotesTx">
        <pc:chgData name="Pico, Sandra" userId="cc8376c2-a3b5-4a4f-8a94-916433d842ab" providerId="ADAL" clId="{D9F817D0-BE2D-4D3E-B50F-D44E8283B7B0}" dt="2023-10-22T16:31:11.296" v="7628" actId="1076"/>
        <pc:sldMkLst>
          <pc:docMk/>
          <pc:sldMk cId="1346759155" sldId="272"/>
        </pc:sldMkLst>
        <pc:spChg chg="add del mod">
          <ac:chgData name="Pico, Sandra" userId="cc8376c2-a3b5-4a4f-8a94-916433d842ab" providerId="ADAL" clId="{D9F817D0-BE2D-4D3E-B50F-D44E8283B7B0}" dt="2023-10-22T16:21:58.935" v="6679" actId="478"/>
          <ac:spMkLst>
            <pc:docMk/>
            <pc:sldMk cId="1346759155" sldId="272"/>
            <ac:spMk id="2" creationId="{556FB6E1-5129-AFE8-3614-5EF6EAD3139D}"/>
          </ac:spMkLst>
        </pc:spChg>
        <pc:spChg chg="mod">
          <ac:chgData name="Pico, Sandra" userId="cc8376c2-a3b5-4a4f-8a94-916433d842ab" providerId="ADAL" clId="{D9F817D0-BE2D-4D3E-B50F-D44E8283B7B0}" dt="2023-10-13T08:08:55.618" v="1159" actId="20577"/>
          <ac:spMkLst>
            <pc:docMk/>
            <pc:sldMk cId="1346759155" sldId="272"/>
            <ac:spMk id="3" creationId="{56D48B30-D919-DE96-C825-EB0B994B0346}"/>
          </ac:spMkLst>
        </pc:spChg>
        <pc:spChg chg="add mod">
          <ac:chgData name="Pico, Sandra" userId="cc8376c2-a3b5-4a4f-8a94-916433d842ab" providerId="ADAL" clId="{D9F817D0-BE2D-4D3E-B50F-D44E8283B7B0}" dt="2023-10-13T08:41:03.556" v="2441" actId="1076"/>
          <ac:spMkLst>
            <pc:docMk/>
            <pc:sldMk cId="1346759155" sldId="272"/>
            <ac:spMk id="6" creationId="{0C760836-7ACC-8766-61D8-FB70639FC0A7}"/>
          </ac:spMkLst>
        </pc:spChg>
        <pc:spChg chg="add mod">
          <ac:chgData name="Pico, Sandra" userId="cc8376c2-a3b5-4a4f-8a94-916433d842ab" providerId="ADAL" clId="{D9F817D0-BE2D-4D3E-B50F-D44E8283B7B0}" dt="2023-10-22T16:31:11.296" v="7628" actId="1076"/>
          <ac:spMkLst>
            <pc:docMk/>
            <pc:sldMk cId="1346759155" sldId="272"/>
            <ac:spMk id="7" creationId="{1F00AD4D-FF75-8F2C-D2B7-751AA09D05F0}"/>
          </ac:spMkLst>
        </pc:spChg>
        <pc:spChg chg="add mod">
          <ac:chgData name="Pico, Sandra" userId="cc8376c2-a3b5-4a4f-8a94-916433d842ab" providerId="ADAL" clId="{D9F817D0-BE2D-4D3E-B50F-D44E8283B7B0}" dt="2023-10-22T16:18:32.072" v="6571" actId="1076"/>
          <ac:spMkLst>
            <pc:docMk/>
            <pc:sldMk cId="1346759155" sldId="272"/>
            <ac:spMk id="8" creationId="{578E7FFB-19F0-1B36-8B46-53FBB31BE9FA}"/>
          </ac:spMkLst>
        </pc:spChg>
      </pc:sldChg>
      <pc:sldChg chg="addSp modSp add mod ord modNotesTx">
        <pc:chgData name="Pico, Sandra" userId="cc8376c2-a3b5-4a4f-8a94-916433d842ab" providerId="ADAL" clId="{D9F817D0-BE2D-4D3E-B50F-D44E8283B7B0}" dt="2023-10-23T09:26:09.401" v="9179" actId="207"/>
        <pc:sldMkLst>
          <pc:docMk/>
          <pc:sldMk cId="1031366611" sldId="273"/>
        </pc:sldMkLst>
        <pc:spChg chg="add mod">
          <ac:chgData name="Pico, Sandra" userId="cc8376c2-a3b5-4a4f-8a94-916433d842ab" providerId="ADAL" clId="{D9F817D0-BE2D-4D3E-B50F-D44E8283B7B0}" dt="2023-10-22T16:25:47.195" v="7121" actId="20577"/>
          <ac:spMkLst>
            <pc:docMk/>
            <pc:sldMk cId="1031366611" sldId="273"/>
            <ac:spMk id="2" creationId="{09B544AA-6CBE-C860-FF07-F633A953C0D8}"/>
          </ac:spMkLst>
        </pc:spChg>
        <pc:spChg chg="mod">
          <ac:chgData name="Pico, Sandra" userId="cc8376c2-a3b5-4a4f-8a94-916433d842ab" providerId="ADAL" clId="{D9F817D0-BE2D-4D3E-B50F-D44E8283B7B0}" dt="2023-10-13T08:10:16.777" v="1278" actId="20577"/>
          <ac:spMkLst>
            <pc:docMk/>
            <pc:sldMk cId="1031366611" sldId="273"/>
            <ac:spMk id="3" creationId="{56D48B30-D919-DE96-C825-EB0B994B0346}"/>
          </ac:spMkLst>
        </pc:spChg>
        <pc:spChg chg="add mod">
          <ac:chgData name="Pico, Sandra" userId="cc8376c2-a3b5-4a4f-8a94-916433d842ab" providerId="ADAL" clId="{D9F817D0-BE2D-4D3E-B50F-D44E8283B7B0}" dt="2023-10-23T09:26:09.401" v="9179" actId="207"/>
          <ac:spMkLst>
            <pc:docMk/>
            <pc:sldMk cId="1031366611" sldId="273"/>
            <ac:spMk id="6" creationId="{27A1545F-68FF-402E-016D-8A9555735775}"/>
          </ac:spMkLst>
        </pc:spChg>
      </pc:sldChg>
      <pc:sldChg chg="modSp add mod">
        <pc:chgData name="Pico, Sandra" userId="cc8376c2-a3b5-4a4f-8a94-916433d842ab" providerId="ADAL" clId="{D9F817D0-BE2D-4D3E-B50F-D44E8283B7B0}" dt="2023-10-13T08:09:45.055" v="1237" actId="20577"/>
        <pc:sldMkLst>
          <pc:docMk/>
          <pc:sldMk cId="1724352960" sldId="274"/>
        </pc:sldMkLst>
        <pc:spChg chg="mod">
          <ac:chgData name="Pico, Sandra" userId="cc8376c2-a3b5-4a4f-8a94-916433d842ab" providerId="ADAL" clId="{D9F817D0-BE2D-4D3E-B50F-D44E8283B7B0}" dt="2023-10-13T08:09:45.055" v="1237" actId="20577"/>
          <ac:spMkLst>
            <pc:docMk/>
            <pc:sldMk cId="1724352960" sldId="274"/>
            <ac:spMk id="6" creationId="{0ADDA317-4E59-1008-E7B7-DADEF36D51E8}"/>
          </ac:spMkLst>
        </pc:spChg>
      </pc:sldChg>
      <pc:sldChg chg="new del">
        <pc:chgData name="Pico, Sandra" userId="cc8376c2-a3b5-4a4f-8a94-916433d842ab" providerId="ADAL" clId="{D9F817D0-BE2D-4D3E-B50F-D44E8283B7B0}" dt="2023-10-13T08:29:00.765" v="2067" actId="47"/>
        <pc:sldMkLst>
          <pc:docMk/>
          <pc:sldMk cId="248482356" sldId="275"/>
        </pc:sldMkLst>
      </pc:sldChg>
      <pc:sldChg chg="addSp delSp modSp add mod ord modNotesTx">
        <pc:chgData name="Pico, Sandra" userId="cc8376c2-a3b5-4a4f-8a94-916433d842ab" providerId="ADAL" clId="{D9F817D0-BE2D-4D3E-B50F-D44E8283B7B0}" dt="2023-10-22T14:49:40.844" v="4098" actId="113"/>
        <pc:sldMkLst>
          <pc:docMk/>
          <pc:sldMk cId="2475199509" sldId="275"/>
        </pc:sldMkLst>
        <pc:spChg chg="add mod">
          <ac:chgData name="Pico, Sandra" userId="cc8376c2-a3b5-4a4f-8a94-916433d842ab" providerId="ADAL" clId="{D9F817D0-BE2D-4D3E-B50F-D44E8283B7B0}" dt="2023-10-13T08:31:16.766" v="2221" actId="1076"/>
          <ac:spMkLst>
            <pc:docMk/>
            <pc:sldMk cId="2475199509" sldId="275"/>
            <ac:spMk id="2" creationId="{67F10986-EEA4-CF58-3290-4BBDC03EE314}"/>
          </ac:spMkLst>
        </pc:spChg>
        <pc:spChg chg="mod">
          <ac:chgData name="Pico, Sandra" userId="cc8376c2-a3b5-4a4f-8a94-916433d842ab" providerId="ADAL" clId="{D9F817D0-BE2D-4D3E-B50F-D44E8283B7B0}" dt="2023-10-13T08:30:52.541" v="2216" actId="1076"/>
          <ac:spMkLst>
            <pc:docMk/>
            <pc:sldMk cId="2475199509" sldId="275"/>
            <ac:spMk id="3" creationId="{56D48B30-D919-DE96-C825-EB0B994B0346}"/>
          </ac:spMkLst>
        </pc:spChg>
        <pc:spChg chg="mod">
          <ac:chgData name="Pico, Sandra" userId="cc8376c2-a3b5-4a4f-8a94-916433d842ab" providerId="ADAL" clId="{D9F817D0-BE2D-4D3E-B50F-D44E8283B7B0}" dt="2023-10-13T08:30:52.099" v="2215" actId="1076"/>
          <ac:spMkLst>
            <pc:docMk/>
            <pc:sldMk cId="2475199509" sldId="275"/>
            <ac:spMk id="5" creationId="{E5402F2E-F96F-CA5B-C601-4CD90809AFF5}"/>
          </ac:spMkLst>
        </pc:spChg>
        <pc:spChg chg="add mod ord">
          <ac:chgData name="Pico, Sandra" userId="cc8376c2-a3b5-4a4f-8a94-916433d842ab" providerId="ADAL" clId="{D9F817D0-BE2D-4D3E-B50F-D44E8283B7B0}" dt="2023-10-13T08:31:09.761" v="2220" actId="207"/>
          <ac:spMkLst>
            <pc:docMk/>
            <pc:sldMk cId="2475199509" sldId="275"/>
            <ac:spMk id="6" creationId="{A638B2C2-7552-D04F-F336-961D31B583D2}"/>
          </ac:spMkLst>
        </pc:spChg>
        <pc:spChg chg="add del mod">
          <ac:chgData name="Pico, Sandra" userId="cc8376c2-a3b5-4a4f-8a94-916433d842ab" providerId="ADAL" clId="{D9F817D0-BE2D-4D3E-B50F-D44E8283B7B0}" dt="2023-10-22T14:35:23.006" v="2531"/>
          <ac:spMkLst>
            <pc:docMk/>
            <pc:sldMk cId="2475199509" sldId="275"/>
            <ac:spMk id="7" creationId="{C03FEA01-D4F7-2FB9-2150-1517440FD74E}"/>
          </ac:spMkLst>
        </pc:spChg>
        <pc:spChg chg="add del mod">
          <ac:chgData name="Pico, Sandra" userId="cc8376c2-a3b5-4a4f-8a94-916433d842ab" providerId="ADAL" clId="{D9F817D0-BE2D-4D3E-B50F-D44E8283B7B0}" dt="2023-10-22T14:36:12.417" v="2534"/>
          <ac:spMkLst>
            <pc:docMk/>
            <pc:sldMk cId="2475199509" sldId="275"/>
            <ac:spMk id="8" creationId="{C57A0CEB-8FB2-8330-428D-26DBA74E814E}"/>
          </ac:spMkLst>
        </pc:spChg>
        <pc:spChg chg="add del mod">
          <ac:chgData name="Pico, Sandra" userId="cc8376c2-a3b5-4a4f-8a94-916433d842ab" providerId="ADAL" clId="{D9F817D0-BE2D-4D3E-B50F-D44E8283B7B0}" dt="2023-10-22T14:48:55.213" v="4090" actId="478"/>
          <ac:spMkLst>
            <pc:docMk/>
            <pc:sldMk cId="2475199509" sldId="275"/>
            <ac:spMk id="9" creationId="{DFFD50E3-E83D-912F-CA29-5F207A374BE6}"/>
          </ac:spMkLst>
        </pc:spChg>
        <pc:spChg chg="add mod">
          <ac:chgData name="Pico, Sandra" userId="cc8376c2-a3b5-4a4f-8a94-916433d842ab" providerId="ADAL" clId="{D9F817D0-BE2D-4D3E-B50F-D44E8283B7B0}" dt="2023-10-22T14:45:28.565" v="3800" actId="1076"/>
          <ac:spMkLst>
            <pc:docMk/>
            <pc:sldMk cId="2475199509" sldId="275"/>
            <ac:spMk id="10" creationId="{B9EF4578-BE68-3E7B-073D-AB6551091CDA}"/>
          </ac:spMkLst>
        </pc:spChg>
        <pc:spChg chg="add mod">
          <ac:chgData name="Pico, Sandra" userId="cc8376c2-a3b5-4a4f-8a94-916433d842ab" providerId="ADAL" clId="{D9F817D0-BE2D-4D3E-B50F-D44E8283B7B0}" dt="2023-10-22T14:45:50.916" v="3808" actId="14100"/>
          <ac:spMkLst>
            <pc:docMk/>
            <pc:sldMk cId="2475199509" sldId="275"/>
            <ac:spMk id="11" creationId="{5D8DE714-CEFD-C43C-EE78-45067DABFCB1}"/>
          </ac:spMkLst>
        </pc:spChg>
        <pc:spChg chg="add mod">
          <ac:chgData name="Pico, Sandra" userId="cc8376c2-a3b5-4a4f-8a94-916433d842ab" providerId="ADAL" clId="{D9F817D0-BE2D-4D3E-B50F-D44E8283B7B0}" dt="2023-10-22T14:46:08.834" v="3815" actId="1076"/>
          <ac:spMkLst>
            <pc:docMk/>
            <pc:sldMk cId="2475199509" sldId="275"/>
            <ac:spMk id="12" creationId="{45629C78-1168-D89A-AEAC-F592BD7FF821}"/>
          </ac:spMkLst>
        </pc:spChg>
        <pc:spChg chg="add mod">
          <ac:chgData name="Pico, Sandra" userId="cc8376c2-a3b5-4a4f-8a94-916433d842ab" providerId="ADAL" clId="{D9F817D0-BE2D-4D3E-B50F-D44E8283B7B0}" dt="2023-10-22T14:46:35.028" v="3849" actId="1076"/>
          <ac:spMkLst>
            <pc:docMk/>
            <pc:sldMk cId="2475199509" sldId="275"/>
            <ac:spMk id="13" creationId="{B764C7D6-0429-9548-C6CF-A262A1E05038}"/>
          </ac:spMkLst>
        </pc:spChg>
        <pc:spChg chg="add mod">
          <ac:chgData name="Pico, Sandra" userId="cc8376c2-a3b5-4a4f-8a94-916433d842ab" providerId="ADAL" clId="{D9F817D0-BE2D-4D3E-B50F-D44E8283B7B0}" dt="2023-10-22T14:49:18.207" v="4096" actId="207"/>
          <ac:spMkLst>
            <pc:docMk/>
            <pc:sldMk cId="2475199509" sldId="275"/>
            <ac:spMk id="14" creationId="{8EF14D21-4B3F-D017-7267-7C28E9DF2956}"/>
          </ac:spMkLst>
        </pc:spChg>
        <pc:spChg chg="add mod">
          <ac:chgData name="Pico, Sandra" userId="cc8376c2-a3b5-4a4f-8a94-916433d842ab" providerId="ADAL" clId="{D9F817D0-BE2D-4D3E-B50F-D44E8283B7B0}" dt="2023-10-22T14:47:05.871" v="3887" actId="1076"/>
          <ac:spMkLst>
            <pc:docMk/>
            <pc:sldMk cId="2475199509" sldId="275"/>
            <ac:spMk id="15" creationId="{12562F12-DDBE-B812-B295-D2D1A84AA8F2}"/>
          </ac:spMkLst>
        </pc:spChg>
        <pc:spChg chg="add mod">
          <ac:chgData name="Pico, Sandra" userId="cc8376c2-a3b5-4a4f-8a94-916433d842ab" providerId="ADAL" clId="{D9F817D0-BE2D-4D3E-B50F-D44E8283B7B0}" dt="2023-10-22T14:49:40.844" v="4098" actId="113"/>
          <ac:spMkLst>
            <pc:docMk/>
            <pc:sldMk cId="2475199509" sldId="275"/>
            <ac:spMk id="17" creationId="{F21B0EDB-8282-1909-51AF-E4DB4C8A6595}"/>
          </ac:spMkLst>
        </pc:spChg>
      </pc:sldChg>
      <pc:sldChg chg="add del">
        <pc:chgData name="Pico, Sandra" userId="cc8376c2-a3b5-4a4f-8a94-916433d842ab" providerId="ADAL" clId="{D9F817D0-BE2D-4D3E-B50F-D44E8283B7B0}" dt="2023-10-13T08:09:51.793" v="1239"/>
        <pc:sldMkLst>
          <pc:docMk/>
          <pc:sldMk cId="2921863659" sldId="275"/>
        </pc:sldMkLst>
      </pc:sldChg>
      <pc:sldChg chg="addSp delSp modSp add mod">
        <pc:chgData name="Pico, Sandra" userId="cc8376c2-a3b5-4a4f-8a94-916433d842ab" providerId="ADAL" clId="{D9F817D0-BE2D-4D3E-B50F-D44E8283B7B0}" dt="2023-10-23T13:44:22.934" v="12396" actId="14100"/>
        <pc:sldMkLst>
          <pc:docMk/>
          <pc:sldMk cId="3129683734" sldId="276"/>
        </pc:sldMkLst>
        <pc:spChg chg="mod">
          <ac:chgData name="Pico, Sandra" userId="cc8376c2-a3b5-4a4f-8a94-916433d842ab" providerId="ADAL" clId="{D9F817D0-BE2D-4D3E-B50F-D44E8283B7B0}" dt="2023-10-22T14:50:57.084" v="4241" actId="20577"/>
          <ac:spMkLst>
            <pc:docMk/>
            <pc:sldMk cId="3129683734" sldId="276"/>
            <ac:spMk id="2" creationId="{67F10986-EEA4-CF58-3290-4BBDC03EE314}"/>
          </ac:spMkLst>
        </pc:spChg>
        <pc:spChg chg="add del mod">
          <ac:chgData name="Pico, Sandra" userId="cc8376c2-a3b5-4a4f-8a94-916433d842ab" providerId="ADAL" clId="{D9F817D0-BE2D-4D3E-B50F-D44E8283B7B0}" dt="2023-10-23T09:31:36.369" v="9347" actId="478"/>
          <ac:spMkLst>
            <pc:docMk/>
            <pc:sldMk cId="3129683734" sldId="276"/>
            <ac:spMk id="7" creationId="{87E5195D-EC6C-21FE-45C6-B551C2C3DB98}"/>
          </ac:spMkLst>
        </pc:spChg>
        <pc:spChg chg="add mod">
          <ac:chgData name="Pico, Sandra" userId="cc8376c2-a3b5-4a4f-8a94-916433d842ab" providerId="ADAL" clId="{D9F817D0-BE2D-4D3E-B50F-D44E8283B7B0}" dt="2023-10-23T13:44:22.934" v="12396" actId="14100"/>
          <ac:spMkLst>
            <pc:docMk/>
            <pc:sldMk cId="3129683734" sldId="276"/>
            <ac:spMk id="8" creationId="{79DADF93-B6A5-E98B-3E13-F38603826CAB}"/>
          </ac:spMkLst>
        </pc:spChg>
      </pc:sldChg>
      <pc:sldChg chg="addSp delSp modSp add mod modNotesTx">
        <pc:chgData name="Pico, Sandra" userId="cc8376c2-a3b5-4a4f-8a94-916433d842ab" providerId="ADAL" clId="{D9F817D0-BE2D-4D3E-B50F-D44E8283B7B0}" dt="2023-10-23T13:42:03.224" v="12395"/>
        <pc:sldMkLst>
          <pc:docMk/>
          <pc:sldMk cId="1079148702" sldId="277"/>
        </pc:sldMkLst>
        <pc:spChg chg="mod">
          <ac:chgData name="Pico, Sandra" userId="cc8376c2-a3b5-4a4f-8a94-916433d842ab" providerId="ADAL" clId="{D9F817D0-BE2D-4D3E-B50F-D44E8283B7B0}" dt="2023-10-13T08:33:16.615" v="2320" actId="20577"/>
          <ac:spMkLst>
            <pc:docMk/>
            <pc:sldMk cId="1079148702" sldId="277"/>
            <ac:spMk id="2" creationId="{67F10986-EEA4-CF58-3290-4BBDC03EE314}"/>
          </ac:spMkLst>
        </pc:spChg>
        <pc:spChg chg="add del mod">
          <ac:chgData name="Pico, Sandra" userId="cc8376c2-a3b5-4a4f-8a94-916433d842ab" providerId="ADAL" clId="{D9F817D0-BE2D-4D3E-B50F-D44E8283B7B0}" dt="2023-10-23T13:41:32.179" v="12390" actId="478"/>
          <ac:spMkLst>
            <pc:docMk/>
            <pc:sldMk cId="1079148702" sldId="277"/>
            <ac:spMk id="7" creationId="{E6003F7E-9E9D-09F3-09C0-D8C0DDE26406}"/>
          </ac:spMkLst>
        </pc:spChg>
        <pc:spChg chg="add del mod">
          <ac:chgData name="Pico, Sandra" userId="cc8376c2-a3b5-4a4f-8a94-916433d842ab" providerId="ADAL" clId="{D9F817D0-BE2D-4D3E-B50F-D44E8283B7B0}" dt="2023-10-23T13:41:32.179" v="12390" actId="478"/>
          <ac:spMkLst>
            <pc:docMk/>
            <pc:sldMk cId="1079148702" sldId="277"/>
            <ac:spMk id="8" creationId="{2C17B15D-F751-D12F-2A3B-CB3A52B5F865}"/>
          </ac:spMkLst>
        </pc:spChg>
        <pc:spChg chg="add del mod">
          <ac:chgData name="Pico, Sandra" userId="cc8376c2-a3b5-4a4f-8a94-916433d842ab" providerId="ADAL" clId="{D9F817D0-BE2D-4D3E-B50F-D44E8283B7B0}" dt="2023-10-22T15:05:36.596" v="5762" actId="478"/>
          <ac:spMkLst>
            <pc:docMk/>
            <pc:sldMk cId="1079148702" sldId="277"/>
            <ac:spMk id="9" creationId="{43A42D3B-23BC-B89E-7ADF-D4389CE5821E}"/>
          </ac:spMkLst>
        </pc:spChg>
        <pc:spChg chg="add mod">
          <ac:chgData name="Pico, Sandra" userId="cc8376c2-a3b5-4a4f-8a94-916433d842ab" providerId="ADAL" clId="{D9F817D0-BE2D-4D3E-B50F-D44E8283B7B0}" dt="2023-10-23T13:29:51.489" v="12388" actId="207"/>
          <ac:spMkLst>
            <pc:docMk/>
            <pc:sldMk cId="1079148702" sldId="277"/>
            <ac:spMk id="10" creationId="{9DA49739-0AF1-6A4A-F4A5-03ABB752C0A4}"/>
          </ac:spMkLst>
        </pc:spChg>
        <pc:spChg chg="add del mod">
          <ac:chgData name="Pico, Sandra" userId="cc8376c2-a3b5-4a4f-8a94-916433d842ab" providerId="ADAL" clId="{D9F817D0-BE2D-4D3E-B50F-D44E8283B7B0}" dt="2023-10-22T15:06:33.409" v="5775" actId="478"/>
          <ac:spMkLst>
            <pc:docMk/>
            <pc:sldMk cId="1079148702" sldId="277"/>
            <ac:spMk id="10" creationId="{B4A23EA2-0756-2F4B-E941-F8290218D008}"/>
          </ac:spMkLst>
        </pc:spChg>
        <pc:spChg chg="add del mod">
          <ac:chgData name="Pico, Sandra" userId="cc8376c2-a3b5-4a4f-8a94-916433d842ab" providerId="ADAL" clId="{D9F817D0-BE2D-4D3E-B50F-D44E8283B7B0}" dt="2023-10-22T15:06:47.510" v="5782" actId="478"/>
          <ac:spMkLst>
            <pc:docMk/>
            <pc:sldMk cId="1079148702" sldId="277"/>
            <ac:spMk id="11" creationId="{5F8A43B2-1D99-7FDF-24A4-9579DBBCD1D2}"/>
          </ac:spMkLst>
        </pc:spChg>
        <pc:spChg chg="add mod">
          <ac:chgData name="Pico, Sandra" userId="cc8376c2-a3b5-4a4f-8a94-916433d842ab" providerId="ADAL" clId="{D9F817D0-BE2D-4D3E-B50F-D44E8283B7B0}" dt="2023-10-23T13:26:15.316" v="12358"/>
          <ac:spMkLst>
            <pc:docMk/>
            <pc:sldMk cId="1079148702" sldId="277"/>
            <ac:spMk id="11" creationId="{E35B1529-05AC-305C-C336-8548A271752D}"/>
          </ac:spMkLst>
        </pc:spChg>
        <pc:spChg chg="add del mod">
          <ac:chgData name="Pico, Sandra" userId="cc8376c2-a3b5-4a4f-8a94-916433d842ab" providerId="ADAL" clId="{D9F817D0-BE2D-4D3E-B50F-D44E8283B7B0}" dt="2023-10-22T15:07:45.325" v="5802" actId="478"/>
          <ac:spMkLst>
            <pc:docMk/>
            <pc:sldMk cId="1079148702" sldId="277"/>
            <ac:spMk id="12" creationId="{321E4614-1393-304B-B901-531B92543BB8}"/>
          </ac:spMkLst>
        </pc:spChg>
        <pc:spChg chg="add mod">
          <ac:chgData name="Pico, Sandra" userId="cc8376c2-a3b5-4a4f-8a94-916433d842ab" providerId="ADAL" clId="{D9F817D0-BE2D-4D3E-B50F-D44E8283B7B0}" dt="2023-10-23T13:26:15.316" v="12358"/>
          <ac:spMkLst>
            <pc:docMk/>
            <pc:sldMk cId="1079148702" sldId="277"/>
            <ac:spMk id="12" creationId="{55871999-AE4A-F8BC-C82B-D65A6134A97B}"/>
          </ac:spMkLst>
        </pc:spChg>
        <pc:spChg chg="add mod">
          <ac:chgData name="Pico, Sandra" userId="cc8376c2-a3b5-4a4f-8a94-916433d842ab" providerId="ADAL" clId="{D9F817D0-BE2D-4D3E-B50F-D44E8283B7B0}" dt="2023-10-23T13:26:15.316" v="12358"/>
          <ac:spMkLst>
            <pc:docMk/>
            <pc:sldMk cId="1079148702" sldId="277"/>
            <ac:spMk id="13" creationId="{460EA5CF-6F09-138C-8F91-0E124948F3A8}"/>
          </ac:spMkLst>
        </pc:spChg>
        <pc:spChg chg="add del mod">
          <ac:chgData name="Pico, Sandra" userId="cc8376c2-a3b5-4a4f-8a94-916433d842ab" providerId="ADAL" clId="{D9F817D0-BE2D-4D3E-B50F-D44E8283B7B0}" dt="2023-10-22T15:07:03.388" v="5790" actId="478"/>
          <ac:spMkLst>
            <pc:docMk/>
            <pc:sldMk cId="1079148702" sldId="277"/>
            <ac:spMk id="13" creationId="{6C7398BD-D25C-DFAE-CC08-6E07A7ADF280}"/>
          </ac:spMkLst>
        </pc:spChg>
        <pc:spChg chg="add del mod">
          <ac:chgData name="Pico, Sandra" userId="cc8376c2-a3b5-4a4f-8a94-916433d842ab" providerId="ADAL" clId="{D9F817D0-BE2D-4D3E-B50F-D44E8283B7B0}" dt="2023-10-22T15:08:00.425" v="5809" actId="478"/>
          <ac:spMkLst>
            <pc:docMk/>
            <pc:sldMk cId="1079148702" sldId="277"/>
            <ac:spMk id="14" creationId="{06A5FF3C-A014-C84E-D462-6E8ADE86AA4D}"/>
          </ac:spMkLst>
        </pc:spChg>
        <pc:spChg chg="add mod">
          <ac:chgData name="Pico, Sandra" userId="cc8376c2-a3b5-4a4f-8a94-916433d842ab" providerId="ADAL" clId="{D9F817D0-BE2D-4D3E-B50F-D44E8283B7B0}" dt="2023-10-23T13:26:15.316" v="12358"/>
          <ac:spMkLst>
            <pc:docMk/>
            <pc:sldMk cId="1079148702" sldId="277"/>
            <ac:spMk id="14" creationId="{F62CFE90-DB64-AEEA-3C7D-806E91043DBE}"/>
          </ac:spMkLst>
        </pc:spChg>
        <pc:spChg chg="add mod">
          <ac:chgData name="Pico, Sandra" userId="cc8376c2-a3b5-4a4f-8a94-916433d842ab" providerId="ADAL" clId="{D9F817D0-BE2D-4D3E-B50F-D44E8283B7B0}" dt="2023-10-23T13:26:15.316" v="12358"/>
          <ac:spMkLst>
            <pc:docMk/>
            <pc:sldMk cId="1079148702" sldId="277"/>
            <ac:spMk id="15" creationId="{15600031-92DC-8BA8-1E57-A3C3D1DA37A3}"/>
          </ac:spMkLst>
        </pc:spChg>
        <pc:spChg chg="add del mod">
          <ac:chgData name="Pico, Sandra" userId="cc8376c2-a3b5-4a4f-8a94-916433d842ab" providerId="ADAL" clId="{D9F817D0-BE2D-4D3E-B50F-D44E8283B7B0}" dt="2023-10-22T15:08:26.859" v="5830" actId="478"/>
          <ac:spMkLst>
            <pc:docMk/>
            <pc:sldMk cId="1079148702" sldId="277"/>
            <ac:spMk id="15" creationId="{CD70752F-1022-8819-9BF7-2125174EFC28}"/>
          </ac:spMkLst>
        </pc:spChg>
        <pc:spChg chg="add del mod">
          <ac:chgData name="Pico, Sandra" userId="cc8376c2-a3b5-4a4f-8a94-916433d842ab" providerId="ADAL" clId="{D9F817D0-BE2D-4D3E-B50F-D44E8283B7B0}" dt="2023-10-23T13:41:32.179" v="12390" actId="478"/>
          <ac:spMkLst>
            <pc:docMk/>
            <pc:sldMk cId="1079148702" sldId="277"/>
            <ac:spMk id="16" creationId="{6B4DB424-2903-E001-A1B2-6DD76463720A}"/>
          </ac:spMkLst>
        </pc:spChg>
        <pc:spChg chg="add del mod">
          <ac:chgData name="Pico, Sandra" userId="cc8376c2-a3b5-4a4f-8a94-916433d842ab" providerId="ADAL" clId="{D9F817D0-BE2D-4D3E-B50F-D44E8283B7B0}" dt="2023-10-23T13:41:32.179" v="12390" actId="478"/>
          <ac:spMkLst>
            <pc:docMk/>
            <pc:sldMk cId="1079148702" sldId="277"/>
            <ac:spMk id="17" creationId="{03A12119-D2BA-065E-DAC8-6E1AC6EACF7C}"/>
          </ac:spMkLst>
        </pc:spChg>
        <pc:spChg chg="add del mod">
          <ac:chgData name="Pico, Sandra" userId="cc8376c2-a3b5-4a4f-8a94-916433d842ab" providerId="ADAL" clId="{D9F817D0-BE2D-4D3E-B50F-D44E8283B7B0}" dt="2023-10-23T13:41:32.179" v="12390" actId="478"/>
          <ac:spMkLst>
            <pc:docMk/>
            <pc:sldMk cId="1079148702" sldId="277"/>
            <ac:spMk id="18" creationId="{43FD5304-468D-1B06-2240-0AF5A92A5155}"/>
          </ac:spMkLst>
        </pc:spChg>
        <pc:spChg chg="add del mod">
          <ac:chgData name="Pico, Sandra" userId="cc8376c2-a3b5-4a4f-8a94-916433d842ab" providerId="ADAL" clId="{D9F817D0-BE2D-4D3E-B50F-D44E8283B7B0}" dt="2023-10-23T13:41:32.179" v="12390" actId="478"/>
          <ac:spMkLst>
            <pc:docMk/>
            <pc:sldMk cId="1079148702" sldId="277"/>
            <ac:spMk id="19" creationId="{810F2B1D-191A-6F36-C040-1F0CF38DCD5D}"/>
          </ac:spMkLst>
        </pc:spChg>
        <pc:spChg chg="add del mod">
          <ac:chgData name="Pico, Sandra" userId="cc8376c2-a3b5-4a4f-8a94-916433d842ab" providerId="ADAL" clId="{D9F817D0-BE2D-4D3E-B50F-D44E8283B7B0}" dt="2023-10-23T13:41:32.179" v="12390" actId="478"/>
          <ac:spMkLst>
            <pc:docMk/>
            <pc:sldMk cId="1079148702" sldId="277"/>
            <ac:spMk id="20" creationId="{7D1608FA-ED61-1C76-6C46-DE4CC48409FA}"/>
          </ac:spMkLst>
        </pc:spChg>
        <pc:spChg chg="add del mod">
          <ac:chgData name="Pico, Sandra" userId="cc8376c2-a3b5-4a4f-8a94-916433d842ab" providerId="ADAL" clId="{D9F817D0-BE2D-4D3E-B50F-D44E8283B7B0}" dt="2023-10-23T13:41:32.179" v="12390" actId="478"/>
          <ac:spMkLst>
            <pc:docMk/>
            <pc:sldMk cId="1079148702" sldId="277"/>
            <ac:spMk id="21" creationId="{DE0B61D4-2EA2-BB46-6058-FE1CF92A2E1F}"/>
          </ac:spMkLst>
        </pc:spChg>
        <pc:spChg chg="add del mod">
          <ac:chgData name="Pico, Sandra" userId="cc8376c2-a3b5-4a4f-8a94-916433d842ab" providerId="ADAL" clId="{D9F817D0-BE2D-4D3E-B50F-D44E8283B7B0}" dt="2023-10-23T13:41:32.179" v="12390" actId="478"/>
          <ac:spMkLst>
            <pc:docMk/>
            <pc:sldMk cId="1079148702" sldId="277"/>
            <ac:spMk id="22" creationId="{1CBD087C-6AB0-E501-E08B-369785F5884C}"/>
          </ac:spMkLst>
        </pc:spChg>
        <pc:spChg chg="add del mod">
          <ac:chgData name="Pico, Sandra" userId="cc8376c2-a3b5-4a4f-8a94-916433d842ab" providerId="ADAL" clId="{D9F817D0-BE2D-4D3E-B50F-D44E8283B7B0}" dt="2023-10-23T13:41:32.179" v="12390" actId="478"/>
          <ac:spMkLst>
            <pc:docMk/>
            <pc:sldMk cId="1079148702" sldId="277"/>
            <ac:spMk id="23" creationId="{DA58C48D-0249-7779-328D-0E7009020D88}"/>
          </ac:spMkLst>
        </pc:spChg>
        <pc:spChg chg="add del mod">
          <ac:chgData name="Pico, Sandra" userId="cc8376c2-a3b5-4a4f-8a94-916433d842ab" providerId="ADAL" clId="{D9F817D0-BE2D-4D3E-B50F-D44E8283B7B0}" dt="2023-10-23T13:41:34.422" v="12391" actId="478"/>
          <ac:spMkLst>
            <pc:docMk/>
            <pc:sldMk cId="1079148702" sldId="277"/>
            <ac:spMk id="24" creationId="{C747651C-0876-4EEB-3A37-0389DE2D3E56}"/>
          </ac:spMkLst>
        </pc:spChg>
        <pc:spChg chg="add del mod">
          <ac:chgData name="Pico, Sandra" userId="cc8376c2-a3b5-4a4f-8a94-916433d842ab" providerId="ADAL" clId="{D9F817D0-BE2D-4D3E-B50F-D44E8283B7B0}" dt="2023-10-23T13:41:32.179" v="12390" actId="478"/>
          <ac:spMkLst>
            <pc:docMk/>
            <pc:sldMk cId="1079148702" sldId="277"/>
            <ac:spMk id="25" creationId="{93D8D820-E2B1-4B08-ECD1-04117941378F}"/>
          </ac:spMkLst>
        </pc:spChg>
        <pc:spChg chg="add del mod">
          <ac:chgData name="Pico, Sandra" userId="cc8376c2-a3b5-4a4f-8a94-916433d842ab" providerId="ADAL" clId="{D9F817D0-BE2D-4D3E-B50F-D44E8283B7B0}" dt="2023-10-23T13:41:34.893" v="12392" actId="478"/>
          <ac:spMkLst>
            <pc:docMk/>
            <pc:sldMk cId="1079148702" sldId="277"/>
            <ac:spMk id="26" creationId="{597AB08C-7B6C-1402-0911-1398F11674DE}"/>
          </ac:spMkLst>
        </pc:spChg>
        <pc:spChg chg="add del mod">
          <ac:chgData name="Pico, Sandra" userId="cc8376c2-a3b5-4a4f-8a94-916433d842ab" providerId="ADAL" clId="{D9F817D0-BE2D-4D3E-B50F-D44E8283B7B0}" dt="2023-10-23T13:41:32.179" v="12390" actId="478"/>
          <ac:spMkLst>
            <pc:docMk/>
            <pc:sldMk cId="1079148702" sldId="277"/>
            <ac:spMk id="27" creationId="{FD317AC3-76B1-784F-862F-81C0F7A5C651}"/>
          </ac:spMkLst>
        </pc:spChg>
        <pc:spChg chg="add del mod">
          <ac:chgData name="Pico, Sandra" userId="cc8376c2-a3b5-4a4f-8a94-916433d842ab" providerId="ADAL" clId="{D9F817D0-BE2D-4D3E-B50F-D44E8283B7B0}" dt="2023-10-23T13:41:32.179" v="12390" actId="478"/>
          <ac:spMkLst>
            <pc:docMk/>
            <pc:sldMk cId="1079148702" sldId="277"/>
            <ac:spMk id="28" creationId="{2FCA6401-765C-26D9-9232-7D319FB6BA99}"/>
          </ac:spMkLst>
        </pc:spChg>
        <pc:spChg chg="add del mod">
          <ac:chgData name="Pico, Sandra" userId="cc8376c2-a3b5-4a4f-8a94-916433d842ab" providerId="ADAL" clId="{D9F817D0-BE2D-4D3E-B50F-D44E8283B7B0}" dt="2023-10-23T13:41:32.179" v="12390" actId="478"/>
          <ac:spMkLst>
            <pc:docMk/>
            <pc:sldMk cId="1079148702" sldId="277"/>
            <ac:spMk id="29" creationId="{EFB8E817-91AE-A63F-ADB9-6D7CDE58BE64}"/>
          </ac:spMkLst>
        </pc:spChg>
        <pc:spChg chg="add del mod">
          <ac:chgData name="Pico, Sandra" userId="cc8376c2-a3b5-4a4f-8a94-916433d842ab" providerId="ADAL" clId="{D9F817D0-BE2D-4D3E-B50F-D44E8283B7B0}" dt="2023-10-23T13:41:32.179" v="12390" actId="478"/>
          <ac:spMkLst>
            <pc:docMk/>
            <pc:sldMk cId="1079148702" sldId="277"/>
            <ac:spMk id="30" creationId="{FD995135-4A1D-88DC-5D10-0D65085C1754}"/>
          </ac:spMkLst>
        </pc:spChg>
        <pc:spChg chg="add del mod">
          <ac:chgData name="Pico, Sandra" userId="cc8376c2-a3b5-4a4f-8a94-916433d842ab" providerId="ADAL" clId="{D9F817D0-BE2D-4D3E-B50F-D44E8283B7B0}" dt="2023-10-23T13:41:32.179" v="12390" actId="478"/>
          <ac:spMkLst>
            <pc:docMk/>
            <pc:sldMk cId="1079148702" sldId="277"/>
            <ac:spMk id="31" creationId="{1EA03F4B-AF3D-6F33-8D26-21B07C94C054}"/>
          </ac:spMkLst>
        </pc:spChg>
        <pc:spChg chg="add del mod">
          <ac:chgData name="Pico, Sandra" userId="cc8376c2-a3b5-4a4f-8a94-916433d842ab" providerId="ADAL" clId="{D9F817D0-BE2D-4D3E-B50F-D44E8283B7B0}" dt="2023-10-23T13:41:32.179" v="12390" actId="478"/>
          <ac:spMkLst>
            <pc:docMk/>
            <pc:sldMk cId="1079148702" sldId="277"/>
            <ac:spMk id="32" creationId="{4B2AAC4F-F2CA-F29F-19B3-0873B508987B}"/>
          </ac:spMkLst>
        </pc:spChg>
        <pc:spChg chg="add del mod">
          <ac:chgData name="Pico, Sandra" userId="cc8376c2-a3b5-4a4f-8a94-916433d842ab" providerId="ADAL" clId="{D9F817D0-BE2D-4D3E-B50F-D44E8283B7B0}" dt="2023-10-23T13:41:32.179" v="12390" actId="478"/>
          <ac:spMkLst>
            <pc:docMk/>
            <pc:sldMk cId="1079148702" sldId="277"/>
            <ac:spMk id="33" creationId="{A3E9F03C-BC22-2220-E67C-47F5054F2EED}"/>
          </ac:spMkLst>
        </pc:spChg>
        <pc:spChg chg="add del mod">
          <ac:chgData name="Pico, Sandra" userId="cc8376c2-a3b5-4a4f-8a94-916433d842ab" providerId="ADAL" clId="{D9F817D0-BE2D-4D3E-B50F-D44E8283B7B0}" dt="2023-10-22T15:09:38.905" v="5852" actId="478"/>
          <ac:spMkLst>
            <pc:docMk/>
            <pc:sldMk cId="1079148702" sldId="277"/>
            <ac:spMk id="34" creationId="{23B17C1D-0588-1F0B-0763-DDD6CC840213}"/>
          </ac:spMkLst>
        </pc:spChg>
        <pc:spChg chg="add mod">
          <ac:chgData name="Pico, Sandra" userId="cc8376c2-a3b5-4a4f-8a94-916433d842ab" providerId="ADAL" clId="{D9F817D0-BE2D-4D3E-B50F-D44E8283B7B0}" dt="2023-10-23T13:26:15.316" v="12358"/>
          <ac:spMkLst>
            <pc:docMk/>
            <pc:sldMk cId="1079148702" sldId="277"/>
            <ac:spMk id="34" creationId="{CFD29FB6-798D-6A49-90D7-762BDAF23645}"/>
          </ac:spMkLst>
        </pc:spChg>
        <pc:spChg chg="add del mod">
          <ac:chgData name="Pico, Sandra" userId="cc8376c2-a3b5-4a4f-8a94-916433d842ab" providerId="ADAL" clId="{D9F817D0-BE2D-4D3E-B50F-D44E8283B7B0}" dt="2023-10-23T13:41:32.179" v="12390" actId="478"/>
          <ac:spMkLst>
            <pc:docMk/>
            <pc:sldMk cId="1079148702" sldId="277"/>
            <ac:spMk id="35" creationId="{D607EBAF-60D8-817D-ED45-CEBCABA291BA}"/>
          </ac:spMkLst>
        </pc:spChg>
        <pc:spChg chg="add del mod">
          <ac:chgData name="Pico, Sandra" userId="cc8376c2-a3b5-4a4f-8a94-916433d842ab" providerId="ADAL" clId="{D9F817D0-BE2D-4D3E-B50F-D44E8283B7B0}" dt="2023-10-23T13:41:32.179" v="12390" actId="478"/>
          <ac:spMkLst>
            <pc:docMk/>
            <pc:sldMk cId="1079148702" sldId="277"/>
            <ac:spMk id="36" creationId="{80A95E66-4C94-BA14-9024-C7D91F926418}"/>
          </ac:spMkLst>
        </pc:spChg>
        <pc:spChg chg="add del mod">
          <ac:chgData name="Pico, Sandra" userId="cc8376c2-a3b5-4a4f-8a94-916433d842ab" providerId="ADAL" clId="{D9F817D0-BE2D-4D3E-B50F-D44E8283B7B0}" dt="2023-10-23T13:41:32.179" v="12390" actId="478"/>
          <ac:spMkLst>
            <pc:docMk/>
            <pc:sldMk cId="1079148702" sldId="277"/>
            <ac:spMk id="37" creationId="{4DD41278-4C57-EC14-85A9-0C71A6FED783}"/>
          </ac:spMkLst>
        </pc:spChg>
        <pc:spChg chg="add del mod">
          <ac:chgData name="Pico, Sandra" userId="cc8376c2-a3b5-4a4f-8a94-916433d842ab" providerId="ADAL" clId="{D9F817D0-BE2D-4D3E-B50F-D44E8283B7B0}" dt="2023-10-23T13:41:32.179" v="12390" actId="478"/>
          <ac:spMkLst>
            <pc:docMk/>
            <pc:sldMk cId="1079148702" sldId="277"/>
            <ac:spMk id="38" creationId="{3C68AA7D-1F4F-36B0-03D5-CE9ACBAEF7CF}"/>
          </ac:spMkLst>
        </pc:spChg>
        <pc:spChg chg="add del mod">
          <ac:chgData name="Pico, Sandra" userId="cc8376c2-a3b5-4a4f-8a94-916433d842ab" providerId="ADAL" clId="{D9F817D0-BE2D-4D3E-B50F-D44E8283B7B0}" dt="2023-10-23T13:41:32.179" v="12390" actId="478"/>
          <ac:spMkLst>
            <pc:docMk/>
            <pc:sldMk cId="1079148702" sldId="277"/>
            <ac:spMk id="39" creationId="{039D6B69-13EE-1A0E-C9C5-22A5E9074E92}"/>
          </ac:spMkLst>
        </pc:spChg>
        <pc:spChg chg="add del mod">
          <ac:chgData name="Pico, Sandra" userId="cc8376c2-a3b5-4a4f-8a94-916433d842ab" providerId="ADAL" clId="{D9F817D0-BE2D-4D3E-B50F-D44E8283B7B0}" dt="2023-10-23T13:41:32.179" v="12390" actId="478"/>
          <ac:spMkLst>
            <pc:docMk/>
            <pc:sldMk cId="1079148702" sldId="277"/>
            <ac:spMk id="40" creationId="{354BFD5B-8CC2-A81C-B169-439B6696087A}"/>
          </ac:spMkLst>
        </pc:spChg>
        <pc:spChg chg="add mod">
          <ac:chgData name="Pico, Sandra" userId="cc8376c2-a3b5-4a4f-8a94-916433d842ab" providerId="ADAL" clId="{D9F817D0-BE2D-4D3E-B50F-D44E8283B7B0}" dt="2023-10-23T13:26:15.316" v="12358"/>
          <ac:spMkLst>
            <pc:docMk/>
            <pc:sldMk cId="1079148702" sldId="277"/>
            <ac:spMk id="41" creationId="{47511338-3CEF-AEEC-5406-C4D7F201BAB2}"/>
          </ac:spMkLst>
        </pc:spChg>
        <pc:spChg chg="add mod">
          <ac:chgData name="Pico, Sandra" userId="cc8376c2-a3b5-4a4f-8a94-916433d842ab" providerId="ADAL" clId="{D9F817D0-BE2D-4D3E-B50F-D44E8283B7B0}" dt="2023-10-23T13:26:15.316" v="12358"/>
          <ac:spMkLst>
            <pc:docMk/>
            <pc:sldMk cId="1079148702" sldId="277"/>
            <ac:spMk id="42" creationId="{2A6C1CCA-DC95-475F-202E-1ED6144DB3AB}"/>
          </ac:spMkLst>
        </pc:spChg>
        <pc:spChg chg="add mod">
          <ac:chgData name="Pico, Sandra" userId="cc8376c2-a3b5-4a4f-8a94-916433d842ab" providerId="ADAL" clId="{D9F817D0-BE2D-4D3E-B50F-D44E8283B7B0}" dt="2023-10-23T13:26:15.316" v="12358"/>
          <ac:spMkLst>
            <pc:docMk/>
            <pc:sldMk cId="1079148702" sldId="277"/>
            <ac:spMk id="43" creationId="{6171B597-EB2E-712F-4AA7-75EF326C8D3D}"/>
          </ac:spMkLst>
        </pc:spChg>
        <pc:spChg chg="add mod">
          <ac:chgData name="Pico, Sandra" userId="cc8376c2-a3b5-4a4f-8a94-916433d842ab" providerId="ADAL" clId="{D9F817D0-BE2D-4D3E-B50F-D44E8283B7B0}" dt="2023-10-23T13:26:15.316" v="12358"/>
          <ac:spMkLst>
            <pc:docMk/>
            <pc:sldMk cId="1079148702" sldId="277"/>
            <ac:spMk id="44" creationId="{F43A646A-092A-8B47-84F8-BF716F93E61D}"/>
          </ac:spMkLst>
        </pc:spChg>
        <pc:spChg chg="add mod">
          <ac:chgData name="Pico, Sandra" userId="cc8376c2-a3b5-4a4f-8a94-916433d842ab" providerId="ADAL" clId="{D9F817D0-BE2D-4D3E-B50F-D44E8283B7B0}" dt="2023-10-23T13:26:15.316" v="12358"/>
          <ac:spMkLst>
            <pc:docMk/>
            <pc:sldMk cId="1079148702" sldId="277"/>
            <ac:spMk id="45" creationId="{2F8BE538-A162-F182-5BC1-DE1AC53125A6}"/>
          </ac:spMkLst>
        </pc:spChg>
        <pc:spChg chg="add del mod">
          <ac:chgData name="Pico, Sandra" userId="cc8376c2-a3b5-4a4f-8a94-916433d842ab" providerId="ADAL" clId="{D9F817D0-BE2D-4D3E-B50F-D44E8283B7B0}" dt="2023-10-23T13:41:50.520" v="12394"/>
          <ac:spMkLst>
            <pc:docMk/>
            <pc:sldMk cId="1079148702" sldId="277"/>
            <ac:spMk id="46" creationId="{9D59C7DD-8F35-EC61-28C5-F391C255C9A6}"/>
          </ac:spMkLst>
        </pc:spChg>
        <pc:spChg chg="add del mod">
          <ac:chgData name="Pico, Sandra" userId="cc8376c2-a3b5-4a4f-8a94-916433d842ab" providerId="ADAL" clId="{D9F817D0-BE2D-4D3E-B50F-D44E8283B7B0}" dt="2023-10-23T13:41:50.520" v="12394"/>
          <ac:spMkLst>
            <pc:docMk/>
            <pc:sldMk cId="1079148702" sldId="277"/>
            <ac:spMk id="47" creationId="{62519924-B2FC-C1F9-E066-7020C4CD733F}"/>
          </ac:spMkLst>
        </pc:spChg>
        <pc:spChg chg="add del mod">
          <ac:chgData name="Pico, Sandra" userId="cc8376c2-a3b5-4a4f-8a94-916433d842ab" providerId="ADAL" clId="{D9F817D0-BE2D-4D3E-B50F-D44E8283B7B0}" dt="2023-10-23T13:41:50.520" v="12394"/>
          <ac:spMkLst>
            <pc:docMk/>
            <pc:sldMk cId="1079148702" sldId="277"/>
            <ac:spMk id="48" creationId="{2C285C1E-F6B1-B396-3A29-14C3AED6F025}"/>
          </ac:spMkLst>
        </pc:spChg>
        <pc:spChg chg="add del mod">
          <ac:chgData name="Pico, Sandra" userId="cc8376c2-a3b5-4a4f-8a94-916433d842ab" providerId="ADAL" clId="{D9F817D0-BE2D-4D3E-B50F-D44E8283B7B0}" dt="2023-10-23T13:41:50.520" v="12394"/>
          <ac:spMkLst>
            <pc:docMk/>
            <pc:sldMk cId="1079148702" sldId="277"/>
            <ac:spMk id="49" creationId="{C035D130-017D-D201-18BC-FD5837BD26E9}"/>
          </ac:spMkLst>
        </pc:spChg>
        <pc:spChg chg="add del mod">
          <ac:chgData name="Pico, Sandra" userId="cc8376c2-a3b5-4a4f-8a94-916433d842ab" providerId="ADAL" clId="{D9F817D0-BE2D-4D3E-B50F-D44E8283B7B0}" dt="2023-10-23T13:41:50.520" v="12394"/>
          <ac:spMkLst>
            <pc:docMk/>
            <pc:sldMk cId="1079148702" sldId="277"/>
            <ac:spMk id="50" creationId="{13E3CDC5-0F2A-78E5-5938-5C237600F18F}"/>
          </ac:spMkLst>
        </pc:spChg>
        <pc:spChg chg="add del mod">
          <ac:chgData name="Pico, Sandra" userId="cc8376c2-a3b5-4a4f-8a94-916433d842ab" providerId="ADAL" clId="{D9F817D0-BE2D-4D3E-B50F-D44E8283B7B0}" dt="2023-10-23T13:41:50.520" v="12394"/>
          <ac:spMkLst>
            <pc:docMk/>
            <pc:sldMk cId="1079148702" sldId="277"/>
            <ac:spMk id="51" creationId="{2490A5EB-6908-F767-B58E-AB0539F9DABC}"/>
          </ac:spMkLst>
        </pc:spChg>
        <pc:spChg chg="add del mod">
          <ac:chgData name="Pico, Sandra" userId="cc8376c2-a3b5-4a4f-8a94-916433d842ab" providerId="ADAL" clId="{D9F817D0-BE2D-4D3E-B50F-D44E8283B7B0}" dt="2023-10-23T13:41:50.520" v="12394"/>
          <ac:spMkLst>
            <pc:docMk/>
            <pc:sldMk cId="1079148702" sldId="277"/>
            <ac:spMk id="52" creationId="{8D925ACD-BAFB-6A1F-7497-EF75A5800887}"/>
          </ac:spMkLst>
        </pc:spChg>
        <pc:spChg chg="add del mod">
          <ac:chgData name="Pico, Sandra" userId="cc8376c2-a3b5-4a4f-8a94-916433d842ab" providerId="ADAL" clId="{D9F817D0-BE2D-4D3E-B50F-D44E8283B7B0}" dt="2023-10-23T13:41:50.520" v="12394"/>
          <ac:spMkLst>
            <pc:docMk/>
            <pc:sldMk cId="1079148702" sldId="277"/>
            <ac:spMk id="53" creationId="{2B083F8B-67AC-4BE4-9E51-9175B35E3027}"/>
          </ac:spMkLst>
        </pc:spChg>
        <pc:spChg chg="add del mod">
          <ac:chgData name="Pico, Sandra" userId="cc8376c2-a3b5-4a4f-8a94-916433d842ab" providerId="ADAL" clId="{D9F817D0-BE2D-4D3E-B50F-D44E8283B7B0}" dt="2023-10-23T13:41:50.520" v="12394"/>
          <ac:spMkLst>
            <pc:docMk/>
            <pc:sldMk cId="1079148702" sldId="277"/>
            <ac:spMk id="54" creationId="{90AB0E14-71AA-9E49-2EB3-FCE1C43FAF8C}"/>
          </ac:spMkLst>
        </pc:spChg>
        <pc:spChg chg="add del mod">
          <ac:chgData name="Pico, Sandra" userId="cc8376c2-a3b5-4a4f-8a94-916433d842ab" providerId="ADAL" clId="{D9F817D0-BE2D-4D3E-B50F-D44E8283B7B0}" dt="2023-10-23T13:41:50.520" v="12394"/>
          <ac:spMkLst>
            <pc:docMk/>
            <pc:sldMk cId="1079148702" sldId="277"/>
            <ac:spMk id="55" creationId="{A72BA841-3D08-61C1-8C50-0048331494FD}"/>
          </ac:spMkLst>
        </pc:spChg>
        <pc:spChg chg="add del mod">
          <ac:chgData name="Pico, Sandra" userId="cc8376c2-a3b5-4a4f-8a94-916433d842ab" providerId="ADAL" clId="{D9F817D0-BE2D-4D3E-B50F-D44E8283B7B0}" dt="2023-10-23T13:41:50.520" v="12394"/>
          <ac:spMkLst>
            <pc:docMk/>
            <pc:sldMk cId="1079148702" sldId="277"/>
            <ac:spMk id="56" creationId="{B55C3A07-E622-FF59-B851-AB76927E4E13}"/>
          </ac:spMkLst>
        </pc:spChg>
        <pc:spChg chg="add del mod">
          <ac:chgData name="Pico, Sandra" userId="cc8376c2-a3b5-4a4f-8a94-916433d842ab" providerId="ADAL" clId="{D9F817D0-BE2D-4D3E-B50F-D44E8283B7B0}" dt="2023-10-23T13:41:50.520" v="12394"/>
          <ac:spMkLst>
            <pc:docMk/>
            <pc:sldMk cId="1079148702" sldId="277"/>
            <ac:spMk id="57" creationId="{FC5F21D6-DF29-0AB7-5006-76C2BA156E00}"/>
          </ac:spMkLst>
        </pc:spChg>
        <pc:spChg chg="add del mod">
          <ac:chgData name="Pico, Sandra" userId="cc8376c2-a3b5-4a4f-8a94-916433d842ab" providerId="ADAL" clId="{D9F817D0-BE2D-4D3E-B50F-D44E8283B7B0}" dt="2023-10-23T13:41:50.520" v="12394"/>
          <ac:spMkLst>
            <pc:docMk/>
            <pc:sldMk cId="1079148702" sldId="277"/>
            <ac:spMk id="58" creationId="{7DD8D482-47D0-364F-0864-F3174DEB3B6F}"/>
          </ac:spMkLst>
        </pc:spChg>
        <pc:spChg chg="add del mod">
          <ac:chgData name="Pico, Sandra" userId="cc8376c2-a3b5-4a4f-8a94-916433d842ab" providerId="ADAL" clId="{D9F817D0-BE2D-4D3E-B50F-D44E8283B7B0}" dt="2023-10-23T13:41:50.520" v="12394"/>
          <ac:spMkLst>
            <pc:docMk/>
            <pc:sldMk cId="1079148702" sldId="277"/>
            <ac:spMk id="59" creationId="{81E3B2D1-B541-DF0D-FEE9-8FACD189A811}"/>
          </ac:spMkLst>
        </pc:spChg>
        <pc:spChg chg="add del mod">
          <ac:chgData name="Pico, Sandra" userId="cc8376c2-a3b5-4a4f-8a94-916433d842ab" providerId="ADAL" clId="{D9F817D0-BE2D-4D3E-B50F-D44E8283B7B0}" dt="2023-10-23T13:41:50.520" v="12394"/>
          <ac:spMkLst>
            <pc:docMk/>
            <pc:sldMk cId="1079148702" sldId="277"/>
            <ac:spMk id="60" creationId="{95B6C04C-23A8-3F37-DC62-509EEB9FD47B}"/>
          </ac:spMkLst>
        </pc:spChg>
        <pc:spChg chg="add del mod">
          <ac:chgData name="Pico, Sandra" userId="cc8376c2-a3b5-4a4f-8a94-916433d842ab" providerId="ADAL" clId="{D9F817D0-BE2D-4D3E-B50F-D44E8283B7B0}" dt="2023-10-23T13:41:50.520" v="12394"/>
          <ac:spMkLst>
            <pc:docMk/>
            <pc:sldMk cId="1079148702" sldId="277"/>
            <ac:spMk id="61" creationId="{1B31F69E-9DFC-F190-4FF8-1CF0598A9DFC}"/>
          </ac:spMkLst>
        </pc:spChg>
        <pc:spChg chg="add del mod">
          <ac:chgData name="Pico, Sandra" userId="cc8376c2-a3b5-4a4f-8a94-916433d842ab" providerId="ADAL" clId="{D9F817D0-BE2D-4D3E-B50F-D44E8283B7B0}" dt="2023-10-23T13:41:50.520" v="12394"/>
          <ac:spMkLst>
            <pc:docMk/>
            <pc:sldMk cId="1079148702" sldId="277"/>
            <ac:spMk id="62" creationId="{F6466CE4-9746-E911-7EA7-74B39A303B45}"/>
          </ac:spMkLst>
        </pc:spChg>
        <pc:spChg chg="add del mod">
          <ac:chgData name="Pico, Sandra" userId="cc8376c2-a3b5-4a4f-8a94-916433d842ab" providerId="ADAL" clId="{D9F817D0-BE2D-4D3E-B50F-D44E8283B7B0}" dt="2023-10-23T13:41:50.520" v="12394"/>
          <ac:spMkLst>
            <pc:docMk/>
            <pc:sldMk cId="1079148702" sldId="277"/>
            <ac:spMk id="63" creationId="{9F412BCB-EF6A-68EB-FF76-890AF4FB06D4}"/>
          </ac:spMkLst>
        </pc:spChg>
        <pc:spChg chg="add del mod">
          <ac:chgData name="Pico, Sandra" userId="cc8376c2-a3b5-4a4f-8a94-916433d842ab" providerId="ADAL" clId="{D9F817D0-BE2D-4D3E-B50F-D44E8283B7B0}" dt="2023-10-23T13:41:50.520" v="12394"/>
          <ac:spMkLst>
            <pc:docMk/>
            <pc:sldMk cId="1079148702" sldId="277"/>
            <ac:spMk id="64" creationId="{D6699FE6-288A-D3A1-9F3A-81C4A4D887EC}"/>
          </ac:spMkLst>
        </pc:spChg>
        <pc:spChg chg="add del mod">
          <ac:chgData name="Pico, Sandra" userId="cc8376c2-a3b5-4a4f-8a94-916433d842ab" providerId="ADAL" clId="{D9F817D0-BE2D-4D3E-B50F-D44E8283B7B0}" dt="2023-10-23T13:41:50.520" v="12394"/>
          <ac:spMkLst>
            <pc:docMk/>
            <pc:sldMk cId="1079148702" sldId="277"/>
            <ac:spMk id="65" creationId="{02CCBE82-0D82-B68D-044D-6B6D930B3FF5}"/>
          </ac:spMkLst>
        </pc:spChg>
        <pc:spChg chg="add mod">
          <ac:chgData name="Pico, Sandra" userId="cc8376c2-a3b5-4a4f-8a94-916433d842ab" providerId="ADAL" clId="{D9F817D0-BE2D-4D3E-B50F-D44E8283B7B0}" dt="2023-10-23T13:42:03.224" v="12395"/>
          <ac:spMkLst>
            <pc:docMk/>
            <pc:sldMk cId="1079148702" sldId="277"/>
            <ac:spMk id="66" creationId="{E73CC7DC-7D10-BE7D-680F-EF52F5C9C928}"/>
          </ac:spMkLst>
        </pc:spChg>
        <pc:spChg chg="add mod">
          <ac:chgData name="Pico, Sandra" userId="cc8376c2-a3b5-4a4f-8a94-916433d842ab" providerId="ADAL" clId="{D9F817D0-BE2D-4D3E-B50F-D44E8283B7B0}" dt="2023-10-23T13:42:03.224" v="12395"/>
          <ac:spMkLst>
            <pc:docMk/>
            <pc:sldMk cId="1079148702" sldId="277"/>
            <ac:spMk id="67" creationId="{C06FC436-855E-FC9E-22AB-5F3D954A4AFB}"/>
          </ac:spMkLst>
        </pc:spChg>
        <pc:spChg chg="add mod">
          <ac:chgData name="Pico, Sandra" userId="cc8376c2-a3b5-4a4f-8a94-916433d842ab" providerId="ADAL" clId="{D9F817D0-BE2D-4D3E-B50F-D44E8283B7B0}" dt="2023-10-23T13:42:03.224" v="12395"/>
          <ac:spMkLst>
            <pc:docMk/>
            <pc:sldMk cId="1079148702" sldId="277"/>
            <ac:spMk id="68" creationId="{BB1453CA-D70F-B4CD-36C1-1822F430D7DC}"/>
          </ac:spMkLst>
        </pc:spChg>
        <pc:spChg chg="add mod">
          <ac:chgData name="Pico, Sandra" userId="cc8376c2-a3b5-4a4f-8a94-916433d842ab" providerId="ADAL" clId="{D9F817D0-BE2D-4D3E-B50F-D44E8283B7B0}" dt="2023-10-23T13:42:03.224" v="12395"/>
          <ac:spMkLst>
            <pc:docMk/>
            <pc:sldMk cId="1079148702" sldId="277"/>
            <ac:spMk id="69" creationId="{14D96DCD-F42D-E4E6-538B-4B63FA9BA3D6}"/>
          </ac:spMkLst>
        </pc:spChg>
        <pc:spChg chg="add mod">
          <ac:chgData name="Pico, Sandra" userId="cc8376c2-a3b5-4a4f-8a94-916433d842ab" providerId="ADAL" clId="{D9F817D0-BE2D-4D3E-B50F-D44E8283B7B0}" dt="2023-10-23T13:42:03.224" v="12395"/>
          <ac:spMkLst>
            <pc:docMk/>
            <pc:sldMk cId="1079148702" sldId="277"/>
            <ac:spMk id="70" creationId="{97EDE3B1-7560-017E-060B-B32B6D1A0E3B}"/>
          </ac:spMkLst>
        </pc:spChg>
        <pc:spChg chg="add mod">
          <ac:chgData name="Pico, Sandra" userId="cc8376c2-a3b5-4a4f-8a94-916433d842ab" providerId="ADAL" clId="{D9F817D0-BE2D-4D3E-B50F-D44E8283B7B0}" dt="2023-10-23T13:42:03.224" v="12395"/>
          <ac:spMkLst>
            <pc:docMk/>
            <pc:sldMk cId="1079148702" sldId="277"/>
            <ac:spMk id="71" creationId="{0C6A9BE9-90D2-BA1B-3BE1-E11A36A70E8F}"/>
          </ac:spMkLst>
        </pc:spChg>
        <pc:spChg chg="add mod">
          <ac:chgData name="Pico, Sandra" userId="cc8376c2-a3b5-4a4f-8a94-916433d842ab" providerId="ADAL" clId="{D9F817D0-BE2D-4D3E-B50F-D44E8283B7B0}" dt="2023-10-23T13:42:03.224" v="12395"/>
          <ac:spMkLst>
            <pc:docMk/>
            <pc:sldMk cId="1079148702" sldId="277"/>
            <ac:spMk id="72" creationId="{6C023F1C-24DE-0364-F8F1-CB3CB8FF3F24}"/>
          </ac:spMkLst>
        </pc:spChg>
        <pc:spChg chg="add mod">
          <ac:chgData name="Pico, Sandra" userId="cc8376c2-a3b5-4a4f-8a94-916433d842ab" providerId="ADAL" clId="{D9F817D0-BE2D-4D3E-B50F-D44E8283B7B0}" dt="2023-10-23T13:42:03.224" v="12395"/>
          <ac:spMkLst>
            <pc:docMk/>
            <pc:sldMk cId="1079148702" sldId="277"/>
            <ac:spMk id="73" creationId="{42B35903-86FF-F292-5780-63FA27059F52}"/>
          </ac:spMkLst>
        </pc:spChg>
        <pc:spChg chg="add mod">
          <ac:chgData name="Pico, Sandra" userId="cc8376c2-a3b5-4a4f-8a94-916433d842ab" providerId="ADAL" clId="{D9F817D0-BE2D-4D3E-B50F-D44E8283B7B0}" dt="2023-10-23T13:42:03.224" v="12395"/>
          <ac:spMkLst>
            <pc:docMk/>
            <pc:sldMk cId="1079148702" sldId="277"/>
            <ac:spMk id="74" creationId="{7E95EB55-7BC3-4C5F-3628-9982790F7721}"/>
          </ac:spMkLst>
        </pc:spChg>
        <pc:spChg chg="add mod">
          <ac:chgData name="Pico, Sandra" userId="cc8376c2-a3b5-4a4f-8a94-916433d842ab" providerId="ADAL" clId="{D9F817D0-BE2D-4D3E-B50F-D44E8283B7B0}" dt="2023-10-23T13:42:03.224" v="12395"/>
          <ac:spMkLst>
            <pc:docMk/>
            <pc:sldMk cId="1079148702" sldId="277"/>
            <ac:spMk id="75" creationId="{56F64A97-457A-EDD2-A37F-E1CC5A9F92F2}"/>
          </ac:spMkLst>
        </pc:spChg>
        <pc:spChg chg="add mod">
          <ac:chgData name="Pico, Sandra" userId="cc8376c2-a3b5-4a4f-8a94-916433d842ab" providerId="ADAL" clId="{D9F817D0-BE2D-4D3E-B50F-D44E8283B7B0}" dt="2023-10-23T13:42:03.224" v="12395"/>
          <ac:spMkLst>
            <pc:docMk/>
            <pc:sldMk cId="1079148702" sldId="277"/>
            <ac:spMk id="76" creationId="{4A069AA9-BE42-B9BE-D275-C7283796C453}"/>
          </ac:spMkLst>
        </pc:spChg>
        <pc:spChg chg="add mod">
          <ac:chgData name="Pico, Sandra" userId="cc8376c2-a3b5-4a4f-8a94-916433d842ab" providerId="ADAL" clId="{D9F817D0-BE2D-4D3E-B50F-D44E8283B7B0}" dt="2023-10-23T13:42:03.224" v="12395"/>
          <ac:spMkLst>
            <pc:docMk/>
            <pc:sldMk cId="1079148702" sldId="277"/>
            <ac:spMk id="77" creationId="{37C42B7D-13C6-D783-B587-37A2604725B0}"/>
          </ac:spMkLst>
        </pc:spChg>
        <pc:spChg chg="add mod">
          <ac:chgData name="Pico, Sandra" userId="cc8376c2-a3b5-4a4f-8a94-916433d842ab" providerId="ADAL" clId="{D9F817D0-BE2D-4D3E-B50F-D44E8283B7B0}" dt="2023-10-23T13:42:03.224" v="12395"/>
          <ac:spMkLst>
            <pc:docMk/>
            <pc:sldMk cId="1079148702" sldId="277"/>
            <ac:spMk id="78" creationId="{A865752F-DFB7-F873-A906-71A28FD08B9E}"/>
          </ac:spMkLst>
        </pc:spChg>
        <pc:spChg chg="add mod">
          <ac:chgData name="Pico, Sandra" userId="cc8376c2-a3b5-4a4f-8a94-916433d842ab" providerId="ADAL" clId="{D9F817D0-BE2D-4D3E-B50F-D44E8283B7B0}" dt="2023-10-23T13:42:03.224" v="12395"/>
          <ac:spMkLst>
            <pc:docMk/>
            <pc:sldMk cId="1079148702" sldId="277"/>
            <ac:spMk id="79" creationId="{6D25FAFB-DDB5-5FF8-121F-EFFAAC9F6FED}"/>
          </ac:spMkLst>
        </pc:spChg>
        <pc:spChg chg="add mod">
          <ac:chgData name="Pico, Sandra" userId="cc8376c2-a3b5-4a4f-8a94-916433d842ab" providerId="ADAL" clId="{D9F817D0-BE2D-4D3E-B50F-D44E8283B7B0}" dt="2023-10-23T13:42:03.224" v="12395"/>
          <ac:spMkLst>
            <pc:docMk/>
            <pc:sldMk cId="1079148702" sldId="277"/>
            <ac:spMk id="80" creationId="{AE4CEA1D-53A6-AF1E-34D4-D4A47C2E800F}"/>
          </ac:spMkLst>
        </pc:spChg>
        <pc:spChg chg="add mod">
          <ac:chgData name="Pico, Sandra" userId="cc8376c2-a3b5-4a4f-8a94-916433d842ab" providerId="ADAL" clId="{D9F817D0-BE2D-4D3E-B50F-D44E8283B7B0}" dt="2023-10-23T13:42:03.224" v="12395"/>
          <ac:spMkLst>
            <pc:docMk/>
            <pc:sldMk cId="1079148702" sldId="277"/>
            <ac:spMk id="81" creationId="{DD8BB4D2-359F-AFCC-E64A-2B1C66E92B85}"/>
          </ac:spMkLst>
        </pc:spChg>
        <pc:spChg chg="add mod">
          <ac:chgData name="Pico, Sandra" userId="cc8376c2-a3b5-4a4f-8a94-916433d842ab" providerId="ADAL" clId="{D9F817D0-BE2D-4D3E-B50F-D44E8283B7B0}" dt="2023-10-23T13:42:03.224" v="12395"/>
          <ac:spMkLst>
            <pc:docMk/>
            <pc:sldMk cId="1079148702" sldId="277"/>
            <ac:spMk id="82" creationId="{5152F97D-F127-B6D9-3E2D-AE2009AFF940}"/>
          </ac:spMkLst>
        </pc:spChg>
        <pc:spChg chg="add mod">
          <ac:chgData name="Pico, Sandra" userId="cc8376c2-a3b5-4a4f-8a94-916433d842ab" providerId="ADAL" clId="{D9F817D0-BE2D-4D3E-B50F-D44E8283B7B0}" dt="2023-10-23T13:42:03.224" v="12395"/>
          <ac:spMkLst>
            <pc:docMk/>
            <pc:sldMk cId="1079148702" sldId="277"/>
            <ac:spMk id="83" creationId="{A94B08E3-04BC-1D6C-6374-785CB7781702}"/>
          </ac:spMkLst>
        </pc:spChg>
        <pc:spChg chg="add mod">
          <ac:chgData name="Pico, Sandra" userId="cc8376c2-a3b5-4a4f-8a94-916433d842ab" providerId="ADAL" clId="{D9F817D0-BE2D-4D3E-B50F-D44E8283B7B0}" dt="2023-10-23T13:42:03.224" v="12395"/>
          <ac:spMkLst>
            <pc:docMk/>
            <pc:sldMk cId="1079148702" sldId="277"/>
            <ac:spMk id="84" creationId="{BA097AD7-D5D1-9A57-B12E-1EC9219F7C85}"/>
          </ac:spMkLst>
        </pc:spChg>
        <pc:spChg chg="add mod">
          <ac:chgData name="Pico, Sandra" userId="cc8376c2-a3b5-4a4f-8a94-916433d842ab" providerId="ADAL" clId="{D9F817D0-BE2D-4D3E-B50F-D44E8283B7B0}" dt="2023-10-23T13:42:03.224" v="12395"/>
          <ac:spMkLst>
            <pc:docMk/>
            <pc:sldMk cId="1079148702" sldId="277"/>
            <ac:spMk id="85" creationId="{287D368E-8F3D-13EE-89A2-FCE6EA30A61E}"/>
          </ac:spMkLst>
        </pc:spChg>
        <pc:spChg chg="add mod">
          <ac:chgData name="Pico, Sandra" userId="cc8376c2-a3b5-4a4f-8a94-916433d842ab" providerId="ADAL" clId="{D9F817D0-BE2D-4D3E-B50F-D44E8283B7B0}" dt="2023-10-23T13:42:03.224" v="12395"/>
          <ac:spMkLst>
            <pc:docMk/>
            <pc:sldMk cId="1079148702" sldId="277"/>
            <ac:spMk id="86" creationId="{7253C6F7-72F2-9E39-D2D7-E3971A56D67F}"/>
          </ac:spMkLst>
        </pc:spChg>
        <pc:spChg chg="add mod">
          <ac:chgData name="Pico, Sandra" userId="cc8376c2-a3b5-4a4f-8a94-916433d842ab" providerId="ADAL" clId="{D9F817D0-BE2D-4D3E-B50F-D44E8283B7B0}" dt="2023-10-23T13:42:03.224" v="12395"/>
          <ac:spMkLst>
            <pc:docMk/>
            <pc:sldMk cId="1079148702" sldId="277"/>
            <ac:spMk id="87" creationId="{B59BD5BA-8496-B38A-9A6B-D2E636C87E2F}"/>
          </ac:spMkLst>
        </pc:spChg>
        <pc:spChg chg="add mod">
          <ac:chgData name="Pico, Sandra" userId="cc8376c2-a3b5-4a4f-8a94-916433d842ab" providerId="ADAL" clId="{D9F817D0-BE2D-4D3E-B50F-D44E8283B7B0}" dt="2023-10-23T13:42:03.224" v="12395"/>
          <ac:spMkLst>
            <pc:docMk/>
            <pc:sldMk cId="1079148702" sldId="277"/>
            <ac:spMk id="88" creationId="{E22A0FCC-B1D5-5971-A553-9962A3B594E4}"/>
          </ac:spMkLst>
        </pc:spChg>
        <pc:spChg chg="add mod">
          <ac:chgData name="Pico, Sandra" userId="cc8376c2-a3b5-4a4f-8a94-916433d842ab" providerId="ADAL" clId="{D9F817D0-BE2D-4D3E-B50F-D44E8283B7B0}" dt="2023-10-23T13:42:03.224" v="12395"/>
          <ac:spMkLst>
            <pc:docMk/>
            <pc:sldMk cId="1079148702" sldId="277"/>
            <ac:spMk id="89" creationId="{84616F79-EB6F-277C-757D-785A4978115B}"/>
          </ac:spMkLst>
        </pc:spChg>
        <pc:spChg chg="add mod">
          <ac:chgData name="Pico, Sandra" userId="cc8376c2-a3b5-4a4f-8a94-916433d842ab" providerId="ADAL" clId="{D9F817D0-BE2D-4D3E-B50F-D44E8283B7B0}" dt="2023-10-23T13:42:03.224" v="12395"/>
          <ac:spMkLst>
            <pc:docMk/>
            <pc:sldMk cId="1079148702" sldId="277"/>
            <ac:spMk id="90" creationId="{80377F50-8288-A2C5-3C86-F5ECE971F24E}"/>
          </ac:spMkLst>
        </pc:spChg>
        <pc:spChg chg="add mod">
          <ac:chgData name="Pico, Sandra" userId="cc8376c2-a3b5-4a4f-8a94-916433d842ab" providerId="ADAL" clId="{D9F817D0-BE2D-4D3E-B50F-D44E8283B7B0}" dt="2023-10-23T13:42:03.224" v="12395"/>
          <ac:spMkLst>
            <pc:docMk/>
            <pc:sldMk cId="1079148702" sldId="277"/>
            <ac:spMk id="91" creationId="{C7D9FBCB-4A7A-BC9F-01F4-EE5536CCFD68}"/>
          </ac:spMkLst>
        </pc:spChg>
        <pc:picChg chg="add del mod">
          <ac:chgData name="Pico, Sandra" userId="cc8376c2-a3b5-4a4f-8a94-916433d842ab" providerId="ADAL" clId="{D9F817D0-BE2D-4D3E-B50F-D44E8283B7B0}" dt="2023-10-22T15:06:54.925" v="5786" actId="478"/>
          <ac:picMkLst>
            <pc:docMk/>
            <pc:sldMk cId="1079148702" sldId="277"/>
            <ac:picMk id="1026" creationId="{32292F65-0125-0FFC-1ABE-93D5DD99A544}"/>
          </ac:picMkLst>
        </pc:picChg>
      </pc:sldChg>
      <pc:sldChg chg="addSp modSp add del mod modNotesTx">
        <pc:chgData name="Pico, Sandra" userId="cc8376c2-a3b5-4a4f-8a94-916433d842ab" providerId="ADAL" clId="{D9F817D0-BE2D-4D3E-B50F-D44E8283B7B0}" dt="2023-10-22T16:17:10.642" v="6564" actId="47"/>
        <pc:sldMkLst>
          <pc:docMk/>
          <pc:sldMk cId="1434539386" sldId="278"/>
        </pc:sldMkLst>
        <pc:spChg chg="mod">
          <ac:chgData name="Pico, Sandra" userId="cc8376c2-a3b5-4a4f-8a94-916433d842ab" providerId="ADAL" clId="{D9F817D0-BE2D-4D3E-B50F-D44E8283B7B0}" dt="2023-10-13T08:33:54.404" v="2435" actId="20577"/>
          <ac:spMkLst>
            <pc:docMk/>
            <pc:sldMk cId="1434539386" sldId="278"/>
            <ac:spMk id="2" creationId="{67F10986-EEA4-CF58-3290-4BBDC03EE314}"/>
          </ac:spMkLst>
        </pc:spChg>
        <pc:spChg chg="add mod">
          <ac:chgData name="Pico, Sandra" userId="cc8376c2-a3b5-4a4f-8a94-916433d842ab" providerId="ADAL" clId="{D9F817D0-BE2D-4D3E-B50F-D44E8283B7B0}" dt="2023-10-22T16:16:04.733" v="6468"/>
          <ac:spMkLst>
            <pc:docMk/>
            <pc:sldMk cId="1434539386" sldId="278"/>
            <ac:spMk id="7" creationId="{B84F6BFD-3E33-30DA-F454-15B8204C0B54}"/>
          </ac:spMkLst>
        </pc:spChg>
      </pc:sldChg>
      <pc:sldChg chg="addSp modSp add mod modNotesTx">
        <pc:chgData name="Pico, Sandra" userId="cc8376c2-a3b5-4a4f-8a94-916433d842ab" providerId="ADAL" clId="{D9F817D0-BE2D-4D3E-B50F-D44E8283B7B0}" dt="2023-10-23T09:30:41.562" v="9346" actId="1076"/>
        <pc:sldMkLst>
          <pc:docMk/>
          <pc:sldMk cId="1180671569" sldId="279"/>
        </pc:sldMkLst>
        <pc:spChg chg="mod">
          <ac:chgData name="Pico, Sandra" userId="cc8376c2-a3b5-4a4f-8a94-916433d842ab" providerId="ADAL" clId="{D9F817D0-BE2D-4D3E-B50F-D44E8283B7B0}" dt="2023-10-22T14:49:57.803" v="4139" actId="20577"/>
          <ac:spMkLst>
            <pc:docMk/>
            <pc:sldMk cId="1180671569" sldId="279"/>
            <ac:spMk id="2" creationId="{67F10986-EEA4-CF58-3290-4BBDC03EE314}"/>
          </ac:spMkLst>
        </pc:spChg>
        <pc:spChg chg="add mod">
          <ac:chgData name="Pico, Sandra" userId="cc8376c2-a3b5-4a4f-8a94-916433d842ab" providerId="ADAL" clId="{D9F817D0-BE2D-4D3E-B50F-D44E8283B7B0}" dt="2023-10-23T09:30:41.562" v="9346" actId="1076"/>
          <ac:spMkLst>
            <pc:docMk/>
            <pc:sldMk cId="1180671569" sldId="279"/>
            <ac:spMk id="7" creationId="{C9ACC429-531A-8593-5327-80A9A5E10B97}"/>
          </ac:spMkLst>
        </pc:spChg>
      </pc:sldChg>
      <pc:sldChg chg="new del">
        <pc:chgData name="Pico, Sandra" userId="cc8376c2-a3b5-4a4f-8a94-916433d842ab" providerId="ADAL" clId="{D9F817D0-BE2D-4D3E-B50F-D44E8283B7B0}" dt="2023-10-13T08:52:30.274" v="2515" actId="47"/>
        <pc:sldMkLst>
          <pc:docMk/>
          <pc:sldMk cId="1952317941" sldId="279"/>
        </pc:sldMkLst>
      </pc:sldChg>
      <pc:sldChg chg="addSp delSp modSp add mod modNotesTx">
        <pc:chgData name="Pico, Sandra" userId="cc8376c2-a3b5-4a4f-8a94-916433d842ab" providerId="ADAL" clId="{D9F817D0-BE2D-4D3E-B50F-D44E8283B7B0}" dt="2023-10-23T13:29:54.947" v="12389" actId="207"/>
        <pc:sldMkLst>
          <pc:docMk/>
          <pc:sldMk cId="4106693434" sldId="280"/>
        </pc:sldMkLst>
        <pc:spChg chg="mod">
          <ac:chgData name="Pico, Sandra" userId="cc8376c2-a3b5-4a4f-8a94-916433d842ab" providerId="ADAL" clId="{D9F817D0-BE2D-4D3E-B50F-D44E8283B7B0}" dt="2023-10-23T13:28:42.183" v="12385" actId="1076"/>
          <ac:spMkLst>
            <pc:docMk/>
            <pc:sldMk cId="4106693434" sldId="280"/>
            <ac:spMk id="7" creationId="{E6003F7E-9E9D-09F3-09C0-D8C0DDE26406}"/>
          </ac:spMkLst>
        </pc:spChg>
        <pc:spChg chg="mod">
          <ac:chgData name="Pico, Sandra" userId="cc8376c2-a3b5-4a4f-8a94-916433d842ab" providerId="ADAL" clId="{D9F817D0-BE2D-4D3E-B50F-D44E8283B7B0}" dt="2023-10-23T13:28:42.183" v="12385" actId="1076"/>
          <ac:spMkLst>
            <pc:docMk/>
            <pc:sldMk cId="4106693434" sldId="280"/>
            <ac:spMk id="8" creationId="{2C17B15D-F751-D12F-2A3B-CB3A52B5F865}"/>
          </ac:spMkLst>
        </pc:spChg>
        <pc:spChg chg="add del mod">
          <ac:chgData name="Pico, Sandra" userId="cc8376c2-a3b5-4a4f-8a94-916433d842ab" providerId="ADAL" clId="{D9F817D0-BE2D-4D3E-B50F-D44E8283B7B0}" dt="2023-10-23T13:27:19.268" v="12362"/>
          <ac:spMkLst>
            <pc:docMk/>
            <pc:sldMk cId="4106693434" sldId="280"/>
            <ac:spMk id="9" creationId="{626AA86C-5F74-0C61-236F-04345B01A013}"/>
          </ac:spMkLst>
        </pc:spChg>
        <pc:spChg chg="add del mod">
          <ac:chgData name="Pico, Sandra" userId="cc8376c2-a3b5-4a4f-8a94-916433d842ab" providerId="ADAL" clId="{D9F817D0-BE2D-4D3E-B50F-D44E8283B7B0}" dt="2023-10-23T13:27:19.268" v="12362"/>
          <ac:spMkLst>
            <pc:docMk/>
            <pc:sldMk cId="4106693434" sldId="280"/>
            <ac:spMk id="10" creationId="{BA69D116-885A-96FB-A100-1D6F4558717B}"/>
          </ac:spMkLst>
        </pc:spChg>
        <pc:spChg chg="add del mod">
          <ac:chgData name="Pico, Sandra" userId="cc8376c2-a3b5-4a4f-8a94-916433d842ab" providerId="ADAL" clId="{D9F817D0-BE2D-4D3E-B50F-D44E8283B7B0}" dt="2023-10-23T13:27:19.268" v="12362"/>
          <ac:spMkLst>
            <pc:docMk/>
            <pc:sldMk cId="4106693434" sldId="280"/>
            <ac:spMk id="11" creationId="{97A5A4FA-1C27-8B94-DF8C-5739A8AE0FEB}"/>
          </ac:spMkLst>
        </pc:spChg>
        <pc:spChg chg="add del mod">
          <ac:chgData name="Pico, Sandra" userId="cc8376c2-a3b5-4a4f-8a94-916433d842ab" providerId="ADAL" clId="{D9F817D0-BE2D-4D3E-B50F-D44E8283B7B0}" dt="2023-10-23T13:27:19.268" v="12362"/>
          <ac:spMkLst>
            <pc:docMk/>
            <pc:sldMk cId="4106693434" sldId="280"/>
            <ac:spMk id="12" creationId="{CEE00B89-28C9-8D49-D17F-58A128ED20E0}"/>
          </ac:spMkLst>
        </pc:spChg>
        <pc:spChg chg="add mod">
          <ac:chgData name="Pico, Sandra" userId="cc8376c2-a3b5-4a4f-8a94-916433d842ab" providerId="ADAL" clId="{D9F817D0-BE2D-4D3E-B50F-D44E8283B7B0}" dt="2023-10-23T13:28:42.183" v="12385" actId="1076"/>
          <ac:spMkLst>
            <pc:docMk/>
            <pc:sldMk cId="4106693434" sldId="280"/>
            <ac:spMk id="13" creationId="{080A1F65-E555-D2AC-B4A5-544A7BBBCF66}"/>
          </ac:spMkLst>
        </pc:spChg>
        <pc:spChg chg="add mod">
          <ac:chgData name="Pico, Sandra" userId="cc8376c2-a3b5-4a4f-8a94-916433d842ab" providerId="ADAL" clId="{D9F817D0-BE2D-4D3E-B50F-D44E8283B7B0}" dt="2023-10-23T13:28:42.183" v="12385" actId="1076"/>
          <ac:spMkLst>
            <pc:docMk/>
            <pc:sldMk cId="4106693434" sldId="280"/>
            <ac:spMk id="14" creationId="{5C0CFA47-9CEF-8C91-0514-7DCAD193F8A0}"/>
          </ac:spMkLst>
        </pc:spChg>
        <pc:spChg chg="add mod">
          <ac:chgData name="Pico, Sandra" userId="cc8376c2-a3b5-4a4f-8a94-916433d842ab" providerId="ADAL" clId="{D9F817D0-BE2D-4D3E-B50F-D44E8283B7B0}" dt="2023-10-23T13:28:42.183" v="12385" actId="1076"/>
          <ac:spMkLst>
            <pc:docMk/>
            <pc:sldMk cId="4106693434" sldId="280"/>
            <ac:spMk id="15" creationId="{A5D81F80-2FE3-4C67-11AF-B05F13CD7140}"/>
          </ac:spMkLst>
        </pc:spChg>
        <pc:spChg chg="mod">
          <ac:chgData name="Pico, Sandra" userId="cc8376c2-a3b5-4a4f-8a94-916433d842ab" providerId="ADAL" clId="{D9F817D0-BE2D-4D3E-B50F-D44E8283B7B0}" dt="2023-10-23T13:28:42.183" v="12385" actId="1076"/>
          <ac:spMkLst>
            <pc:docMk/>
            <pc:sldMk cId="4106693434" sldId="280"/>
            <ac:spMk id="16" creationId="{6B4DB424-2903-E001-A1B2-6DD76463720A}"/>
          </ac:spMkLst>
        </pc:spChg>
        <pc:spChg chg="mod">
          <ac:chgData name="Pico, Sandra" userId="cc8376c2-a3b5-4a4f-8a94-916433d842ab" providerId="ADAL" clId="{D9F817D0-BE2D-4D3E-B50F-D44E8283B7B0}" dt="2023-10-23T13:28:42.183" v="12385" actId="1076"/>
          <ac:spMkLst>
            <pc:docMk/>
            <pc:sldMk cId="4106693434" sldId="280"/>
            <ac:spMk id="17" creationId="{03A12119-D2BA-065E-DAC8-6E1AC6EACF7C}"/>
          </ac:spMkLst>
        </pc:spChg>
        <pc:spChg chg="mod">
          <ac:chgData name="Pico, Sandra" userId="cc8376c2-a3b5-4a4f-8a94-916433d842ab" providerId="ADAL" clId="{D9F817D0-BE2D-4D3E-B50F-D44E8283B7B0}" dt="2023-10-23T13:28:42.183" v="12385" actId="1076"/>
          <ac:spMkLst>
            <pc:docMk/>
            <pc:sldMk cId="4106693434" sldId="280"/>
            <ac:spMk id="18" creationId="{43FD5304-468D-1B06-2240-0AF5A92A5155}"/>
          </ac:spMkLst>
        </pc:spChg>
        <pc:spChg chg="mod">
          <ac:chgData name="Pico, Sandra" userId="cc8376c2-a3b5-4a4f-8a94-916433d842ab" providerId="ADAL" clId="{D9F817D0-BE2D-4D3E-B50F-D44E8283B7B0}" dt="2023-10-23T13:28:42.183" v="12385" actId="1076"/>
          <ac:spMkLst>
            <pc:docMk/>
            <pc:sldMk cId="4106693434" sldId="280"/>
            <ac:spMk id="19" creationId="{810F2B1D-191A-6F36-C040-1F0CF38DCD5D}"/>
          </ac:spMkLst>
        </pc:spChg>
        <pc:spChg chg="mod">
          <ac:chgData name="Pico, Sandra" userId="cc8376c2-a3b5-4a4f-8a94-916433d842ab" providerId="ADAL" clId="{D9F817D0-BE2D-4D3E-B50F-D44E8283B7B0}" dt="2023-10-23T13:28:42.183" v="12385" actId="1076"/>
          <ac:spMkLst>
            <pc:docMk/>
            <pc:sldMk cId="4106693434" sldId="280"/>
            <ac:spMk id="20" creationId="{7D1608FA-ED61-1C76-6C46-DE4CC48409FA}"/>
          </ac:spMkLst>
        </pc:spChg>
        <pc:spChg chg="mod">
          <ac:chgData name="Pico, Sandra" userId="cc8376c2-a3b5-4a4f-8a94-916433d842ab" providerId="ADAL" clId="{D9F817D0-BE2D-4D3E-B50F-D44E8283B7B0}" dt="2023-10-23T13:28:42.183" v="12385" actId="1076"/>
          <ac:spMkLst>
            <pc:docMk/>
            <pc:sldMk cId="4106693434" sldId="280"/>
            <ac:spMk id="21" creationId="{DE0B61D4-2EA2-BB46-6058-FE1CF92A2E1F}"/>
          </ac:spMkLst>
        </pc:spChg>
        <pc:spChg chg="mod">
          <ac:chgData name="Pico, Sandra" userId="cc8376c2-a3b5-4a4f-8a94-916433d842ab" providerId="ADAL" clId="{D9F817D0-BE2D-4D3E-B50F-D44E8283B7B0}" dt="2023-10-23T13:28:42.183" v="12385" actId="1076"/>
          <ac:spMkLst>
            <pc:docMk/>
            <pc:sldMk cId="4106693434" sldId="280"/>
            <ac:spMk id="22" creationId="{1CBD087C-6AB0-E501-E08B-369785F5884C}"/>
          </ac:spMkLst>
        </pc:spChg>
        <pc:spChg chg="mod">
          <ac:chgData name="Pico, Sandra" userId="cc8376c2-a3b5-4a4f-8a94-916433d842ab" providerId="ADAL" clId="{D9F817D0-BE2D-4D3E-B50F-D44E8283B7B0}" dt="2023-10-23T13:28:42.183" v="12385" actId="1076"/>
          <ac:spMkLst>
            <pc:docMk/>
            <pc:sldMk cId="4106693434" sldId="280"/>
            <ac:spMk id="23" creationId="{DA58C48D-0249-7779-328D-0E7009020D88}"/>
          </ac:spMkLst>
        </pc:spChg>
        <pc:spChg chg="mod">
          <ac:chgData name="Pico, Sandra" userId="cc8376c2-a3b5-4a4f-8a94-916433d842ab" providerId="ADAL" clId="{D9F817D0-BE2D-4D3E-B50F-D44E8283B7B0}" dt="2023-10-23T13:28:42.183" v="12385" actId="1076"/>
          <ac:spMkLst>
            <pc:docMk/>
            <pc:sldMk cId="4106693434" sldId="280"/>
            <ac:spMk id="24" creationId="{C747651C-0876-4EEB-3A37-0389DE2D3E56}"/>
          </ac:spMkLst>
        </pc:spChg>
        <pc:spChg chg="mod">
          <ac:chgData name="Pico, Sandra" userId="cc8376c2-a3b5-4a4f-8a94-916433d842ab" providerId="ADAL" clId="{D9F817D0-BE2D-4D3E-B50F-D44E8283B7B0}" dt="2023-10-23T13:28:42.183" v="12385" actId="1076"/>
          <ac:spMkLst>
            <pc:docMk/>
            <pc:sldMk cId="4106693434" sldId="280"/>
            <ac:spMk id="25" creationId="{93D8D820-E2B1-4B08-ECD1-04117941378F}"/>
          </ac:spMkLst>
        </pc:spChg>
        <pc:spChg chg="mod">
          <ac:chgData name="Pico, Sandra" userId="cc8376c2-a3b5-4a4f-8a94-916433d842ab" providerId="ADAL" clId="{D9F817D0-BE2D-4D3E-B50F-D44E8283B7B0}" dt="2023-10-23T13:28:42.183" v="12385" actId="1076"/>
          <ac:spMkLst>
            <pc:docMk/>
            <pc:sldMk cId="4106693434" sldId="280"/>
            <ac:spMk id="26" creationId="{597AB08C-7B6C-1402-0911-1398F11674DE}"/>
          </ac:spMkLst>
        </pc:spChg>
        <pc:spChg chg="mod">
          <ac:chgData name="Pico, Sandra" userId="cc8376c2-a3b5-4a4f-8a94-916433d842ab" providerId="ADAL" clId="{D9F817D0-BE2D-4D3E-B50F-D44E8283B7B0}" dt="2023-10-23T13:28:42.183" v="12385" actId="1076"/>
          <ac:spMkLst>
            <pc:docMk/>
            <pc:sldMk cId="4106693434" sldId="280"/>
            <ac:spMk id="27" creationId="{FD317AC3-76B1-784F-862F-81C0F7A5C651}"/>
          </ac:spMkLst>
        </pc:spChg>
        <pc:spChg chg="mod">
          <ac:chgData name="Pico, Sandra" userId="cc8376c2-a3b5-4a4f-8a94-916433d842ab" providerId="ADAL" clId="{D9F817D0-BE2D-4D3E-B50F-D44E8283B7B0}" dt="2023-10-23T13:28:42.183" v="12385" actId="1076"/>
          <ac:spMkLst>
            <pc:docMk/>
            <pc:sldMk cId="4106693434" sldId="280"/>
            <ac:spMk id="28" creationId="{2FCA6401-765C-26D9-9232-7D319FB6BA99}"/>
          </ac:spMkLst>
        </pc:spChg>
        <pc:spChg chg="mod">
          <ac:chgData name="Pico, Sandra" userId="cc8376c2-a3b5-4a4f-8a94-916433d842ab" providerId="ADAL" clId="{D9F817D0-BE2D-4D3E-B50F-D44E8283B7B0}" dt="2023-10-23T13:28:42.183" v="12385" actId="1076"/>
          <ac:spMkLst>
            <pc:docMk/>
            <pc:sldMk cId="4106693434" sldId="280"/>
            <ac:spMk id="29" creationId="{EFB8E817-91AE-A63F-ADB9-6D7CDE58BE64}"/>
          </ac:spMkLst>
        </pc:spChg>
        <pc:spChg chg="mod">
          <ac:chgData name="Pico, Sandra" userId="cc8376c2-a3b5-4a4f-8a94-916433d842ab" providerId="ADAL" clId="{D9F817D0-BE2D-4D3E-B50F-D44E8283B7B0}" dt="2023-10-23T13:28:42.183" v="12385" actId="1076"/>
          <ac:spMkLst>
            <pc:docMk/>
            <pc:sldMk cId="4106693434" sldId="280"/>
            <ac:spMk id="30" creationId="{FD995135-4A1D-88DC-5D10-0D65085C1754}"/>
          </ac:spMkLst>
        </pc:spChg>
        <pc:spChg chg="mod">
          <ac:chgData name="Pico, Sandra" userId="cc8376c2-a3b5-4a4f-8a94-916433d842ab" providerId="ADAL" clId="{D9F817D0-BE2D-4D3E-B50F-D44E8283B7B0}" dt="2023-10-23T13:28:42.183" v="12385" actId="1076"/>
          <ac:spMkLst>
            <pc:docMk/>
            <pc:sldMk cId="4106693434" sldId="280"/>
            <ac:spMk id="31" creationId="{1EA03F4B-AF3D-6F33-8D26-21B07C94C054}"/>
          </ac:spMkLst>
        </pc:spChg>
        <pc:spChg chg="mod">
          <ac:chgData name="Pico, Sandra" userId="cc8376c2-a3b5-4a4f-8a94-916433d842ab" providerId="ADAL" clId="{D9F817D0-BE2D-4D3E-B50F-D44E8283B7B0}" dt="2023-10-23T13:28:42.183" v="12385" actId="1076"/>
          <ac:spMkLst>
            <pc:docMk/>
            <pc:sldMk cId="4106693434" sldId="280"/>
            <ac:spMk id="32" creationId="{4B2AAC4F-F2CA-F29F-19B3-0873B508987B}"/>
          </ac:spMkLst>
        </pc:spChg>
        <pc:spChg chg="mod">
          <ac:chgData name="Pico, Sandra" userId="cc8376c2-a3b5-4a4f-8a94-916433d842ab" providerId="ADAL" clId="{D9F817D0-BE2D-4D3E-B50F-D44E8283B7B0}" dt="2023-10-23T13:28:42.183" v="12385" actId="1076"/>
          <ac:spMkLst>
            <pc:docMk/>
            <pc:sldMk cId="4106693434" sldId="280"/>
            <ac:spMk id="33" creationId="{A3E9F03C-BC22-2220-E67C-47F5054F2EED}"/>
          </ac:spMkLst>
        </pc:spChg>
        <pc:spChg chg="add mod">
          <ac:chgData name="Pico, Sandra" userId="cc8376c2-a3b5-4a4f-8a94-916433d842ab" providerId="ADAL" clId="{D9F817D0-BE2D-4D3E-B50F-D44E8283B7B0}" dt="2023-10-23T13:28:42.183" v="12385" actId="1076"/>
          <ac:spMkLst>
            <pc:docMk/>
            <pc:sldMk cId="4106693434" sldId="280"/>
            <ac:spMk id="34" creationId="{437E021B-2FFC-A816-799C-2F33527ED787}"/>
          </ac:spMkLst>
        </pc:spChg>
        <pc:spChg chg="mod">
          <ac:chgData name="Pico, Sandra" userId="cc8376c2-a3b5-4a4f-8a94-916433d842ab" providerId="ADAL" clId="{D9F817D0-BE2D-4D3E-B50F-D44E8283B7B0}" dt="2023-10-23T13:28:42.183" v="12385" actId="1076"/>
          <ac:spMkLst>
            <pc:docMk/>
            <pc:sldMk cId="4106693434" sldId="280"/>
            <ac:spMk id="35" creationId="{D607EBAF-60D8-817D-ED45-CEBCABA291BA}"/>
          </ac:spMkLst>
        </pc:spChg>
        <pc:spChg chg="mod">
          <ac:chgData name="Pico, Sandra" userId="cc8376c2-a3b5-4a4f-8a94-916433d842ab" providerId="ADAL" clId="{D9F817D0-BE2D-4D3E-B50F-D44E8283B7B0}" dt="2023-10-23T13:28:42.183" v="12385" actId="1076"/>
          <ac:spMkLst>
            <pc:docMk/>
            <pc:sldMk cId="4106693434" sldId="280"/>
            <ac:spMk id="36" creationId="{80A95E66-4C94-BA14-9024-C7D91F926418}"/>
          </ac:spMkLst>
        </pc:spChg>
        <pc:spChg chg="mod">
          <ac:chgData name="Pico, Sandra" userId="cc8376c2-a3b5-4a4f-8a94-916433d842ab" providerId="ADAL" clId="{D9F817D0-BE2D-4D3E-B50F-D44E8283B7B0}" dt="2023-10-23T13:28:42.183" v="12385" actId="1076"/>
          <ac:spMkLst>
            <pc:docMk/>
            <pc:sldMk cId="4106693434" sldId="280"/>
            <ac:spMk id="37" creationId="{4DD41278-4C57-EC14-85A9-0C71A6FED783}"/>
          </ac:spMkLst>
        </pc:spChg>
        <pc:spChg chg="mod">
          <ac:chgData name="Pico, Sandra" userId="cc8376c2-a3b5-4a4f-8a94-916433d842ab" providerId="ADAL" clId="{D9F817D0-BE2D-4D3E-B50F-D44E8283B7B0}" dt="2023-10-23T13:28:42.183" v="12385" actId="1076"/>
          <ac:spMkLst>
            <pc:docMk/>
            <pc:sldMk cId="4106693434" sldId="280"/>
            <ac:spMk id="38" creationId="{3C68AA7D-1F4F-36B0-03D5-CE9ACBAEF7CF}"/>
          </ac:spMkLst>
        </pc:spChg>
        <pc:spChg chg="mod">
          <ac:chgData name="Pico, Sandra" userId="cc8376c2-a3b5-4a4f-8a94-916433d842ab" providerId="ADAL" clId="{D9F817D0-BE2D-4D3E-B50F-D44E8283B7B0}" dt="2023-10-23T13:28:42.183" v="12385" actId="1076"/>
          <ac:spMkLst>
            <pc:docMk/>
            <pc:sldMk cId="4106693434" sldId="280"/>
            <ac:spMk id="39" creationId="{039D6B69-13EE-1A0E-C9C5-22A5E9074E92}"/>
          </ac:spMkLst>
        </pc:spChg>
        <pc:spChg chg="mod">
          <ac:chgData name="Pico, Sandra" userId="cc8376c2-a3b5-4a4f-8a94-916433d842ab" providerId="ADAL" clId="{D9F817D0-BE2D-4D3E-B50F-D44E8283B7B0}" dt="2023-10-23T13:28:42.183" v="12385" actId="1076"/>
          <ac:spMkLst>
            <pc:docMk/>
            <pc:sldMk cId="4106693434" sldId="280"/>
            <ac:spMk id="40" creationId="{354BFD5B-8CC2-A81C-B169-439B6696087A}"/>
          </ac:spMkLst>
        </pc:spChg>
        <pc:spChg chg="add mod">
          <ac:chgData name="Pico, Sandra" userId="cc8376c2-a3b5-4a4f-8a94-916433d842ab" providerId="ADAL" clId="{D9F817D0-BE2D-4D3E-B50F-D44E8283B7B0}" dt="2023-10-23T13:28:42.183" v="12385" actId="1076"/>
          <ac:spMkLst>
            <pc:docMk/>
            <pc:sldMk cId="4106693434" sldId="280"/>
            <ac:spMk id="41" creationId="{D7DF6A2C-3779-1238-B448-322E067AA5C1}"/>
          </ac:spMkLst>
        </pc:spChg>
        <pc:spChg chg="add mod">
          <ac:chgData name="Pico, Sandra" userId="cc8376c2-a3b5-4a4f-8a94-916433d842ab" providerId="ADAL" clId="{D9F817D0-BE2D-4D3E-B50F-D44E8283B7B0}" dt="2023-10-23T13:28:42.183" v="12385" actId="1076"/>
          <ac:spMkLst>
            <pc:docMk/>
            <pc:sldMk cId="4106693434" sldId="280"/>
            <ac:spMk id="42" creationId="{BE74B29D-0D35-D298-5DA2-6A02B2D4C03F}"/>
          </ac:spMkLst>
        </pc:spChg>
        <pc:spChg chg="add mod">
          <ac:chgData name="Pico, Sandra" userId="cc8376c2-a3b5-4a4f-8a94-916433d842ab" providerId="ADAL" clId="{D9F817D0-BE2D-4D3E-B50F-D44E8283B7B0}" dt="2023-10-23T13:28:42.183" v="12385" actId="1076"/>
          <ac:spMkLst>
            <pc:docMk/>
            <pc:sldMk cId="4106693434" sldId="280"/>
            <ac:spMk id="43" creationId="{91B715E4-E975-0A2B-79B2-5BEBE48C320B}"/>
          </ac:spMkLst>
        </pc:spChg>
        <pc:spChg chg="add mod">
          <ac:chgData name="Pico, Sandra" userId="cc8376c2-a3b5-4a4f-8a94-916433d842ab" providerId="ADAL" clId="{D9F817D0-BE2D-4D3E-B50F-D44E8283B7B0}" dt="2023-10-23T13:28:42.183" v="12385" actId="1076"/>
          <ac:spMkLst>
            <pc:docMk/>
            <pc:sldMk cId="4106693434" sldId="280"/>
            <ac:spMk id="44" creationId="{AF5CB888-10B1-CED3-A856-8D24C81610F1}"/>
          </ac:spMkLst>
        </pc:spChg>
        <pc:spChg chg="add mod">
          <ac:chgData name="Pico, Sandra" userId="cc8376c2-a3b5-4a4f-8a94-916433d842ab" providerId="ADAL" clId="{D9F817D0-BE2D-4D3E-B50F-D44E8283B7B0}" dt="2023-10-23T13:28:42.183" v="12385" actId="1076"/>
          <ac:spMkLst>
            <pc:docMk/>
            <pc:sldMk cId="4106693434" sldId="280"/>
            <ac:spMk id="45" creationId="{21EDA01C-56B5-CEC6-35C2-7DD36885BDBC}"/>
          </ac:spMkLst>
        </pc:spChg>
        <pc:spChg chg="add mod">
          <ac:chgData name="Pico, Sandra" userId="cc8376c2-a3b5-4a4f-8a94-916433d842ab" providerId="ADAL" clId="{D9F817D0-BE2D-4D3E-B50F-D44E8283B7B0}" dt="2023-10-23T13:28:42.183" v="12385" actId="1076"/>
          <ac:spMkLst>
            <pc:docMk/>
            <pc:sldMk cId="4106693434" sldId="280"/>
            <ac:spMk id="46" creationId="{3D09DE7E-7B99-D605-F0FB-BF1FCAD16FA3}"/>
          </ac:spMkLst>
        </pc:spChg>
        <pc:spChg chg="add del mod">
          <ac:chgData name="Pico, Sandra" userId="cc8376c2-a3b5-4a4f-8a94-916433d842ab" providerId="ADAL" clId="{D9F817D0-BE2D-4D3E-B50F-D44E8283B7B0}" dt="2023-10-23T13:27:19.268" v="12362"/>
          <ac:spMkLst>
            <pc:docMk/>
            <pc:sldMk cId="4106693434" sldId="280"/>
            <ac:spMk id="47" creationId="{2B3A0D32-D280-965E-3448-0A9F6DDA9528}"/>
          </ac:spMkLst>
        </pc:spChg>
        <pc:spChg chg="add del mod">
          <ac:chgData name="Pico, Sandra" userId="cc8376c2-a3b5-4a4f-8a94-916433d842ab" providerId="ADAL" clId="{D9F817D0-BE2D-4D3E-B50F-D44E8283B7B0}" dt="2023-10-23T13:27:19.268" v="12362"/>
          <ac:spMkLst>
            <pc:docMk/>
            <pc:sldMk cId="4106693434" sldId="280"/>
            <ac:spMk id="48" creationId="{0632337A-03F5-5791-9161-05DA9037D1E7}"/>
          </ac:spMkLst>
        </pc:spChg>
        <pc:spChg chg="add del mod">
          <ac:chgData name="Pico, Sandra" userId="cc8376c2-a3b5-4a4f-8a94-916433d842ab" providerId="ADAL" clId="{D9F817D0-BE2D-4D3E-B50F-D44E8283B7B0}" dt="2023-10-23T13:27:19.268" v="12362"/>
          <ac:spMkLst>
            <pc:docMk/>
            <pc:sldMk cId="4106693434" sldId="280"/>
            <ac:spMk id="49" creationId="{FF6291E3-D904-896E-2942-13B4F799C5C4}"/>
          </ac:spMkLst>
        </pc:spChg>
        <pc:spChg chg="add del mod">
          <ac:chgData name="Pico, Sandra" userId="cc8376c2-a3b5-4a4f-8a94-916433d842ab" providerId="ADAL" clId="{D9F817D0-BE2D-4D3E-B50F-D44E8283B7B0}" dt="2023-10-23T13:27:19.268" v="12362"/>
          <ac:spMkLst>
            <pc:docMk/>
            <pc:sldMk cId="4106693434" sldId="280"/>
            <ac:spMk id="50" creationId="{B5681BF7-4C8E-F481-E240-BD62B9F881A3}"/>
          </ac:spMkLst>
        </pc:spChg>
        <pc:spChg chg="add del mod">
          <ac:chgData name="Pico, Sandra" userId="cc8376c2-a3b5-4a4f-8a94-916433d842ab" providerId="ADAL" clId="{D9F817D0-BE2D-4D3E-B50F-D44E8283B7B0}" dt="2023-10-23T13:27:19.268" v="12362"/>
          <ac:spMkLst>
            <pc:docMk/>
            <pc:sldMk cId="4106693434" sldId="280"/>
            <ac:spMk id="51" creationId="{D3C5939A-4D88-70EC-127C-B0B958894EF5}"/>
          </ac:spMkLst>
        </pc:spChg>
        <pc:spChg chg="add del mod">
          <ac:chgData name="Pico, Sandra" userId="cc8376c2-a3b5-4a4f-8a94-916433d842ab" providerId="ADAL" clId="{D9F817D0-BE2D-4D3E-B50F-D44E8283B7B0}" dt="2023-10-23T13:27:19.268" v="12362"/>
          <ac:spMkLst>
            <pc:docMk/>
            <pc:sldMk cId="4106693434" sldId="280"/>
            <ac:spMk id="52" creationId="{64861612-F387-3B5F-6F8A-FD87C1D9EBD2}"/>
          </ac:spMkLst>
        </pc:spChg>
        <pc:spChg chg="add del mod">
          <ac:chgData name="Pico, Sandra" userId="cc8376c2-a3b5-4a4f-8a94-916433d842ab" providerId="ADAL" clId="{D9F817D0-BE2D-4D3E-B50F-D44E8283B7B0}" dt="2023-10-23T13:27:19.268" v="12362"/>
          <ac:spMkLst>
            <pc:docMk/>
            <pc:sldMk cId="4106693434" sldId="280"/>
            <ac:spMk id="53" creationId="{1F7F370B-6326-0711-D2B5-15AE0D081A30}"/>
          </ac:spMkLst>
        </pc:spChg>
        <pc:spChg chg="add del mod">
          <ac:chgData name="Pico, Sandra" userId="cc8376c2-a3b5-4a4f-8a94-916433d842ab" providerId="ADAL" clId="{D9F817D0-BE2D-4D3E-B50F-D44E8283B7B0}" dt="2023-10-23T13:27:19.268" v="12362"/>
          <ac:spMkLst>
            <pc:docMk/>
            <pc:sldMk cId="4106693434" sldId="280"/>
            <ac:spMk id="54" creationId="{444642C5-DAC2-734E-BEEA-DC97410C765F}"/>
          </ac:spMkLst>
        </pc:spChg>
        <pc:spChg chg="add mod">
          <ac:chgData name="Pico, Sandra" userId="cc8376c2-a3b5-4a4f-8a94-916433d842ab" providerId="ADAL" clId="{D9F817D0-BE2D-4D3E-B50F-D44E8283B7B0}" dt="2023-10-23T13:29:54.947" v="12389" actId="207"/>
          <ac:spMkLst>
            <pc:docMk/>
            <pc:sldMk cId="4106693434" sldId="280"/>
            <ac:spMk id="55" creationId="{43174C45-C746-06F0-0320-F281B54CE643}"/>
          </ac:spMkLst>
        </pc:spChg>
        <pc:spChg chg="add mod">
          <ac:chgData name="Pico, Sandra" userId="cc8376c2-a3b5-4a4f-8a94-916433d842ab" providerId="ADAL" clId="{D9F817D0-BE2D-4D3E-B50F-D44E8283B7B0}" dt="2023-10-23T13:28:55.062" v="12386"/>
          <ac:spMkLst>
            <pc:docMk/>
            <pc:sldMk cId="4106693434" sldId="280"/>
            <ac:spMk id="56" creationId="{EB55FB5D-E1F6-4022-3FBD-C65128C622E5}"/>
          </ac:spMkLst>
        </pc:spChg>
        <pc:spChg chg="add mod">
          <ac:chgData name="Pico, Sandra" userId="cc8376c2-a3b5-4a4f-8a94-916433d842ab" providerId="ADAL" clId="{D9F817D0-BE2D-4D3E-B50F-D44E8283B7B0}" dt="2023-10-23T13:28:55.062" v="12386"/>
          <ac:spMkLst>
            <pc:docMk/>
            <pc:sldMk cId="4106693434" sldId="280"/>
            <ac:spMk id="57" creationId="{6D926522-4E77-5FB3-5CD8-BEE568A12BF1}"/>
          </ac:spMkLst>
        </pc:spChg>
        <pc:spChg chg="add mod">
          <ac:chgData name="Pico, Sandra" userId="cc8376c2-a3b5-4a4f-8a94-916433d842ab" providerId="ADAL" clId="{D9F817D0-BE2D-4D3E-B50F-D44E8283B7B0}" dt="2023-10-23T13:28:55.062" v="12386"/>
          <ac:spMkLst>
            <pc:docMk/>
            <pc:sldMk cId="4106693434" sldId="280"/>
            <ac:spMk id="58" creationId="{9A01FF3B-C037-CEBE-F2B2-A5B9C485D52B}"/>
          </ac:spMkLst>
        </pc:spChg>
        <pc:spChg chg="add mod">
          <ac:chgData name="Pico, Sandra" userId="cc8376c2-a3b5-4a4f-8a94-916433d842ab" providerId="ADAL" clId="{D9F817D0-BE2D-4D3E-B50F-D44E8283B7B0}" dt="2023-10-23T13:28:55.062" v="12386"/>
          <ac:spMkLst>
            <pc:docMk/>
            <pc:sldMk cId="4106693434" sldId="280"/>
            <ac:spMk id="59" creationId="{53766718-7441-15F1-36FC-4293ADC725FA}"/>
          </ac:spMkLst>
        </pc:spChg>
        <pc:spChg chg="add mod">
          <ac:chgData name="Pico, Sandra" userId="cc8376c2-a3b5-4a4f-8a94-916433d842ab" providerId="ADAL" clId="{D9F817D0-BE2D-4D3E-B50F-D44E8283B7B0}" dt="2023-10-23T13:28:55.062" v="12386"/>
          <ac:spMkLst>
            <pc:docMk/>
            <pc:sldMk cId="4106693434" sldId="280"/>
            <ac:spMk id="60" creationId="{C045E914-F1D4-814B-86EE-D36349E624AD}"/>
          </ac:spMkLst>
        </pc:spChg>
        <pc:spChg chg="add mod">
          <ac:chgData name="Pico, Sandra" userId="cc8376c2-a3b5-4a4f-8a94-916433d842ab" providerId="ADAL" clId="{D9F817D0-BE2D-4D3E-B50F-D44E8283B7B0}" dt="2023-10-23T13:28:55.062" v="12386"/>
          <ac:spMkLst>
            <pc:docMk/>
            <pc:sldMk cId="4106693434" sldId="280"/>
            <ac:spMk id="61" creationId="{CBD0F3D0-9563-1BC6-F4D3-5D4C29361491}"/>
          </ac:spMkLst>
        </pc:spChg>
        <pc:spChg chg="add mod">
          <ac:chgData name="Pico, Sandra" userId="cc8376c2-a3b5-4a4f-8a94-916433d842ab" providerId="ADAL" clId="{D9F817D0-BE2D-4D3E-B50F-D44E8283B7B0}" dt="2023-10-23T13:28:55.062" v="12386"/>
          <ac:spMkLst>
            <pc:docMk/>
            <pc:sldMk cId="4106693434" sldId="280"/>
            <ac:spMk id="62" creationId="{9C658811-3254-F8DB-345A-9E0E842E5BD5}"/>
          </ac:spMkLst>
        </pc:spChg>
        <pc:spChg chg="add mod">
          <ac:chgData name="Pico, Sandra" userId="cc8376c2-a3b5-4a4f-8a94-916433d842ab" providerId="ADAL" clId="{D9F817D0-BE2D-4D3E-B50F-D44E8283B7B0}" dt="2023-10-23T13:28:55.062" v="12386"/>
          <ac:spMkLst>
            <pc:docMk/>
            <pc:sldMk cId="4106693434" sldId="280"/>
            <ac:spMk id="63" creationId="{86F418A2-8CF0-F1F3-8502-0B5CFEB500B9}"/>
          </ac:spMkLst>
        </pc:spChg>
        <pc:spChg chg="add mod">
          <ac:chgData name="Pico, Sandra" userId="cc8376c2-a3b5-4a4f-8a94-916433d842ab" providerId="ADAL" clId="{D9F817D0-BE2D-4D3E-B50F-D44E8283B7B0}" dt="2023-10-23T13:28:55.062" v="12386"/>
          <ac:spMkLst>
            <pc:docMk/>
            <pc:sldMk cId="4106693434" sldId="280"/>
            <ac:spMk id="64" creationId="{6A5F4697-4031-6504-BE62-916A7F8EC16F}"/>
          </ac:spMkLst>
        </pc:spChg>
        <pc:spChg chg="add mod">
          <ac:chgData name="Pico, Sandra" userId="cc8376c2-a3b5-4a4f-8a94-916433d842ab" providerId="ADAL" clId="{D9F817D0-BE2D-4D3E-B50F-D44E8283B7B0}" dt="2023-10-23T13:28:55.062" v="12386"/>
          <ac:spMkLst>
            <pc:docMk/>
            <pc:sldMk cId="4106693434" sldId="280"/>
            <ac:spMk id="65" creationId="{65E3B144-A2DD-EB8F-FBE6-1E91E91232E5}"/>
          </ac:spMkLst>
        </pc:spChg>
        <pc:spChg chg="add mod">
          <ac:chgData name="Pico, Sandra" userId="cc8376c2-a3b5-4a4f-8a94-916433d842ab" providerId="ADAL" clId="{D9F817D0-BE2D-4D3E-B50F-D44E8283B7B0}" dt="2023-10-23T13:28:55.062" v="12386"/>
          <ac:spMkLst>
            <pc:docMk/>
            <pc:sldMk cId="4106693434" sldId="280"/>
            <ac:spMk id="66" creationId="{4D708D0D-5AF1-C256-8602-27328BA443D6}"/>
          </ac:spMkLst>
        </pc:spChg>
        <pc:picChg chg="add del mod">
          <ac:chgData name="Pico, Sandra" userId="cc8376c2-a3b5-4a4f-8a94-916433d842ab" providerId="ADAL" clId="{D9F817D0-BE2D-4D3E-B50F-D44E8283B7B0}" dt="2023-10-22T15:13:13.709" v="6113" actId="478"/>
          <ac:picMkLst>
            <pc:docMk/>
            <pc:sldMk cId="4106693434" sldId="280"/>
            <ac:picMk id="10" creationId="{270CE6D8-A3C2-CADC-459B-220F780ABE30}"/>
          </ac:picMkLst>
        </pc:picChg>
        <pc:picChg chg="add del mod">
          <ac:chgData name="Pico, Sandra" userId="cc8376c2-a3b5-4a4f-8a94-916433d842ab" providerId="ADAL" clId="{D9F817D0-BE2D-4D3E-B50F-D44E8283B7B0}" dt="2023-10-22T15:12:41.646" v="6106" actId="478"/>
          <ac:picMkLst>
            <pc:docMk/>
            <pc:sldMk cId="4106693434" sldId="280"/>
            <ac:picMk id="12" creationId="{6C2A25B0-B6B8-4639-9A05-83048B983CAC}"/>
          </ac:picMkLst>
        </pc:picChg>
      </pc:sldChg>
      <pc:sldChg chg="addSp delSp modSp add del mod ord modNotesTx">
        <pc:chgData name="Pico, Sandra" userId="cc8376c2-a3b5-4a4f-8a94-916433d842ab" providerId="ADAL" clId="{D9F817D0-BE2D-4D3E-B50F-D44E8283B7B0}" dt="2023-10-23T09:26:30.859" v="9180" actId="47"/>
        <pc:sldMkLst>
          <pc:docMk/>
          <pc:sldMk cId="1057811320" sldId="281"/>
        </pc:sldMkLst>
        <pc:spChg chg="del">
          <ac:chgData name="Pico, Sandra" userId="cc8376c2-a3b5-4a4f-8a94-916433d842ab" providerId="ADAL" clId="{D9F817D0-BE2D-4D3E-B50F-D44E8283B7B0}" dt="2023-10-22T16:35:19.838" v="7634" actId="478"/>
          <ac:spMkLst>
            <pc:docMk/>
            <pc:sldMk cId="1057811320" sldId="281"/>
            <ac:spMk id="2" creationId="{5E4EE1C1-C75A-D666-4BAD-E506FF237163}"/>
          </ac:spMkLst>
        </pc:spChg>
        <pc:spChg chg="del">
          <ac:chgData name="Pico, Sandra" userId="cc8376c2-a3b5-4a4f-8a94-916433d842ab" providerId="ADAL" clId="{D9F817D0-BE2D-4D3E-B50F-D44E8283B7B0}" dt="2023-10-22T16:35:21.052" v="7635" actId="478"/>
          <ac:spMkLst>
            <pc:docMk/>
            <pc:sldMk cId="1057811320" sldId="281"/>
            <ac:spMk id="6" creationId="{2FD9D799-FC6E-EC57-B2F0-8B172D561DD7}"/>
          </ac:spMkLst>
        </pc:spChg>
        <pc:spChg chg="add mod">
          <ac:chgData name="Pico, Sandra" userId="cc8376c2-a3b5-4a4f-8a94-916433d842ab" providerId="ADAL" clId="{D9F817D0-BE2D-4D3E-B50F-D44E8283B7B0}" dt="2023-10-23T09:09:27.966" v="8679" actId="20577"/>
          <ac:spMkLst>
            <pc:docMk/>
            <pc:sldMk cId="1057811320" sldId="281"/>
            <ac:spMk id="7" creationId="{F6F8E4DC-F2FE-E52E-21F6-3AE8E0F065E8}"/>
          </ac:spMkLst>
        </pc:spChg>
        <pc:spChg chg="add mod">
          <ac:chgData name="Pico, Sandra" userId="cc8376c2-a3b5-4a4f-8a94-916433d842ab" providerId="ADAL" clId="{D9F817D0-BE2D-4D3E-B50F-D44E8283B7B0}" dt="2023-10-23T09:11:51.973" v="8736" actId="1076"/>
          <ac:spMkLst>
            <pc:docMk/>
            <pc:sldMk cId="1057811320" sldId="281"/>
            <ac:spMk id="10" creationId="{9AD63CEE-DC30-D060-DF0B-F1D76F30A69C}"/>
          </ac:spMkLst>
        </pc:spChg>
        <pc:spChg chg="add mod">
          <ac:chgData name="Pico, Sandra" userId="cc8376c2-a3b5-4a4f-8a94-916433d842ab" providerId="ADAL" clId="{D9F817D0-BE2D-4D3E-B50F-D44E8283B7B0}" dt="2023-10-23T09:12:34.065" v="8760" actId="1076"/>
          <ac:spMkLst>
            <pc:docMk/>
            <pc:sldMk cId="1057811320" sldId="281"/>
            <ac:spMk id="11" creationId="{437E7B22-689C-0497-6CE8-3D89E38897D3}"/>
          </ac:spMkLst>
        </pc:spChg>
        <pc:spChg chg="add mod">
          <ac:chgData name="Pico, Sandra" userId="cc8376c2-a3b5-4a4f-8a94-916433d842ab" providerId="ADAL" clId="{D9F817D0-BE2D-4D3E-B50F-D44E8283B7B0}" dt="2023-10-23T09:13:42.018" v="8835" actId="1076"/>
          <ac:spMkLst>
            <pc:docMk/>
            <pc:sldMk cId="1057811320" sldId="281"/>
            <ac:spMk id="12" creationId="{DE8D00B4-246B-E89F-4FC6-2A71EAF2ADCE}"/>
          </ac:spMkLst>
        </pc:spChg>
        <pc:spChg chg="add mod">
          <ac:chgData name="Pico, Sandra" userId="cc8376c2-a3b5-4a4f-8a94-916433d842ab" providerId="ADAL" clId="{D9F817D0-BE2D-4D3E-B50F-D44E8283B7B0}" dt="2023-10-23T09:13:42.018" v="8835" actId="1076"/>
          <ac:spMkLst>
            <pc:docMk/>
            <pc:sldMk cId="1057811320" sldId="281"/>
            <ac:spMk id="13" creationId="{AB869762-BA31-A43B-D268-F4CC2F3EF4C1}"/>
          </ac:spMkLst>
        </pc:spChg>
        <pc:spChg chg="add mod">
          <ac:chgData name="Pico, Sandra" userId="cc8376c2-a3b5-4a4f-8a94-916433d842ab" providerId="ADAL" clId="{D9F817D0-BE2D-4D3E-B50F-D44E8283B7B0}" dt="2023-10-23T09:13:44.446" v="8836" actId="1076"/>
          <ac:spMkLst>
            <pc:docMk/>
            <pc:sldMk cId="1057811320" sldId="281"/>
            <ac:spMk id="14" creationId="{FE81BDAB-18BA-92F8-3CB6-F3C668475C8A}"/>
          </ac:spMkLst>
        </pc:spChg>
        <pc:spChg chg="add mod">
          <ac:chgData name="Pico, Sandra" userId="cc8376c2-a3b5-4a4f-8a94-916433d842ab" providerId="ADAL" clId="{D9F817D0-BE2D-4D3E-B50F-D44E8283B7B0}" dt="2023-10-23T09:13:44.446" v="8836" actId="1076"/>
          <ac:spMkLst>
            <pc:docMk/>
            <pc:sldMk cId="1057811320" sldId="281"/>
            <ac:spMk id="15" creationId="{E9CD2C7C-F418-2E3D-7544-FF1A61B0541D}"/>
          </ac:spMkLst>
        </pc:spChg>
        <pc:spChg chg="add mod">
          <ac:chgData name="Pico, Sandra" userId="cc8376c2-a3b5-4a4f-8a94-916433d842ab" providerId="ADAL" clId="{D9F817D0-BE2D-4D3E-B50F-D44E8283B7B0}" dt="2023-10-23T09:13:55.229" v="8842" actId="1076"/>
          <ac:spMkLst>
            <pc:docMk/>
            <pc:sldMk cId="1057811320" sldId="281"/>
            <ac:spMk id="16" creationId="{C1B911A4-C69C-9EA1-F271-1156395626C1}"/>
          </ac:spMkLst>
        </pc:spChg>
        <pc:spChg chg="add mod">
          <ac:chgData name="Pico, Sandra" userId="cc8376c2-a3b5-4a4f-8a94-916433d842ab" providerId="ADAL" clId="{D9F817D0-BE2D-4D3E-B50F-D44E8283B7B0}" dt="2023-10-23T09:14:05.025" v="8862" actId="1076"/>
          <ac:spMkLst>
            <pc:docMk/>
            <pc:sldMk cId="1057811320" sldId="281"/>
            <ac:spMk id="17" creationId="{E93C47C2-4317-5A6E-FEA5-E413318600C6}"/>
          </ac:spMkLst>
        </pc:spChg>
        <pc:spChg chg="add del mod">
          <ac:chgData name="Pico, Sandra" userId="cc8376c2-a3b5-4a4f-8a94-916433d842ab" providerId="ADAL" clId="{D9F817D0-BE2D-4D3E-B50F-D44E8283B7B0}" dt="2023-10-23T09:14:13.435" v="8865" actId="478"/>
          <ac:spMkLst>
            <pc:docMk/>
            <pc:sldMk cId="1057811320" sldId="281"/>
            <ac:spMk id="18" creationId="{B31BF188-E72E-EEB9-E20C-5C468036CADD}"/>
          </ac:spMkLst>
        </pc:spChg>
        <pc:spChg chg="add mod">
          <ac:chgData name="Pico, Sandra" userId="cc8376c2-a3b5-4a4f-8a94-916433d842ab" providerId="ADAL" clId="{D9F817D0-BE2D-4D3E-B50F-D44E8283B7B0}" dt="2023-10-23T09:14:38.433" v="8892" actId="14100"/>
          <ac:spMkLst>
            <pc:docMk/>
            <pc:sldMk cId="1057811320" sldId="281"/>
            <ac:spMk id="19" creationId="{5091EC6E-9584-A127-E14D-AC14D22E7181}"/>
          </ac:spMkLst>
        </pc:spChg>
        <pc:spChg chg="add mod">
          <ac:chgData name="Pico, Sandra" userId="cc8376c2-a3b5-4a4f-8a94-916433d842ab" providerId="ADAL" clId="{D9F817D0-BE2D-4D3E-B50F-D44E8283B7B0}" dt="2023-10-23T09:14:48.512" v="8913" actId="1076"/>
          <ac:spMkLst>
            <pc:docMk/>
            <pc:sldMk cId="1057811320" sldId="281"/>
            <ac:spMk id="20" creationId="{BDC23A61-8B70-8016-2DB2-FC4D910006CE}"/>
          </ac:spMkLst>
        </pc:spChg>
        <pc:spChg chg="add del mod">
          <ac:chgData name="Pico, Sandra" userId="cc8376c2-a3b5-4a4f-8a94-916433d842ab" providerId="ADAL" clId="{D9F817D0-BE2D-4D3E-B50F-D44E8283B7B0}" dt="2023-10-23T09:15:01.383" v="8918"/>
          <ac:spMkLst>
            <pc:docMk/>
            <pc:sldMk cId="1057811320" sldId="281"/>
            <ac:spMk id="21" creationId="{069C8502-3EC3-2529-DA39-19A56A5B5551}"/>
          </ac:spMkLst>
        </pc:spChg>
        <pc:spChg chg="add mod">
          <ac:chgData name="Pico, Sandra" userId="cc8376c2-a3b5-4a4f-8a94-916433d842ab" providerId="ADAL" clId="{D9F817D0-BE2D-4D3E-B50F-D44E8283B7B0}" dt="2023-10-23T09:15:56.774" v="9008" actId="114"/>
          <ac:spMkLst>
            <pc:docMk/>
            <pc:sldMk cId="1057811320" sldId="281"/>
            <ac:spMk id="22" creationId="{7CBE2A75-BB37-DB2F-576C-D42839D10E31}"/>
          </ac:spMkLst>
        </pc:spChg>
        <pc:picChg chg="add mod">
          <ac:chgData name="Pico, Sandra" userId="cc8376c2-a3b5-4a4f-8a94-916433d842ab" providerId="ADAL" clId="{D9F817D0-BE2D-4D3E-B50F-D44E8283B7B0}" dt="2023-10-23T09:13:02.721" v="8823" actId="1076"/>
          <ac:picMkLst>
            <pc:docMk/>
            <pc:sldMk cId="1057811320" sldId="281"/>
            <ac:picMk id="6" creationId="{8B79A02A-0938-DC6B-C408-A2F0FC23543C}"/>
          </ac:picMkLst>
        </pc:picChg>
        <pc:picChg chg="add mod">
          <ac:chgData name="Pico, Sandra" userId="cc8376c2-a3b5-4a4f-8a94-916433d842ab" providerId="ADAL" clId="{D9F817D0-BE2D-4D3E-B50F-D44E8283B7B0}" dt="2023-10-23T09:10:58.513" v="8688" actId="1076"/>
          <ac:picMkLst>
            <pc:docMk/>
            <pc:sldMk cId="1057811320" sldId="281"/>
            <ac:picMk id="9" creationId="{11ED3DD4-FE00-A781-68AC-8C994E83A184}"/>
          </ac:picMkLst>
        </pc:picChg>
        <pc:cxnChg chg="add">
          <ac:chgData name="Pico, Sandra" userId="cc8376c2-a3b5-4a4f-8a94-916433d842ab" providerId="ADAL" clId="{D9F817D0-BE2D-4D3E-B50F-D44E8283B7B0}" dt="2023-10-23T09:16:08.077" v="9009" actId="11529"/>
          <ac:cxnSpMkLst>
            <pc:docMk/>
            <pc:sldMk cId="1057811320" sldId="281"/>
            <ac:cxnSpMk id="24" creationId="{B1E62344-E185-EC79-D967-40C8294E0896}"/>
          </ac:cxnSpMkLst>
        </pc:cxnChg>
      </pc:sldChg>
      <pc:sldChg chg="new del">
        <pc:chgData name="Pico, Sandra" userId="cc8376c2-a3b5-4a4f-8a94-916433d842ab" providerId="ADAL" clId="{D9F817D0-BE2D-4D3E-B50F-D44E8283B7B0}" dt="2023-10-22T16:35:15.209" v="7630" actId="47"/>
        <pc:sldMkLst>
          <pc:docMk/>
          <pc:sldMk cId="1184669392" sldId="281"/>
        </pc:sldMkLst>
      </pc:sldChg>
      <pc:sldChg chg="addSp delSp modSp add mod ord modNotesTx">
        <pc:chgData name="Pico, Sandra" userId="cc8376c2-a3b5-4a4f-8a94-916433d842ab" providerId="ADAL" clId="{D9F817D0-BE2D-4D3E-B50F-D44E8283B7B0}" dt="2023-10-23T09:29:56.907" v="9345" actId="114"/>
        <pc:sldMkLst>
          <pc:docMk/>
          <pc:sldMk cId="2085046901" sldId="282"/>
        </pc:sldMkLst>
        <pc:spChg chg="del">
          <ac:chgData name="Pico, Sandra" userId="cc8376c2-a3b5-4a4f-8a94-916433d842ab" providerId="ADAL" clId="{D9F817D0-BE2D-4D3E-B50F-D44E8283B7B0}" dt="2023-10-23T09:16:22.924" v="9013" actId="478"/>
          <ac:spMkLst>
            <pc:docMk/>
            <pc:sldMk cId="2085046901" sldId="282"/>
            <ac:spMk id="2" creationId="{5E4EE1C1-C75A-D666-4BAD-E506FF237163}"/>
          </ac:spMkLst>
        </pc:spChg>
        <pc:spChg chg="del">
          <ac:chgData name="Pico, Sandra" userId="cc8376c2-a3b5-4a4f-8a94-916433d842ab" providerId="ADAL" clId="{D9F817D0-BE2D-4D3E-B50F-D44E8283B7B0}" dt="2023-10-23T09:16:23.855" v="9014" actId="478"/>
          <ac:spMkLst>
            <pc:docMk/>
            <pc:sldMk cId="2085046901" sldId="282"/>
            <ac:spMk id="6" creationId="{2FD9D799-FC6E-EC57-B2F0-8B172D561DD7}"/>
          </ac:spMkLst>
        </pc:spChg>
        <pc:spChg chg="add mod">
          <ac:chgData name="Pico, Sandra" userId="cc8376c2-a3b5-4a4f-8a94-916433d842ab" providerId="ADAL" clId="{D9F817D0-BE2D-4D3E-B50F-D44E8283B7B0}" dt="2023-10-23T09:29:56.907" v="9345" actId="114"/>
          <ac:spMkLst>
            <pc:docMk/>
            <pc:sldMk cId="2085046901" sldId="282"/>
            <ac:spMk id="9" creationId="{2627B984-B04B-FD3B-2B4A-5E7C37A75E0C}"/>
          </ac:spMkLst>
        </pc:spChg>
        <pc:picChg chg="add mod">
          <ac:chgData name="Pico, Sandra" userId="cc8376c2-a3b5-4a4f-8a94-916433d842ab" providerId="ADAL" clId="{D9F817D0-BE2D-4D3E-B50F-D44E8283B7B0}" dt="2023-10-23T09:29:22.965" v="9232" actId="1076"/>
          <ac:picMkLst>
            <pc:docMk/>
            <pc:sldMk cId="2085046901" sldId="282"/>
            <ac:picMk id="8" creationId="{C27A2ABB-FDD8-CAA8-7355-0BCAB90B1BA0}"/>
          </ac:picMkLst>
        </pc:picChg>
      </pc:sldChg>
      <pc:sldChg chg="addSp modSp add mod">
        <pc:chgData name="Pico, Sandra" userId="cc8376c2-a3b5-4a4f-8a94-916433d842ab" providerId="ADAL" clId="{D9F817D0-BE2D-4D3E-B50F-D44E8283B7B0}" dt="2023-10-23T09:29:02.522" v="9227" actId="113"/>
        <pc:sldMkLst>
          <pc:docMk/>
          <pc:sldMk cId="2226504327" sldId="283"/>
        </pc:sldMkLst>
        <pc:spChg chg="add mod">
          <ac:chgData name="Pico, Sandra" userId="cc8376c2-a3b5-4a4f-8a94-916433d842ab" providerId="ADAL" clId="{D9F817D0-BE2D-4D3E-B50F-D44E8283B7B0}" dt="2023-10-23T09:21:31.529" v="9178" actId="1076"/>
          <ac:spMkLst>
            <pc:docMk/>
            <pc:sldMk cId="2226504327" sldId="283"/>
            <ac:spMk id="2" creationId="{7A001093-15D3-B9F5-D0C8-E3489139E2C2}"/>
          </ac:spMkLst>
        </pc:spChg>
        <pc:spChg chg="mod">
          <ac:chgData name="Pico, Sandra" userId="cc8376c2-a3b5-4a4f-8a94-916433d842ab" providerId="ADAL" clId="{D9F817D0-BE2D-4D3E-B50F-D44E8283B7B0}" dt="2023-10-23T09:29:02.522" v="9227" actId="113"/>
          <ac:spMkLst>
            <pc:docMk/>
            <pc:sldMk cId="2226504327" sldId="283"/>
            <ac:spMk id="7" creationId="{F6F8E4DC-F2FE-E52E-21F6-3AE8E0F065E8}"/>
          </ac:spMkLst>
        </pc:spChg>
        <pc:spChg chg="add mod">
          <ac:chgData name="Pico, Sandra" userId="cc8376c2-a3b5-4a4f-8a94-916433d842ab" providerId="ADAL" clId="{D9F817D0-BE2D-4D3E-B50F-D44E8283B7B0}" dt="2023-10-23T09:21:21.372" v="9175" actId="1076"/>
          <ac:spMkLst>
            <pc:docMk/>
            <pc:sldMk cId="2226504327" sldId="283"/>
            <ac:spMk id="8" creationId="{EAE9291F-CE0F-3CC7-C463-0703326A49F2}"/>
          </ac:spMkLst>
        </pc:spChg>
        <pc:spChg chg="add mod ord">
          <ac:chgData name="Pico, Sandra" userId="cc8376c2-a3b5-4a4f-8a94-916433d842ab" providerId="ADAL" clId="{D9F817D0-BE2D-4D3E-B50F-D44E8283B7B0}" dt="2023-10-23T09:21:26.689" v="9176" actId="207"/>
          <ac:spMkLst>
            <pc:docMk/>
            <pc:sldMk cId="2226504327" sldId="283"/>
            <ac:spMk id="18" creationId="{9091B0F6-299A-2262-17B2-369C9938127A}"/>
          </ac:spMkLst>
        </pc:spChg>
      </pc:sldChg>
      <pc:sldChg chg="addSp modSp add mod">
        <pc:chgData name="Pico, Sandra" userId="cc8376c2-a3b5-4a4f-8a94-916433d842ab" providerId="ADAL" clId="{D9F817D0-BE2D-4D3E-B50F-D44E8283B7B0}" dt="2023-10-23T09:43:57.892" v="11777" actId="207"/>
        <pc:sldMkLst>
          <pc:docMk/>
          <pc:sldMk cId="374380646" sldId="284"/>
        </pc:sldMkLst>
        <pc:spChg chg="add mod">
          <ac:chgData name="Pico, Sandra" userId="cc8376c2-a3b5-4a4f-8a94-916433d842ab" providerId="ADAL" clId="{D9F817D0-BE2D-4D3E-B50F-D44E8283B7B0}" dt="2023-10-23T09:43:51.011" v="11776" actId="1076"/>
          <ac:spMkLst>
            <pc:docMk/>
            <pc:sldMk cId="374380646" sldId="284"/>
            <ac:spMk id="2" creationId="{99CFBB65-D97D-90B0-6ED1-FD6E027CD8B6}"/>
          </ac:spMkLst>
        </pc:spChg>
        <pc:spChg chg="mod">
          <ac:chgData name="Pico, Sandra" userId="cc8376c2-a3b5-4a4f-8a94-916433d842ab" providerId="ADAL" clId="{D9F817D0-BE2D-4D3E-B50F-D44E8283B7B0}" dt="2023-10-23T09:43:57.892" v="11777" actId="207"/>
          <ac:spMkLst>
            <pc:docMk/>
            <pc:sldMk cId="374380646" sldId="284"/>
            <ac:spMk id="6" creationId="{0ADDA317-4E59-1008-E7B7-DADEF36D51E8}"/>
          </ac:spMkLst>
        </pc:spChg>
      </pc:sldChg>
      <pc:sldChg chg="delSp modSp add del mod">
        <pc:chgData name="Pico, Sandra" userId="cc8376c2-a3b5-4a4f-8a94-916433d842ab" providerId="ADAL" clId="{D9F817D0-BE2D-4D3E-B50F-D44E8283B7B0}" dt="2023-10-23T09:41:51.595" v="11732" actId="47"/>
        <pc:sldMkLst>
          <pc:docMk/>
          <pc:sldMk cId="1987246795" sldId="284"/>
        </pc:sldMkLst>
        <pc:spChg chg="del mod">
          <ac:chgData name="Pico, Sandra" userId="cc8376c2-a3b5-4a4f-8a94-916433d842ab" providerId="ADAL" clId="{D9F817D0-BE2D-4D3E-B50F-D44E8283B7B0}" dt="2023-10-23T09:41:50.595" v="11731"/>
          <ac:spMkLst>
            <pc:docMk/>
            <pc:sldMk cId="1987246795" sldId="284"/>
            <ac:spMk id="8" creationId="{79DADF93-B6A5-E98B-3E13-F38603826CAB}"/>
          </ac:spMkLst>
        </pc:spChg>
      </pc:sldChg>
      <pc:sldChg chg="modSp add mod ord">
        <pc:chgData name="Pico, Sandra" userId="cc8376c2-a3b5-4a4f-8a94-916433d842ab" providerId="ADAL" clId="{D9F817D0-BE2D-4D3E-B50F-D44E8283B7B0}" dt="2023-10-23T09:44:23.387" v="11814" actId="313"/>
        <pc:sldMkLst>
          <pc:docMk/>
          <pc:sldMk cId="4201314525" sldId="285"/>
        </pc:sldMkLst>
        <pc:spChg chg="mod">
          <ac:chgData name="Pico, Sandra" userId="cc8376c2-a3b5-4a4f-8a94-916433d842ab" providerId="ADAL" clId="{D9F817D0-BE2D-4D3E-B50F-D44E8283B7B0}" dt="2023-10-23T09:44:23.387" v="11814" actId="313"/>
          <ac:spMkLst>
            <pc:docMk/>
            <pc:sldMk cId="4201314525" sldId="285"/>
            <ac:spMk id="2" creationId="{99CFBB65-D97D-90B0-6ED1-FD6E027CD8B6}"/>
          </ac:spMkLst>
        </pc:spChg>
      </pc:sldChg>
      <pc:sldChg chg="modSp add mod ord">
        <pc:chgData name="Pico, Sandra" userId="cc8376c2-a3b5-4a4f-8a94-916433d842ab" providerId="ADAL" clId="{D9F817D0-BE2D-4D3E-B50F-D44E8283B7B0}" dt="2023-10-23T09:44:51.261" v="11853" actId="20577"/>
        <pc:sldMkLst>
          <pc:docMk/>
          <pc:sldMk cId="4009448266" sldId="286"/>
        </pc:sldMkLst>
        <pc:spChg chg="mod">
          <ac:chgData name="Pico, Sandra" userId="cc8376c2-a3b5-4a4f-8a94-916433d842ab" providerId="ADAL" clId="{D9F817D0-BE2D-4D3E-B50F-D44E8283B7B0}" dt="2023-10-23T09:44:51.261" v="11853" actId="20577"/>
          <ac:spMkLst>
            <pc:docMk/>
            <pc:sldMk cId="4009448266" sldId="286"/>
            <ac:spMk id="2" creationId="{99CFBB65-D97D-90B0-6ED1-FD6E027CD8B6}"/>
          </ac:spMkLst>
        </pc:spChg>
      </pc:sldChg>
      <pc:sldChg chg="addSp delSp modSp add mod ord">
        <pc:chgData name="Pico, Sandra" userId="cc8376c2-a3b5-4a4f-8a94-916433d842ab" providerId="ADAL" clId="{D9F817D0-BE2D-4D3E-B50F-D44E8283B7B0}" dt="2023-10-23T13:29:48.004" v="12387" actId="207"/>
        <pc:sldMkLst>
          <pc:docMk/>
          <pc:sldMk cId="2120081538" sldId="287"/>
        </pc:sldMkLst>
        <pc:spChg chg="del">
          <ac:chgData name="Pico, Sandra" userId="cc8376c2-a3b5-4a4f-8a94-916433d842ab" providerId="ADAL" clId="{D9F817D0-BE2D-4D3E-B50F-D44E8283B7B0}" dt="2023-10-23T09:45:19.807" v="11857" actId="478"/>
          <ac:spMkLst>
            <pc:docMk/>
            <pc:sldMk cId="2120081538" sldId="287"/>
            <ac:spMk id="7" creationId="{E6003F7E-9E9D-09F3-09C0-D8C0DDE26406}"/>
          </ac:spMkLst>
        </pc:spChg>
        <pc:spChg chg="del">
          <ac:chgData name="Pico, Sandra" userId="cc8376c2-a3b5-4a4f-8a94-916433d842ab" providerId="ADAL" clId="{D9F817D0-BE2D-4D3E-B50F-D44E8283B7B0}" dt="2023-10-23T09:45:19.807" v="11857" actId="478"/>
          <ac:spMkLst>
            <pc:docMk/>
            <pc:sldMk cId="2120081538" sldId="287"/>
            <ac:spMk id="8" creationId="{2C17B15D-F751-D12F-2A3B-CB3A52B5F865}"/>
          </ac:spMkLst>
        </pc:spChg>
        <pc:spChg chg="add mod">
          <ac:chgData name="Pico, Sandra" userId="cc8376c2-a3b5-4a4f-8a94-916433d842ab" providerId="ADAL" clId="{D9F817D0-BE2D-4D3E-B50F-D44E8283B7B0}" dt="2023-10-23T13:29:48.004" v="12387" actId="207"/>
          <ac:spMkLst>
            <pc:docMk/>
            <pc:sldMk cId="2120081538" sldId="287"/>
            <ac:spMk id="9" creationId="{634ABBB1-8477-1850-D71F-EAD94DA74CC2}"/>
          </ac:spMkLst>
        </pc:spChg>
        <pc:spChg chg="add mod">
          <ac:chgData name="Pico, Sandra" userId="cc8376c2-a3b5-4a4f-8a94-916433d842ab" providerId="ADAL" clId="{D9F817D0-BE2D-4D3E-B50F-D44E8283B7B0}" dt="2023-10-23T13:15:22.785" v="12024" actId="1076"/>
          <ac:spMkLst>
            <pc:docMk/>
            <pc:sldMk cId="2120081538" sldId="287"/>
            <ac:spMk id="10" creationId="{34A967FE-433B-D3BA-BF2E-3C2705D17057}"/>
          </ac:spMkLst>
        </pc:spChg>
        <pc:spChg chg="add mod">
          <ac:chgData name="Pico, Sandra" userId="cc8376c2-a3b5-4a4f-8a94-916433d842ab" providerId="ADAL" clId="{D9F817D0-BE2D-4D3E-B50F-D44E8283B7B0}" dt="2023-10-23T13:15:22.785" v="12024" actId="1076"/>
          <ac:spMkLst>
            <pc:docMk/>
            <pc:sldMk cId="2120081538" sldId="287"/>
            <ac:spMk id="11" creationId="{0353A7C0-0082-3C2A-44EF-BF8681DD35EA}"/>
          </ac:spMkLst>
        </pc:spChg>
        <pc:spChg chg="add mod">
          <ac:chgData name="Pico, Sandra" userId="cc8376c2-a3b5-4a4f-8a94-916433d842ab" providerId="ADAL" clId="{D9F817D0-BE2D-4D3E-B50F-D44E8283B7B0}" dt="2023-10-23T13:15:22.785" v="12024" actId="1076"/>
          <ac:spMkLst>
            <pc:docMk/>
            <pc:sldMk cId="2120081538" sldId="287"/>
            <ac:spMk id="12" creationId="{85F50183-3023-E24F-984B-620059BC6E7B}"/>
          </ac:spMkLst>
        </pc:spChg>
        <pc:spChg chg="add mod">
          <ac:chgData name="Pico, Sandra" userId="cc8376c2-a3b5-4a4f-8a94-916433d842ab" providerId="ADAL" clId="{D9F817D0-BE2D-4D3E-B50F-D44E8283B7B0}" dt="2023-10-23T13:15:22.785" v="12024" actId="1076"/>
          <ac:spMkLst>
            <pc:docMk/>
            <pc:sldMk cId="2120081538" sldId="287"/>
            <ac:spMk id="13" creationId="{7E7DCC2F-EECC-D372-A311-AD3B800B4427}"/>
          </ac:spMkLst>
        </pc:spChg>
        <pc:spChg chg="add mod">
          <ac:chgData name="Pico, Sandra" userId="cc8376c2-a3b5-4a4f-8a94-916433d842ab" providerId="ADAL" clId="{D9F817D0-BE2D-4D3E-B50F-D44E8283B7B0}" dt="2023-10-23T13:24:41.320" v="12285" actId="1076"/>
          <ac:spMkLst>
            <pc:docMk/>
            <pc:sldMk cId="2120081538" sldId="287"/>
            <ac:spMk id="14" creationId="{961AB277-E3FF-A5F8-4CAE-A7633853F329}"/>
          </ac:spMkLst>
        </pc:spChg>
        <pc:spChg chg="add del mod">
          <ac:chgData name="Pico, Sandra" userId="cc8376c2-a3b5-4a4f-8a94-916433d842ab" providerId="ADAL" clId="{D9F817D0-BE2D-4D3E-B50F-D44E8283B7B0}" dt="2023-10-23T12:36:00.312" v="11925" actId="478"/>
          <ac:spMkLst>
            <pc:docMk/>
            <pc:sldMk cId="2120081538" sldId="287"/>
            <ac:spMk id="15" creationId="{AF3C735C-6E63-A5F3-6159-3B9B6FAB7178}"/>
          </ac:spMkLst>
        </pc:spChg>
        <pc:spChg chg="del">
          <ac:chgData name="Pico, Sandra" userId="cc8376c2-a3b5-4a4f-8a94-916433d842ab" providerId="ADAL" clId="{D9F817D0-BE2D-4D3E-B50F-D44E8283B7B0}" dt="2023-10-23T09:45:19.807" v="11857" actId="478"/>
          <ac:spMkLst>
            <pc:docMk/>
            <pc:sldMk cId="2120081538" sldId="287"/>
            <ac:spMk id="16" creationId="{6B4DB424-2903-E001-A1B2-6DD76463720A}"/>
          </ac:spMkLst>
        </pc:spChg>
        <pc:spChg chg="del">
          <ac:chgData name="Pico, Sandra" userId="cc8376c2-a3b5-4a4f-8a94-916433d842ab" providerId="ADAL" clId="{D9F817D0-BE2D-4D3E-B50F-D44E8283B7B0}" dt="2023-10-23T09:45:19.807" v="11857" actId="478"/>
          <ac:spMkLst>
            <pc:docMk/>
            <pc:sldMk cId="2120081538" sldId="287"/>
            <ac:spMk id="17" creationId="{03A12119-D2BA-065E-DAC8-6E1AC6EACF7C}"/>
          </ac:spMkLst>
        </pc:spChg>
        <pc:spChg chg="del">
          <ac:chgData name="Pico, Sandra" userId="cc8376c2-a3b5-4a4f-8a94-916433d842ab" providerId="ADAL" clId="{D9F817D0-BE2D-4D3E-B50F-D44E8283B7B0}" dt="2023-10-23T09:45:19.807" v="11857" actId="478"/>
          <ac:spMkLst>
            <pc:docMk/>
            <pc:sldMk cId="2120081538" sldId="287"/>
            <ac:spMk id="18" creationId="{43FD5304-468D-1B06-2240-0AF5A92A5155}"/>
          </ac:spMkLst>
        </pc:spChg>
        <pc:spChg chg="del">
          <ac:chgData name="Pico, Sandra" userId="cc8376c2-a3b5-4a4f-8a94-916433d842ab" providerId="ADAL" clId="{D9F817D0-BE2D-4D3E-B50F-D44E8283B7B0}" dt="2023-10-23T09:45:19.807" v="11857" actId="478"/>
          <ac:spMkLst>
            <pc:docMk/>
            <pc:sldMk cId="2120081538" sldId="287"/>
            <ac:spMk id="19" creationId="{810F2B1D-191A-6F36-C040-1F0CF38DCD5D}"/>
          </ac:spMkLst>
        </pc:spChg>
        <pc:spChg chg="del">
          <ac:chgData name="Pico, Sandra" userId="cc8376c2-a3b5-4a4f-8a94-916433d842ab" providerId="ADAL" clId="{D9F817D0-BE2D-4D3E-B50F-D44E8283B7B0}" dt="2023-10-23T09:45:19.807" v="11857" actId="478"/>
          <ac:spMkLst>
            <pc:docMk/>
            <pc:sldMk cId="2120081538" sldId="287"/>
            <ac:spMk id="20" creationId="{7D1608FA-ED61-1C76-6C46-DE4CC48409FA}"/>
          </ac:spMkLst>
        </pc:spChg>
        <pc:spChg chg="del">
          <ac:chgData name="Pico, Sandra" userId="cc8376c2-a3b5-4a4f-8a94-916433d842ab" providerId="ADAL" clId="{D9F817D0-BE2D-4D3E-B50F-D44E8283B7B0}" dt="2023-10-23T09:45:19.807" v="11857" actId="478"/>
          <ac:spMkLst>
            <pc:docMk/>
            <pc:sldMk cId="2120081538" sldId="287"/>
            <ac:spMk id="21" creationId="{DE0B61D4-2EA2-BB46-6058-FE1CF92A2E1F}"/>
          </ac:spMkLst>
        </pc:spChg>
        <pc:spChg chg="del">
          <ac:chgData name="Pico, Sandra" userId="cc8376c2-a3b5-4a4f-8a94-916433d842ab" providerId="ADAL" clId="{D9F817D0-BE2D-4D3E-B50F-D44E8283B7B0}" dt="2023-10-23T09:45:19.807" v="11857" actId="478"/>
          <ac:spMkLst>
            <pc:docMk/>
            <pc:sldMk cId="2120081538" sldId="287"/>
            <ac:spMk id="22" creationId="{1CBD087C-6AB0-E501-E08B-369785F5884C}"/>
          </ac:spMkLst>
        </pc:spChg>
        <pc:spChg chg="del">
          <ac:chgData name="Pico, Sandra" userId="cc8376c2-a3b5-4a4f-8a94-916433d842ab" providerId="ADAL" clId="{D9F817D0-BE2D-4D3E-B50F-D44E8283B7B0}" dt="2023-10-23T09:45:19.807" v="11857" actId="478"/>
          <ac:spMkLst>
            <pc:docMk/>
            <pc:sldMk cId="2120081538" sldId="287"/>
            <ac:spMk id="23" creationId="{DA58C48D-0249-7779-328D-0E7009020D88}"/>
          </ac:spMkLst>
        </pc:spChg>
        <pc:spChg chg="del">
          <ac:chgData name="Pico, Sandra" userId="cc8376c2-a3b5-4a4f-8a94-916433d842ab" providerId="ADAL" clId="{D9F817D0-BE2D-4D3E-B50F-D44E8283B7B0}" dt="2023-10-23T09:45:19.807" v="11857" actId="478"/>
          <ac:spMkLst>
            <pc:docMk/>
            <pc:sldMk cId="2120081538" sldId="287"/>
            <ac:spMk id="24" creationId="{C747651C-0876-4EEB-3A37-0389DE2D3E56}"/>
          </ac:spMkLst>
        </pc:spChg>
        <pc:spChg chg="del">
          <ac:chgData name="Pico, Sandra" userId="cc8376c2-a3b5-4a4f-8a94-916433d842ab" providerId="ADAL" clId="{D9F817D0-BE2D-4D3E-B50F-D44E8283B7B0}" dt="2023-10-23T09:45:19.807" v="11857" actId="478"/>
          <ac:spMkLst>
            <pc:docMk/>
            <pc:sldMk cId="2120081538" sldId="287"/>
            <ac:spMk id="25" creationId="{93D8D820-E2B1-4B08-ECD1-04117941378F}"/>
          </ac:spMkLst>
        </pc:spChg>
        <pc:spChg chg="del">
          <ac:chgData name="Pico, Sandra" userId="cc8376c2-a3b5-4a4f-8a94-916433d842ab" providerId="ADAL" clId="{D9F817D0-BE2D-4D3E-B50F-D44E8283B7B0}" dt="2023-10-23T09:45:19.807" v="11857" actId="478"/>
          <ac:spMkLst>
            <pc:docMk/>
            <pc:sldMk cId="2120081538" sldId="287"/>
            <ac:spMk id="26" creationId="{597AB08C-7B6C-1402-0911-1398F11674DE}"/>
          </ac:spMkLst>
        </pc:spChg>
        <pc:spChg chg="del">
          <ac:chgData name="Pico, Sandra" userId="cc8376c2-a3b5-4a4f-8a94-916433d842ab" providerId="ADAL" clId="{D9F817D0-BE2D-4D3E-B50F-D44E8283B7B0}" dt="2023-10-23T09:45:19.807" v="11857" actId="478"/>
          <ac:spMkLst>
            <pc:docMk/>
            <pc:sldMk cId="2120081538" sldId="287"/>
            <ac:spMk id="27" creationId="{FD317AC3-76B1-784F-862F-81C0F7A5C651}"/>
          </ac:spMkLst>
        </pc:spChg>
        <pc:spChg chg="del">
          <ac:chgData name="Pico, Sandra" userId="cc8376c2-a3b5-4a4f-8a94-916433d842ab" providerId="ADAL" clId="{D9F817D0-BE2D-4D3E-B50F-D44E8283B7B0}" dt="2023-10-23T09:45:19.807" v="11857" actId="478"/>
          <ac:spMkLst>
            <pc:docMk/>
            <pc:sldMk cId="2120081538" sldId="287"/>
            <ac:spMk id="28" creationId="{2FCA6401-765C-26D9-9232-7D319FB6BA99}"/>
          </ac:spMkLst>
        </pc:spChg>
        <pc:spChg chg="del">
          <ac:chgData name="Pico, Sandra" userId="cc8376c2-a3b5-4a4f-8a94-916433d842ab" providerId="ADAL" clId="{D9F817D0-BE2D-4D3E-B50F-D44E8283B7B0}" dt="2023-10-23T09:45:19.807" v="11857" actId="478"/>
          <ac:spMkLst>
            <pc:docMk/>
            <pc:sldMk cId="2120081538" sldId="287"/>
            <ac:spMk id="29" creationId="{EFB8E817-91AE-A63F-ADB9-6D7CDE58BE64}"/>
          </ac:spMkLst>
        </pc:spChg>
        <pc:spChg chg="del">
          <ac:chgData name="Pico, Sandra" userId="cc8376c2-a3b5-4a4f-8a94-916433d842ab" providerId="ADAL" clId="{D9F817D0-BE2D-4D3E-B50F-D44E8283B7B0}" dt="2023-10-23T09:45:19.807" v="11857" actId="478"/>
          <ac:spMkLst>
            <pc:docMk/>
            <pc:sldMk cId="2120081538" sldId="287"/>
            <ac:spMk id="30" creationId="{FD995135-4A1D-88DC-5D10-0D65085C1754}"/>
          </ac:spMkLst>
        </pc:spChg>
        <pc:spChg chg="del">
          <ac:chgData name="Pico, Sandra" userId="cc8376c2-a3b5-4a4f-8a94-916433d842ab" providerId="ADAL" clId="{D9F817D0-BE2D-4D3E-B50F-D44E8283B7B0}" dt="2023-10-23T09:45:19.807" v="11857" actId="478"/>
          <ac:spMkLst>
            <pc:docMk/>
            <pc:sldMk cId="2120081538" sldId="287"/>
            <ac:spMk id="31" creationId="{1EA03F4B-AF3D-6F33-8D26-21B07C94C054}"/>
          </ac:spMkLst>
        </pc:spChg>
        <pc:spChg chg="del">
          <ac:chgData name="Pico, Sandra" userId="cc8376c2-a3b5-4a4f-8a94-916433d842ab" providerId="ADAL" clId="{D9F817D0-BE2D-4D3E-B50F-D44E8283B7B0}" dt="2023-10-23T09:45:19.807" v="11857" actId="478"/>
          <ac:spMkLst>
            <pc:docMk/>
            <pc:sldMk cId="2120081538" sldId="287"/>
            <ac:spMk id="32" creationId="{4B2AAC4F-F2CA-F29F-19B3-0873B508987B}"/>
          </ac:spMkLst>
        </pc:spChg>
        <pc:spChg chg="del">
          <ac:chgData name="Pico, Sandra" userId="cc8376c2-a3b5-4a4f-8a94-916433d842ab" providerId="ADAL" clId="{D9F817D0-BE2D-4D3E-B50F-D44E8283B7B0}" dt="2023-10-23T09:45:19.807" v="11857" actId="478"/>
          <ac:spMkLst>
            <pc:docMk/>
            <pc:sldMk cId="2120081538" sldId="287"/>
            <ac:spMk id="33" creationId="{A3E9F03C-BC22-2220-E67C-47F5054F2EED}"/>
          </ac:spMkLst>
        </pc:spChg>
        <pc:spChg chg="add mod">
          <ac:chgData name="Pico, Sandra" userId="cc8376c2-a3b5-4a4f-8a94-916433d842ab" providerId="ADAL" clId="{D9F817D0-BE2D-4D3E-B50F-D44E8283B7B0}" dt="2023-10-23T13:15:22.785" v="12024" actId="1076"/>
          <ac:spMkLst>
            <pc:docMk/>
            <pc:sldMk cId="2120081538" sldId="287"/>
            <ac:spMk id="34" creationId="{72C8B1D4-A928-47B0-0095-8B5CE97FA68A}"/>
          </ac:spMkLst>
        </pc:spChg>
        <pc:spChg chg="del">
          <ac:chgData name="Pico, Sandra" userId="cc8376c2-a3b5-4a4f-8a94-916433d842ab" providerId="ADAL" clId="{D9F817D0-BE2D-4D3E-B50F-D44E8283B7B0}" dt="2023-10-23T09:45:19.807" v="11857" actId="478"/>
          <ac:spMkLst>
            <pc:docMk/>
            <pc:sldMk cId="2120081538" sldId="287"/>
            <ac:spMk id="35" creationId="{D607EBAF-60D8-817D-ED45-CEBCABA291BA}"/>
          </ac:spMkLst>
        </pc:spChg>
        <pc:spChg chg="del">
          <ac:chgData name="Pico, Sandra" userId="cc8376c2-a3b5-4a4f-8a94-916433d842ab" providerId="ADAL" clId="{D9F817D0-BE2D-4D3E-B50F-D44E8283B7B0}" dt="2023-10-23T09:45:19.807" v="11857" actId="478"/>
          <ac:spMkLst>
            <pc:docMk/>
            <pc:sldMk cId="2120081538" sldId="287"/>
            <ac:spMk id="36" creationId="{80A95E66-4C94-BA14-9024-C7D91F926418}"/>
          </ac:spMkLst>
        </pc:spChg>
        <pc:spChg chg="del">
          <ac:chgData name="Pico, Sandra" userId="cc8376c2-a3b5-4a4f-8a94-916433d842ab" providerId="ADAL" clId="{D9F817D0-BE2D-4D3E-B50F-D44E8283B7B0}" dt="2023-10-23T09:45:19.807" v="11857" actId="478"/>
          <ac:spMkLst>
            <pc:docMk/>
            <pc:sldMk cId="2120081538" sldId="287"/>
            <ac:spMk id="37" creationId="{4DD41278-4C57-EC14-85A9-0C71A6FED783}"/>
          </ac:spMkLst>
        </pc:spChg>
        <pc:spChg chg="del">
          <ac:chgData name="Pico, Sandra" userId="cc8376c2-a3b5-4a4f-8a94-916433d842ab" providerId="ADAL" clId="{D9F817D0-BE2D-4D3E-B50F-D44E8283B7B0}" dt="2023-10-23T09:45:19.807" v="11857" actId="478"/>
          <ac:spMkLst>
            <pc:docMk/>
            <pc:sldMk cId="2120081538" sldId="287"/>
            <ac:spMk id="38" creationId="{3C68AA7D-1F4F-36B0-03D5-CE9ACBAEF7CF}"/>
          </ac:spMkLst>
        </pc:spChg>
        <pc:spChg chg="del">
          <ac:chgData name="Pico, Sandra" userId="cc8376c2-a3b5-4a4f-8a94-916433d842ab" providerId="ADAL" clId="{D9F817D0-BE2D-4D3E-B50F-D44E8283B7B0}" dt="2023-10-23T09:45:19.807" v="11857" actId="478"/>
          <ac:spMkLst>
            <pc:docMk/>
            <pc:sldMk cId="2120081538" sldId="287"/>
            <ac:spMk id="39" creationId="{039D6B69-13EE-1A0E-C9C5-22A5E9074E92}"/>
          </ac:spMkLst>
        </pc:spChg>
        <pc:spChg chg="del">
          <ac:chgData name="Pico, Sandra" userId="cc8376c2-a3b5-4a4f-8a94-916433d842ab" providerId="ADAL" clId="{D9F817D0-BE2D-4D3E-B50F-D44E8283B7B0}" dt="2023-10-23T09:45:19.807" v="11857" actId="478"/>
          <ac:spMkLst>
            <pc:docMk/>
            <pc:sldMk cId="2120081538" sldId="287"/>
            <ac:spMk id="40" creationId="{354BFD5B-8CC2-A81C-B169-439B6696087A}"/>
          </ac:spMkLst>
        </pc:spChg>
        <pc:spChg chg="add mod">
          <ac:chgData name="Pico, Sandra" userId="cc8376c2-a3b5-4a4f-8a94-916433d842ab" providerId="ADAL" clId="{D9F817D0-BE2D-4D3E-B50F-D44E8283B7B0}" dt="2023-10-23T13:24:39.230" v="12284" actId="1076"/>
          <ac:spMkLst>
            <pc:docMk/>
            <pc:sldMk cId="2120081538" sldId="287"/>
            <ac:spMk id="41" creationId="{F5C6642C-7B02-2FC0-68C9-16D0D7EBCFDA}"/>
          </ac:spMkLst>
        </pc:spChg>
        <pc:spChg chg="add mod">
          <ac:chgData name="Pico, Sandra" userId="cc8376c2-a3b5-4a4f-8a94-916433d842ab" providerId="ADAL" clId="{D9F817D0-BE2D-4D3E-B50F-D44E8283B7B0}" dt="2023-10-23T13:25:26.592" v="12288" actId="1076"/>
          <ac:spMkLst>
            <pc:docMk/>
            <pc:sldMk cId="2120081538" sldId="287"/>
            <ac:spMk id="42" creationId="{CBF02E6C-CC5E-6925-A851-B281B74C00C0}"/>
          </ac:spMkLst>
        </pc:spChg>
        <pc:spChg chg="add mod">
          <ac:chgData name="Pico, Sandra" userId="cc8376c2-a3b5-4a4f-8a94-916433d842ab" providerId="ADAL" clId="{D9F817D0-BE2D-4D3E-B50F-D44E8283B7B0}" dt="2023-10-23T13:22:24.103" v="12224" actId="1076"/>
          <ac:spMkLst>
            <pc:docMk/>
            <pc:sldMk cId="2120081538" sldId="287"/>
            <ac:spMk id="45" creationId="{02E3E688-2D12-5E2D-9012-D4CE5B89E40E}"/>
          </ac:spMkLst>
        </pc:spChg>
        <pc:spChg chg="add mod">
          <ac:chgData name="Pico, Sandra" userId="cc8376c2-a3b5-4a4f-8a94-916433d842ab" providerId="ADAL" clId="{D9F817D0-BE2D-4D3E-B50F-D44E8283B7B0}" dt="2023-10-23T13:22:39.079" v="12245" actId="1076"/>
          <ac:spMkLst>
            <pc:docMk/>
            <pc:sldMk cId="2120081538" sldId="287"/>
            <ac:spMk id="46" creationId="{F2847B3D-459A-FA8A-DBCB-BF5ACAD01277}"/>
          </ac:spMkLst>
        </pc:spChg>
        <pc:spChg chg="add mod">
          <ac:chgData name="Pico, Sandra" userId="cc8376c2-a3b5-4a4f-8a94-916433d842ab" providerId="ADAL" clId="{D9F817D0-BE2D-4D3E-B50F-D44E8283B7B0}" dt="2023-10-23T13:26:04.954" v="12357" actId="313"/>
          <ac:spMkLst>
            <pc:docMk/>
            <pc:sldMk cId="2120081538" sldId="287"/>
            <ac:spMk id="47" creationId="{0BAD0DD6-1DBB-CB52-6940-08D10FB3A846}"/>
          </ac:spMkLst>
        </pc:spChg>
      </pc:sldChg>
      <pc:sldChg chg="delSp modSp add mod">
        <pc:chgData name="Pico, Sandra" userId="cc8376c2-a3b5-4a4f-8a94-916433d842ab" providerId="ADAL" clId="{D9F817D0-BE2D-4D3E-B50F-D44E8283B7B0}" dt="2023-10-29T12:17:09.759" v="12402" actId="20577"/>
        <pc:sldMkLst>
          <pc:docMk/>
          <pc:sldMk cId="3671761428" sldId="288"/>
        </pc:sldMkLst>
        <pc:spChg chg="mod">
          <ac:chgData name="Pico, Sandra" userId="cc8376c2-a3b5-4a4f-8a94-916433d842ab" providerId="ADAL" clId="{D9F817D0-BE2D-4D3E-B50F-D44E8283B7B0}" dt="2023-10-29T12:17:09.759" v="12402" actId="20577"/>
          <ac:spMkLst>
            <pc:docMk/>
            <pc:sldMk cId="3671761428" sldId="288"/>
            <ac:spMk id="9" creationId="{2627B984-B04B-FD3B-2B4A-5E7C37A75E0C}"/>
          </ac:spMkLst>
        </pc:spChg>
        <pc:picChg chg="del">
          <ac:chgData name="Pico, Sandra" userId="cc8376c2-a3b5-4a4f-8a94-916433d842ab" providerId="ADAL" clId="{D9F817D0-BE2D-4D3E-B50F-D44E8283B7B0}" dt="2023-10-29T12:17:04.763" v="12398" actId="478"/>
          <ac:picMkLst>
            <pc:docMk/>
            <pc:sldMk cId="3671761428" sldId="288"/>
            <ac:picMk id="8" creationId="{C27A2ABB-FDD8-CAA8-7355-0BCAB90B1BA0}"/>
          </ac:picMkLst>
        </pc:picChg>
      </pc:sldChg>
      <pc:sldChg chg="delSp modSp new mod ord">
        <pc:chgData name="Pico, Sandra" userId="cc8376c2-a3b5-4a4f-8a94-916433d842ab" providerId="ADAL" clId="{D9F817D0-BE2D-4D3E-B50F-D44E8283B7B0}" dt="2023-10-30T14:55:43.116" v="12868" actId="5793"/>
        <pc:sldMkLst>
          <pc:docMk/>
          <pc:sldMk cId="2051949871" sldId="289"/>
        </pc:sldMkLst>
        <pc:spChg chg="mod">
          <ac:chgData name="Pico, Sandra" userId="cc8376c2-a3b5-4a4f-8a94-916433d842ab" providerId="ADAL" clId="{D9F817D0-BE2D-4D3E-B50F-D44E8283B7B0}" dt="2023-10-30T14:55:43.116" v="12868" actId="5793"/>
          <ac:spMkLst>
            <pc:docMk/>
            <pc:sldMk cId="2051949871" sldId="289"/>
            <ac:spMk id="2" creationId="{512DB20E-92C0-A52A-686D-78D5BBDAFF4D}"/>
          </ac:spMkLst>
        </pc:spChg>
        <pc:spChg chg="del">
          <ac:chgData name="Pico, Sandra" userId="cc8376c2-a3b5-4a4f-8a94-916433d842ab" providerId="ADAL" clId="{D9F817D0-BE2D-4D3E-B50F-D44E8283B7B0}" dt="2023-10-30T14:39:05.828" v="12420" actId="478"/>
          <ac:spMkLst>
            <pc:docMk/>
            <pc:sldMk cId="2051949871" sldId="289"/>
            <ac:spMk id="3" creationId="{B3815881-6A77-564F-7316-1007071F0537}"/>
          </ac:spMkLst>
        </pc:spChg>
      </pc:sldChg>
    </pc:docChg>
  </pc:docChgLst>
  <pc:docChgLst>
    <pc:chgData name="Pico, Sandra" userId="cc8376c2-a3b5-4a4f-8a94-916433d842ab" providerId="ADAL" clId="{9C73E9D6-542E-4BCF-AC05-AB16CDFABF2E}"/>
    <pc:docChg chg="custSel delSld modSld">
      <pc:chgData name="Pico, Sandra" userId="cc8376c2-a3b5-4a4f-8a94-916433d842ab" providerId="ADAL" clId="{9C73E9D6-542E-4BCF-AC05-AB16CDFABF2E}" dt="2023-11-10T11:58:15.524" v="65" actId="20577"/>
      <pc:docMkLst>
        <pc:docMk/>
      </pc:docMkLst>
      <pc:sldChg chg="modSp mod">
        <pc:chgData name="Pico, Sandra" userId="cc8376c2-a3b5-4a4f-8a94-916433d842ab" providerId="ADAL" clId="{9C73E9D6-542E-4BCF-AC05-AB16CDFABF2E}" dt="2023-11-10T11:57:22.985" v="11" actId="20577"/>
        <pc:sldMkLst>
          <pc:docMk/>
          <pc:sldMk cId="1611878402" sldId="257"/>
        </pc:sldMkLst>
        <pc:spChg chg="mod">
          <ac:chgData name="Pico, Sandra" userId="cc8376c2-a3b5-4a4f-8a94-916433d842ab" providerId="ADAL" clId="{9C73E9D6-542E-4BCF-AC05-AB16CDFABF2E}" dt="2023-11-10T11:57:20.758" v="9" actId="20577"/>
          <ac:spMkLst>
            <pc:docMk/>
            <pc:sldMk cId="1611878402" sldId="257"/>
            <ac:spMk id="6" creationId="{0ADDA317-4E59-1008-E7B7-DADEF36D51E8}"/>
          </ac:spMkLst>
        </pc:spChg>
        <pc:spChg chg="mod">
          <ac:chgData name="Pico, Sandra" userId="cc8376c2-a3b5-4a4f-8a94-916433d842ab" providerId="ADAL" clId="{9C73E9D6-542E-4BCF-AC05-AB16CDFABF2E}" dt="2023-11-10T11:57:22.985" v="11" actId="20577"/>
          <ac:spMkLst>
            <pc:docMk/>
            <pc:sldMk cId="1611878402" sldId="257"/>
            <ac:spMk id="8" creationId="{8C178A09-EFC0-9FB9-125F-0D279C2810B0}"/>
          </ac:spMkLst>
        </pc:spChg>
      </pc:sldChg>
      <pc:sldChg chg="modSp mod">
        <pc:chgData name="Pico, Sandra" userId="cc8376c2-a3b5-4a4f-8a94-916433d842ab" providerId="ADAL" clId="{9C73E9D6-542E-4BCF-AC05-AB16CDFABF2E}" dt="2023-11-10T11:58:15.524" v="65" actId="20577"/>
        <pc:sldMkLst>
          <pc:docMk/>
          <pc:sldMk cId="1720546681" sldId="263"/>
        </pc:sldMkLst>
        <pc:spChg chg="mod">
          <ac:chgData name="Pico, Sandra" userId="cc8376c2-a3b5-4a4f-8a94-916433d842ab" providerId="ADAL" clId="{9C73E9D6-542E-4BCF-AC05-AB16CDFABF2E}" dt="2023-11-10T11:58:15.524" v="65" actId="20577"/>
          <ac:spMkLst>
            <pc:docMk/>
            <pc:sldMk cId="1720546681" sldId="263"/>
            <ac:spMk id="2" creationId="{8D990E00-A8C8-FA1B-DF0A-A9989CFF418D}"/>
          </ac:spMkLst>
        </pc:spChg>
      </pc:sldChg>
      <pc:sldChg chg="del">
        <pc:chgData name="Pico, Sandra" userId="cc8376c2-a3b5-4a4f-8a94-916433d842ab" providerId="ADAL" clId="{9C73E9D6-542E-4BCF-AC05-AB16CDFABF2E}" dt="2023-11-10T11:58:08.528" v="60" actId="47"/>
        <pc:sldMkLst>
          <pc:docMk/>
          <pc:sldMk cId="2686398288" sldId="266"/>
        </pc:sldMkLst>
      </pc:sldChg>
      <pc:sldChg chg="del">
        <pc:chgData name="Pico, Sandra" userId="cc8376c2-a3b5-4a4f-8a94-916433d842ab" providerId="ADAL" clId="{9C73E9D6-542E-4BCF-AC05-AB16CDFABF2E}" dt="2023-11-10T11:58:02.026" v="51" actId="47"/>
        <pc:sldMkLst>
          <pc:docMk/>
          <pc:sldMk cId="1031366611" sldId="273"/>
        </pc:sldMkLst>
      </pc:sldChg>
      <pc:sldChg chg="del">
        <pc:chgData name="Pico, Sandra" userId="cc8376c2-a3b5-4a4f-8a94-916433d842ab" providerId="ADAL" clId="{9C73E9D6-542E-4BCF-AC05-AB16CDFABF2E}" dt="2023-11-10T11:58:03.245" v="52" actId="47"/>
        <pc:sldMkLst>
          <pc:docMk/>
          <pc:sldMk cId="3327353611" sldId="290"/>
        </pc:sldMkLst>
      </pc:sldChg>
      <pc:sldChg chg="del">
        <pc:chgData name="Pico, Sandra" userId="cc8376c2-a3b5-4a4f-8a94-916433d842ab" providerId="ADAL" clId="{9C73E9D6-542E-4BCF-AC05-AB16CDFABF2E}" dt="2023-11-10T11:58:05.994" v="56" actId="47"/>
        <pc:sldMkLst>
          <pc:docMk/>
          <pc:sldMk cId="866790978" sldId="291"/>
        </pc:sldMkLst>
      </pc:sldChg>
      <pc:sldChg chg="del">
        <pc:chgData name="Pico, Sandra" userId="cc8376c2-a3b5-4a4f-8a94-916433d842ab" providerId="ADAL" clId="{9C73E9D6-542E-4BCF-AC05-AB16CDFABF2E}" dt="2023-11-10T11:58:06.639" v="57" actId="47"/>
        <pc:sldMkLst>
          <pc:docMk/>
          <pc:sldMk cId="156979519" sldId="293"/>
        </pc:sldMkLst>
      </pc:sldChg>
      <pc:sldChg chg="del">
        <pc:chgData name="Pico, Sandra" userId="cc8376c2-a3b5-4a4f-8a94-916433d842ab" providerId="ADAL" clId="{9C73E9D6-542E-4BCF-AC05-AB16CDFABF2E}" dt="2023-11-10T11:58:07.863" v="59" actId="47"/>
        <pc:sldMkLst>
          <pc:docMk/>
          <pc:sldMk cId="2755416063" sldId="294"/>
        </pc:sldMkLst>
      </pc:sldChg>
      <pc:sldChg chg="del">
        <pc:chgData name="Pico, Sandra" userId="cc8376c2-a3b5-4a4f-8a94-916433d842ab" providerId="ADAL" clId="{9C73E9D6-542E-4BCF-AC05-AB16CDFABF2E}" dt="2023-11-10T11:58:09.808" v="61" actId="47"/>
        <pc:sldMkLst>
          <pc:docMk/>
          <pc:sldMk cId="2029809361" sldId="296"/>
        </pc:sldMkLst>
      </pc:sldChg>
      <pc:sldChg chg="del">
        <pc:chgData name="Pico, Sandra" userId="cc8376c2-a3b5-4a4f-8a94-916433d842ab" providerId="ADAL" clId="{9C73E9D6-542E-4BCF-AC05-AB16CDFABF2E}" dt="2023-11-10T11:58:10.417" v="62" actId="47"/>
        <pc:sldMkLst>
          <pc:docMk/>
          <pc:sldMk cId="1287706629" sldId="297"/>
        </pc:sldMkLst>
      </pc:sldChg>
      <pc:sldChg chg="del">
        <pc:chgData name="Pico, Sandra" userId="cc8376c2-a3b5-4a4f-8a94-916433d842ab" providerId="ADAL" clId="{9C73E9D6-542E-4BCF-AC05-AB16CDFABF2E}" dt="2023-11-10T11:58:07.240" v="58" actId="47"/>
        <pc:sldMkLst>
          <pc:docMk/>
          <pc:sldMk cId="1937315054" sldId="298"/>
        </pc:sldMkLst>
      </pc:sldChg>
      <pc:sldChg chg="del">
        <pc:chgData name="Pico, Sandra" userId="cc8376c2-a3b5-4a4f-8a94-916433d842ab" providerId="ADAL" clId="{9C73E9D6-542E-4BCF-AC05-AB16CDFABF2E}" dt="2023-11-10T11:58:11.048" v="63" actId="47"/>
        <pc:sldMkLst>
          <pc:docMk/>
          <pc:sldMk cId="1765150779" sldId="299"/>
        </pc:sldMkLst>
      </pc:sldChg>
      <pc:sldChg chg="del">
        <pc:chgData name="Pico, Sandra" userId="cc8376c2-a3b5-4a4f-8a94-916433d842ab" providerId="ADAL" clId="{9C73E9D6-542E-4BCF-AC05-AB16CDFABF2E}" dt="2023-11-10T11:58:05.365" v="55" actId="47"/>
        <pc:sldMkLst>
          <pc:docMk/>
          <pc:sldMk cId="2631582602" sldId="300"/>
        </pc:sldMkLst>
      </pc:sldChg>
      <pc:sldChg chg="del">
        <pc:chgData name="Pico, Sandra" userId="cc8376c2-a3b5-4a4f-8a94-916433d842ab" providerId="ADAL" clId="{9C73E9D6-542E-4BCF-AC05-AB16CDFABF2E}" dt="2023-11-10T11:58:01.071" v="50" actId="47"/>
        <pc:sldMkLst>
          <pc:docMk/>
          <pc:sldMk cId="4142943171" sldId="309"/>
        </pc:sldMkLst>
      </pc:sldChg>
      <pc:sldChg chg="del">
        <pc:chgData name="Pico, Sandra" userId="cc8376c2-a3b5-4a4f-8a94-916433d842ab" providerId="ADAL" clId="{9C73E9D6-542E-4BCF-AC05-AB16CDFABF2E}" dt="2023-11-10T11:58:04.010" v="53" actId="47"/>
        <pc:sldMkLst>
          <pc:docMk/>
          <pc:sldMk cId="2704573495" sldId="311"/>
        </pc:sldMkLst>
      </pc:sldChg>
      <pc:sldChg chg="del">
        <pc:chgData name="Pico, Sandra" userId="cc8376c2-a3b5-4a4f-8a94-916433d842ab" providerId="ADAL" clId="{9C73E9D6-542E-4BCF-AC05-AB16CDFABF2E}" dt="2023-11-10T11:58:04.680" v="54" actId="47"/>
        <pc:sldMkLst>
          <pc:docMk/>
          <pc:sldMk cId="365579096" sldId="312"/>
        </pc:sldMkLst>
      </pc:sldChg>
      <pc:sldChg chg="delSp modSp mod">
        <pc:chgData name="Pico, Sandra" userId="cc8376c2-a3b5-4a4f-8a94-916433d842ab" providerId="ADAL" clId="{9C73E9D6-542E-4BCF-AC05-AB16CDFABF2E}" dt="2023-11-10T11:57:51.617" v="47" actId="20577"/>
        <pc:sldMkLst>
          <pc:docMk/>
          <pc:sldMk cId="46685090" sldId="313"/>
        </pc:sldMkLst>
        <pc:spChg chg="mod">
          <ac:chgData name="Pico, Sandra" userId="cc8376c2-a3b5-4a4f-8a94-916433d842ab" providerId="ADAL" clId="{9C73E9D6-542E-4BCF-AC05-AB16CDFABF2E}" dt="2023-11-10T11:57:51.617" v="47" actId="20577"/>
          <ac:spMkLst>
            <pc:docMk/>
            <pc:sldMk cId="46685090" sldId="313"/>
            <ac:spMk id="3" creationId="{56D48B30-D919-DE96-C825-EB0B994B0346}"/>
          </ac:spMkLst>
        </pc:spChg>
        <pc:spChg chg="del">
          <ac:chgData name="Pico, Sandra" userId="cc8376c2-a3b5-4a4f-8a94-916433d842ab" providerId="ADAL" clId="{9C73E9D6-542E-4BCF-AC05-AB16CDFABF2E}" dt="2023-11-10T11:57:44.490" v="27" actId="478"/>
          <ac:spMkLst>
            <pc:docMk/>
            <pc:sldMk cId="46685090" sldId="313"/>
            <ac:spMk id="6" creationId="{E50E77FB-8E27-DDD5-5816-87DB55B576CB}"/>
          </ac:spMkLst>
        </pc:spChg>
        <pc:spChg chg="del">
          <ac:chgData name="Pico, Sandra" userId="cc8376c2-a3b5-4a4f-8a94-916433d842ab" providerId="ADAL" clId="{9C73E9D6-542E-4BCF-AC05-AB16CDFABF2E}" dt="2023-11-10T11:57:43.146" v="25" actId="478"/>
          <ac:spMkLst>
            <pc:docMk/>
            <pc:sldMk cId="46685090" sldId="313"/>
            <ac:spMk id="7" creationId="{FB458295-F96C-BA6F-6578-A81E2D3F0DA5}"/>
          </ac:spMkLst>
        </pc:spChg>
        <pc:spChg chg="del">
          <ac:chgData name="Pico, Sandra" userId="cc8376c2-a3b5-4a4f-8a94-916433d842ab" providerId="ADAL" clId="{9C73E9D6-542E-4BCF-AC05-AB16CDFABF2E}" dt="2023-11-10T11:57:46.805" v="31" actId="478"/>
          <ac:spMkLst>
            <pc:docMk/>
            <pc:sldMk cId="46685090" sldId="313"/>
            <ac:spMk id="8" creationId="{67138A8D-80B3-568F-EB54-B84605153A11}"/>
          </ac:spMkLst>
        </pc:spChg>
        <pc:spChg chg="del mod">
          <ac:chgData name="Pico, Sandra" userId="cc8376c2-a3b5-4a4f-8a94-916433d842ab" providerId="ADAL" clId="{9C73E9D6-542E-4BCF-AC05-AB16CDFABF2E}" dt="2023-11-10T11:57:48.291" v="34" actId="478"/>
          <ac:spMkLst>
            <pc:docMk/>
            <pc:sldMk cId="46685090" sldId="313"/>
            <ac:spMk id="9" creationId="{EF8848AC-290B-350E-18F7-9AACCF767BB5}"/>
          </ac:spMkLst>
        </pc:spChg>
        <pc:spChg chg="del mod">
          <ac:chgData name="Pico, Sandra" userId="cc8376c2-a3b5-4a4f-8a94-916433d842ab" providerId="ADAL" clId="{9C73E9D6-542E-4BCF-AC05-AB16CDFABF2E}" dt="2023-11-10T11:57:45.027" v="28" actId="478"/>
          <ac:spMkLst>
            <pc:docMk/>
            <pc:sldMk cId="46685090" sldId="313"/>
            <ac:spMk id="14" creationId="{990B5769-3E0E-7A08-15FE-63E3D5728462}"/>
          </ac:spMkLst>
        </pc:spChg>
        <pc:cxnChg chg="del mod">
          <ac:chgData name="Pico, Sandra" userId="cc8376c2-a3b5-4a4f-8a94-916433d842ab" providerId="ADAL" clId="{9C73E9D6-542E-4BCF-AC05-AB16CDFABF2E}" dt="2023-11-10T11:57:46.282" v="30" actId="478"/>
          <ac:cxnSpMkLst>
            <pc:docMk/>
            <pc:sldMk cId="46685090" sldId="313"/>
            <ac:cxnSpMk id="11" creationId="{375D2247-5E1B-3DCF-E92E-7191EA73F79C}"/>
          </ac:cxnSpMkLst>
        </pc:cxnChg>
        <pc:cxnChg chg="del mod">
          <ac:chgData name="Pico, Sandra" userId="cc8376c2-a3b5-4a4f-8a94-916433d842ab" providerId="ADAL" clId="{9C73E9D6-542E-4BCF-AC05-AB16CDFABF2E}" dt="2023-11-10T11:57:47.856" v="33" actId="478"/>
          <ac:cxnSpMkLst>
            <pc:docMk/>
            <pc:sldMk cId="46685090" sldId="313"/>
            <ac:cxnSpMk id="13" creationId="{9DD1696F-ECC2-48EB-8B4A-69BCA787728A}"/>
          </ac:cxnSpMkLst>
        </pc:cxnChg>
        <pc:cxnChg chg="del">
          <ac:chgData name="Pico, Sandra" userId="cc8376c2-a3b5-4a4f-8a94-916433d842ab" providerId="ADAL" clId="{9C73E9D6-542E-4BCF-AC05-AB16CDFABF2E}" dt="2023-11-10T11:57:45.582" v="29" actId="478"/>
          <ac:cxnSpMkLst>
            <pc:docMk/>
            <pc:sldMk cId="46685090" sldId="313"/>
            <ac:cxnSpMk id="18" creationId="{919AD224-10F6-E2D6-4AAD-BE460229340C}"/>
          </ac:cxnSpMkLst>
        </pc:cxnChg>
      </pc:sldChg>
      <pc:sldChg chg="del">
        <pc:chgData name="Pico, Sandra" userId="cc8376c2-a3b5-4a4f-8a94-916433d842ab" providerId="ADAL" clId="{9C73E9D6-542E-4BCF-AC05-AB16CDFABF2E}" dt="2023-11-10T11:57:55.171" v="49" actId="47"/>
        <pc:sldMkLst>
          <pc:docMk/>
          <pc:sldMk cId="1700031189" sldId="314"/>
        </pc:sldMkLst>
      </pc:sldChg>
      <pc:sldChg chg="del">
        <pc:chgData name="Pico, Sandra" userId="cc8376c2-a3b5-4a4f-8a94-916433d842ab" providerId="ADAL" clId="{9C73E9D6-542E-4BCF-AC05-AB16CDFABF2E}" dt="2023-11-10T11:57:53.841" v="48" actId="47"/>
        <pc:sldMkLst>
          <pc:docMk/>
          <pc:sldMk cId="2079305165" sldId="315"/>
        </pc:sldMkLst>
      </pc:sldChg>
    </pc:docChg>
  </pc:docChgLst>
  <pc:docChgLst>
    <pc:chgData name="Pico, Sandra" userId="cc8376c2-a3b5-4a4f-8a94-916433d842ab" providerId="ADAL" clId="{D382E265-3521-4276-8EE5-89BA3245E258}"/>
    <pc:docChg chg="undo custSel addSld delSld modSld sldOrd">
      <pc:chgData name="Pico, Sandra" userId="cc8376c2-a3b5-4a4f-8a94-916433d842ab" providerId="ADAL" clId="{D382E265-3521-4276-8EE5-89BA3245E258}" dt="2023-11-10T11:52:33.576" v="6231" actId="20577"/>
      <pc:docMkLst>
        <pc:docMk/>
      </pc:docMkLst>
      <pc:sldChg chg="addSp delSp modSp mod">
        <pc:chgData name="Pico, Sandra" userId="cc8376c2-a3b5-4a4f-8a94-916433d842ab" providerId="ADAL" clId="{D382E265-3521-4276-8EE5-89BA3245E258}" dt="2023-11-02T22:54:35.753" v="434" actId="20577"/>
        <pc:sldMkLst>
          <pc:docMk/>
          <pc:sldMk cId="1611878402" sldId="257"/>
        </pc:sldMkLst>
        <pc:spChg chg="del mod">
          <ac:chgData name="Pico, Sandra" userId="cc8376c2-a3b5-4a4f-8a94-916433d842ab" providerId="ADAL" clId="{D382E265-3521-4276-8EE5-89BA3245E258}" dt="2023-11-02T22:54:25.552" v="431" actId="478"/>
          <ac:spMkLst>
            <pc:docMk/>
            <pc:sldMk cId="1611878402" sldId="257"/>
            <ac:spMk id="2" creationId="{546CC3EF-1BB5-C6C4-81C5-47DC938FB30C}"/>
          </ac:spMkLst>
        </pc:spChg>
        <pc:spChg chg="add mod">
          <ac:chgData name="Pico, Sandra" userId="cc8376c2-a3b5-4a4f-8a94-916433d842ab" providerId="ADAL" clId="{D382E265-3521-4276-8EE5-89BA3245E258}" dt="2023-11-02T22:54:32.551" v="432"/>
          <ac:spMkLst>
            <pc:docMk/>
            <pc:sldMk cId="1611878402" sldId="257"/>
            <ac:spMk id="3" creationId="{BE5E5D70-950A-E320-1410-1EA7DB7D99F5}"/>
          </ac:spMkLst>
        </pc:spChg>
        <pc:spChg chg="mod">
          <ac:chgData name="Pico, Sandra" userId="cc8376c2-a3b5-4a4f-8a94-916433d842ab" providerId="ADAL" clId="{D382E265-3521-4276-8EE5-89BA3245E258}" dt="2023-11-02T22:54:01.298" v="416" actId="20577"/>
          <ac:spMkLst>
            <pc:docMk/>
            <pc:sldMk cId="1611878402" sldId="257"/>
            <ac:spMk id="6" creationId="{0ADDA317-4E59-1008-E7B7-DADEF36D51E8}"/>
          </ac:spMkLst>
        </pc:spChg>
        <pc:spChg chg="del">
          <ac:chgData name="Pico, Sandra" userId="cc8376c2-a3b5-4a4f-8a94-916433d842ab" providerId="ADAL" clId="{D382E265-3521-4276-8EE5-89BA3245E258}" dt="2023-11-02T22:54:24.418" v="430" actId="478"/>
          <ac:spMkLst>
            <pc:docMk/>
            <pc:sldMk cId="1611878402" sldId="257"/>
            <ac:spMk id="7" creationId="{EC72D3B2-112C-1280-A1DB-1C88D2D2F88C}"/>
          </ac:spMkLst>
        </pc:spChg>
        <pc:spChg chg="add mod">
          <ac:chgData name="Pico, Sandra" userId="cc8376c2-a3b5-4a4f-8a94-916433d842ab" providerId="ADAL" clId="{D382E265-3521-4276-8EE5-89BA3245E258}" dt="2023-11-02T22:54:35.753" v="434" actId="20577"/>
          <ac:spMkLst>
            <pc:docMk/>
            <pc:sldMk cId="1611878402" sldId="257"/>
            <ac:spMk id="8" creationId="{8C178A09-EFC0-9FB9-125F-0D279C2810B0}"/>
          </ac:spMkLst>
        </pc:spChg>
      </pc:sldChg>
      <pc:sldChg chg="add del">
        <pc:chgData name="Pico, Sandra" userId="cc8376c2-a3b5-4a4f-8a94-916433d842ab" providerId="ADAL" clId="{D382E265-3521-4276-8EE5-89BA3245E258}" dt="2023-11-02T23:12:33.760" v="2790" actId="47"/>
        <pc:sldMkLst>
          <pc:docMk/>
          <pc:sldMk cId="129772882" sldId="260"/>
        </pc:sldMkLst>
      </pc:sldChg>
      <pc:sldChg chg="add del">
        <pc:chgData name="Pico, Sandra" userId="cc8376c2-a3b5-4a4f-8a94-916433d842ab" providerId="ADAL" clId="{D382E265-3521-4276-8EE5-89BA3245E258}" dt="2023-11-02T23:12:40.766" v="2794" actId="47"/>
        <pc:sldMkLst>
          <pc:docMk/>
          <pc:sldMk cId="3403887784" sldId="261"/>
        </pc:sldMkLst>
      </pc:sldChg>
      <pc:sldChg chg="modSp add del mod">
        <pc:chgData name="Pico, Sandra" userId="cc8376c2-a3b5-4a4f-8a94-916433d842ab" providerId="ADAL" clId="{D382E265-3521-4276-8EE5-89BA3245E258}" dt="2023-11-04T11:18:32.547" v="4114" actId="14100"/>
        <pc:sldMkLst>
          <pc:docMk/>
          <pc:sldMk cId="1720546681" sldId="263"/>
        </pc:sldMkLst>
        <pc:spChg chg="mod">
          <ac:chgData name="Pico, Sandra" userId="cc8376c2-a3b5-4a4f-8a94-916433d842ab" providerId="ADAL" clId="{D382E265-3521-4276-8EE5-89BA3245E258}" dt="2023-11-04T11:18:32.547" v="4114" actId="14100"/>
          <ac:spMkLst>
            <pc:docMk/>
            <pc:sldMk cId="1720546681" sldId="263"/>
            <ac:spMk id="2" creationId="{8D990E00-A8C8-FA1B-DF0A-A9989CFF418D}"/>
          </ac:spMkLst>
        </pc:spChg>
      </pc:sldChg>
      <pc:sldChg chg="add del">
        <pc:chgData name="Pico, Sandra" userId="cc8376c2-a3b5-4a4f-8a94-916433d842ab" providerId="ADAL" clId="{D382E265-3521-4276-8EE5-89BA3245E258}" dt="2023-11-02T23:12:42.489" v="2795" actId="47"/>
        <pc:sldMkLst>
          <pc:docMk/>
          <pc:sldMk cId="630189007" sldId="264"/>
        </pc:sldMkLst>
      </pc:sldChg>
      <pc:sldChg chg="modSp new del mod ord">
        <pc:chgData name="Pico, Sandra" userId="cc8376c2-a3b5-4a4f-8a94-916433d842ab" providerId="ADAL" clId="{D382E265-3521-4276-8EE5-89BA3245E258}" dt="2023-11-04T11:24:20.447" v="4349" actId="47"/>
        <pc:sldMkLst>
          <pc:docMk/>
          <pc:sldMk cId="3126126213" sldId="265"/>
        </pc:sldMkLst>
        <pc:spChg chg="mod">
          <ac:chgData name="Pico, Sandra" userId="cc8376c2-a3b5-4a4f-8a94-916433d842ab" providerId="ADAL" clId="{D382E265-3521-4276-8EE5-89BA3245E258}" dt="2023-10-30T15:05:36.029" v="46" actId="20577"/>
          <ac:spMkLst>
            <pc:docMk/>
            <pc:sldMk cId="3126126213" sldId="265"/>
            <ac:spMk id="2" creationId="{A3DF5ADA-7AAC-E542-031D-D32E3B6197BC}"/>
          </ac:spMkLst>
        </pc:spChg>
        <pc:spChg chg="mod">
          <ac:chgData name="Pico, Sandra" userId="cc8376c2-a3b5-4a4f-8a94-916433d842ab" providerId="ADAL" clId="{D382E265-3521-4276-8EE5-89BA3245E258}" dt="2023-11-04T11:24:18.240" v="4348" actId="5793"/>
          <ac:spMkLst>
            <pc:docMk/>
            <pc:sldMk cId="3126126213" sldId="265"/>
            <ac:spMk id="3" creationId="{023F9CAD-524C-F349-DD88-DE6B9D0AB4ED}"/>
          </ac:spMkLst>
        </pc:spChg>
      </pc:sldChg>
      <pc:sldChg chg="del">
        <pc:chgData name="Pico, Sandra" userId="cc8376c2-a3b5-4a4f-8a94-916433d842ab" providerId="ADAL" clId="{D382E265-3521-4276-8EE5-89BA3245E258}" dt="2023-10-30T15:05:22.271" v="18" actId="47"/>
        <pc:sldMkLst>
          <pc:docMk/>
          <pc:sldMk cId="3657261673" sldId="265"/>
        </pc:sldMkLst>
      </pc:sldChg>
      <pc:sldChg chg="del">
        <pc:chgData name="Pico, Sandra" userId="cc8376c2-a3b5-4a4f-8a94-916433d842ab" providerId="ADAL" clId="{D382E265-3521-4276-8EE5-89BA3245E258}" dt="2023-10-30T15:05:22.824" v="19" actId="47"/>
        <pc:sldMkLst>
          <pc:docMk/>
          <pc:sldMk cId="1436281379" sldId="266"/>
        </pc:sldMkLst>
      </pc:sldChg>
      <pc:sldChg chg="addSp modSp add mod">
        <pc:chgData name="Pico, Sandra" userId="cc8376c2-a3b5-4a4f-8a94-916433d842ab" providerId="ADAL" clId="{D382E265-3521-4276-8EE5-89BA3245E258}" dt="2023-11-04T11:25:11.882" v="4350" actId="1076"/>
        <pc:sldMkLst>
          <pc:docMk/>
          <pc:sldMk cId="2686398288" sldId="266"/>
        </pc:sldMkLst>
        <pc:spChg chg="add mod">
          <ac:chgData name="Pico, Sandra" userId="cc8376c2-a3b5-4a4f-8a94-916433d842ab" providerId="ADAL" clId="{D382E265-3521-4276-8EE5-89BA3245E258}" dt="2023-11-02T23:04:32.840" v="1496"/>
          <ac:spMkLst>
            <pc:docMk/>
            <pc:sldMk cId="2686398288" sldId="266"/>
            <ac:spMk id="2" creationId="{1FEA03C0-EB6B-2679-71AB-6A454012562C}"/>
          </ac:spMkLst>
        </pc:spChg>
        <pc:spChg chg="mod">
          <ac:chgData name="Pico, Sandra" userId="cc8376c2-a3b5-4a4f-8a94-916433d842ab" providerId="ADAL" clId="{D382E265-3521-4276-8EE5-89BA3245E258}" dt="2023-11-04T11:25:11.882" v="4350" actId="1076"/>
          <ac:spMkLst>
            <pc:docMk/>
            <pc:sldMk cId="2686398288" sldId="266"/>
            <ac:spMk id="3" creationId="{56A655FE-43C4-D35D-63E8-0241C39C9A2A}"/>
          </ac:spMkLst>
        </pc:spChg>
        <pc:spChg chg="mod">
          <ac:chgData name="Pico, Sandra" userId="cc8376c2-a3b5-4a4f-8a94-916433d842ab" providerId="ADAL" clId="{D382E265-3521-4276-8EE5-89BA3245E258}" dt="2023-11-02T23:04:28.460" v="1495" actId="790"/>
          <ac:spMkLst>
            <pc:docMk/>
            <pc:sldMk cId="2686398288" sldId="266"/>
            <ac:spMk id="6" creationId="{0ADDA317-4E59-1008-E7B7-DADEF36D51E8}"/>
          </ac:spMkLst>
        </pc:spChg>
        <pc:spChg chg="add mod">
          <ac:chgData name="Pico, Sandra" userId="cc8376c2-a3b5-4a4f-8a94-916433d842ab" providerId="ADAL" clId="{D382E265-3521-4276-8EE5-89BA3245E258}" dt="2023-11-02T23:04:36.498" v="1510" actId="20577"/>
          <ac:spMkLst>
            <pc:docMk/>
            <pc:sldMk cId="2686398288" sldId="266"/>
            <ac:spMk id="7" creationId="{0ACCCC76-92D1-66AF-DEF2-1DB932193B04}"/>
          </ac:spMkLst>
        </pc:spChg>
      </pc:sldChg>
      <pc:sldChg chg="add del">
        <pc:chgData name="Pico, Sandra" userId="cc8376c2-a3b5-4a4f-8a94-916433d842ab" providerId="ADAL" clId="{D382E265-3521-4276-8EE5-89BA3245E258}" dt="2023-11-02T23:12:35.935" v="2791" actId="47"/>
        <pc:sldMkLst>
          <pc:docMk/>
          <pc:sldMk cId="1802850029" sldId="267"/>
        </pc:sldMkLst>
      </pc:sldChg>
      <pc:sldChg chg="del">
        <pc:chgData name="Pico, Sandra" userId="cc8376c2-a3b5-4a4f-8a94-916433d842ab" providerId="ADAL" clId="{D382E265-3521-4276-8EE5-89BA3245E258}" dt="2023-10-30T15:05:24.782" v="21" actId="47"/>
        <pc:sldMkLst>
          <pc:docMk/>
          <pc:sldMk cId="2693795224" sldId="267"/>
        </pc:sldMkLst>
      </pc:sldChg>
      <pc:sldChg chg="add del">
        <pc:chgData name="Pico, Sandra" userId="cc8376c2-a3b5-4a4f-8a94-916433d842ab" providerId="ADAL" clId="{D382E265-3521-4276-8EE5-89BA3245E258}" dt="2023-11-02T22:54:49.385" v="435"/>
        <pc:sldMkLst>
          <pc:docMk/>
          <pc:sldMk cId="2828369159" sldId="268"/>
        </pc:sldMkLst>
      </pc:sldChg>
      <pc:sldChg chg="add del">
        <pc:chgData name="Pico, Sandra" userId="cc8376c2-a3b5-4a4f-8a94-916433d842ab" providerId="ADAL" clId="{D382E265-3521-4276-8EE5-89BA3245E258}" dt="2023-11-02T23:12:38.290" v="2793" actId="47"/>
        <pc:sldMkLst>
          <pc:docMk/>
          <pc:sldMk cId="1438493259" sldId="269"/>
        </pc:sldMkLst>
      </pc:sldChg>
      <pc:sldChg chg="del">
        <pc:chgData name="Pico, Sandra" userId="cc8376c2-a3b5-4a4f-8a94-916433d842ab" providerId="ADAL" clId="{D382E265-3521-4276-8EE5-89BA3245E258}" dt="2023-10-30T15:05:21.833" v="17" actId="47"/>
        <pc:sldMkLst>
          <pc:docMk/>
          <pc:sldMk cId="3516474895" sldId="269"/>
        </pc:sldMkLst>
      </pc:sldChg>
      <pc:sldChg chg="del">
        <pc:chgData name="Pico, Sandra" userId="cc8376c2-a3b5-4a4f-8a94-916433d842ab" providerId="ADAL" clId="{D382E265-3521-4276-8EE5-89BA3245E258}" dt="2023-10-30T15:05:19.396" v="12" actId="47"/>
        <pc:sldMkLst>
          <pc:docMk/>
          <pc:sldMk cId="4230268431" sldId="271"/>
        </pc:sldMkLst>
      </pc:sldChg>
      <pc:sldChg chg="del">
        <pc:chgData name="Pico, Sandra" userId="cc8376c2-a3b5-4a4f-8a94-916433d842ab" providerId="ADAL" clId="{D382E265-3521-4276-8EE5-89BA3245E258}" dt="2023-10-30T15:05:20.293" v="14" actId="47"/>
        <pc:sldMkLst>
          <pc:docMk/>
          <pc:sldMk cId="1346759155" sldId="272"/>
        </pc:sldMkLst>
      </pc:sldChg>
      <pc:sldChg chg="delSp modSp add del mod">
        <pc:chgData name="Pico, Sandra" userId="cc8376c2-a3b5-4a4f-8a94-916433d842ab" providerId="ADAL" clId="{D382E265-3521-4276-8EE5-89BA3245E258}" dt="2023-11-04T11:39:05.374" v="5555" actId="207"/>
        <pc:sldMkLst>
          <pc:docMk/>
          <pc:sldMk cId="1031366611" sldId="273"/>
        </pc:sldMkLst>
        <pc:spChg chg="del">
          <ac:chgData name="Pico, Sandra" userId="cc8376c2-a3b5-4a4f-8a94-916433d842ab" providerId="ADAL" clId="{D382E265-3521-4276-8EE5-89BA3245E258}" dt="2023-11-04T11:10:14.624" v="3816" actId="478"/>
          <ac:spMkLst>
            <pc:docMk/>
            <pc:sldMk cId="1031366611" sldId="273"/>
            <ac:spMk id="6" creationId="{27A1545F-68FF-402E-016D-8A9555735775}"/>
          </ac:spMkLst>
        </pc:spChg>
        <pc:spChg chg="mod">
          <ac:chgData name="Pico, Sandra" userId="cc8376c2-a3b5-4a4f-8a94-916433d842ab" providerId="ADAL" clId="{D382E265-3521-4276-8EE5-89BA3245E258}" dt="2023-11-04T11:39:05.374" v="5555" actId="207"/>
          <ac:spMkLst>
            <pc:docMk/>
            <pc:sldMk cId="1031366611" sldId="273"/>
            <ac:spMk id="7" creationId="{FB458295-F96C-BA6F-6578-A81E2D3F0DA5}"/>
          </ac:spMkLst>
        </pc:spChg>
      </pc:sldChg>
      <pc:sldChg chg="del">
        <pc:chgData name="Pico, Sandra" userId="cc8376c2-a3b5-4a4f-8a94-916433d842ab" providerId="ADAL" clId="{D382E265-3521-4276-8EE5-89BA3245E258}" dt="2023-10-30T15:05:25.321" v="22" actId="47"/>
        <pc:sldMkLst>
          <pc:docMk/>
          <pc:sldMk cId="1724352960" sldId="274"/>
        </pc:sldMkLst>
      </pc:sldChg>
      <pc:sldChg chg="del">
        <pc:chgData name="Pico, Sandra" userId="cc8376c2-a3b5-4a4f-8a94-916433d842ab" providerId="ADAL" clId="{D382E265-3521-4276-8EE5-89BA3245E258}" dt="2023-10-30T15:05:15.124" v="2" actId="47"/>
        <pc:sldMkLst>
          <pc:docMk/>
          <pc:sldMk cId="2475199509" sldId="275"/>
        </pc:sldMkLst>
      </pc:sldChg>
      <pc:sldChg chg="del">
        <pc:chgData name="Pico, Sandra" userId="cc8376c2-a3b5-4a4f-8a94-916433d842ab" providerId="ADAL" clId="{D382E265-3521-4276-8EE5-89BA3245E258}" dt="2023-10-30T15:05:15.837" v="4" actId="47"/>
        <pc:sldMkLst>
          <pc:docMk/>
          <pc:sldMk cId="3129683734" sldId="276"/>
        </pc:sldMkLst>
      </pc:sldChg>
      <pc:sldChg chg="del">
        <pc:chgData name="Pico, Sandra" userId="cc8376c2-a3b5-4a4f-8a94-916433d842ab" providerId="ADAL" clId="{D382E265-3521-4276-8EE5-89BA3245E258}" dt="2023-10-30T15:05:17.138" v="7" actId="47"/>
        <pc:sldMkLst>
          <pc:docMk/>
          <pc:sldMk cId="1079148702" sldId="277"/>
        </pc:sldMkLst>
      </pc:sldChg>
      <pc:sldChg chg="del">
        <pc:chgData name="Pico, Sandra" userId="cc8376c2-a3b5-4a4f-8a94-916433d842ab" providerId="ADAL" clId="{D382E265-3521-4276-8EE5-89BA3245E258}" dt="2023-10-30T15:05:15.460" v="3" actId="47"/>
        <pc:sldMkLst>
          <pc:docMk/>
          <pc:sldMk cId="1180671569" sldId="279"/>
        </pc:sldMkLst>
      </pc:sldChg>
      <pc:sldChg chg="del">
        <pc:chgData name="Pico, Sandra" userId="cc8376c2-a3b5-4a4f-8a94-916433d842ab" providerId="ADAL" clId="{D382E265-3521-4276-8EE5-89BA3245E258}" dt="2023-10-30T15:05:17.881" v="8" actId="47"/>
        <pc:sldMkLst>
          <pc:docMk/>
          <pc:sldMk cId="4106693434" sldId="280"/>
        </pc:sldMkLst>
      </pc:sldChg>
      <pc:sldChg chg="del">
        <pc:chgData name="Pico, Sandra" userId="cc8376c2-a3b5-4a4f-8a94-916433d842ab" providerId="ADAL" clId="{D382E265-3521-4276-8EE5-89BA3245E258}" dt="2023-10-30T15:05:18.623" v="10" actId="47"/>
        <pc:sldMkLst>
          <pc:docMk/>
          <pc:sldMk cId="2085046901" sldId="282"/>
        </pc:sldMkLst>
      </pc:sldChg>
      <pc:sldChg chg="del">
        <pc:chgData name="Pico, Sandra" userId="cc8376c2-a3b5-4a4f-8a94-916433d842ab" providerId="ADAL" clId="{D382E265-3521-4276-8EE5-89BA3245E258}" dt="2023-10-30T15:05:18.245" v="9" actId="47"/>
        <pc:sldMkLst>
          <pc:docMk/>
          <pc:sldMk cId="2226504327" sldId="283"/>
        </pc:sldMkLst>
      </pc:sldChg>
      <pc:sldChg chg="del">
        <pc:chgData name="Pico, Sandra" userId="cc8376c2-a3b5-4a4f-8a94-916433d842ab" providerId="ADAL" clId="{D382E265-3521-4276-8EE5-89BA3245E258}" dt="2023-10-30T15:05:14.674" v="1" actId="47"/>
        <pc:sldMkLst>
          <pc:docMk/>
          <pc:sldMk cId="374380646" sldId="284"/>
        </pc:sldMkLst>
      </pc:sldChg>
      <pc:sldChg chg="del">
        <pc:chgData name="Pico, Sandra" userId="cc8376c2-a3b5-4a4f-8a94-916433d842ab" providerId="ADAL" clId="{D382E265-3521-4276-8EE5-89BA3245E258}" dt="2023-10-30T15:05:19.830" v="13" actId="47"/>
        <pc:sldMkLst>
          <pc:docMk/>
          <pc:sldMk cId="4201314525" sldId="285"/>
        </pc:sldMkLst>
      </pc:sldChg>
      <pc:sldChg chg="del">
        <pc:chgData name="Pico, Sandra" userId="cc8376c2-a3b5-4a4f-8a94-916433d842ab" providerId="ADAL" clId="{D382E265-3521-4276-8EE5-89BA3245E258}" dt="2023-10-30T15:05:20.784" v="15" actId="47"/>
        <pc:sldMkLst>
          <pc:docMk/>
          <pc:sldMk cId="4009448266" sldId="286"/>
        </pc:sldMkLst>
      </pc:sldChg>
      <pc:sldChg chg="del">
        <pc:chgData name="Pico, Sandra" userId="cc8376c2-a3b5-4a4f-8a94-916433d842ab" providerId="ADAL" clId="{D382E265-3521-4276-8EE5-89BA3245E258}" dt="2023-10-30T15:05:16.650" v="6" actId="47"/>
        <pc:sldMkLst>
          <pc:docMk/>
          <pc:sldMk cId="2120081538" sldId="287"/>
        </pc:sldMkLst>
      </pc:sldChg>
      <pc:sldChg chg="del">
        <pc:chgData name="Pico, Sandra" userId="cc8376c2-a3b5-4a4f-8a94-916433d842ab" providerId="ADAL" clId="{D382E265-3521-4276-8EE5-89BA3245E258}" dt="2023-10-30T15:05:19.006" v="11" actId="47"/>
        <pc:sldMkLst>
          <pc:docMk/>
          <pc:sldMk cId="3671761428" sldId="288"/>
        </pc:sldMkLst>
      </pc:sldChg>
      <pc:sldChg chg="del">
        <pc:chgData name="Pico, Sandra" userId="cc8376c2-a3b5-4a4f-8a94-916433d842ab" providerId="ADAL" clId="{D382E265-3521-4276-8EE5-89BA3245E258}" dt="2023-10-30T15:05:16.112" v="5" actId="47"/>
        <pc:sldMkLst>
          <pc:docMk/>
          <pc:sldMk cId="2051949871" sldId="289"/>
        </pc:sldMkLst>
      </pc:sldChg>
      <pc:sldChg chg="addSp delSp modSp add mod">
        <pc:chgData name="Pico, Sandra" userId="cc8376c2-a3b5-4a4f-8a94-916433d842ab" providerId="ADAL" clId="{D382E265-3521-4276-8EE5-89BA3245E258}" dt="2023-11-04T11:08:47.061" v="3637" actId="20577"/>
        <pc:sldMkLst>
          <pc:docMk/>
          <pc:sldMk cId="3327353611" sldId="290"/>
        </pc:sldMkLst>
        <pc:spChg chg="add del mod">
          <ac:chgData name="Pico, Sandra" userId="cc8376c2-a3b5-4a4f-8a94-916433d842ab" providerId="ADAL" clId="{D382E265-3521-4276-8EE5-89BA3245E258}" dt="2023-11-04T11:08:47.061" v="3637" actId="20577"/>
          <ac:spMkLst>
            <pc:docMk/>
            <pc:sldMk cId="3327353611" sldId="290"/>
            <ac:spMk id="2" creationId="{99CFBB65-D97D-90B0-6ED1-FD6E027CD8B6}"/>
          </ac:spMkLst>
        </pc:spChg>
      </pc:sldChg>
      <pc:sldChg chg="addSp delSp modSp add mod ord modNotesTx">
        <pc:chgData name="Pico, Sandra" userId="cc8376c2-a3b5-4a4f-8a94-916433d842ab" providerId="ADAL" clId="{D382E265-3521-4276-8EE5-89BA3245E258}" dt="2023-11-04T11:08:33.541" v="3612" actId="20578"/>
        <pc:sldMkLst>
          <pc:docMk/>
          <pc:sldMk cId="866790978" sldId="291"/>
        </pc:sldMkLst>
        <pc:spChg chg="mod">
          <ac:chgData name="Pico, Sandra" userId="cc8376c2-a3b5-4a4f-8a94-916433d842ab" providerId="ADAL" clId="{D382E265-3521-4276-8EE5-89BA3245E258}" dt="2023-11-04T11:01:25.768" v="3452" actId="20577"/>
          <ac:spMkLst>
            <pc:docMk/>
            <pc:sldMk cId="866790978" sldId="291"/>
            <ac:spMk id="2" creationId="{67F10986-EEA4-CF58-3290-4BBDC03EE314}"/>
          </ac:spMkLst>
        </pc:spChg>
        <pc:spChg chg="mod">
          <ac:chgData name="Pico, Sandra" userId="cc8376c2-a3b5-4a4f-8a94-916433d842ab" providerId="ADAL" clId="{D382E265-3521-4276-8EE5-89BA3245E258}" dt="2023-11-04T10:51:25.796" v="3011" actId="20577"/>
          <ac:spMkLst>
            <pc:docMk/>
            <pc:sldMk cId="866790978" sldId="291"/>
            <ac:spMk id="3" creationId="{56D48B30-D919-DE96-C825-EB0B994B0346}"/>
          </ac:spMkLst>
        </pc:spChg>
        <pc:spChg chg="add mod">
          <ac:chgData name="Pico, Sandra" userId="cc8376c2-a3b5-4a4f-8a94-916433d842ab" providerId="ADAL" clId="{D382E265-3521-4276-8EE5-89BA3245E258}" dt="2023-11-04T11:03:44.395" v="3571" actId="14100"/>
          <ac:spMkLst>
            <pc:docMk/>
            <pc:sldMk cId="866790978" sldId="291"/>
            <ac:spMk id="7" creationId="{540C4AE1-1942-502C-5559-3D82E4B09F26}"/>
          </ac:spMkLst>
        </pc:spChg>
        <pc:spChg chg="del">
          <ac:chgData name="Pico, Sandra" userId="cc8376c2-a3b5-4a4f-8a94-916433d842ab" providerId="ADAL" clId="{D382E265-3521-4276-8EE5-89BA3245E258}" dt="2023-11-02T22:57:10.975" v="708" actId="478"/>
          <ac:spMkLst>
            <pc:docMk/>
            <pc:sldMk cId="866790978" sldId="291"/>
            <ac:spMk id="10" creationId="{B9EF4578-BE68-3E7B-073D-AB6551091CDA}"/>
          </ac:spMkLst>
        </pc:spChg>
        <pc:spChg chg="del">
          <ac:chgData name="Pico, Sandra" userId="cc8376c2-a3b5-4a4f-8a94-916433d842ab" providerId="ADAL" clId="{D382E265-3521-4276-8EE5-89BA3245E258}" dt="2023-11-02T22:57:11.745" v="709" actId="478"/>
          <ac:spMkLst>
            <pc:docMk/>
            <pc:sldMk cId="866790978" sldId="291"/>
            <ac:spMk id="11" creationId="{5D8DE714-CEFD-C43C-EE78-45067DABFCB1}"/>
          </ac:spMkLst>
        </pc:spChg>
        <pc:spChg chg="del">
          <ac:chgData name="Pico, Sandra" userId="cc8376c2-a3b5-4a4f-8a94-916433d842ab" providerId="ADAL" clId="{D382E265-3521-4276-8EE5-89BA3245E258}" dt="2023-11-02T22:57:13.475" v="712" actId="478"/>
          <ac:spMkLst>
            <pc:docMk/>
            <pc:sldMk cId="866790978" sldId="291"/>
            <ac:spMk id="12" creationId="{45629C78-1168-D89A-AEAC-F592BD7FF821}"/>
          </ac:spMkLst>
        </pc:spChg>
        <pc:spChg chg="del mod">
          <ac:chgData name="Pico, Sandra" userId="cc8376c2-a3b5-4a4f-8a94-916433d842ab" providerId="ADAL" clId="{D382E265-3521-4276-8EE5-89BA3245E258}" dt="2023-11-02T22:57:13.070" v="711" actId="478"/>
          <ac:spMkLst>
            <pc:docMk/>
            <pc:sldMk cId="866790978" sldId="291"/>
            <ac:spMk id="14" creationId="{8EF14D21-4B3F-D017-7267-7C28E9DF2956}"/>
          </ac:spMkLst>
        </pc:spChg>
        <pc:spChg chg="del">
          <ac:chgData name="Pico, Sandra" userId="cc8376c2-a3b5-4a4f-8a94-916433d842ab" providerId="ADAL" clId="{D382E265-3521-4276-8EE5-89BA3245E258}" dt="2023-11-02T22:57:14.745" v="713" actId="478"/>
          <ac:spMkLst>
            <pc:docMk/>
            <pc:sldMk cId="866790978" sldId="291"/>
            <ac:spMk id="15" creationId="{12562F12-DDBE-B812-B295-D2D1A84AA8F2}"/>
          </ac:spMkLst>
        </pc:spChg>
        <pc:spChg chg="mod">
          <ac:chgData name="Pico, Sandra" userId="cc8376c2-a3b5-4a4f-8a94-916433d842ab" providerId="ADAL" clId="{D382E265-3521-4276-8EE5-89BA3245E258}" dt="2023-11-04T11:04:09.759" v="3574"/>
          <ac:spMkLst>
            <pc:docMk/>
            <pc:sldMk cId="866790978" sldId="291"/>
            <ac:spMk id="17" creationId="{F21B0EDB-8282-1909-51AF-E4DB4C8A6595}"/>
          </ac:spMkLst>
        </pc:spChg>
      </pc:sldChg>
      <pc:sldChg chg="add del">
        <pc:chgData name="Pico, Sandra" userId="cc8376c2-a3b5-4a4f-8a94-916433d842ab" providerId="ADAL" clId="{D382E265-3521-4276-8EE5-89BA3245E258}" dt="2023-11-02T22:55:05.008" v="437"/>
        <pc:sldMkLst>
          <pc:docMk/>
          <pc:sldMk cId="1876316418" sldId="292"/>
        </pc:sldMkLst>
      </pc:sldChg>
      <pc:sldChg chg="add">
        <pc:chgData name="Pico, Sandra" userId="cc8376c2-a3b5-4a4f-8a94-916433d842ab" providerId="ADAL" clId="{D382E265-3521-4276-8EE5-89BA3245E258}" dt="2023-11-02T22:55:09.265" v="438"/>
        <pc:sldMkLst>
          <pc:docMk/>
          <pc:sldMk cId="3798362967" sldId="292"/>
        </pc:sldMkLst>
      </pc:sldChg>
      <pc:sldChg chg="modSp add mod ord">
        <pc:chgData name="Pico, Sandra" userId="cc8376c2-a3b5-4a4f-8a94-916433d842ab" providerId="ADAL" clId="{D382E265-3521-4276-8EE5-89BA3245E258}" dt="2023-11-02T22:57:54.974" v="741"/>
        <pc:sldMkLst>
          <pc:docMk/>
          <pc:sldMk cId="156979519" sldId="293"/>
        </pc:sldMkLst>
        <pc:spChg chg="mod">
          <ac:chgData name="Pico, Sandra" userId="cc8376c2-a3b5-4a4f-8a94-916433d842ab" providerId="ADAL" clId="{D382E265-3521-4276-8EE5-89BA3245E258}" dt="2023-11-02T22:57:49.453" v="737" actId="20577"/>
          <ac:spMkLst>
            <pc:docMk/>
            <pc:sldMk cId="156979519" sldId="293"/>
            <ac:spMk id="6" creationId="{0ADDA317-4E59-1008-E7B7-DADEF36D51E8}"/>
          </ac:spMkLst>
        </pc:spChg>
      </pc:sldChg>
      <pc:sldChg chg="add del">
        <pc:chgData name="Pico, Sandra" userId="cc8376c2-a3b5-4a4f-8a94-916433d842ab" providerId="ADAL" clId="{D382E265-3521-4276-8EE5-89BA3245E258}" dt="2023-11-02T22:55:05.008" v="437"/>
        <pc:sldMkLst>
          <pc:docMk/>
          <pc:sldMk cId="2418827098" sldId="293"/>
        </pc:sldMkLst>
      </pc:sldChg>
      <pc:sldChg chg="add del">
        <pc:chgData name="Pico, Sandra" userId="cc8376c2-a3b5-4a4f-8a94-916433d842ab" providerId="ADAL" clId="{D382E265-3521-4276-8EE5-89BA3245E258}" dt="2023-11-02T22:55:05.008" v="437"/>
        <pc:sldMkLst>
          <pc:docMk/>
          <pc:sldMk cId="979257619" sldId="294"/>
        </pc:sldMkLst>
      </pc:sldChg>
      <pc:sldChg chg="addSp delSp modSp add mod">
        <pc:chgData name="Pico, Sandra" userId="cc8376c2-a3b5-4a4f-8a94-916433d842ab" providerId="ADAL" clId="{D382E265-3521-4276-8EE5-89BA3245E258}" dt="2023-11-02T23:04:09.158" v="1476" actId="20577"/>
        <pc:sldMkLst>
          <pc:docMk/>
          <pc:sldMk cId="2755416063" sldId="294"/>
        </pc:sldMkLst>
        <pc:spChg chg="add mod">
          <ac:chgData name="Pico, Sandra" userId="cc8376c2-a3b5-4a4f-8a94-916433d842ab" providerId="ADAL" clId="{D382E265-3521-4276-8EE5-89BA3245E258}" dt="2023-11-02T22:59:21.220" v="806"/>
          <ac:spMkLst>
            <pc:docMk/>
            <pc:sldMk cId="2755416063" sldId="294"/>
            <ac:spMk id="2" creationId="{33BD8954-1EA7-A9F2-E5B0-DE0D5CE8A44F}"/>
          </ac:spMkLst>
        </pc:spChg>
        <pc:spChg chg="add mod">
          <ac:chgData name="Pico, Sandra" userId="cc8376c2-a3b5-4a4f-8a94-916433d842ab" providerId="ADAL" clId="{D382E265-3521-4276-8EE5-89BA3245E258}" dt="2023-11-02T23:04:09.158" v="1476" actId="20577"/>
          <ac:spMkLst>
            <pc:docMk/>
            <pc:sldMk cId="2755416063" sldId="294"/>
            <ac:spMk id="3" creationId="{F086DC15-EF4B-FEF9-5E94-D761B478C68D}"/>
          </ac:spMkLst>
        </pc:spChg>
        <pc:spChg chg="mod">
          <ac:chgData name="Pico, Sandra" userId="cc8376c2-a3b5-4a4f-8a94-916433d842ab" providerId="ADAL" clId="{D382E265-3521-4276-8EE5-89BA3245E258}" dt="2023-11-02T22:58:41.747" v="794" actId="20577"/>
          <ac:spMkLst>
            <pc:docMk/>
            <pc:sldMk cId="2755416063" sldId="294"/>
            <ac:spMk id="6" creationId="{0ADDA317-4E59-1008-E7B7-DADEF36D51E8}"/>
          </ac:spMkLst>
        </pc:spChg>
        <pc:spChg chg="del mod">
          <ac:chgData name="Pico, Sandra" userId="cc8376c2-a3b5-4a4f-8a94-916433d842ab" providerId="ADAL" clId="{D382E265-3521-4276-8EE5-89BA3245E258}" dt="2023-11-02T23:03:46.048" v="1460" actId="478"/>
          <ac:spMkLst>
            <pc:docMk/>
            <pc:sldMk cId="2755416063" sldId="294"/>
            <ac:spMk id="8" creationId="{2B8BE26B-1E17-CDAA-67D6-CEC862442EC4}"/>
          </ac:spMkLst>
        </pc:spChg>
        <pc:spChg chg="add mod">
          <ac:chgData name="Pico, Sandra" userId="cc8376c2-a3b5-4a4f-8a94-916433d842ab" providerId="ADAL" clId="{D382E265-3521-4276-8EE5-89BA3245E258}" dt="2023-11-02T23:04:03.341" v="1466" actId="207"/>
          <ac:spMkLst>
            <pc:docMk/>
            <pc:sldMk cId="2755416063" sldId="294"/>
            <ac:spMk id="9" creationId="{3FB9716B-2C87-81D9-F73C-4C1E3E971F81}"/>
          </ac:spMkLst>
        </pc:spChg>
      </pc:sldChg>
      <pc:sldChg chg="add del">
        <pc:chgData name="Pico, Sandra" userId="cc8376c2-a3b5-4a4f-8a94-916433d842ab" providerId="ADAL" clId="{D382E265-3521-4276-8EE5-89BA3245E258}" dt="2023-11-02T22:55:05.008" v="437"/>
        <pc:sldMkLst>
          <pc:docMk/>
          <pc:sldMk cId="2472191815" sldId="295"/>
        </pc:sldMkLst>
      </pc:sldChg>
      <pc:sldChg chg="add del">
        <pc:chgData name="Pico, Sandra" userId="cc8376c2-a3b5-4a4f-8a94-916433d842ab" providerId="ADAL" clId="{D382E265-3521-4276-8EE5-89BA3245E258}" dt="2023-11-02T23:12:36.907" v="2792" actId="47"/>
        <pc:sldMkLst>
          <pc:docMk/>
          <pc:sldMk cId="3297028386" sldId="295"/>
        </pc:sldMkLst>
      </pc:sldChg>
      <pc:sldChg chg="modSp add mod">
        <pc:chgData name="Pico, Sandra" userId="cc8376c2-a3b5-4a4f-8a94-916433d842ab" providerId="ADAL" clId="{D382E265-3521-4276-8EE5-89BA3245E258}" dt="2023-11-02T23:12:23.853" v="2780" actId="20577"/>
        <pc:sldMkLst>
          <pc:docMk/>
          <pc:sldMk cId="2029809361" sldId="296"/>
        </pc:sldMkLst>
        <pc:spChg chg="mod">
          <ac:chgData name="Pico, Sandra" userId="cc8376c2-a3b5-4a4f-8a94-916433d842ab" providerId="ADAL" clId="{D382E265-3521-4276-8EE5-89BA3245E258}" dt="2023-11-02T23:12:05.806" v="2767" actId="207"/>
          <ac:spMkLst>
            <pc:docMk/>
            <pc:sldMk cId="2029809361" sldId="296"/>
            <ac:spMk id="3" creationId="{56A655FE-43C4-D35D-63E8-0241C39C9A2A}"/>
          </ac:spMkLst>
        </pc:spChg>
        <pc:spChg chg="mod">
          <ac:chgData name="Pico, Sandra" userId="cc8376c2-a3b5-4a4f-8a94-916433d842ab" providerId="ADAL" clId="{D382E265-3521-4276-8EE5-89BA3245E258}" dt="2023-11-02T23:12:23.853" v="2780" actId="20577"/>
          <ac:spMkLst>
            <pc:docMk/>
            <pc:sldMk cId="2029809361" sldId="296"/>
            <ac:spMk id="6" creationId="{0ADDA317-4E59-1008-E7B7-DADEF36D51E8}"/>
          </ac:spMkLst>
        </pc:spChg>
        <pc:spChg chg="mod">
          <ac:chgData name="Pico, Sandra" userId="cc8376c2-a3b5-4a4f-8a94-916433d842ab" providerId="ADAL" clId="{D382E265-3521-4276-8EE5-89BA3245E258}" dt="2023-11-02T23:12:08.505" v="2768" actId="207"/>
          <ac:spMkLst>
            <pc:docMk/>
            <pc:sldMk cId="2029809361" sldId="296"/>
            <ac:spMk id="7" creationId="{0ACCCC76-92D1-66AF-DEF2-1DB932193B04}"/>
          </ac:spMkLst>
        </pc:spChg>
      </pc:sldChg>
      <pc:sldChg chg="addSp delSp modSp add mod">
        <pc:chgData name="Pico, Sandra" userId="cc8376c2-a3b5-4a4f-8a94-916433d842ab" providerId="ADAL" clId="{D382E265-3521-4276-8EE5-89BA3245E258}" dt="2023-11-02T23:12:29.610" v="2789" actId="20577"/>
        <pc:sldMkLst>
          <pc:docMk/>
          <pc:sldMk cId="1287706629" sldId="297"/>
        </pc:sldMkLst>
        <pc:spChg chg="del">
          <ac:chgData name="Pico, Sandra" userId="cc8376c2-a3b5-4a4f-8a94-916433d842ab" providerId="ADAL" clId="{D382E265-3521-4276-8EE5-89BA3245E258}" dt="2023-11-02T23:12:14.293" v="2769" actId="478"/>
          <ac:spMkLst>
            <pc:docMk/>
            <pc:sldMk cId="1287706629" sldId="297"/>
            <ac:spMk id="3" creationId="{56A655FE-43C4-D35D-63E8-0241C39C9A2A}"/>
          </ac:spMkLst>
        </pc:spChg>
        <pc:spChg chg="mod">
          <ac:chgData name="Pico, Sandra" userId="cc8376c2-a3b5-4a4f-8a94-916433d842ab" providerId="ADAL" clId="{D382E265-3521-4276-8EE5-89BA3245E258}" dt="2023-11-02T23:12:29.610" v="2789" actId="20577"/>
          <ac:spMkLst>
            <pc:docMk/>
            <pc:sldMk cId="1287706629" sldId="297"/>
            <ac:spMk id="6" creationId="{0ADDA317-4E59-1008-E7B7-DADEF36D51E8}"/>
          </ac:spMkLst>
        </pc:spChg>
        <pc:spChg chg="mod">
          <ac:chgData name="Pico, Sandra" userId="cc8376c2-a3b5-4a4f-8a94-916433d842ab" providerId="ADAL" clId="{D382E265-3521-4276-8EE5-89BA3245E258}" dt="2023-11-02T23:12:17.648" v="2771" actId="207"/>
          <ac:spMkLst>
            <pc:docMk/>
            <pc:sldMk cId="1287706629" sldId="297"/>
            <ac:spMk id="7" creationId="{0ACCCC76-92D1-66AF-DEF2-1DB932193B04}"/>
          </ac:spMkLst>
        </pc:spChg>
        <pc:spChg chg="add mod">
          <ac:chgData name="Pico, Sandra" userId="cc8376c2-a3b5-4a4f-8a94-916433d842ab" providerId="ADAL" clId="{D382E265-3521-4276-8EE5-89BA3245E258}" dt="2023-11-02T23:12:14.694" v="2770"/>
          <ac:spMkLst>
            <pc:docMk/>
            <pc:sldMk cId="1287706629" sldId="297"/>
            <ac:spMk id="8" creationId="{6C3B46E6-02C2-97D1-4B1E-6ECA39A35ADC}"/>
          </ac:spMkLst>
        </pc:spChg>
      </pc:sldChg>
      <pc:sldChg chg="modSp add mod ord">
        <pc:chgData name="Pico, Sandra" userId="cc8376c2-a3b5-4a4f-8a94-916433d842ab" providerId="ADAL" clId="{D382E265-3521-4276-8EE5-89BA3245E258}" dt="2023-11-02T23:14:36.385" v="2884"/>
        <pc:sldMkLst>
          <pc:docMk/>
          <pc:sldMk cId="1937315054" sldId="298"/>
        </pc:sldMkLst>
        <pc:spChg chg="mod">
          <ac:chgData name="Pico, Sandra" userId="cc8376c2-a3b5-4a4f-8a94-916433d842ab" providerId="ADAL" clId="{D382E265-3521-4276-8EE5-89BA3245E258}" dt="2023-11-02T23:13:20.973" v="2837" actId="20577"/>
          <ac:spMkLst>
            <pc:docMk/>
            <pc:sldMk cId="1937315054" sldId="298"/>
            <ac:spMk id="2" creationId="{99CFBB65-D97D-90B0-6ED1-FD6E027CD8B6}"/>
          </ac:spMkLst>
        </pc:spChg>
      </pc:sldChg>
      <pc:sldChg chg="addSp modSp add mod ord">
        <pc:chgData name="Pico, Sandra" userId="cc8376c2-a3b5-4a4f-8a94-916433d842ab" providerId="ADAL" clId="{D382E265-3521-4276-8EE5-89BA3245E258}" dt="2023-11-02T23:14:28.980" v="2878"/>
        <pc:sldMkLst>
          <pc:docMk/>
          <pc:sldMk cId="1765150779" sldId="299"/>
        </pc:sldMkLst>
        <pc:spChg chg="mod">
          <ac:chgData name="Pico, Sandra" userId="cc8376c2-a3b5-4a4f-8a94-916433d842ab" providerId="ADAL" clId="{D382E265-3521-4276-8EE5-89BA3245E258}" dt="2023-11-02T23:13:30.584" v="2862" actId="20577"/>
          <ac:spMkLst>
            <pc:docMk/>
            <pc:sldMk cId="1765150779" sldId="299"/>
            <ac:spMk id="2" creationId="{99CFBB65-D97D-90B0-6ED1-FD6E027CD8B6}"/>
          </ac:spMkLst>
        </pc:spChg>
        <pc:picChg chg="add mod">
          <ac:chgData name="Pico, Sandra" userId="cc8376c2-a3b5-4a4f-8a94-916433d842ab" providerId="ADAL" clId="{D382E265-3521-4276-8EE5-89BA3245E258}" dt="2023-11-02T23:14:13.073" v="2868" actId="1076"/>
          <ac:picMkLst>
            <pc:docMk/>
            <pc:sldMk cId="1765150779" sldId="299"/>
            <ac:picMk id="6" creationId="{284E1AC3-DDA5-2B2A-36AD-7D75361E48D0}"/>
          </ac:picMkLst>
        </pc:picChg>
        <pc:picChg chg="add mod">
          <ac:chgData name="Pico, Sandra" userId="cc8376c2-a3b5-4a4f-8a94-916433d842ab" providerId="ADAL" clId="{D382E265-3521-4276-8EE5-89BA3245E258}" dt="2023-11-02T23:14:13.073" v="2868" actId="1076"/>
          <ac:picMkLst>
            <pc:docMk/>
            <pc:sldMk cId="1765150779" sldId="299"/>
            <ac:picMk id="8" creationId="{3CBB57DA-C5D2-ED36-2C97-EFB031AFC7E4}"/>
          </ac:picMkLst>
        </pc:picChg>
      </pc:sldChg>
      <pc:sldChg chg="modSp add del mod">
        <pc:chgData name="Pico, Sandra" userId="cc8376c2-a3b5-4a4f-8a94-916433d842ab" providerId="ADAL" clId="{D382E265-3521-4276-8EE5-89BA3245E258}" dt="2023-11-04T11:03:48.988" v="3572" actId="47"/>
        <pc:sldMkLst>
          <pc:docMk/>
          <pc:sldMk cId="722670768" sldId="300"/>
        </pc:sldMkLst>
        <pc:spChg chg="mod">
          <ac:chgData name="Pico, Sandra" userId="cc8376c2-a3b5-4a4f-8a94-916433d842ab" providerId="ADAL" clId="{D382E265-3521-4276-8EE5-89BA3245E258}" dt="2023-11-04T10:52:34.208" v="3178" actId="20577"/>
          <ac:spMkLst>
            <pc:docMk/>
            <pc:sldMk cId="722670768" sldId="300"/>
            <ac:spMk id="2" creationId="{67F10986-EEA4-CF58-3290-4BBDC03EE314}"/>
          </ac:spMkLst>
        </pc:spChg>
        <pc:spChg chg="mod">
          <ac:chgData name="Pico, Sandra" userId="cc8376c2-a3b5-4a4f-8a94-916433d842ab" providerId="ADAL" clId="{D382E265-3521-4276-8EE5-89BA3245E258}" dt="2023-11-04T10:53:02.208" v="3235" actId="20577"/>
          <ac:spMkLst>
            <pc:docMk/>
            <pc:sldMk cId="722670768" sldId="300"/>
            <ac:spMk id="17" creationId="{F21B0EDB-8282-1909-51AF-E4DB4C8A6595}"/>
          </ac:spMkLst>
        </pc:spChg>
      </pc:sldChg>
      <pc:sldChg chg="add">
        <pc:chgData name="Pico, Sandra" userId="cc8376c2-a3b5-4a4f-8a94-916433d842ab" providerId="ADAL" clId="{D382E265-3521-4276-8EE5-89BA3245E258}" dt="2023-11-04T11:08:30.994" v="3609"/>
        <pc:sldMkLst>
          <pc:docMk/>
          <pc:sldMk cId="2631582602" sldId="300"/>
        </pc:sldMkLst>
      </pc:sldChg>
      <pc:sldChg chg="add">
        <pc:chgData name="Pico, Sandra" userId="cc8376c2-a3b5-4a4f-8a94-916433d842ab" providerId="ADAL" clId="{D382E265-3521-4276-8EE5-89BA3245E258}" dt="2023-11-04T11:10:08.889" v="3815"/>
        <pc:sldMkLst>
          <pc:docMk/>
          <pc:sldMk cId="4142943171" sldId="309"/>
        </pc:sldMkLst>
      </pc:sldChg>
      <pc:sldChg chg="addSp delSp modSp add mod">
        <pc:chgData name="Pico, Sandra" userId="cc8376c2-a3b5-4a4f-8a94-916433d842ab" providerId="ADAL" clId="{D382E265-3521-4276-8EE5-89BA3245E258}" dt="2023-11-04T11:15:37.001" v="3970" actId="1076"/>
        <pc:sldMkLst>
          <pc:docMk/>
          <pc:sldMk cId="2704573495" sldId="311"/>
        </pc:sldMkLst>
        <pc:spChg chg="del mod">
          <ac:chgData name="Pico, Sandra" userId="cc8376c2-a3b5-4a4f-8a94-916433d842ab" providerId="ADAL" clId="{D382E265-3521-4276-8EE5-89BA3245E258}" dt="2023-11-04T11:09:17.811" v="3663" actId="478"/>
          <ac:spMkLst>
            <pc:docMk/>
            <pc:sldMk cId="2704573495" sldId="311"/>
            <ac:spMk id="2" creationId="{09B544AA-6CBE-C860-FF07-F633A953C0D8}"/>
          </ac:spMkLst>
        </pc:spChg>
        <pc:spChg chg="mod">
          <ac:chgData name="Pico, Sandra" userId="cc8376c2-a3b5-4a4f-8a94-916433d842ab" providerId="ADAL" clId="{D382E265-3521-4276-8EE5-89BA3245E258}" dt="2023-11-04T11:09:08.391" v="3658" actId="20577"/>
          <ac:spMkLst>
            <pc:docMk/>
            <pc:sldMk cId="2704573495" sldId="311"/>
            <ac:spMk id="3" creationId="{56D48B30-D919-DE96-C825-EB0B994B0346}"/>
          </ac:spMkLst>
        </pc:spChg>
        <pc:spChg chg="add del mod">
          <ac:chgData name="Pico, Sandra" userId="cc8376c2-a3b5-4a4f-8a94-916433d842ab" providerId="ADAL" clId="{D382E265-3521-4276-8EE5-89BA3245E258}" dt="2023-11-04T11:14:32.227" v="3924" actId="478"/>
          <ac:spMkLst>
            <pc:docMk/>
            <pc:sldMk cId="2704573495" sldId="311"/>
            <ac:spMk id="6" creationId="{E224EDF3-C236-928F-622B-61CF1C0E0479}"/>
          </ac:spMkLst>
        </pc:spChg>
        <pc:spChg chg="add mod">
          <ac:chgData name="Pico, Sandra" userId="cc8376c2-a3b5-4a4f-8a94-916433d842ab" providerId="ADAL" clId="{D382E265-3521-4276-8EE5-89BA3245E258}" dt="2023-11-04T11:14:17.277" v="3923" actId="20577"/>
          <ac:spMkLst>
            <pc:docMk/>
            <pc:sldMk cId="2704573495" sldId="311"/>
            <ac:spMk id="7" creationId="{93609FD6-7FB2-7852-1541-BD4605A8F550}"/>
          </ac:spMkLst>
        </pc:spChg>
        <pc:spChg chg="del">
          <ac:chgData name="Pico, Sandra" userId="cc8376c2-a3b5-4a4f-8a94-916433d842ab" providerId="ADAL" clId="{D382E265-3521-4276-8EE5-89BA3245E258}" dt="2023-11-04T11:09:11.224" v="3659" actId="478"/>
          <ac:spMkLst>
            <pc:docMk/>
            <pc:sldMk cId="2704573495" sldId="311"/>
            <ac:spMk id="9" creationId="{87487835-59C9-B997-AD9E-F711D66F5EE1}"/>
          </ac:spMkLst>
        </pc:spChg>
        <pc:spChg chg="del">
          <ac:chgData name="Pico, Sandra" userId="cc8376c2-a3b5-4a4f-8a94-916433d842ab" providerId="ADAL" clId="{D382E265-3521-4276-8EE5-89BA3245E258}" dt="2023-11-04T11:09:11.901" v="3660" actId="478"/>
          <ac:spMkLst>
            <pc:docMk/>
            <pc:sldMk cId="2704573495" sldId="311"/>
            <ac:spMk id="10" creationId="{DCE8FD1B-8023-A52A-2DD5-9A7BF28075AE}"/>
          </ac:spMkLst>
        </pc:spChg>
        <pc:spChg chg="del">
          <ac:chgData name="Pico, Sandra" userId="cc8376c2-a3b5-4a4f-8a94-916433d842ab" providerId="ADAL" clId="{D382E265-3521-4276-8EE5-89BA3245E258}" dt="2023-11-04T11:09:18.586" v="3664" actId="478"/>
          <ac:spMkLst>
            <pc:docMk/>
            <pc:sldMk cId="2704573495" sldId="311"/>
            <ac:spMk id="11" creationId="{3CD417F8-7938-FB8D-4538-FF057371A26D}"/>
          </ac:spMkLst>
        </pc:spChg>
        <pc:spChg chg="del">
          <ac:chgData name="Pico, Sandra" userId="cc8376c2-a3b5-4a4f-8a94-916433d842ab" providerId="ADAL" clId="{D382E265-3521-4276-8EE5-89BA3245E258}" dt="2023-11-04T11:09:20.308" v="3666" actId="478"/>
          <ac:spMkLst>
            <pc:docMk/>
            <pc:sldMk cId="2704573495" sldId="311"/>
            <ac:spMk id="12" creationId="{8D08478C-6CD6-4DD1-C260-BF30414D2871}"/>
          </ac:spMkLst>
        </pc:spChg>
        <pc:spChg chg="del">
          <ac:chgData name="Pico, Sandra" userId="cc8376c2-a3b5-4a4f-8a94-916433d842ab" providerId="ADAL" clId="{D382E265-3521-4276-8EE5-89BA3245E258}" dt="2023-11-04T11:09:19.959" v="3665" actId="478"/>
          <ac:spMkLst>
            <pc:docMk/>
            <pc:sldMk cId="2704573495" sldId="311"/>
            <ac:spMk id="13" creationId="{36520E0A-13F7-AAEF-28D2-CD37B3D6481C}"/>
          </ac:spMkLst>
        </pc:spChg>
        <pc:spChg chg="del">
          <ac:chgData name="Pico, Sandra" userId="cc8376c2-a3b5-4a4f-8a94-916433d842ab" providerId="ADAL" clId="{D382E265-3521-4276-8EE5-89BA3245E258}" dt="2023-11-04T11:09:20.828" v="3667" actId="478"/>
          <ac:spMkLst>
            <pc:docMk/>
            <pc:sldMk cId="2704573495" sldId="311"/>
            <ac:spMk id="14" creationId="{D97A55EA-7B16-DC89-5539-BB9DD4FDF07E}"/>
          </ac:spMkLst>
        </pc:spChg>
        <pc:spChg chg="add mod">
          <ac:chgData name="Pico, Sandra" userId="cc8376c2-a3b5-4a4f-8a94-916433d842ab" providerId="ADAL" clId="{D382E265-3521-4276-8EE5-89BA3245E258}" dt="2023-11-04T11:15:37.001" v="3970" actId="1076"/>
          <ac:spMkLst>
            <pc:docMk/>
            <pc:sldMk cId="2704573495" sldId="311"/>
            <ac:spMk id="16" creationId="{B276C682-2171-A638-D2B8-0A999D17A9AD}"/>
          </ac:spMkLst>
        </pc:spChg>
        <pc:spChg chg="add mod">
          <ac:chgData name="Pico, Sandra" userId="cc8376c2-a3b5-4a4f-8a94-916433d842ab" providerId="ADAL" clId="{D382E265-3521-4276-8EE5-89BA3245E258}" dt="2023-11-04T11:15:37.001" v="3970" actId="1076"/>
          <ac:spMkLst>
            <pc:docMk/>
            <pc:sldMk cId="2704573495" sldId="311"/>
            <ac:spMk id="17" creationId="{68A39FB2-72AB-1F47-8358-9A9F5E6B6F06}"/>
          </ac:spMkLst>
        </pc:spChg>
        <pc:spChg chg="add mod">
          <ac:chgData name="Pico, Sandra" userId="cc8376c2-a3b5-4a4f-8a94-916433d842ab" providerId="ADAL" clId="{D382E265-3521-4276-8EE5-89BA3245E258}" dt="2023-11-04T11:15:37.001" v="3970" actId="1076"/>
          <ac:spMkLst>
            <pc:docMk/>
            <pc:sldMk cId="2704573495" sldId="311"/>
            <ac:spMk id="18" creationId="{D7155441-EA69-6482-80C6-256B942E8302}"/>
          </ac:spMkLst>
        </pc:spChg>
        <pc:spChg chg="add mod">
          <ac:chgData name="Pico, Sandra" userId="cc8376c2-a3b5-4a4f-8a94-916433d842ab" providerId="ADAL" clId="{D382E265-3521-4276-8EE5-89BA3245E258}" dt="2023-11-04T11:15:37.001" v="3970" actId="1076"/>
          <ac:spMkLst>
            <pc:docMk/>
            <pc:sldMk cId="2704573495" sldId="311"/>
            <ac:spMk id="19" creationId="{9D71B333-DD1A-9207-D233-564BCFE12AC0}"/>
          </ac:spMkLst>
        </pc:spChg>
        <pc:spChg chg="add mod">
          <ac:chgData name="Pico, Sandra" userId="cc8376c2-a3b5-4a4f-8a94-916433d842ab" providerId="ADAL" clId="{D382E265-3521-4276-8EE5-89BA3245E258}" dt="2023-11-04T11:15:37.001" v="3970" actId="1076"/>
          <ac:spMkLst>
            <pc:docMk/>
            <pc:sldMk cId="2704573495" sldId="311"/>
            <ac:spMk id="20" creationId="{C49EDEA7-1977-FEA2-4398-8D91291CC336}"/>
          </ac:spMkLst>
        </pc:spChg>
        <pc:spChg chg="add mod">
          <ac:chgData name="Pico, Sandra" userId="cc8376c2-a3b5-4a4f-8a94-916433d842ab" providerId="ADAL" clId="{D382E265-3521-4276-8EE5-89BA3245E258}" dt="2023-11-04T11:15:37.001" v="3970" actId="1076"/>
          <ac:spMkLst>
            <pc:docMk/>
            <pc:sldMk cId="2704573495" sldId="311"/>
            <ac:spMk id="21" creationId="{B02B7D30-4684-B911-2A0C-B3799F9B0A4B}"/>
          </ac:spMkLst>
        </pc:spChg>
        <pc:spChg chg="add mod">
          <ac:chgData name="Pico, Sandra" userId="cc8376c2-a3b5-4a4f-8a94-916433d842ab" providerId="ADAL" clId="{D382E265-3521-4276-8EE5-89BA3245E258}" dt="2023-11-04T11:15:37.001" v="3970" actId="1076"/>
          <ac:spMkLst>
            <pc:docMk/>
            <pc:sldMk cId="2704573495" sldId="311"/>
            <ac:spMk id="22" creationId="{989FBDB8-97E0-3AAE-28CD-FB646FF8C291}"/>
          </ac:spMkLst>
        </pc:spChg>
        <pc:picChg chg="add mod">
          <ac:chgData name="Pico, Sandra" userId="cc8376c2-a3b5-4a4f-8a94-916433d842ab" providerId="ADAL" clId="{D382E265-3521-4276-8EE5-89BA3245E258}" dt="2023-11-04T11:15:30.373" v="3969" actId="1076"/>
          <ac:picMkLst>
            <pc:docMk/>
            <pc:sldMk cId="2704573495" sldId="311"/>
            <ac:picMk id="23" creationId="{6D1070FE-7D85-F1E8-3F74-21205687A942}"/>
          </ac:picMkLst>
        </pc:picChg>
        <pc:picChg chg="del">
          <ac:chgData name="Pico, Sandra" userId="cc8376c2-a3b5-4a4f-8a94-916433d842ab" providerId="ADAL" clId="{D382E265-3521-4276-8EE5-89BA3245E258}" dt="2023-11-04T11:09:21.492" v="3668" actId="478"/>
          <ac:picMkLst>
            <pc:docMk/>
            <pc:sldMk cId="2704573495" sldId="311"/>
            <ac:picMk id="1026" creationId="{9D0579F5-8C6C-A937-66E9-420949312569}"/>
          </ac:picMkLst>
        </pc:picChg>
        <pc:picChg chg="del">
          <ac:chgData name="Pico, Sandra" userId="cc8376c2-a3b5-4a4f-8a94-916433d842ab" providerId="ADAL" clId="{D382E265-3521-4276-8EE5-89BA3245E258}" dt="2023-11-04T11:09:22.347" v="3669" actId="478"/>
          <ac:picMkLst>
            <pc:docMk/>
            <pc:sldMk cId="2704573495" sldId="311"/>
            <ac:picMk id="1028" creationId="{9434F505-C57C-D12C-00B7-11FF0526B042}"/>
          </ac:picMkLst>
        </pc:picChg>
      </pc:sldChg>
      <pc:sldChg chg="addSp delSp modSp add mod">
        <pc:chgData name="Pico, Sandra" userId="cc8376c2-a3b5-4a4f-8a94-916433d842ab" providerId="ADAL" clId="{D382E265-3521-4276-8EE5-89BA3245E258}" dt="2023-11-04T11:23:19.734" v="4281" actId="20577"/>
        <pc:sldMkLst>
          <pc:docMk/>
          <pc:sldMk cId="365579096" sldId="312"/>
        </pc:sldMkLst>
        <pc:spChg chg="add mod">
          <ac:chgData name="Pico, Sandra" userId="cc8376c2-a3b5-4a4f-8a94-916433d842ab" providerId="ADAL" clId="{D382E265-3521-4276-8EE5-89BA3245E258}" dt="2023-11-04T11:23:19.734" v="4281" actId="20577"/>
          <ac:spMkLst>
            <pc:docMk/>
            <pc:sldMk cId="365579096" sldId="312"/>
            <ac:spMk id="2" creationId="{1E287F46-3CAC-A90D-CA62-2F36BF782CDE}"/>
          </ac:spMkLst>
        </pc:spChg>
        <pc:spChg chg="del">
          <ac:chgData name="Pico, Sandra" userId="cc8376c2-a3b5-4a4f-8a94-916433d842ab" providerId="ADAL" clId="{D382E265-3521-4276-8EE5-89BA3245E258}" dt="2023-11-04T11:15:48.184" v="3972" actId="478"/>
          <ac:spMkLst>
            <pc:docMk/>
            <pc:sldMk cId="365579096" sldId="312"/>
            <ac:spMk id="16" creationId="{B276C682-2171-A638-D2B8-0A999D17A9AD}"/>
          </ac:spMkLst>
        </pc:spChg>
        <pc:spChg chg="del">
          <ac:chgData name="Pico, Sandra" userId="cc8376c2-a3b5-4a4f-8a94-916433d842ab" providerId="ADAL" clId="{D382E265-3521-4276-8EE5-89BA3245E258}" dt="2023-11-04T11:15:49.502" v="3974" actId="478"/>
          <ac:spMkLst>
            <pc:docMk/>
            <pc:sldMk cId="365579096" sldId="312"/>
            <ac:spMk id="17" creationId="{68A39FB2-72AB-1F47-8358-9A9F5E6B6F06}"/>
          </ac:spMkLst>
        </pc:spChg>
        <pc:spChg chg="del">
          <ac:chgData name="Pico, Sandra" userId="cc8376c2-a3b5-4a4f-8a94-916433d842ab" providerId="ADAL" clId="{D382E265-3521-4276-8EE5-89BA3245E258}" dt="2023-11-04T11:15:50.426" v="3976" actId="478"/>
          <ac:spMkLst>
            <pc:docMk/>
            <pc:sldMk cId="365579096" sldId="312"/>
            <ac:spMk id="18" creationId="{D7155441-EA69-6482-80C6-256B942E8302}"/>
          </ac:spMkLst>
        </pc:spChg>
        <pc:spChg chg="del">
          <ac:chgData name="Pico, Sandra" userId="cc8376c2-a3b5-4a4f-8a94-916433d842ab" providerId="ADAL" clId="{D382E265-3521-4276-8EE5-89BA3245E258}" dt="2023-11-04T11:15:50.894" v="3977" actId="478"/>
          <ac:spMkLst>
            <pc:docMk/>
            <pc:sldMk cId="365579096" sldId="312"/>
            <ac:spMk id="19" creationId="{9D71B333-DD1A-9207-D233-564BCFE12AC0}"/>
          </ac:spMkLst>
        </pc:spChg>
        <pc:spChg chg="del">
          <ac:chgData name="Pico, Sandra" userId="cc8376c2-a3b5-4a4f-8a94-916433d842ab" providerId="ADAL" clId="{D382E265-3521-4276-8EE5-89BA3245E258}" dt="2023-11-04T11:15:51.347" v="3978" actId="478"/>
          <ac:spMkLst>
            <pc:docMk/>
            <pc:sldMk cId="365579096" sldId="312"/>
            <ac:spMk id="20" creationId="{C49EDEA7-1977-FEA2-4398-8D91291CC336}"/>
          </ac:spMkLst>
        </pc:spChg>
        <pc:spChg chg="del">
          <ac:chgData name="Pico, Sandra" userId="cc8376c2-a3b5-4a4f-8a94-916433d842ab" providerId="ADAL" clId="{D382E265-3521-4276-8EE5-89BA3245E258}" dt="2023-11-04T11:15:48.964" v="3973" actId="478"/>
          <ac:spMkLst>
            <pc:docMk/>
            <pc:sldMk cId="365579096" sldId="312"/>
            <ac:spMk id="21" creationId="{B02B7D30-4684-B911-2A0C-B3799F9B0A4B}"/>
          </ac:spMkLst>
        </pc:spChg>
        <pc:spChg chg="del">
          <ac:chgData name="Pico, Sandra" userId="cc8376c2-a3b5-4a4f-8a94-916433d842ab" providerId="ADAL" clId="{D382E265-3521-4276-8EE5-89BA3245E258}" dt="2023-11-04T11:15:49.982" v="3975" actId="478"/>
          <ac:spMkLst>
            <pc:docMk/>
            <pc:sldMk cId="365579096" sldId="312"/>
            <ac:spMk id="22" creationId="{989FBDB8-97E0-3AAE-28CD-FB646FF8C291}"/>
          </ac:spMkLst>
        </pc:spChg>
        <pc:picChg chg="del">
          <ac:chgData name="Pico, Sandra" userId="cc8376c2-a3b5-4a4f-8a94-916433d842ab" providerId="ADAL" clId="{D382E265-3521-4276-8EE5-89BA3245E258}" dt="2023-11-04T11:15:51.840" v="3979" actId="478"/>
          <ac:picMkLst>
            <pc:docMk/>
            <pc:sldMk cId="365579096" sldId="312"/>
            <ac:picMk id="23" creationId="{6D1070FE-7D85-F1E8-3F74-21205687A942}"/>
          </ac:picMkLst>
        </pc:picChg>
      </pc:sldChg>
      <pc:sldChg chg="addSp modSp add mod ord">
        <pc:chgData name="Pico, Sandra" userId="cc8376c2-a3b5-4a4f-8a94-916433d842ab" providerId="ADAL" clId="{D382E265-3521-4276-8EE5-89BA3245E258}" dt="2023-11-04T11:46:11.395" v="5768" actId="20577"/>
        <pc:sldMkLst>
          <pc:docMk/>
          <pc:sldMk cId="46685090" sldId="313"/>
        </pc:sldMkLst>
        <pc:spChg chg="mod">
          <ac:chgData name="Pico, Sandra" userId="cc8376c2-a3b5-4a4f-8a94-916433d842ab" providerId="ADAL" clId="{D382E265-3521-4276-8EE5-89BA3245E258}" dt="2023-11-04T11:24:09.079" v="4346" actId="1076"/>
          <ac:spMkLst>
            <pc:docMk/>
            <pc:sldMk cId="46685090" sldId="313"/>
            <ac:spMk id="3" creationId="{56D48B30-D919-DE96-C825-EB0B994B0346}"/>
          </ac:spMkLst>
        </pc:spChg>
        <pc:spChg chg="add mod">
          <ac:chgData name="Pico, Sandra" userId="cc8376c2-a3b5-4a4f-8a94-916433d842ab" providerId="ADAL" clId="{D382E265-3521-4276-8EE5-89BA3245E258}" dt="2023-11-04T11:45:56.540" v="5718" actId="20577"/>
          <ac:spMkLst>
            <pc:docMk/>
            <pc:sldMk cId="46685090" sldId="313"/>
            <ac:spMk id="6" creationId="{E50E77FB-8E27-DDD5-5816-87DB55B576CB}"/>
          </ac:spMkLst>
        </pc:spChg>
        <pc:spChg chg="mod">
          <ac:chgData name="Pico, Sandra" userId="cc8376c2-a3b5-4a4f-8a94-916433d842ab" providerId="ADAL" clId="{D382E265-3521-4276-8EE5-89BA3245E258}" dt="2023-11-04T11:44:14.448" v="5686" actId="20577"/>
          <ac:spMkLst>
            <pc:docMk/>
            <pc:sldMk cId="46685090" sldId="313"/>
            <ac:spMk id="7" creationId="{FB458295-F96C-BA6F-6578-A81E2D3F0DA5}"/>
          </ac:spMkLst>
        </pc:spChg>
        <pc:spChg chg="add mod">
          <ac:chgData name="Pico, Sandra" userId="cc8376c2-a3b5-4a4f-8a94-916433d842ab" providerId="ADAL" clId="{D382E265-3521-4276-8EE5-89BA3245E258}" dt="2023-11-04T11:46:02.710" v="5737" actId="20577"/>
          <ac:spMkLst>
            <pc:docMk/>
            <pc:sldMk cId="46685090" sldId="313"/>
            <ac:spMk id="8" creationId="{67138A8D-80B3-568F-EB54-B84605153A11}"/>
          </ac:spMkLst>
        </pc:spChg>
        <pc:spChg chg="add mod">
          <ac:chgData name="Pico, Sandra" userId="cc8376c2-a3b5-4a4f-8a94-916433d842ab" providerId="ADAL" clId="{D382E265-3521-4276-8EE5-89BA3245E258}" dt="2023-11-04T11:46:11.395" v="5768" actId="20577"/>
          <ac:spMkLst>
            <pc:docMk/>
            <pc:sldMk cId="46685090" sldId="313"/>
            <ac:spMk id="9" creationId="{EF8848AC-290B-350E-18F7-9AACCF767BB5}"/>
          </ac:spMkLst>
        </pc:spChg>
        <pc:spChg chg="add mod">
          <ac:chgData name="Pico, Sandra" userId="cc8376c2-a3b5-4a4f-8a94-916433d842ab" providerId="ADAL" clId="{D382E265-3521-4276-8EE5-89BA3245E258}" dt="2023-11-04T11:45:50.453" v="5704" actId="20577"/>
          <ac:spMkLst>
            <pc:docMk/>
            <pc:sldMk cId="46685090" sldId="313"/>
            <ac:spMk id="14" creationId="{990B5769-3E0E-7A08-15FE-63E3D5728462}"/>
          </ac:spMkLst>
        </pc:spChg>
        <pc:cxnChg chg="add mod">
          <ac:chgData name="Pico, Sandra" userId="cc8376c2-a3b5-4a4f-8a94-916433d842ab" providerId="ADAL" clId="{D382E265-3521-4276-8EE5-89BA3245E258}" dt="2023-11-04T11:45:40.749" v="5695" actId="14100"/>
          <ac:cxnSpMkLst>
            <pc:docMk/>
            <pc:sldMk cId="46685090" sldId="313"/>
            <ac:cxnSpMk id="11" creationId="{375D2247-5E1B-3DCF-E92E-7191EA73F79C}"/>
          </ac:cxnSpMkLst>
        </pc:cxnChg>
        <pc:cxnChg chg="add mod">
          <ac:chgData name="Pico, Sandra" userId="cc8376c2-a3b5-4a4f-8a94-916433d842ab" providerId="ADAL" clId="{D382E265-3521-4276-8EE5-89BA3245E258}" dt="2023-11-04T11:45:43.203" v="5696" actId="14100"/>
          <ac:cxnSpMkLst>
            <pc:docMk/>
            <pc:sldMk cId="46685090" sldId="313"/>
            <ac:cxnSpMk id="13" creationId="{9DD1696F-ECC2-48EB-8B4A-69BCA787728A}"/>
          </ac:cxnSpMkLst>
        </pc:cxnChg>
        <pc:cxnChg chg="add mod">
          <ac:chgData name="Pico, Sandra" userId="cc8376c2-a3b5-4a4f-8a94-916433d842ab" providerId="ADAL" clId="{D382E265-3521-4276-8EE5-89BA3245E258}" dt="2023-11-04T11:45:48.253" v="5698" actId="1076"/>
          <ac:cxnSpMkLst>
            <pc:docMk/>
            <pc:sldMk cId="46685090" sldId="313"/>
            <ac:cxnSpMk id="18" creationId="{919AD224-10F6-E2D6-4AAD-BE460229340C}"/>
          </ac:cxnSpMkLst>
        </pc:cxnChg>
      </pc:sldChg>
      <pc:sldChg chg="delSp modSp add mod">
        <pc:chgData name="Pico, Sandra" userId="cc8376c2-a3b5-4a4f-8a94-916433d842ab" providerId="ADAL" clId="{D382E265-3521-4276-8EE5-89BA3245E258}" dt="2023-11-10T11:52:33.576" v="6231" actId="20577"/>
        <pc:sldMkLst>
          <pc:docMk/>
          <pc:sldMk cId="1700031189" sldId="314"/>
        </pc:sldMkLst>
        <pc:spChg chg="mod">
          <ac:chgData name="Pico, Sandra" userId="cc8376c2-a3b5-4a4f-8a94-916433d842ab" providerId="ADAL" clId="{D382E265-3521-4276-8EE5-89BA3245E258}" dt="2023-11-04T11:36:47.260" v="5393" actId="20577"/>
          <ac:spMkLst>
            <pc:docMk/>
            <pc:sldMk cId="1700031189" sldId="314"/>
            <ac:spMk id="3" creationId="{56D48B30-D919-DE96-C825-EB0B994B0346}"/>
          </ac:spMkLst>
        </pc:spChg>
        <pc:spChg chg="del">
          <ac:chgData name="Pico, Sandra" userId="cc8376c2-a3b5-4a4f-8a94-916433d842ab" providerId="ADAL" clId="{D382E265-3521-4276-8EE5-89BA3245E258}" dt="2023-11-04T11:40:40.243" v="5556" actId="478"/>
          <ac:spMkLst>
            <pc:docMk/>
            <pc:sldMk cId="1700031189" sldId="314"/>
            <ac:spMk id="6" creationId="{E50E77FB-8E27-DDD5-5816-87DB55B576CB}"/>
          </ac:spMkLst>
        </pc:spChg>
        <pc:spChg chg="mod">
          <ac:chgData name="Pico, Sandra" userId="cc8376c2-a3b5-4a4f-8a94-916433d842ab" providerId="ADAL" clId="{D382E265-3521-4276-8EE5-89BA3245E258}" dt="2023-11-10T11:52:33.576" v="6231" actId="20577"/>
          <ac:spMkLst>
            <pc:docMk/>
            <pc:sldMk cId="1700031189" sldId="314"/>
            <ac:spMk id="7" creationId="{FB458295-F96C-BA6F-6578-A81E2D3F0DA5}"/>
          </ac:spMkLst>
        </pc:spChg>
        <pc:spChg chg="del mod">
          <ac:chgData name="Pico, Sandra" userId="cc8376c2-a3b5-4a4f-8a94-916433d842ab" providerId="ADAL" clId="{D382E265-3521-4276-8EE5-89BA3245E258}" dt="2023-11-04T11:40:42.416" v="5560" actId="478"/>
          <ac:spMkLst>
            <pc:docMk/>
            <pc:sldMk cId="1700031189" sldId="314"/>
            <ac:spMk id="8" creationId="{67138A8D-80B3-568F-EB54-B84605153A11}"/>
          </ac:spMkLst>
        </pc:spChg>
        <pc:spChg chg="del">
          <ac:chgData name="Pico, Sandra" userId="cc8376c2-a3b5-4a4f-8a94-916433d842ab" providerId="ADAL" clId="{D382E265-3521-4276-8EE5-89BA3245E258}" dt="2023-11-04T11:40:41.325" v="5558" actId="478"/>
          <ac:spMkLst>
            <pc:docMk/>
            <pc:sldMk cId="1700031189" sldId="314"/>
            <ac:spMk id="9" creationId="{EF8848AC-290B-350E-18F7-9AACCF767BB5}"/>
          </ac:spMkLst>
        </pc:spChg>
        <pc:cxnChg chg="del mod">
          <ac:chgData name="Pico, Sandra" userId="cc8376c2-a3b5-4a4f-8a94-916433d842ab" providerId="ADAL" clId="{D382E265-3521-4276-8EE5-89BA3245E258}" dt="2023-11-04T11:40:43.651" v="5562" actId="478"/>
          <ac:cxnSpMkLst>
            <pc:docMk/>
            <pc:sldMk cId="1700031189" sldId="314"/>
            <ac:cxnSpMk id="11" creationId="{375D2247-5E1B-3DCF-E92E-7191EA73F79C}"/>
          </ac:cxnSpMkLst>
        </pc:cxnChg>
        <pc:cxnChg chg="del mod">
          <ac:chgData name="Pico, Sandra" userId="cc8376c2-a3b5-4a4f-8a94-916433d842ab" providerId="ADAL" clId="{D382E265-3521-4276-8EE5-89BA3245E258}" dt="2023-11-04T11:40:42.996" v="5561" actId="478"/>
          <ac:cxnSpMkLst>
            <pc:docMk/>
            <pc:sldMk cId="1700031189" sldId="314"/>
            <ac:cxnSpMk id="13" creationId="{9DD1696F-ECC2-48EB-8B4A-69BCA787728A}"/>
          </ac:cxnSpMkLst>
        </pc:cxnChg>
      </pc:sldChg>
      <pc:sldChg chg="addSp modSp add mod modNotesTx">
        <pc:chgData name="Pico, Sandra" userId="cc8376c2-a3b5-4a4f-8a94-916433d842ab" providerId="ADAL" clId="{D382E265-3521-4276-8EE5-89BA3245E258}" dt="2023-11-04T12:44:40.031" v="6044" actId="1076"/>
        <pc:sldMkLst>
          <pc:docMk/>
          <pc:sldMk cId="2079305165" sldId="315"/>
        </pc:sldMkLst>
        <pc:spChg chg="mod">
          <ac:chgData name="Pico, Sandra" userId="cc8376c2-a3b5-4a4f-8a94-916433d842ab" providerId="ADAL" clId="{D382E265-3521-4276-8EE5-89BA3245E258}" dt="2023-11-04T12:44:12.966" v="6019" actId="207"/>
          <ac:spMkLst>
            <pc:docMk/>
            <pc:sldMk cId="2079305165" sldId="315"/>
            <ac:spMk id="8" creationId="{67138A8D-80B3-568F-EB54-B84605153A11}"/>
          </ac:spMkLst>
        </pc:spChg>
        <pc:spChg chg="mod">
          <ac:chgData name="Pico, Sandra" userId="cc8376c2-a3b5-4a4f-8a94-916433d842ab" providerId="ADAL" clId="{D382E265-3521-4276-8EE5-89BA3245E258}" dt="2023-11-04T12:44:12.966" v="6019" actId="207"/>
          <ac:spMkLst>
            <pc:docMk/>
            <pc:sldMk cId="2079305165" sldId="315"/>
            <ac:spMk id="9" creationId="{EF8848AC-290B-350E-18F7-9AACCF767BB5}"/>
          </ac:spMkLst>
        </pc:spChg>
        <pc:spChg chg="add mod">
          <ac:chgData name="Pico, Sandra" userId="cc8376c2-a3b5-4a4f-8a94-916433d842ab" providerId="ADAL" clId="{D382E265-3521-4276-8EE5-89BA3245E258}" dt="2023-11-04T12:44:40.031" v="6044" actId="1076"/>
          <ac:spMkLst>
            <pc:docMk/>
            <pc:sldMk cId="2079305165" sldId="315"/>
            <ac:spMk id="12" creationId="{4B07D7C3-9EF5-8A02-A3F0-76F73BDBC3CD}"/>
          </ac:spMkLst>
        </pc:spChg>
      </pc:sldChg>
    </pc:docChg>
  </pc:docChgLst>
  <pc:docChgLst>
    <pc:chgData name="Pico, Sandra" userId="cc8376c2-a3b5-4a4f-8a94-916433d842ab" providerId="ADAL" clId="{611D4F72-CB57-4417-8E3C-507F573E97E6}"/>
    <pc:docChg chg="custSel addSld delSld modSld sldOrd">
      <pc:chgData name="Pico, Sandra" userId="cc8376c2-a3b5-4a4f-8a94-916433d842ab" providerId="ADAL" clId="{611D4F72-CB57-4417-8E3C-507F573E97E6}" dt="2023-10-12T15:16:03.957" v="3124" actId="1076"/>
      <pc:docMkLst>
        <pc:docMk/>
      </pc:docMkLst>
      <pc:sldChg chg="addSp delSp modSp mod">
        <pc:chgData name="Pico, Sandra" userId="cc8376c2-a3b5-4a4f-8a94-916433d842ab" providerId="ADAL" clId="{611D4F72-CB57-4417-8E3C-507F573E97E6}" dt="2023-10-12T14:59:05.307" v="1840" actId="1076"/>
        <pc:sldMkLst>
          <pc:docMk/>
          <pc:sldMk cId="3627027867" sldId="256"/>
        </pc:sldMkLst>
        <pc:spChg chg="add del mod">
          <ac:chgData name="Pico, Sandra" userId="cc8376c2-a3b5-4a4f-8a94-916433d842ab" providerId="ADAL" clId="{611D4F72-CB57-4417-8E3C-507F573E97E6}" dt="2023-10-12T14:43:40.541" v="456" actId="478"/>
          <ac:spMkLst>
            <pc:docMk/>
            <pc:sldMk cId="3627027867" sldId="256"/>
            <ac:spMk id="3" creationId="{85FDBF56-16A0-F2F3-F166-B33362205245}"/>
          </ac:spMkLst>
        </pc:spChg>
        <pc:spChg chg="mod">
          <ac:chgData name="Pico, Sandra" userId="cc8376c2-a3b5-4a4f-8a94-916433d842ab" providerId="ADAL" clId="{611D4F72-CB57-4417-8E3C-507F573E97E6}" dt="2023-10-12T14:59:02.906" v="1839" actId="1076"/>
          <ac:spMkLst>
            <pc:docMk/>
            <pc:sldMk cId="3627027867" sldId="256"/>
            <ac:spMk id="8" creationId="{7FCFEED9-DBF2-7615-CAF8-BF4512750F42}"/>
          </ac:spMkLst>
        </pc:spChg>
        <pc:spChg chg="add mod">
          <ac:chgData name="Pico, Sandra" userId="cc8376c2-a3b5-4a4f-8a94-916433d842ab" providerId="ADAL" clId="{611D4F72-CB57-4417-8E3C-507F573E97E6}" dt="2023-10-12T14:59:05.307" v="1840" actId="1076"/>
          <ac:spMkLst>
            <pc:docMk/>
            <pc:sldMk cId="3627027867" sldId="256"/>
            <ac:spMk id="9" creationId="{22CDACA1-2AD5-63C2-E843-55F30336EAE6}"/>
          </ac:spMkLst>
        </pc:spChg>
        <pc:picChg chg="add mod">
          <ac:chgData name="Pico, Sandra" userId="cc8376c2-a3b5-4a4f-8a94-916433d842ab" providerId="ADAL" clId="{611D4F72-CB57-4417-8E3C-507F573E97E6}" dt="2023-10-12T14:46:42.861" v="612"/>
          <ac:picMkLst>
            <pc:docMk/>
            <pc:sldMk cId="3627027867" sldId="256"/>
            <ac:picMk id="4" creationId="{63068629-54BB-7EE6-1137-014D9AC9848E}"/>
          </ac:picMkLst>
        </pc:picChg>
      </pc:sldChg>
      <pc:sldChg chg="addSp modSp mod">
        <pc:chgData name="Pico, Sandra" userId="cc8376c2-a3b5-4a4f-8a94-916433d842ab" providerId="ADAL" clId="{611D4F72-CB57-4417-8E3C-507F573E97E6}" dt="2023-10-12T14:46:25.037" v="611" actId="1076"/>
        <pc:sldMkLst>
          <pc:docMk/>
          <pc:sldMk cId="1611878402" sldId="257"/>
        </pc:sldMkLst>
        <pc:spChg chg="add mod">
          <ac:chgData name="Pico, Sandra" userId="cc8376c2-a3b5-4a4f-8a94-916433d842ab" providerId="ADAL" clId="{611D4F72-CB57-4417-8E3C-507F573E97E6}" dt="2023-10-12T14:46:23.217" v="610" actId="1076"/>
          <ac:spMkLst>
            <pc:docMk/>
            <pc:sldMk cId="1611878402" sldId="257"/>
            <ac:spMk id="2" creationId="{546CC3EF-1BB5-C6C4-81C5-47DC938FB30C}"/>
          </ac:spMkLst>
        </pc:spChg>
        <pc:spChg chg="mod">
          <ac:chgData name="Pico, Sandra" userId="cc8376c2-a3b5-4a4f-8a94-916433d842ab" providerId="ADAL" clId="{611D4F72-CB57-4417-8E3C-507F573E97E6}" dt="2023-10-12T14:46:23.217" v="610" actId="1076"/>
          <ac:spMkLst>
            <pc:docMk/>
            <pc:sldMk cId="1611878402" sldId="257"/>
            <ac:spMk id="6" creationId="{0ADDA317-4E59-1008-E7B7-DADEF36D51E8}"/>
          </ac:spMkLst>
        </pc:spChg>
        <pc:spChg chg="mod">
          <ac:chgData name="Pico, Sandra" userId="cc8376c2-a3b5-4a4f-8a94-916433d842ab" providerId="ADAL" clId="{611D4F72-CB57-4417-8E3C-507F573E97E6}" dt="2023-10-12T14:46:25.037" v="611" actId="1076"/>
          <ac:spMkLst>
            <pc:docMk/>
            <pc:sldMk cId="1611878402" sldId="257"/>
            <ac:spMk id="7" creationId="{EC72D3B2-112C-1280-A1DB-1C88D2D2F88C}"/>
          </ac:spMkLst>
        </pc:spChg>
      </pc:sldChg>
      <pc:sldChg chg="addSp delSp modSp del mod">
        <pc:chgData name="Pico, Sandra" userId="cc8376c2-a3b5-4a4f-8a94-916433d842ab" providerId="ADAL" clId="{611D4F72-CB57-4417-8E3C-507F573E97E6}" dt="2023-10-12T15:15:21.980" v="3107" actId="47"/>
        <pc:sldMkLst>
          <pc:docMk/>
          <pc:sldMk cId="1467521739" sldId="258"/>
        </pc:sldMkLst>
        <pc:spChg chg="del">
          <ac:chgData name="Pico, Sandra" userId="cc8376c2-a3b5-4a4f-8a94-916433d842ab" providerId="ADAL" clId="{611D4F72-CB57-4417-8E3C-507F573E97E6}" dt="2023-10-12T14:47:10.925" v="613" actId="478"/>
          <ac:spMkLst>
            <pc:docMk/>
            <pc:sldMk cId="1467521739" sldId="258"/>
            <ac:spMk id="2" creationId="{2CDC1967-56EC-FA7C-CF9C-83027962DE57}"/>
          </ac:spMkLst>
        </pc:spChg>
        <pc:spChg chg="del">
          <ac:chgData name="Pico, Sandra" userId="cc8376c2-a3b5-4a4f-8a94-916433d842ab" providerId="ADAL" clId="{611D4F72-CB57-4417-8E3C-507F573E97E6}" dt="2023-10-12T14:47:11.950" v="614" actId="478"/>
          <ac:spMkLst>
            <pc:docMk/>
            <pc:sldMk cId="1467521739" sldId="258"/>
            <ac:spMk id="3" creationId="{4A7D04E8-5E4B-A7F9-34A7-23B141B71A17}"/>
          </ac:spMkLst>
        </pc:spChg>
        <pc:spChg chg="add del mod">
          <ac:chgData name="Pico, Sandra" userId="cc8376c2-a3b5-4a4f-8a94-916433d842ab" providerId="ADAL" clId="{611D4F72-CB57-4417-8E3C-507F573E97E6}" dt="2023-10-12T15:07:27.316" v="2425" actId="478"/>
          <ac:spMkLst>
            <pc:docMk/>
            <pc:sldMk cId="1467521739" sldId="258"/>
            <ac:spMk id="4" creationId="{C55F313D-D38E-417D-9F19-D2E238592CA4}"/>
          </ac:spMkLst>
        </pc:spChg>
        <pc:spChg chg="add del mod">
          <ac:chgData name="Pico, Sandra" userId="cc8376c2-a3b5-4a4f-8a94-916433d842ab" providerId="ADAL" clId="{611D4F72-CB57-4417-8E3C-507F573E97E6}" dt="2023-10-12T15:07:23.607" v="2423" actId="478"/>
          <ac:spMkLst>
            <pc:docMk/>
            <pc:sldMk cId="1467521739" sldId="258"/>
            <ac:spMk id="6" creationId="{63248621-F59B-1590-28FA-383B291C47A2}"/>
          </ac:spMkLst>
        </pc:spChg>
        <pc:picChg chg="add del mod">
          <ac:chgData name="Pico, Sandra" userId="cc8376c2-a3b5-4a4f-8a94-916433d842ab" providerId="ADAL" clId="{611D4F72-CB57-4417-8E3C-507F573E97E6}" dt="2023-10-12T15:07:25.327" v="2424" actId="478"/>
          <ac:picMkLst>
            <pc:docMk/>
            <pc:sldMk cId="1467521739" sldId="258"/>
            <ac:picMk id="5" creationId="{BF8BC3F2-AAA7-3525-A1C8-F54B2E37ED80}"/>
          </ac:picMkLst>
        </pc:picChg>
      </pc:sldChg>
      <pc:sldChg chg="addSp modSp del mod">
        <pc:chgData name="Pico, Sandra" userId="cc8376c2-a3b5-4a4f-8a94-916433d842ab" providerId="ADAL" clId="{611D4F72-CB57-4417-8E3C-507F573E97E6}" dt="2023-10-12T15:05:23.872" v="2390" actId="47"/>
        <pc:sldMkLst>
          <pc:docMk/>
          <pc:sldMk cId="3188670149" sldId="259"/>
        </pc:sldMkLst>
        <pc:spChg chg="add mod">
          <ac:chgData name="Pico, Sandra" userId="cc8376c2-a3b5-4a4f-8a94-916433d842ab" providerId="ADAL" clId="{611D4F72-CB57-4417-8E3C-507F573E97E6}" dt="2023-10-12T15:00:26.598" v="1938" actId="1076"/>
          <ac:spMkLst>
            <pc:docMk/>
            <pc:sldMk cId="3188670149" sldId="259"/>
            <ac:spMk id="2" creationId="{E397DAFB-FD75-99A9-69E5-759ECB381676}"/>
          </ac:spMkLst>
        </pc:spChg>
      </pc:sldChg>
      <pc:sldChg chg="modSp mod">
        <pc:chgData name="Pico, Sandra" userId="cc8376c2-a3b5-4a4f-8a94-916433d842ab" providerId="ADAL" clId="{611D4F72-CB57-4417-8E3C-507F573E97E6}" dt="2023-10-12T14:39:08.448" v="29" actId="115"/>
        <pc:sldMkLst>
          <pc:docMk/>
          <pc:sldMk cId="129772882" sldId="260"/>
        </pc:sldMkLst>
        <pc:spChg chg="mod">
          <ac:chgData name="Pico, Sandra" userId="cc8376c2-a3b5-4a4f-8a94-916433d842ab" providerId="ADAL" clId="{611D4F72-CB57-4417-8E3C-507F573E97E6}" dt="2023-10-12T14:38:57.454" v="27" actId="1076"/>
          <ac:spMkLst>
            <pc:docMk/>
            <pc:sldMk cId="129772882" sldId="260"/>
            <ac:spMk id="3" creationId="{1AFC0762-F4AA-DE8A-E3F5-4763F425B133}"/>
          </ac:spMkLst>
        </pc:spChg>
        <pc:spChg chg="mod">
          <ac:chgData name="Pico, Sandra" userId="cc8376c2-a3b5-4a4f-8a94-916433d842ab" providerId="ADAL" clId="{611D4F72-CB57-4417-8E3C-507F573E97E6}" dt="2023-10-12T14:39:08.448" v="29" actId="115"/>
          <ac:spMkLst>
            <pc:docMk/>
            <pc:sldMk cId="129772882" sldId="260"/>
            <ac:spMk id="8" creationId="{2B8BE26B-1E17-CDAA-67D6-CEC862442EC4}"/>
          </ac:spMkLst>
        </pc:spChg>
      </pc:sldChg>
      <pc:sldChg chg="addSp delSp modSp add mod">
        <pc:chgData name="Pico, Sandra" userId="cc8376c2-a3b5-4a4f-8a94-916433d842ab" providerId="ADAL" clId="{611D4F72-CB57-4417-8E3C-507F573E97E6}" dt="2023-10-12T14:59:24.506" v="1844" actId="115"/>
        <pc:sldMkLst>
          <pc:docMk/>
          <pc:sldMk cId="3403887784" sldId="261"/>
        </pc:sldMkLst>
        <pc:spChg chg="add del mod">
          <ac:chgData name="Pico, Sandra" userId="cc8376c2-a3b5-4a4f-8a94-916433d842ab" providerId="ADAL" clId="{611D4F72-CB57-4417-8E3C-507F573E97E6}" dt="2023-10-12T14:54:15.929" v="994" actId="478"/>
          <ac:spMkLst>
            <pc:docMk/>
            <pc:sldMk cId="3403887784" sldId="261"/>
            <ac:spMk id="3" creationId="{F2CE9811-1C9C-A1CA-354C-635B10D384CD}"/>
          </ac:spMkLst>
        </pc:spChg>
        <pc:spChg chg="add mod">
          <ac:chgData name="Pico, Sandra" userId="cc8376c2-a3b5-4a4f-8a94-916433d842ab" providerId="ADAL" clId="{611D4F72-CB57-4417-8E3C-507F573E97E6}" dt="2023-10-12T14:59:24.506" v="1844" actId="115"/>
          <ac:spMkLst>
            <pc:docMk/>
            <pc:sldMk cId="3403887784" sldId="261"/>
            <ac:spMk id="5" creationId="{C44B80F8-35A7-DEA9-62D3-2B123AD6EBFD}"/>
          </ac:spMkLst>
        </pc:spChg>
        <pc:spChg chg="mod">
          <ac:chgData name="Pico, Sandra" userId="cc8376c2-a3b5-4a4f-8a94-916433d842ab" providerId="ADAL" clId="{611D4F72-CB57-4417-8E3C-507F573E97E6}" dt="2023-10-12T14:47:48.452" v="654" actId="20577"/>
          <ac:spMkLst>
            <pc:docMk/>
            <pc:sldMk cId="3403887784" sldId="261"/>
            <ac:spMk id="7" creationId="{1EDAA9BC-3F74-0FD8-5F30-1C710483E765}"/>
          </ac:spMkLst>
        </pc:spChg>
        <pc:spChg chg="del">
          <ac:chgData name="Pico, Sandra" userId="cc8376c2-a3b5-4a4f-8a94-916433d842ab" providerId="ADAL" clId="{611D4F72-CB57-4417-8E3C-507F573E97E6}" dt="2023-10-12T14:47:30.815" v="616" actId="478"/>
          <ac:spMkLst>
            <pc:docMk/>
            <pc:sldMk cId="3403887784" sldId="261"/>
            <ac:spMk id="8" creationId="{7FCFEED9-DBF2-7615-CAF8-BF4512750F42}"/>
          </ac:spMkLst>
        </pc:spChg>
      </pc:sldChg>
      <pc:sldChg chg="modSp add mod">
        <pc:chgData name="Pico, Sandra" userId="cc8376c2-a3b5-4a4f-8a94-916433d842ab" providerId="ADAL" clId="{611D4F72-CB57-4417-8E3C-507F573E97E6}" dt="2023-10-12T15:15:11.217" v="3103" actId="33524"/>
        <pc:sldMkLst>
          <pc:docMk/>
          <pc:sldMk cId="847051149" sldId="262"/>
        </pc:sldMkLst>
        <pc:spChg chg="mod">
          <ac:chgData name="Pico, Sandra" userId="cc8376c2-a3b5-4a4f-8a94-916433d842ab" providerId="ADAL" clId="{611D4F72-CB57-4417-8E3C-507F573E97E6}" dt="2023-10-12T15:15:11.217" v="3103" actId="33524"/>
          <ac:spMkLst>
            <pc:docMk/>
            <pc:sldMk cId="847051149" sldId="262"/>
            <ac:spMk id="5" creationId="{C44B80F8-35A7-DEA9-62D3-2B123AD6EBFD}"/>
          </ac:spMkLst>
        </pc:spChg>
        <pc:spChg chg="mod">
          <ac:chgData name="Pico, Sandra" userId="cc8376c2-a3b5-4a4f-8a94-916433d842ab" providerId="ADAL" clId="{611D4F72-CB57-4417-8E3C-507F573E97E6}" dt="2023-10-12T14:54:39.528" v="1030" actId="313"/>
          <ac:spMkLst>
            <pc:docMk/>
            <pc:sldMk cId="847051149" sldId="262"/>
            <ac:spMk id="7" creationId="{1EDAA9BC-3F74-0FD8-5F30-1C710483E765}"/>
          </ac:spMkLst>
        </pc:spChg>
      </pc:sldChg>
      <pc:sldChg chg="addSp delSp modSp add mod">
        <pc:chgData name="Pico, Sandra" userId="cc8376c2-a3b5-4a4f-8a94-916433d842ab" providerId="ADAL" clId="{611D4F72-CB57-4417-8E3C-507F573E97E6}" dt="2023-10-12T15:14:42.243" v="3088" actId="1076"/>
        <pc:sldMkLst>
          <pc:docMk/>
          <pc:sldMk cId="1720546681" sldId="263"/>
        </pc:sldMkLst>
        <pc:spChg chg="add mod">
          <ac:chgData name="Pico, Sandra" userId="cc8376c2-a3b5-4a4f-8a94-916433d842ab" providerId="ADAL" clId="{611D4F72-CB57-4417-8E3C-507F573E97E6}" dt="2023-10-12T15:04:16.485" v="2063" actId="1076"/>
          <ac:spMkLst>
            <pc:docMk/>
            <pc:sldMk cId="1720546681" sldId="263"/>
            <ac:spMk id="2" creationId="{E856C3C3-8A9C-BD61-DFE1-D961F6CFBBB2}"/>
          </ac:spMkLst>
        </pc:spChg>
        <pc:spChg chg="del">
          <ac:chgData name="Pico, Sandra" userId="cc8376c2-a3b5-4a4f-8a94-916433d842ab" providerId="ADAL" clId="{611D4F72-CB57-4417-8E3C-507F573E97E6}" dt="2023-10-12T15:01:23.132" v="2056" actId="478"/>
          <ac:spMkLst>
            <pc:docMk/>
            <pc:sldMk cId="1720546681" sldId="263"/>
            <ac:spMk id="3" creationId="{1AFC0762-F4AA-DE8A-E3F5-4763F425B133}"/>
          </ac:spMkLst>
        </pc:spChg>
        <pc:spChg chg="mod">
          <ac:chgData name="Pico, Sandra" userId="cc8376c2-a3b5-4a4f-8a94-916433d842ab" providerId="ADAL" clId="{611D4F72-CB57-4417-8E3C-507F573E97E6}" dt="2023-10-12T15:01:12.174" v="2020" actId="790"/>
          <ac:spMkLst>
            <pc:docMk/>
            <pc:sldMk cId="1720546681" sldId="263"/>
            <ac:spMk id="6" creationId="{0ADDA317-4E59-1008-E7B7-DADEF36D51E8}"/>
          </ac:spMkLst>
        </pc:spChg>
        <pc:spChg chg="add mod">
          <ac:chgData name="Pico, Sandra" userId="cc8376c2-a3b5-4a4f-8a94-916433d842ab" providerId="ADAL" clId="{611D4F72-CB57-4417-8E3C-507F573E97E6}" dt="2023-10-12T15:14:42.243" v="3088" actId="1076"/>
          <ac:spMkLst>
            <pc:docMk/>
            <pc:sldMk cId="1720546681" sldId="263"/>
            <ac:spMk id="7" creationId="{3D4F53CF-7ECC-A4B6-9E9D-10E25B97DFCA}"/>
          </ac:spMkLst>
        </pc:spChg>
        <pc:spChg chg="mod">
          <ac:chgData name="Pico, Sandra" userId="cc8376c2-a3b5-4a4f-8a94-916433d842ab" providerId="ADAL" clId="{611D4F72-CB57-4417-8E3C-507F573E97E6}" dt="2023-10-12T15:14:36.099" v="3087" actId="1076"/>
          <ac:spMkLst>
            <pc:docMk/>
            <pc:sldMk cId="1720546681" sldId="263"/>
            <ac:spMk id="8" creationId="{2B8BE26B-1E17-CDAA-67D6-CEC862442EC4}"/>
          </ac:spMkLst>
        </pc:spChg>
        <pc:spChg chg="add mod">
          <ac:chgData name="Pico, Sandra" userId="cc8376c2-a3b5-4a4f-8a94-916433d842ab" providerId="ADAL" clId="{611D4F72-CB57-4417-8E3C-507F573E97E6}" dt="2023-10-12T15:14:42.243" v="3088" actId="1076"/>
          <ac:spMkLst>
            <pc:docMk/>
            <pc:sldMk cId="1720546681" sldId="263"/>
            <ac:spMk id="9" creationId="{659796CA-6B60-6703-EE52-42A1E755548A}"/>
          </ac:spMkLst>
        </pc:spChg>
      </pc:sldChg>
      <pc:sldChg chg="delSp modSp add mod ord">
        <pc:chgData name="Pico, Sandra" userId="cc8376c2-a3b5-4a4f-8a94-916433d842ab" providerId="ADAL" clId="{611D4F72-CB57-4417-8E3C-507F573E97E6}" dt="2023-10-12T15:16:03.957" v="3124" actId="1076"/>
        <pc:sldMkLst>
          <pc:docMk/>
          <pc:sldMk cId="630189007" sldId="264"/>
        </pc:sldMkLst>
        <pc:spChg chg="del">
          <ac:chgData name="Pico, Sandra" userId="cc8376c2-a3b5-4a4f-8a94-916433d842ab" providerId="ADAL" clId="{611D4F72-CB57-4417-8E3C-507F573E97E6}" dt="2023-10-12T15:16:00.726" v="3123" actId="478"/>
          <ac:spMkLst>
            <pc:docMk/>
            <pc:sldMk cId="630189007" sldId="264"/>
            <ac:spMk id="2" creationId="{546CC3EF-1BB5-C6C4-81C5-47DC938FB30C}"/>
          </ac:spMkLst>
        </pc:spChg>
        <pc:spChg chg="mod">
          <ac:chgData name="Pico, Sandra" userId="cc8376c2-a3b5-4a4f-8a94-916433d842ab" providerId="ADAL" clId="{611D4F72-CB57-4417-8E3C-507F573E97E6}" dt="2023-10-12T15:16:03.957" v="3124" actId="1076"/>
          <ac:spMkLst>
            <pc:docMk/>
            <pc:sldMk cId="630189007" sldId="264"/>
            <ac:spMk id="6" creationId="{0ADDA317-4E59-1008-E7B7-DADEF36D51E8}"/>
          </ac:spMkLst>
        </pc:spChg>
        <pc:spChg chg="del">
          <ac:chgData name="Pico, Sandra" userId="cc8376c2-a3b5-4a4f-8a94-916433d842ab" providerId="ADAL" clId="{611D4F72-CB57-4417-8E3C-507F573E97E6}" dt="2023-10-12T15:15:26.388" v="3108" actId="478"/>
          <ac:spMkLst>
            <pc:docMk/>
            <pc:sldMk cId="630189007" sldId="264"/>
            <ac:spMk id="7" creationId="{EC72D3B2-112C-1280-A1DB-1C88D2D2F88C}"/>
          </ac:spMkLst>
        </pc:spChg>
      </pc:sldChg>
      <pc:sldChg chg="delSp modSp add del mod ord">
        <pc:chgData name="Pico, Sandra" userId="cc8376c2-a3b5-4a4f-8a94-916433d842ab" providerId="ADAL" clId="{611D4F72-CB57-4417-8E3C-507F573E97E6}" dt="2023-10-12T15:06:07.809" v="2416" actId="47"/>
        <pc:sldMkLst>
          <pc:docMk/>
          <pc:sldMk cId="3908061014" sldId="264"/>
        </pc:sldMkLst>
        <pc:spChg chg="del">
          <ac:chgData name="Pico, Sandra" userId="cc8376c2-a3b5-4a4f-8a94-916433d842ab" providerId="ADAL" clId="{611D4F72-CB57-4417-8E3C-507F573E97E6}" dt="2023-10-12T15:05:47.831" v="2410" actId="478"/>
          <ac:spMkLst>
            <pc:docMk/>
            <pc:sldMk cId="3908061014" sldId="264"/>
            <ac:spMk id="2" creationId="{546CC3EF-1BB5-C6C4-81C5-47DC938FB30C}"/>
          </ac:spMkLst>
        </pc:spChg>
        <pc:spChg chg="del mod">
          <ac:chgData name="Pico, Sandra" userId="cc8376c2-a3b5-4a4f-8a94-916433d842ab" providerId="ADAL" clId="{611D4F72-CB57-4417-8E3C-507F573E97E6}" dt="2023-10-12T15:06:02.666" v="2415"/>
          <ac:spMkLst>
            <pc:docMk/>
            <pc:sldMk cId="3908061014" sldId="264"/>
            <ac:spMk id="6" creationId="{0ADDA317-4E59-1008-E7B7-DADEF36D51E8}"/>
          </ac:spMkLst>
        </pc:spChg>
        <pc:spChg chg="del">
          <ac:chgData name="Pico, Sandra" userId="cc8376c2-a3b5-4a4f-8a94-916433d842ab" providerId="ADAL" clId="{611D4F72-CB57-4417-8E3C-507F573E97E6}" dt="2023-10-12T15:05:49.079" v="2411" actId="478"/>
          <ac:spMkLst>
            <pc:docMk/>
            <pc:sldMk cId="3908061014" sldId="264"/>
            <ac:spMk id="7" creationId="{EC72D3B2-112C-1280-A1DB-1C88D2D2F88C}"/>
          </ac:spMkLst>
        </pc:spChg>
      </pc:sldChg>
    </pc:docChg>
  </pc:docChgLst>
  <pc:docChgLst>
    <pc:chgData name="Pico, Sandra" userId="cc8376c2-a3b5-4a4f-8a94-916433d842ab" providerId="ADAL" clId="{F9BF4865-90D0-4A3C-9F69-5DAF4617FF27}"/>
    <pc:docChg chg="modSld">
      <pc:chgData name="Pico, Sandra" userId="cc8376c2-a3b5-4a4f-8a94-916433d842ab" providerId="ADAL" clId="{F9BF4865-90D0-4A3C-9F69-5DAF4617FF27}" dt="2023-12-14T20:16:36.947" v="36" actId="20577"/>
      <pc:docMkLst>
        <pc:docMk/>
      </pc:docMkLst>
      <pc:sldChg chg="modNotesTx">
        <pc:chgData name="Pico, Sandra" userId="cc8376c2-a3b5-4a4f-8a94-916433d842ab" providerId="ADAL" clId="{F9BF4865-90D0-4A3C-9F69-5DAF4617FF27}" dt="2023-12-14T20:15:20.711" v="12" actId="20577"/>
        <pc:sldMkLst>
          <pc:docMk/>
          <pc:sldMk cId="1930089195" sldId="329"/>
        </pc:sldMkLst>
      </pc:sldChg>
      <pc:sldChg chg="modNotesTx">
        <pc:chgData name="Pico, Sandra" userId="cc8376c2-a3b5-4a4f-8a94-916433d842ab" providerId="ADAL" clId="{F9BF4865-90D0-4A3C-9F69-5DAF4617FF27}" dt="2023-12-14T20:15:24.872" v="13" actId="20577"/>
        <pc:sldMkLst>
          <pc:docMk/>
          <pc:sldMk cId="507126924" sldId="362"/>
        </pc:sldMkLst>
      </pc:sldChg>
      <pc:sldChg chg="modNotesTx">
        <pc:chgData name="Pico, Sandra" userId="cc8376c2-a3b5-4a4f-8a94-916433d842ab" providerId="ADAL" clId="{F9BF4865-90D0-4A3C-9F69-5DAF4617FF27}" dt="2023-12-14T20:14:49.564" v="0" actId="20577"/>
        <pc:sldMkLst>
          <pc:docMk/>
          <pc:sldMk cId="4169497370" sldId="363"/>
        </pc:sldMkLst>
      </pc:sldChg>
      <pc:sldChg chg="modNotesTx">
        <pc:chgData name="Pico, Sandra" userId="cc8376c2-a3b5-4a4f-8a94-916433d842ab" providerId="ADAL" clId="{F9BF4865-90D0-4A3C-9F69-5DAF4617FF27}" dt="2023-12-14T20:14:53.786" v="4" actId="20577"/>
        <pc:sldMkLst>
          <pc:docMk/>
          <pc:sldMk cId="2576681916" sldId="364"/>
        </pc:sldMkLst>
      </pc:sldChg>
      <pc:sldChg chg="modNotesTx">
        <pc:chgData name="Pico, Sandra" userId="cc8376c2-a3b5-4a4f-8a94-916433d842ab" providerId="ADAL" clId="{F9BF4865-90D0-4A3C-9F69-5DAF4617FF27}" dt="2023-12-14T20:14:56.945" v="5" actId="20577"/>
        <pc:sldMkLst>
          <pc:docMk/>
          <pc:sldMk cId="1750103348" sldId="365"/>
        </pc:sldMkLst>
      </pc:sldChg>
      <pc:sldChg chg="modNotesTx">
        <pc:chgData name="Pico, Sandra" userId="cc8376c2-a3b5-4a4f-8a94-916433d842ab" providerId="ADAL" clId="{F9BF4865-90D0-4A3C-9F69-5DAF4617FF27}" dt="2023-12-14T20:15:02.105" v="6" actId="20577"/>
        <pc:sldMkLst>
          <pc:docMk/>
          <pc:sldMk cId="2552982903" sldId="366"/>
        </pc:sldMkLst>
      </pc:sldChg>
      <pc:sldChg chg="modNotesTx">
        <pc:chgData name="Pico, Sandra" userId="cc8376c2-a3b5-4a4f-8a94-916433d842ab" providerId="ADAL" clId="{F9BF4865-90D0-4A3C-9F69-5DAF4617FF27}" dt="2023-12-14T20:15:05.630" v="7" actId="20577"/>
        <pc:sldMkLst>
          <pc:docMk/>
          <pc:sldMk cId="3687681486" sldId="367"/>
        </pc:sldMkLst>
      </pc:sldChg>
      <pc:sldChg chg="modNotesTx">
        <pc:chgData name="Pico, Sandra" userId="cc8376c2-a3b5-4a4f-8a94-916433d842ab" providerId="ADAL" clId="{F9BF4865-90D0-4A3C-9F69-5DAF4617FF27}" dt="2023-12-14T20:15:09.200" v="8" actId="20577"/>
        <pc:sldMkLst>
          <pc:docMk/>
          <pc:sldMk cId="1808762181" sldId="368"/>
        </pc:sldMkLst>
      </pc:sldChg>
      <pc:sldChg chg="modNotesTx">
        <pc:chgData name="Pico, Sandra" userId="cc8376c2-a3b5-4a4f-8a94-916433d842ab" providerId="ADAL" clId="{F9BF4865-90D0-4A3C-9F69-5DAF4617FF27}" dt="2023-12-14T20:15:13.670" v="10" actId="20577"/>
        <pc:sldMkLst>
          <pc:docMk/>
          <pc:sldMk cId="2220362949" sldId="369"/>
        </pc:sldMkLst>
      </pc:sldChg>
      <pc:sldChg chg="modNotesTx">
        <pc:chgData name="Pico, Sandra" userId="cc8376c2-a3b5-4a4f-8a94-916433d842ab" providerId="ADAL" clId="{F9BF4865-90D0-4A3C-9F69-5DAF4617FF27}" dt="2023-12-14T20:15:15.972" v="11" actId="20577"/>
        <pc:sldMkLst>
          <pc:docMk/>
          <pc:sldMk cId="1783524623" sldId="370"/>
        </pc:sldMkLst>
      </pc:sldChg>
      <pc:sldChg chg="modNotesTx">
        <pc:chgData name="Pico, Sandra" userId="cc8376c2-a3b5-4a4f-8a94-916433d842ab" providerId="ADAL" clId="{F9BF4865-90D0-4A3C-9F69-5DAF4617FF27}" dt="2023-12-14T20:16:03.969" v="25" actId="20577"/>
        <pc:sldMkLst>
          <pc:docMk/>
          <pc:sldMk cId="3002768093" sldId="373"/>
        </pc:sldMkLst>
      </pc:sldChg>
      <pc:sldChg chg="modNotesTx">
        <pc:chgData name="Pico, Sandra" userId="cc8376c2-a3b5-4a4f-8a94-916433d842ab" providerId="ADAL" clId="{F9BF4865-90D0-4A3C-9F69-5DAF4617FF27}" dt="2023-12-14T20:16:18.128" v="30" actId="20577"/>
        <pc:sldMkLst>
          <pc:docMk/>
          <pc:sldMk cId="1888712634" sldId="375"/>
        </pc:sldMkLst>
      </pc:sldChg>
      <pc:sldChg chg="modNotesTx">
        <pc:chgData name="Pico, Sandra" userId="cc8376c2-a3b5-4a4f-8a94-916433d842ab" providerId="ADAL" clId="{F9BF4865-90D0-4A3C-9F69-5DAF4617FF27}" dt="2023-12-14T20:16:06.944" v="26" actId="20577"/>
        <pc:sldMkLst>
          <pc:docMk/>
          <pc:sldMk cId="952781107" sldId="376"/>
        </pc:sldMkLst>
      </pc:sldChg>
      <pc:sldChg chg="modNotesTx">
        <pc:chgData name="Pico, Sandra" userId="cc8376c2-a3b5-4a4f-8a94-916433d842ab" providerId="ADAL" clId="{F9BF4865-90D0-4A3C-9F69-5DAF4617FF27}" dt="2023-12-14T20:16:10.271" v="27" actId="20577"/>
        <pc:sldMkLst>
          <pc:docMk/>
          <pc:sldMk cId="1965440520" sldId="377"/>
        </pc:sldMkLst>
      </pc:sldChg>
      <pc:sldChg chg="modNotesTx">
        <pc:chgData name="Pico, Sandra" userId="cc8376c2-a3b5-4a4f-8a94-916433d842ab" providerId="ADAL" clId="{F9BF4865-90D0-4A3C-9F69-5DAF4617FF27}" dt="2023-12-14T20:16:22.045" v="31" actId="20577"/>
        <pc:sldMkLst>
          <pc:docMk/>
          <pc:sldMk cId="3098786284" sldId="385"/>
        </pc:sldMkLst>
      </pc:sldChg>
      <pc:sldChg chg="modNotesTx">
        <pc:chgData name="Pico, Sandra" userId="cc8376c2-a3b5-4a4f-8a94-916433d842ab" providerId="ADAL" clId="{F9BF4865-90D0-4A3C-9F69-5DAF4617FF27}" dt="2023-12-14T20:15:37.383" v="16" actId="20577"/>
        <pc:sldMkLst>
          <pc:docMk/>
          <pc:sldMk cId="307890131" sldId="387"/>
        </pc:sldMkLst>
      </pc:sldChg>
      <pc:sldChg chg="modNotesTx">
        <pc:chgData name="Pico, Sandra" userId="cc8376c2-a3b5-4a4f-8a94-916433d842ab" providerId="ADAL" clId="{F9BF4865-90D0-4A3C-9F69-5DAF4617FF27}" dt="2023-12-14T20:15:30.703" v="14" actId="20577"/>
        <pc:sldMkLst>
          <pc:docMk/>
          <pc:sldMk cId="923579281" sldId="388"/>
        </pc:sldMkLst>
      </pc:sldChg>
      <pc:sldChg chg="modNotesTx">
        <pc:chgData name="Pico, Sandra" userId="cc8376c2-a3b5-4a4f-8a94-916433d842ab" providerId="ADAL" clId="{F9BF4865-90D0-4A3C-9F69-5DAF4617FF27}" dt="2023-12-14T20:15:42.875" v="19" actId="20577"/>
        <pc:sldMkLst>
          <pc:docMk/>
          <pc:sldMk cId="239724576" sldId="389"/>
        </pc:sldMkLst>
      </pc:sldChg>
      <pc:sldChg chg="modNotesTx">
        <pc:chgData name="Pico, Sandra" userId="cc8376c2-a3b5-4a4f-8a94-916433d842ab" providerId="ADAL" clId="{F9BF4865-90D0-4A3C-9F69-5DAF4617FF27}" dt="2023-12-14T20:15:49.036" v="20" actId="20577"/>
        <pc:sldMkLst>
          <pc:docMk/>
          <pc:sldMk cId="2658355561" sldId="390"/>
        </pc:sldMkLst>
      </pc:sldChg>
      <pc:sldChg chg="modNotesTx">
        <pc:chgData name="Pico, Sandra" userId="cc8376c2-a3b5-4a4f-8a94-916433d842ab" providerId="ADAL" clId="{F9BF4865-90D0-4A3C-9F69-5DAF4617FF27}" dt="2023-12-14T20:16:00.035" v="24" actId="20577"/>
        <pc:sldMkLst>
          <pc:docMk/>
          <pc:sldMk cId="548110478" sldId="396"/>
        </pc:sldMkLst>
      </pc:sldChg>
      <pc:sldChg chg="modNotesTx">
        <pc:chgData name="Pico, Sandra" userId="cc8376c2-a3b5-4a4f-8a94-916433d842ab" providerId="ADAL" clId="{F9BF4865-90D0-4A3C-9F69-5DAF4617FF27}" dt="2023-12-14T20:15:55.077" v="22" actId="20577"/>
        <pc:sldMkLst>
          <pc:docMk/>
          <pc:sldMk cId="4054984146" sldId="397"/>
        </pc:sldMkLst>
      </pc:sldChg>
      <pc:sldChg chg="modNotesTx">
        <pc:chgData name="Pico, Sandra" userId="cc8376c2-a3b5-4a4f-8a94-916433d842ab" providerId="ADAL" clId="{F9BF4865-90D0-4A3C-9F69-5DAF4617FF27}" dt="2023-12-14T20:15:33.922" v="15" actId="20577"/>
        <pc:sldMkLst>
          <pc:docMk/>
          <pc:sldMk cId="1122517391" sldId="398"/>
        </pc:sldMkLst>
      </pc:sldChg>
      <pc:sldChg chg="modNotesTx">
        <pc:chgData name="Pico, Sandra" userId="cc8376c2-a3b5-4a4f-8a94-916433d842ab" providerId="ADAL" clId="{F9BF4865-90D0-4A3C-9F69-5DAF4617FF27}" dt="2023-12-14T20:15:51.987" v="21" actId="20577"/>
        <pc:sldMkLst>
          <pc:docMk/>
          <pc:sldMk cId="2646132396" sldId="403"/>
        </pc:sldMkLst>
      </pc:sldChg>
      <pc:sldChg chg="modNotesTx">
        <pc:chgData name="Pico, Sandra" userId="cc8376c2-a3b5-4a4f-8a94-916433d842ab" providerId="ADAL" clId="{F9BF4865-90D0-4A3C-9F69-5DAF4617FF27}" dt="2023-12-14T20:16:27.975" v="33" actId="20577"/>
        <pc:sldMkLst>
          <pc:docMk/>
          <pc:sldMk cId="2969059282" sldId="404"/>
        </pc:sldMkLst>
      </pc:sldChg>
      <pc:sldChg chg="modNotesTx">
        <pc:chgData name="Pico, Sandra" userId="cc8376c2-a3b5-4a4f-8a94-916433d842ab" providerId="ADAL" clId="{F9BF4865-90D0-4A3C-9F69-5DAF4617FF27}" dt="2023-12-14T20:16:33.590" v="35" actId="20577"/>
        <pc:sldMkLst>
          <pc:docMk/>
          <pc:sldMk cId="912875862" sldId="405"/>
        </pc:sldMkLst>
      </pc:sldChg>
      <pc:sldChg chg="modNotesTx">
        <pc:chgData name="Pico, Sandra" userId="cc8376c2-a3b5-4a4f-8a94-916433d842ab" providerId="ADAL" clId="{F9BF4865-90D0-4A3C-9F69-5DAF4617FF27}" dt="2023-12-14T20:16:36.947" v="36" actId="20577"/>
        <pc:sldMkLst>
          <pc:docMk/>
          <pc:sldMk cId="1977170028" sldId="406"/>
        </pc:sldMkLst>
      </pc:sldChg>
    </pc:docChg>
  </pc:docChgLst>
  <pc:docChgLst>
    <pc:chgData name="Pico, Sandra" userId="cc8376c2-a3b5-4a4f-8a94-916433d842ab" providerId="ADAL" clId="{5292DF20-54D6-4B74-B5EC-F3FFAEE625F2}"/>
    <pc:docChg chg="modSld">
      <pc:chgData name="Pico, Sandra" userId="cc8376c2-a3b5-4a4f-8a94-916433d842ab" providerId="ADAL" clId="{5292DF20-54D6-4B74-B5EC-F3FFAEE625F2}" dt="2023-11-10T11:58:42.502" v="12" actId="20577"/>
      <pc:docMkLst>
        <pc:docMk/>
      </pc:docMkLst>
      <pc:sldChg chg="modSp mod">
        <pc:chgData name="Pico, Sandra" userId="cc8376c2-a3b5-4a4f-8a94-916433d842ab" providerId="ADAL" clId="{5292DF20-54D6-4B74-B5EC-F3FFAEE625F2}" dt="2023-11-10T11:58:42.502" v="12" actId="20577"/>
        <pc:sldMkLst>
          <pc:docMk/>
          <pc:sldMk cId="1611878402" sldId="257"/>
        </pc:sldMkLst>
        <pc:spChg chg="mod">
          <ac:chgData name="Pico, Sandra" userId="cc8376c2-a3b5-4a4f-8a94-916433d842ab" providerId="ADAL" clId="{5292DF20-54D6-4B74-B5EC-F3FFAEE625F2}" dt="2023-11-10T11:58:42.502" v="12" actId="20577"/>
          <ac:spMkLst>
            <pc:docMk/>
            <pc:sldMk cId="1611878402" sldId="257"/>
            <ac:spMk id="6" creationId="{0ADDA317-4E59-1008-E7B7-DADEF36D51E8}"/>
          </ac:spMkLst>
        </pc:spChg>
      </pc:sldChg>
    </pc:docChg>
  </pc:docChgLst>
  <pc:docChgLst>
    <pc:chgData name="Pico, Sandra" userId="cc8376c2-a3b5-4a4f-8a94-916433d842ab" providerId="ADAL" clId="{D7DE46EB-AD34-468A-90F4-64E08AE1E2A3}"/>
    <pc:docChg chg="undo custSel addSld delSld modSld sldOrd">
      <pc:chgData name="Pico, Sandra" userId="cc8376c2-a3b5-4a4f-8a94-916433d842ab" providerId="ADAL" clId="{D7DE46EB-AD34-468A-90F4-64E08AE1E2A3}" dt="2023-12-14T19:22:19.106" v="35467" actId="1076"/>
      <pc:docMkLst>
        <pc:docMk/>
      </pc:docMkLst>
      <pc:sldChg chg="modSp mod">
        <pc:chgData name="Pico, Sandra" userId="cc8376c2-a3b5-4a4f-8a94-916433d842ab" providerId="ADAL" clId="{D7DE46EB-AD34-468A-90F4-64E08AE1E2A3}" dt="2023-12-14T09:58:49.945" v="32261" actId="20577"/>
        <pc:sldMkLst>
          <pc:docMk/>
          <pc:sldMk cId="1611878402" sldId="257"/>
        </pc:sldMkLst>
        <pc:spChg chg="mod">
          <ac:chgData name="Pico, Sandra" userId="cc8376c2-a3b5-4a4f-8a94-916433d842ab" providerId="ADAL" clId="{D7DE46EB-AD34-468A-90F4-64E08AE1E2A3}" dt="2023-12-03T13:42:14.070" v="392" actId="20577"/>
          <ac:spMkLst>
            <pc:docMk/>
            <pc:sldMk cId="1611878402" sldId="257"/>
            <ac:spMk id="6" creationId="{0ADDA317-4E59-1008-E7B7-DADEF36D51E8}"/>
          </ac:spMkLst>
        </pc:spChg>
        <pc:spChg chg="mod">
          <ac:chgData name="Pico, Sandra" userId="cc8376c2-a3b5-4a4f-8a94-916433d842ab" providerId="ADAL" clId="{D7DE46EB-AD34-468A-90F4-64E08AE1E2A3}" dt="2023-12-14T09:58:49.945" v="32261" actId="20577"/>
          <ac:spMkLst>
            <pc:docMk/>
            <pc:sldMk cId="1611878402" sldId="257"/>
            <ac:spMk id="8" creationId="{8C178A09-EFC0-9FB9-125F-0D279C2810B0}"/>
          </ac:spMkLst>
        </pc:spChg>
      </pc:sldChg>
      <pc:sldChg chg="modSp del mod">
        <pc:chgData name="Pico, Sandra" userId="cc8376c2-a3b5-4a4f-8a94-916433d842ab" providerId="ADAL" clId="{D7DE46EB-AD34-468A-90F4-64E08AE1E2A3}" dt="2023-12-13T16:53:27.279" v="32079" actId="47"/>
        <pc:sldMkLst>
          <pc:docMk/>
          <pc:sldMk cId="1720546681" sldId="263"/>
        </pc:sldMkLst>
        <pc:spChg chg="mod">
          <ac:chgData name="Pico, Sandra" userId="cc8376c2-a3b5-4a4f-8a94-916433d842ab" providerId="ADAL" clId="{D7DE46EB-AD34-468A-90F4-64E08AE1E2A3}" dt="2023-12-10T17:58:26.172" v="15660" actId="20577"/>
          <ac:spMkLst>
            <pc:docMk/>
            <pc:sldMk cId="1720546681" sldId="263"/>
            <ac:spMk id="2" creationId="{8D990E00-A8C8-FA1B-DF0A-A9989CFF418D}"/>
          </ac:spMkLst>
        </pc:spChg>
      </pc:sldChg>
      <pc:sldChg chg="add">
        <pc:chgData name="Pico, Sandra" userId="cc8376c2-a3b5-4a4f-8a94-916433d842ab" providerId="ADAL" clId="{D7DE46EB-AD34-468A-90F4-64E08AE1E2A3}" dt="2023-12-10T16:35:58.094" v="2718"/>
        <pc:sldMkLst>
          <pc:docMk/>
          <pc:sldMk cId="2222250806" sldId="310"/>
        </pc:sldMkLst>
      </pc:sldChg>
      <pc:sldChg chg="addSp delSp modSp add mod">
        <pc:chgData name="Pico, Sandra" userId="cc8376c2-a3b5-4a4f-8a94-916433d842ab" providerId="ADAL" clId="{D7DE46EB-AD34-468A-90F4-64E08AE1E2A3}" dt="2023-12-10T18:04:43.107" v="16002" actId="20577"/>
        <pc:sldMkLst>
          <pc:docMk/>
          <pc:sldMk cId="2704573495" sldId="311"/>
        </pc:sldMkLst>
        <pc:spChg chg="mod">
          <ac:chgData name="Pico, Sandra" userId="cc8376c2-a3b5-4a4f-8a94-916433d842ab" providerId="ADAL" clId="{D7DE46EB-AD34-468A-90F4-64E08AE1E2A3}" dt="2023-12-10T18:00:07.053" v="15728" actId="20577"/>
          <ac:spMkLst>
            <pc:docMk/>
            <pc:sldMk cId="2704573495" sldId="311"/>
            <ac:spMk id="3" creationId="{56D48B30-D919-DE96-C825-EB0B994B0346}"/>
          </ac:spMkLst>
        </pc:spChg>
        <pc:spChg chg="del mod">
          <ac:chgData name="Pico, Sandra" userId="cc8376c2-a3b5-4a4f-8a94-916433d842ab" providerId="ADAL" clId="{D7DE46EB-AD34-468A-90F4-64E08AE1E2A3}" dt="2023-12-10T17:59:19.521" v="15661" actId="478"/>
          <ac:spMkLst>
            <pc:docMk/>
            <pc:sldMk cId="2704573495" sldId="311"/>
            <ac:spMk id="7" creationId="{A2F1BCDC-8665-EA72-9BB4-7CE7CA56839B}"/>
          </ac:spMkLst>
        </pc:spChg>
        <pc:spChg chg="mod">
          <ac:chgData name="Pico, Sandra" userId="cc8376c2-a3b5-4a4f-8a94-916433d842ab" providerId="ADAL" clId="{D7DE46EB-AD34-468A-90F4-64E08AE1E2A3}" dt="2023-12-10T18:00:11.876" v="15744" actId="20577"/>
          <ac:spMkLst>
            <pc:docMk/>
            <pc:sldMk cId="2704573495" sldId="311"/>
            <ac:spMk id="9" creationId="{87487835-59C9-B997-AD9E-F711D66F5EE1}"/>
          </ac:spMkLst>
        </pc:spChg>
        <pc:spChg chg="del mod">
          <ac:chgData name="Pico, Sandra" userId="cc8376c2-a3b5-4a4f-8a94-916433d842ab" providerId="ADAL" clId="{D7DE46EB-AD34-468A-90F4-64E08AE1E2A3}" dt="2023-12-10T17:59:21.490" v="15662" actId="478"/>
          <ac:spMkLst>
            <pc:docMk/>
            <pc:sldMk cId="2704573495" sldId="311"/>
            <ac:spMk id="10" creationId="{0BA5197B-F622-8CD8-048B-CF1ED36BF42D}"/>
          </ac:spMkLst>
        </pc:spChg>
        <pc:spChg chg="mod">
          <ac:chgData name="Pico, Sandra" userId="cc8376c2-a3b5-4a4f-8a94-916433d842ab" providerId="ADAL" clId="{D7DE46EB-AD34-468A-90F4-64E08AE1E2A3}" dt="2023-12-10T18:04:35.900" v="16000" actId="20577"/>
          <ac:spMkLst>
            <pc:docMk/>
            <pc:sldMk cId="2704573495" sldId="311"/>
            <ac:spMk id="12" creationId="{8D08478C-6CD6-4DD1-C260-BF30414D2871}"/>
          </ac:spMkLst>
        </pc:spChg>
        <pc:spChg chg="mod">
          <ac:chgData name="Pico, Sandra" userId="cc8376c2-a3b5-4a4f-8a94-916433d842ab" providerId="ADAL" clId="{D7DE46EB-AD34-468A-90F4-64E08AE1E2A3}" dt="2023-12-10T18:04:43.107" v="16002" actId="20577"/>
          <ac:spMkLst>
            <pc:docMk/>
            <pc:sldMk cId="2704573495" sldId="311"/>
            <ac:spMk id="14" creationId="{D97A55EA-7B16-DC89-5539-BB9DD4FDF07E}"/>
          </ac:spMkLst>
        </pc:spChg>
        <pc:spChg chg="add mod">
          <ac:chgData name="Pico, Sandra" userId="cc8376c2-a3b5-4a4f-8a94-916433d842ab" providerId="ADAL" clId="{D7DE46EB-AD34-468A-90F4-64E08AE1E2A3}" dt="2023-12-10T17:59:26.908" v="15666" actId="1076"/>
          <ac:spMkLst>
            <pc:docMk/>
            <pc:sldMk cId="2704573495" sldId="311"/>
            <ac:spMk id="15" creationId="{6C7F6C90-331E-F877-E6A2-42CB9F122D82}"/>
          </ac:spMkLst>
        </pc:spChg>
      </pc:sldChg>
      <pc:sldChg chg="add">
        <pc:chgData name="Pico, Sandra" userId="cc8376c2-a3b5-4a4f-8a94-916433d842ab" providerId="ADAL" clId="{D7DE46EB-AD34-468A-90F4-64E08AE1E2A3}" dt="2023-12-10T16:36:27.619" v="2748"/>
        <pc:sldMkLst>
          <pc:docMk/>
          <pc:sldMk cId="2353270251" sldId="312"/>
        </pc:sldMkLst>
      </pc:sldChg>
      <pc:sldChg chg="addSp modSp mod modNotesTx">
        <pc:chgData name="Pico, Sandra" userId="cc8376c2-a3b5-4a4f-8a94-916433d842ab" providerId="ADAL" clId="{D7DE46EB-AD34-468A-90F4-64E08AE1E2A3}" dt="2023-12-10T16:26:33.514" v="1534" actId="115"/>
        <pc:sldMkLst>
          <pc:docMk/>
          <pc:sldMk cId="46685090" sldId="313"/>
        </pc:sldMkLst>
        <pc:spChg chg="mod">
          <ac:chgData name="Pico, Sandra" userId="cc8376c2-a3b5-4a4f-8a94-916433d842ab" providerId="ADAL" clId="{D7DE46EB-AD34-468A-90F4-64E08AE1E2A3}" dt="2023-12-10T16:22:18.778" v="774" actId="20577"/>
          <ac:spMkLst>
            <pc:docMk/>
            <pc:sldMk cId="46685090" sldId="313"/>
            <ac:spMk id="3" creationId="{56D48B30-D919-DE96-C825-EB0B994B0346}"/>
          </ac:spMkLst>
        </pc:spChg>
        <pc:spChg chg="add mod">
          <ac:chgData name="Pico, Sandra" userId="cc8376c2-a3b5-4a4f-8a94-916433d842ab" providerId="ADAL" clId="{D7DE46EB-AD34-468A-90F4-64E08AE1E2A3}" dt="2023-12-10T16:26:33.514" v="1534" actId="115"/>
          <ac:spMkLst>
            <pc:docMk/>
            <pc:sldMk cId="46685090" sldId="313"/>
            <ac:spMk id="6" creationId="{59E98761-8DAD-9474-7F0A-A54DB5A88674}"/>
          </ac:spMkLst>
        </pc:spChg>
        <pc:spChg chg="add mod">
          <ac:chgData name="Pico, Sandra" userId="cc8376c2-a3b5-4a4f-8a94-916433d842ab" providerId="ADAL" clId="{D7DE46EB-AD34-468A-90F4-64E08AE1E2A3}" dt="2023-12-10T16:26:28.200" v="1532" actId="115"/>
          <ac:spMkLst>
            <pc:docMk/>
            <pc:sldMk cId="46685090" sldId="313"/>
            <ac:spMk id="7" creationId="{B6C41A38-B2FD-784F-40A0-017D08809DE7}"/>
          </ac:spMkLst>
        </pc:spChg>
      </pc:sldChg>
      <pc:sldChg chg="addSp delSp modSp add mod">
        <pc:chgData name="Pico, Sandra" userId="cc8376c2-a3b5-4a4f-8a94-916433d842ab" providerId="ADAL" clId="{D7DE46EB-AD34-468A-90F4-64E08AE1E2A3}" dt="2023-12-10T17:51:15.277" v="15045" actId="1076"/>
        <pc:sldMkLst>
          <pc:docMk/>
          <pc:sldMk cId="3682346707" sldId="323"/>
        </pc:sldMkLst>
        <pc:spChg chg="mod">
          <ac:chgData name="Pico, Sandra" userId="cc8376c2-a3b5-4a4f-8a94-916433d842ab" providerId="ADAL" clId="{D7DE46EB-AD34-468A-90F4-64E08AE1E2A3}" dt="2023-12-10T17:48:40.100" v="14720" actId="20577"/>
          <ac:spMkLst>
            <pc:docMk/>
            <pc:sldMk cId="3682346707" sldId="323"/>
            <ac:spMk id="6" creationId="{AAB9E412-ACA6-FCDD-6A93-DF4D90986592}"/>
          </ac:spMkLst>
        </pc:spChg>
        <pc:spChg chg="add del mod">
          <ac:chgData name="Pico, Sandra" userId="cc8376c2-a3b5-4a4f-8a94-916433d842ab" providerId="ADAL" clId="{D7DE46EB-AD34-468A-90F4-64E08AE1E2A3}" dt="2023-12-10T17:48:20.568" v="14699" actId="478"/>
          <ac:spMkLst>
            <pc:docMk/>
            <pc:sldMk cId="3682346707" sldId="323"/>
            <ac:spMk id="10" creationId="{7FC67977-5DEB-8C2F-0317-C30995425B7D}"/>
          </ac:spMkLst>
        </pc:spChg>
        <pc:spChg chg="mod">
          <ac:chgData name="Pico, Sandra" userId="cc8376c2-a3b5-4a4f-8a94-916433d842ab" providerId="ADAL" clId="{D7DE46EB-AD34-468A-90F4-64E08AE1E2A3}" dt="2023-12-10T17:50:22.674" v="15039" actId="20577"/>
          <ac:spMkLst>
            <pc:docMk/>
            <pc:sldMk cId="3682346707" sldId="323"/>
            <ac:spMk id="12" creationId="{E8EF4141-09E5-5AE4-99FB-579CECD520EA}"/>
          </ac:spMkLst>
        </pc:spChg>
        <pc:spChg chg="mod">
          <ac:chgData name="Pico, Sandra" userId="cc8376c2-a3b5-4a4f-8a94-916433d842ab" providerId="ADAL" clId="{D7DE46EB-AD34-468A-90F4-64E08AE1E2A3}" dt="2023-12-10T17:49:36.125" v="14729" actId="20577"/>
          <ac:spMkLst>
            <pc:docMk/>
            <pc:sldMk cId="3682346707" sldId="323"/>
            <ac:spMk id="16" creationId="{ACCD88C5-1860-9D34-DB51-B51F861ADA62}"/>
          </ac:spMkLst>
        </pc:spChg>
        <pc:picChg chg="del">
          <ac:chgData name="Pico, Sandra" userId="cc8376c2-a3b5-4a4f-8a94-916433d842ab" providerId="ADAL" clId="{D7DE46EB-AD34-468A-90F4-64E08AE1E2A3}" dt="2023-12-10T17:49:15.161" v="14721" actId="478"/>
          <ac:picMkLst>
            <pc:docMk/>
            <pc:sldMk cId="3682346707" sldId="323"/>
            <ac:picMk id="17" creationId="{F93BF160-95FF-B270-34E3-B7AF4FFCBB0B}"/>
          </ac:picMkLst>
        </pc:picChg>
        <pc:picChg chg="add mod">
          <ac:chgData name="Pico, Sandra" userId="cc8376c2-a3b5-4a4f-8a94-916433d842ab" providerId="ADAL" clId="{D7DE46EB-AD34-468A-90F4-64E08AE1E2A3}" dt="2023-12-10T17:51:15.277" v="15045" actId="1076"/>
          <ac:picMkLst>
            <pc:docMk/>
            <pc:sldMk cId="3682346707" sldId="323"/>
            <ac:picMk id="18" creationId="{E7CB06CB-736F-B7AE-B366-864F02668A9D}"/>
          </ac:picMkLst>
        </pc:picChg>
      </pc:sldChg>
      <pc:sldChg chg="modSp add mod">
        <pc:chgData name="Pico, Sandra" userId="cc8376c2-a3b5-4a4f-8a94-916433d842ab" providerId="ADAL" clId="{D7DE46EB-AD34-468A-90F4-64E08AE1E2A3}" dt="2023-12-10T16:21:29.366" v="664" actId="20577"/>
        <pc:sldMkLst>
          <pc:docMk/>
          <pc:sldMk cId="2805897576" sldId="328"/>
        </pc:sldMkLst>
        <pc:spChg chg="mod">
          <ac:chgData name="Pico, Sandra" userId="cc8376c2-a3b5-4a4f-8a94-916433d842ab" providerId="ADAL" clId="{D7DE46EB-AD34-468A-90F4-64E08AE1E2A3}" dt="2023-12-10T16:21:29.366" v="664" actId="20577"/>
          <ac:spMkLst>
            <pc:docMk/>
            <pc:sldMk cId="2805897576" sldId="328"/>
            <ac:spMk id="2" creationId="{99CFBB65-D97D-90B0-6ED1-FD6E027CD8B6}"/>
          </ac:spMkLst>
        </pc:spChg>
      </pc:sldChg>
      <pc:sldChg chg="addSp modSp add mod modNotesTx">
        <pc:chgData name="Pico, Sandra" userId="cc8376c2-a3b5-4a4f-8a94-916433d842ab" providerId="ADAL" clId="{D7DE46EB-AD34-468A-90F4-64E08AE1E2A3}" dt="2023-12-13T12:40:04.501" v="18389" actId="20577"/>
        <pc:sldMkLst>
          <pc:docMk/>
          <pc:sldMk cId="1930089195" sldId="329"/>
        </pc:sldMkLst>
        <pc:spChg chg="mod">
          <ac:chgData name="Pico, Sandra" userId="cc8376c2-a3b5-4a4f-8a94-916433d842ab" providerId="ADAL" clId="{D7DE46EB-AD34-468A-90F4-64E08AE1E2A3}" dt="2023-12-10T16:28:21.910" v="1592" actId="20577"/>
          <ac:spMkLst>
            <pc:docMk/>
            <pc:sldMk cId="1930089195" sldId="329"/>
            <ac:spMk id="3" creationId="{56D48B30-D919-DE96-C825-EB0B994B0346}"/>
          </ac:spMkLst>
        </pc:spChg>
        <pc:spChg chg="add mod">
          <ac:chgData name="Pico, Sandra" userId="cc8376c2-a3b5-4a4f-8a94-916433d842ab" providerId="ADAL" clId="{D7DE46EB-AD34-468A-90F4-64E08AE1E2A3}" dt="2023-12-10T16:30:54.143" v="2163" actId="1076"/>
          <ac:spMkLst>
            <pc:docMk/>
            <pc:sldMk cId="1930089195" sldId="329"/>
            <ac:spMk id="6" creationId="{9E2BB751-E247-ACB5-63F4-0130C52CE89B}"/>
          </ac:spMkLst>
        </pc:spChg>
        <pc:picChg chg="add mod">
          <ac:chgData name="Pico, Sandra" userId="cc8376c2-a3b5-4a4f-8a94-916433d842ab" providerId="ADAL" clId="{D7DE46EB-AD34-468A-90F4-64E08AE1E2A3}" dt="2023-12-10T16:37:22.580" v="2779" actId="1076"/>
          <ac:picMkLst>
            <pc:docMk/>
            <pc:sldMk cId="1930089195" sldId="329"/>
            <ac:picMk id="8" creationId="{A480FEB4-B3DA-538F-1102-132968228641}"/>
          </ac:picMkLst>
        </pc:picChg>
      </pc:sldChg>
      <pc:sldChg chg="addSp modSp add del mod">
        <pc:chgData name="Pico, Sandra" userId="cc8376c2-a3b5-4a4f-8a94-916433d842ab" providerId="ADAL" clId="{D7DE46EB-AD34-468A-90F4-64E08AE1E2A3}" dt="2023-12-13T14:22:01.923" v="23472" actId="47"/>
        <pc:sldMkLst>
          <pc:docMk/>
          <pc:sldMk cId="2651061301" sldId="330"/>
        </pc:sldMkLst>
        <pc:spChg chg="add mod">
          <ac:chgData name="Pico, Sandra" userId="cc8376c2-a3b5-4a4f-8a94-916433d842ab" providerId="ADAL" clId="{D7DE46EB-AD34-468A-90F4-64E08AE1E2A3}" dt="2023-12-13T12:47:47.786" v="19547" actId="20577"/>
          <ac:spMkLst>
            <pc:docMk/>
            <pc:sldMk cId="2651061301" sldId="330"/>
            <ac:spMk id="6" creationId="{B40F9F3E-892A-487A-DE14-4144F7D77BFC}"/>
          </ac:spMkLst>
        </pc:spChg>
      </pc:sldChg>
      <pc:sldChg chg="addSp modSp add del mod">
        <pc:chgData name="Pico, Sandra" userId="cc8376c2-a3b5-4a4f-8a94-916433d842ab" providerId="ADAL" clId="{D7DE46EB-AD34-468A-90F4-64E08AE1E2A3}" dt="2023-12-13T16:49:51.890" v="31823" actId="47"/>
        <pc:sldMkLst>
          <pc:docMk/>
          <pc:sldMk cId="835851979" sldId="331"/>
        </pc:sldMkLst>
        <pc:spChg chg="add mod">
          <ac:chgData name="Pico, Sandra" userId="cc8376c2-a3b5-4a4f-8a94-916433d842ab" providerId="ADAL" clId="{D7DE46EB-AD34-468A-90F4-64E08AE1E2A3}" dt="2023-12-10T18:03:21.555" v="15996" actId="20577"/>
          <ac:spMkLst>
            <pc:docMk/>
            <pc:sldMk cId="835851979" sldId="331"/>
            <ac:spMk id="6" creationId="{41B32050-8BC5-C057-6441-B0310D819890}"/>
          </ac:spMkLst>
        </pc:spChg>
      </pc:sldChg>
      <pc:sldChg chg="modSp add del mod">
        <pc:chgData name="Pico, Sandra" userId="cc8376c2-a3b5-4a4f-8a94-916433d842ab" providerId="ADAL" clId="{D7DE46EB-AD34-468A-90F4-64E08AE1E2A3}" dt="2023-12-10T16:27:07.460" v="1546" actId="47"/>
        <pc:sldMkLst>
          <pc:docMk/>
          <pc:sldMk cId="1245057959" sldId="332"/>
        </pc:sldMkLst>
        <pc:spChg chg="mod">
          <ac:chgData name="Pico, Sandra" userId="cc8376c2-a3b5-4a4f-8a94-916433d842ab" providerId="ADAL" clId="{D7DE46EB-AD34-468A-90F4-64E08AE1E2A3}" dt="2023-12-10T16:27:05.782" v="1545" actId="20577"/>
          <ac:spMkLst>
            <pc:docMk/>
            <pc:sldMk cId="1245057959" sldId="332"/>
            <ac:spMk id="3" creationId="{56D48B30-D919-DE96-C825-EB0B994B0346}"/>
          </ac:spMkLst>
        </pc:spChg>
      </pc:sldChg>
      <pc:sldChg chg="addSp modSp add mod">
        <pc:chgData name="Pico, Sandra" userId="cc8376c2-a3b5-4a4f-8a94-916433d842ab" providerId="ADAL" clId="{D7DE46EB-AD34-468A-90F4-64E08AE1E2A3}" dt="2023-12-14T12:02:31.633" v="32542" actId="1076"/>
        <pc:sldMkLst>
          <pc:docMk/>
          <pc:sldMk cId="1346477997" sldId="332"/>
        </pc:sldMkLst>
        <pc:spChg chg="mod">
          <ac:chgData name="Pico, Sandra" userId="cc8376c2-a3b5-4a4f-8a94-916433d842ab" providerId="ADAL" clId="{D7DE46EB-AD34-468A-90F4-64E08AE1E2A3}" dt="2023-12-13T12:19:17.777" v="16047" actId="20577"/>
          <ac:spMkLst>
            <pc:docMk/>
            <pc:sldMk cId="1346477997" sldId="332"/>
            <ac:spMk id="3" creationId="{56D48B30-D919-DE96-C825-EB0B994B0346}"/>
          </ac:spMkLst>
        </pc:spChg>
        <pc:spChg chg="add mod">
          <ac:chgData name="Pico, Sandra" userId="cc8376c2-a3b5-4a4f-8a94-916433d842ab" providerId="ADAL" clId="{D7DE46EB-AD34-468A-90F4-64E08AE1E2A3}" dt="2023-12-13T12:25:16.488" v="17240" actId="1076"/>
          <ac:spMkLst>
            <pc:docMk/>
            <pc:sldMk cId="1346477997" sldId="332"/>
            <ac:spMk id="6" creationId="{E9B9072A-EFFB-2B0A-330F-CB7E8E555F0F}"/>
          </ac:spMkLst>
        </pc:spChg>
        <pc:spChg chg="add mod">
          <ac:chgData name="Pico, Sandra" userId="cc8376c2-a3b5-4a4f-8a94-916433d842ab" providerId="ADAL" clId="{D7DE46EB-AD34-468A-90F4-64E08AE1E2A3}" dt="2023-12-13T12:28:13.904" v="17331" actId="1076"/>
          <ac:spMkLst>
            <pc:docMk/>
            <pc:sldMk cId="1346477997" sldId="332"/>
            <ac:spMk id="8" creationId="{ECABF8FF-DFE0-4E9F-8267-A1C3ADD4F178}"/>
          </ac:spMkLst>
        </pc:spChg>
        <pc:spChg chg="add mod">
          <ac:chgData name="Pico, Sandra" userId="cc8376c2-a3b5-4a4f-8a94-916433d842ab" providerId="ADAL" clId="{D7DE46EB-AD34-468A-90F4-64E08AE1E2A3}" dt="2023-12-13T12:28:13.904" v="17331" actId="1076"/>
          <ac:spMkLst>
            <pc:docMk/>
            <pc:sldMk cId="1346477997" sldId="332"/>
            <ac:spMk id="10" creationId="{198F42C9-264D-401C-B9D1-95FAA323ACE8}"/>
          </ac:spMkLst>
        </pc:spChg>
        <pc:spChg chg="add mod">
          <ac:chgData name="Pico, Sandra" userId="cc8376c2-a3b5-4a4f-8a94-916433d842ab" providerId="ADAL" clId="{D7DE46EB-AD34-468A-90F4-64E08AE1E2A3}" dt="2023-12-13T12:28:13.904" v="17331" actId="1076"/>
          <ac:spMkLst>
            <pc:docMk/>
            <pc:sldMk cId="1346477997" sldId="332"/>
            <ac:spMk id="12" creationId="{9AAF8A45-8AAE-4C39-A816-BCE08C351C37}"/>
          </ac:spMkLst>
        </pc:spChg>
        <pc:spChg chg="add mod ord">
          <ac:chgData name="Pico, Sandra" userId="cc8376c2-a3b5-4a4f-8a94-916433d842ab" providerId="ADAL" clId="{D7DE46EB-AD34-468A-90F4-64E08AE1E2A3}" dt="2023-12-13T12:28:13.904" v="17331" actId="1076"/>
          <ac:spMkLst>
            <pc:docMk/>
            <pc:sldMk cId="1346477997" sldId="332"/>
            <ac:spMk id="13" creationId="{92B6955B-5A27-6059-0F63-9481499CD535}"/>
          </ac:spMkLst>
        </pc:spChg>
        <pc:spChg chg="add mod">
          <ac:chgData name="Pico, Sandra" userId="cc8376c2-a3b5-4a4f-8a94-916433d842ab" providerId="ADAL" clId="{D7DE46EB-AD34-468A-90F4-64E08AE1E2A3}" dt="2023-12-13T12:28:16.296" v="17332" actId="1076"/>
          <ac:spMkLst>
            <pc:docMk/>
            <pc:sldMk cId="1346477997" sldId="332"/>
            <ac:spMk id="14" creationId="{4C757BFA-F8C4-B7E2-FEA2-C0427EF61622}"/>
          </ac:spMkLst>
        </pc:spChg>
        <pc:spChg chg="add mod">
          <ac:chgData name="Pico, Sandra" userId="cc8376c2-a3b5-4a4f-8a94-916433d842ab" providerId="ADAL" clId="{D7DE46EB-AD34-468A-90F4-64E08AE1E2A3}" dt="2023-12-13T12:28:24.423" v="17349" actId="1076"/>
          <ac:spMkLst>
            <pc:docMk/>
            <pc:sldMk cId="1346477997" sldId="332"/>
            <ac:spMk id="15" creationId="{EF7424F4-C68C-4AF7-42FA-BB42A084F0B5}"/>
          </ac:spMkLst>
        </pc:spChg>
        <pc:spChg chg="add mod">
          <ac:chgData name="Pico, Sandra" userId="cc8376c2-a3b5-4a4f-8a94-916433d842ab" providerId="ADAL" clId="{D7DE46EB-AD34-468A-90F4-64E08AE1E2A3}" dt="2023-12-13T12:28:35.600" v="17355" actId="14100"/>
          <ac:spMkLst>
            <pc:docMk/>
            <pc:sldMk cId="1346477997" sldId="332"/>
            <ac:spMk id="16" creationId="{FA9630AB-0635-CAA2-0614-F360E1EAAF7B}"/>
          </ac:spMkLst>
        </pc:spChg>
        <pc:spChg chg="add mod">
          <ac:chgData name="Pico, Sandra" userId="cc8376c2-a3b5-4a4f-8a94-916433d842ab" providerId="ADAL" clId="{D7DE46EB-AD34-468A-90F4-64E08AE1E2A3}" dt="2023-12-13T12:28:51.631" v="17357" actId="1076"/>
          <ac:spMkLst>
            <pc:docMk/>
            <pc:sldMk cId="1346477997" sldId="332"/>
            <ac:spMk id="18" creationId="{36FEB6A7-BBBF-BF4E-B09F-F70950BA7F04}"/>
          </ac:spMkLst>
        </pc:spChg>
        <pc:picChg chg="add mod">
          <ac:chgData name="Pico, Sandra" userId="cc8376c2-a3b5-4a4f-8a94-916433d842ab" providerId="ADAL" clId="{D7DE46EB-AD34-468A-90F4-64E08AE1E2A3}" dt="2023-12-14T12:02:31.633" v="32542" actId="1076"/>
          <ac:picMkLst>
            <pc:docMk/>
            <pc:sldMk cId="1346477997" sldId="332"/>
            <ac:picMk id="7" creationId="{9683603A-F28D-412C-BB78-0A17EC4C5A36}"/>
          </ac:picMkLst>
        </pc:picChg>
        <pc:picChg chg="add mod">
          <ac:chgData name="Pico, Sandra" userId="cc8376c2-a3b5-4a4f-8a94-916433d842ab" providerId="ADAL" clId="{D7DE46EB-AD34-468A-90F4-64E08AE1E2A3}" dt="2023-12-13T12:28:13.904" v="17331" actId="1076"/>
          <ac:picMkLst>
            <pc:docMk/>
            <pc:sldMk cId="1346477997" sldId="332"/>
            <ac:picMk id="9" creationId="{28923E23-0DF1-4B0E-BBB2-EF74F47F0A4E}"/>
          </ac:picMkLst>
        </pc:picChg>
        <pc:picChg chg="add mod">
          <ac:chgData name="Pico, Sandra" userId="cc8376c2-a3b5-4a4f-8a94-916433d842ab" providerId="ADAL" clId="{D7DE46EB-AD34-468A-90F4-64E08AE1E2A3}" dt="2023-12-13T12:28:13.904" v="17331" actId="1076"/>
          <ac:picMkLst>
            <pc:docMk/>
            <pc:sldMk cId="1346477997" sldId="332"/>
            <ac:picMk id="11" creationId="{F64F39F0-2A68-441A-942F-AE57CA843B97}"/>
          </ac:picMkLst>
        </pc:picChg>
        <pc:picChg chg="add mod">
          <ac:chgData name="Pico, Sandra" userId="cc8376c2-a3b5-4a4f-8a94-916433d842ab" providerId="ADAL" clId="{D7DE46EB-AD34-468A-90F4-64E08AE1E2A3}" dt="2023-12-13T12:28:51.631" v="17357" actId="1076"/>
          <ac:picMkLst>
            <pc:docMk/>
            <pc:sldMk cId="1346477997" sldId="332"/>
            <ac:picMk id="17" creationId="{38622D4A-AB16-E74E-A250-BDBAAFFAA603}"/>
          </ac:picMkLst>
        </pc:picChg>
      </pc:sldChg>
      <pc:sldChg chg="modSp add mod">
        <pc:chgData name="Pico, Sandra" userId="cc8376c2-a3b5-4a4f-8a94-916433d842ab" providerId="ADAL" clId="{D7DE46EB-AD34-468A-90F4-64E08AE1E2A3}" dt="2023-12-10T16:28:35.893" v="1629" actId="20577"/>
        <pc:sldMkLst>
          <pc:docMk/>
          <pc:sldMk cId="413277181" sldId="333"/>
        </pc:sldMkLst>
        <pc:spChg chg="mod">
          <ac:chgData name="Pico, Sandra" userId="cc8376c2-a3b5-4a4f-8a94-916433d842ab" providerId="ADAL" clId="{D7DE46EB-AD34-468A-90F4-64E08AE1E2A3}" dt="2023-12-10T16:28:35.893" v="1629" actId="20577"/>
          <ac:spMkLst>
            <pc:docMk/>
            <pc:sldMk cId="413277181" sldId="333"/>
            <ac:spMk id="2" creationId="{99CFBB65-D97D-90B0-6ED1-FD6E027CD8B6}"/>
          </ac:spMkLst>
        </pc:spChg>
      </pc:sldChg>
      <pc:sldChg chg="delSp modSp add del mod">
        <pc:chgData name="Pico, Sandra" userId="cc8376c2-a3b5-4a4f-8a94-916433d842ab" providerId="ADAL" clId="{D7DE46EB-AD34-468A-90F4-64E08AE1E2A3}" dt="2023-12-10T17:39:21.187" v="14380" actId="47"/>
        <pc:sldMkLst>
          <pc:docMk/>
          <pc:sldMk cId="294250619" sldId="334"/>
        </pc:sldMkLst>
        <pc:spChg chg="mod">
          <ac:chgData name="Pico, Sandra" userId="cc8376c2-a3b5-4a4f-8a94-916433d842ab" providerId="ADAL" clId="{D7DE46EB-AD34-468A-90F4-64E08AE1E2A3}" dt="2023-12-10T16:28:42.692" v="1643" actId="20577"/>
          <ac:spMkLst>
            <pc:docMk/>
            <pc:sldMk cId="294250619" sldId="334"/>
            <ac:spMk id="3" creationId="{56D48B30-D919-DE96-C825-EB0B994B0346}"/>
          </ac:spMkLst>
        </pc:spChg>
        <pc:spChg chg="mod">
          <ac:chgData name="Pico, Sandra" userId="cc8376c2-a3b5-4a4f-8a94-916433d842ab" providerId="ADAL" clId="{D7DE46EB-AD34-468A-90F4-64E08AE1E2A3}" dt="2023-12-10T16:29:23.850" v="1892" actId="688"/>
          <ac:spMkLst>
            <pc:docMk/>
            <pc:sldMk cId="294250619" sldId="334"/>
            <ac:spMk id="6" creationId="{59E98761-8DAD-9474-7F0A-A54DB5A88674}"/>
          </ac:spMkLst>
        </pc:spChg>
        <pc:spChg chg="del">
          <ac:chgData name="Pico, Sandra" userId="cc8376c2-a3b5-4a4f-8a94-916433d842ab" providerId="ADAL" clId="{D7DE46EB-AD34-468A-90F4-64E08AE1E2A3}" dt="2023-12-10T16:28:59.808" v="1768" actId="478"/>
          <ac:spMkLst>
            <pc:docMk/>
            <pc:sldMk cId="294250619" sldId="334"/>
            <ac:spMk id="7" creationId="{B6C41A38-B2FD-784F-40A0-017D08809DE7}"/>
          </ac:spMkLst>
        </pc:spChg>
      </pc:sldChg>
      <pc:sldChg chg="addSp delSp modSp add mod">
        <pc:chgData name="Pico, Sandra" userId="cc8376c2-a3b5-4a4f-8a94-916433d842ab" providerId="ADAL" clId="{D7DE46EB-AD34-468A-90F4-64E08AE1E2A3}" dt="2023-12-14T11:16:01.468" v="32284" actId="1076"/>
        <pc:sldMkLst>
          <pc:docMk/>
          <pc:sldMk cId="640394264" sldId="337"/>
        </pc:sldMkLst>
        <pc:spChg chg="add mod">
          <ac:chgData name="Pico, Sandra" userId="cc8376c2-a3b5-4a4f-8a94-916433d842ab" providerId="ADAL" clId="{D7DE46EB-AD34-468A-90F4-64E08AE1E2A3}" dt="2023-12-14T11:16:01.468" v="32284" actId="1076"/>
          <ac:spMkLst>
            <pc:docMk/>
            <pc:sldMk cId="640394264" sldId="337"/>
            <ac:spMk id="2" creationId="{3FF86431-F835-89C1-B897-5F4FD77F416A}"/>
          </ac:spMkLst>
        </pc:spChg>
        <pc:spChg chg="del">
          <ac:chgData name="Pico, Sandra" userId="cc8376c2-a3b5-4a4f-8a94-916433d842ab" providerId="ADAL" clId="{D7DE46EB-AD34-468A-90F4-64E08AE1E2A3}" dt="2023-12-13T12:49:06.407" v="19704" actId="478"/>
          <ac:spMkLst>
            <pc:docMk/>
            <pc:sldMk cId="640394264" sldId="337"/>
            <ac:spMk id="6" creationId="{44947769-078B-8A4D-90DF-5B6FC03ABCA3}"/>
          </ac:spMkLst>
        </pc:spChg>
        <pc:spChg chg="mod">
          <ac:chgData name="Pico, Sandra" userId="cc8376c2-a3b5-4a4f-8a94-916433d842ab" providerId="ADAL" clId="{D7DE46EB-AD34-468A-90F4-64E08AE1E2A3}" dt="2023-12-14T11:15:27.100" v="32280" actId="20577"/>
          <ac:spMkLst>
            <pc:docMk/>
            <pc:sldMk cId="640394264" sldId="337"/>
            <ac:spMk id="8" creationId="{78B370E9-E80A-4EB5-30A5-1BDCC3A8A9C9}"/>
          </ac:spMkLst>
        </pc:spChg>
        <pc:spChg chg="del">
          <ac:chgData name="Pico, Sandra" userId="cc8376c2-a3b5-4a4f-8a94-916433d842ab" providerId="ADAL" clId="{D7DE46EB-AD34-468A-90F4-64E08AE1E2A3}" dt="2023-12-13T12:49:05.901" v="19703" actId="478"/>
          <ac:spMkLst>
            <pc:docMk/>
            <pc:sldMk cId="640394264" sldId="337"/>
            <ac:spMk id="10" creationId="{E295E109-0739-4D7E-8F44-642B1F562F36}"/>
          </ac:spMkLst>
        </pc:spChg>
        <pc:spChg chg="del">
          <ac:chgData name="Pico, Sandra" userId="cc8376c2-a3b5-4a4f-8a94-916433d842ab" providerId="ADAL" clId="{D7DE46EB-AD34-468A-90F4-64E08AE1E2A3}" dt="2023-12-13T12:48:47.266" v="19682" actId="478"/>
          <ac:spMkLst>
            <pc:docMk/>
            <pc:sldMk cId="640394264" sldId="337"/>
            <ac:spMk id="30" creationId="{547C41E9-E915-4124-BA66-D2147B3F0D4B}"/>
          </ac:spMkLst>
        </pc:spChg>
        <pc:spChg chg="del">
          <ac:chgData name="Pico, Sandra" userId="cc8376c2-a3b5-4a4f-8a94-916433d842ab" providerId="ADAL" clId="{D7DE46EB-AD34-468A-90F4-64E08AE1E2A3}" dt="2023-12-13T12:48:52.248" v="19688" actId="478"/>
          <ac:spMkLst>
            <pc:docMk/>
            <pc:sldMk cId="640394264" sldId="337"/>
            <ac:spMk id="32" creationId="{ECABF8FF-DFE0-4E9F-8267-A1C3ADD4F178}"/>
          </ac:spMkLst>
        </pc:spChg>
        <pc:spChg chg="del">
          <ac:chgData name="Pico, Sandra" userId="cc8376c2-a3b5-4a4f-8a94-916433d842ab" providerId="ADAL" clId="{D7DE46EB-AD34-468A-90F4-64E08AE1E2A3}" dt="2023-12-13T12:48:53.619" v="19690" actId="478"/>
          <ac:spMkLst>
            <pc:docMk/>
            <pc:sldMk cId="640394264" sldId="337"/>
            <ac:spMk id="34" creationId="{53F46B05-980C-4E90-8F43-83E0040A0554}"/>
          </ac:spMkLst>
        </pc:spChg>
        <pc:spChg chg="del">
          <ac:chgData name="Pico, Sandra" userId="cc8376c2-a3b5-4a4f-8a94-916433d842ab" providerId="ADAL" clId="{D7DE46EB-AD34-468A-90F4-64E08AE1E2A3}" dt="2023-12-13T12:48:56.987" v="19695" actId="478"/>
          <ac:spMkLst>
            <pc:docMk/>
            <pc:sldMk cId="640394264" sldId="337"/>
            <ac:spMk id="36" creationId="{45290B51-664C-47C9-B319-9558E0BADBB2}"/>
          </ac:spMkLst>
        </pc:spChg>
        <pc:spChg chg="del">
          <ac:chgData name="Pico, Sandra" userId="cc8376c2-a3b5-4a4f-8a94-916433d842ab" providerId="ADAL" clId="{D7DE46EB-AD34-468A-90F4-64E08AE1E2A3}" dt="2023-12-13T12:49:00.018" v="19699" actId="478"/>
          <ac:spMkLst>
            <pc:docMk/>
            <pc:sldMk cId="640394264" sldId="337"/>
            <ac:spMk id="38" creationId="{198F42C9-264D-401C-B9D1-95FAA323ACE8}"/>
          </ac:spMkLst>
        </pc:spChg>
        <pc:spChg chg="del">
          <ac:chgData name="Pico, Sandra" userId="cc8376c2-a3b5-4a4f-8a94-916433d842ab" providerId="ADAL" clId="{D7DE46EB-AD34-468A-90F4-64E08AE1E2A3}" dt="2023-12-13T12:49:03.275" v="19701" actId="478"/>
          <ac:spMkLst>
            <pc:docMk/>
            <pc:sldMk cId="640394264" sldId="337"/>
            <ac:spMk id="40" creationId="{09D8BB8C-8C0A-D94E-8924-DACACBA11AC3}"/>
          </ac:spMkLst>
        </pc:spChg>
        <pc:spChg chg="del">
          <ac:chgData name="Pico, Sandra" userId="cc8376c2-a3b5-4a4f-8a94-916433d842ab" providerId="ADAL" clId="{D7DE46EB-AD34-468A-90F4-64E08AE1E2A3}" dt="2023-12-13T12:48:50.391" v="19686" actId="478"/>
          <ac:spMkLst>
            <pc:docMk/>
            <pc:sldMk cId="640394264" sldId="337"/>
            <ac:spMk id="42" creationId="{9AAF8A45-8AAE-4C39-A816-BCE08C351C37}"/>
          </ac:spMkLst>
        </pc:spChg>
        <pc:spChg chg="del mod">
          <ac:chgData name="Pico, Sandra" userId="cc8376c2-a3b5-4a4f-8a94-916433d842ab" providerId="ADAL" clId="{D7DE46EB-AD34-468A-90F4-64E08AE1E2A3}" dt="2023-12-13T12:48:54.817" v="19692" actId="478"/>
          <ac:spMkLst>
            <pc:docMk/>
            <pc:sldMk cId="640394264" sldId="337"/>
            <ac:spMk id="44" creationId="{FDF38C3B-7C74-43B3-9266-EEB38604F3F3}"/>
          </ac:spMkLst>
        </pc:spChg>
        <pc:spChg chg="del">
          <ac:chgData name="Pico, Sandra" userId="cc8376c2-a3b5-4a4f-8a94-916433d842ab" providerId="ADAL" clId="{D7DE46EB-AD34-468A-90F4-64E08AE1E2A3}" dt="2023-12-13T12:48:48.301" v="19684" actId="478"/>
          <ac:spMkLst>
            <pc:docMk/>
            <pc:sldMk cId="640394264" sldId="337"/>
            <ac:spMk id="46" creationId="{90BF0402-88EB-41DD-ACE7-0A7F96E44981}"/>
          </ac:spMkLst>
        </pc:spChg>
        <pc:spChg chg="del">
          <ac:chgData name="Pico, Sandra" userId="cc8376c2-a3b5-4a4f-8a94-916433d842ab" providerId="ADAL" clId="{D7DE46EB-AD34-468A-90F4-64E08AE1E2A3}" dt="2023-12-13T12:48:58.620" v="19697" actId="478"/>
          <ac:spMkLst>
            <pc:docMk/>
            <pc:sldMk cId="640394264" sldId="337"/>
            <ac:spMk id="48" creationId="{F3466FCE-F293-BA43-8AA3-223118ECE0CC}"/>
          </ac:spMkLst>
        </pc:spChg>
        <pc:picChg chg="del">
          <ac:chgData name="Pico, Sandra" userId="cc8376c2-a3b5-4a4f-8a94-916433d842ab" providerId="ADAL" clId="{D7DE46EB-AD34-468A-90F4-64E08AE1E2A3}" dt="2023-12-13T12:49:06.994" v="19705" actId="478"/>
          <ac:picMkLst>
            <pc:docMk/>
            <pc:sldMk cId="640394264" sldId="337"/>
            <ac:picMk id="2" creationId="{1A2901D3-4EAF-D140-8CBA-5C770490AD06}"/>
          </ac:picMkLst>
        </pc:picChg>
        <pc:picChg chg="del">
          <ac:chgData name="Pico, Sandra" userId="cc8376c2-a3b5-4a4f-8a94-916433d842ab" providerId="ADAL" clId="{D7DE46EB-AD34-468A-90F4-64E08AE1E2A3}" dt="2023-12-13T12:49:03.708" v="19702" actId="478"/>
          <ac:picMkLst>
            <pc:docMk/>
            <pc:sldMk cId="640394264" sldId="337"/>
            <ac:picMk id="9" creationId="{A96D308A-526F-49DD-B27E-841BC3CCA063}"/>
          </ac:picMkLst>
        </pc:picChg>
        <pc:picChg chg="del">
          <ac:chgData name="Pico, Sandra" userId="cc8376c2-a3b5-4a4f-8a94-916433d842ab" providerId="ADAL" clId="{D7DE46EB-AD34-468A-90F4-64E08AE1E2A3}" dt="2023-12-13T12:48:46.576" v="19681" actId="478"/>
          <ac:picMkLst>
            <pc:docMk/>
            <pc:sldMk cId="640394264" sldId="337"/>
            <ac:picMk id="29" creationId="{503A6B4D-DEE3-46F9-B451-2A59ED89EBA9}"/>
          </ac:picMkLst>
        </pc:picChg>
        <pc:picChg chg="del">
          <ac:chgData name="Pico, Sandra" userId="cc8376c2-a3b5-4a4f-8a94-916433d842ab" providerId="ADAL" clId="{D7DE46EB-AD34-468A-90F4-64E08AE1E2A3}" dt="2023-12-13T12:48:50.909" v="19687" actId="478"/>
          <ac:picMkLst>
            <pc:docMk/>
            <pc:sldMk cId="640394264" sldId="337"/>
            <ac:picMk id="31" creationId="{9683603A-F28D-412C-BB78-0A17EC4C5A36}"/>
          </ac:picMkLst>
        </pc:picChg>
        <pc:picChg chg="del">
          <ac:chgData name="Pico, Sandra" userId="cc8376c2-a3b5-4a4f-8a94-916433d842ab" providerId="ADAL" clId="{D7DE46EB-AD34-468A-90F4-64E08AE1E2A3}" dt="2023-12-13T12:48:52.797" v="19689" actId="478"/>
          <ac:picMkLst>
            <pc:docMk/>
            <pc:sldMk cId="640394264" sldId="337"/>
            <ac:picMk id="33" creationId="{82C18055-DDC8-47F3-9128-8DD4B9BD3C7C}"/>
          </ac:picMkLst>
        </pc:picChg>
        <pc:picChg chg="del">
          <ac:chgData name="Pico, Sandra" userId="cc8376c2-a3b5-4a4f-8a94-916433d842ab" providerId="ADAL" clId="{D7DE46EB-AD34-468A-90F4-64E08AE1E2A3}" dt="2023-12-13T12:48:56.102" v="19694" actId="478"/>
          <ac:picMkLst>
            <pc:docMk/>
            <pc:sldMk cId="640394264" sldId="337"/>
            <ac:picMk id="35" creationId="{20009679-9FF5-4367-8848-81028E4166B0}"/>
          </ac:picMkLst>
        </pc:picChg>
        <pc:picChg chg="del">
          <ac:chgData name="Pico, Sandra" userId="cc8376c2-a3b5-4a4f-8a94-916433d842ab" providerId="ADAL" clId="{D7DE46EB-AD34-468A-90F4-64E08AE1E2A3}" dt="2023-12-13T12:48:59.209" v="19698" actId="478"/>
          <ac:picMkLst>
            <pc:docMk/>
            <pc:sldMk cId="640394264" sldId="337"/>
            <ac:picMk id="37" creationId="{28923E23-0DF1-4B0E-BBB2-EF74F47F0A4E}"/>
          </ac:picMkLst>
        </pc:picChg>
        <pc:picChg chg="del">
          <ac:chgData name="Pico, Sandra" userId="cc8376c2-a3b5-4a4f-8a94-916433d842ab" providerId="ADAL" clId="{D7DE46EB-AD34-468A-90F4-64E08AE1E2A3}" dt="2023-12-13T12:49:01.883" v="19700" actId="478"/>
          <ac:picMkLst>
            <pc:docMk/>
            <pc:sldMk cId="640394264" sldId="337"/>
            <ac:picMk id="39" creationId="{F1C23086-EC84-CB4E-BB00-6843C7A21B5C}"/>
          </ac:picMkLst>
        </pc:picChg>
        <pc:picChg chg="del">
          <ac:chgData name="Pico, Sandra" userId="cc8376c2-a3b5-4a4f-8a94-916433d842ab" providerId="ADAL" clId="{D7DE46EB-AD34-468A-90F4-64E08AE1E2A3}" dt="2023-12-13T12:48:48.967" v="19685" actId="478"/>
          <ac:picMkLst>
            <pc:docMk/>
            <pc:sldMk cId="640394264" sldId="337"/>
            <ac:picMk id="41" creationId="{F64F39F0-2A68-441A-942F-AE57CA843B97}"/>
          </ac:picMkLst>
        </pc:picChg>
        <pc:picChg chg="del">
          <ac:chgData name="Pico, Sandra" userId="cc8376c2-a3b5-4a4f-8a94-916433d842ab" providerId="ADAL" clId="{D7DE46EB-AD34-468A-90F4-64E08AE1E2A3}" dt="2023-12-13T12:48:55.228" v="19693" actId="478"/>
          <ac:picMkLst>
            <pc:docMk/>
            <pc:sldMk cId="640394264" sldId="337"/>
            <ac:picMk id="43" creationId="{396DAAA0-B2D5-4276-98CA-63696F5DF2A5}"/>
          </ac:picMkLst>
        </pc:picChg>
        <pc:picChg chg="del">
          <ac:chgData name="Pico, Sandra" userId="cc8376c2-a3b5-4a4f-8a94-916433d842ab" providerId="ADAL" clId="{D7DE46EB-AD34-468A-90F4-64E08AE1E2A3}" dt="2023-12-13T12:48:47.669" v="19683" actId="478"/>
          <ac:picMkLst>
            <pc:docMk/>
            <pc:sldMk cId="640394264" sldId="337"/>
            <ac:picMk id="45" creationId="{3A014EEF-0DA2-4105-A8E9-071FC4351DB5}"/>
          </ac:picMkLst>
        </pc:picChg>
        <pc:picChg chg="del">
          <ac:chgData name="Pico, Sandra" userId="cc8376c2-a3b5-4a4f-8a94-916433d842ab" providerId="ADAL" clId="{D7DE46EB-AD34-468A-90F4-64E08AE1E2A3}" dt="2023-12-13T12:48:57.884" v="19696" actId="478"/>
          <ac:picMkLst>
            <pc:docMk/>
            <pc:sldMk cId="640394264" sldId="337"/>
            <ac:picMk id="47" creationId="{780C44B0-24CB-0E46-8E63-78BE71121DDA}"/>
          </ac:picMkLst>
        </pc:picChg>
      </pc:sldChg>
      <pc:sldChg chg="addSp delSp modSp add mod">
        <pc:chgData name="Pico, Sandra" userId="cc8376c2-a3b5-4a4f-8a94-916433d842ab" providerId="ADAL" clId="{D7DE46EB-AD34-468A-90F4-64E08AE1E2A3}" dt="2023-12-13T16:53:23.466" v="32078" actId="20577"/>
        <pc:sldMkLst>
          <pc:docMk/>
          <pc:sldMk cId="2542665242" sldId="338"/>
        </pc:sldMkLst>
        <pc:spChg chg="del mod">
          <ac:chgData name="Pico, Sandra" userId="cc8376c2-a3b5-4a4f-8a94-916433d842ab" providerId="ADAL" clId="{D7DE46EB-AD34-468A-90F4-64E08AE1E2A3}" dt="2023-12-10T16:33:52.303" v="2495" actId="478"/>
          <ac:spMkLst>
            <pc:docMk/>
            <pc:sldMk cId="2542665242" sldId="338"/>
            <ac:spMk id="2" creationId="{8D990E00-A8C8-FA1B-DF0A-A9989CFF418D}"/>
          </ac:spMkLst>
        </pc:spChg>
        <pc:spChg chg="add mod">
          <ac:chgData name="Pico, Sandra" userId="cc8376c2-a3b5-4a4f-8a94-916433d842ab" providerId="ADAL" clId="{D7DE46EB-AD34-468A-90F4-64E08AE1E2A3}" dt="2023-12-13T16:53:23.466" v="32078" actId="20577"/>
          <ac:spMkLst>
            <pc:docMk/>
            <pc:sldMk cId="2542665242" sldId="338"/>
            <ac:spMk id="3" creationId="{513BF940-2E07-C494-B53D-1AFDE45AABCA}"/>
          </ac:spMkLst>
        </pc:spChg>
        <pc:spChg chg="add del mod">
          <ac:chgData name="Pico, Sandra" userId="cc8376c2-a3b5-4a4f-8a94-916433d842ab" providerId="ADAL" clId="{D7DE46EB-AD34-468A-90F4-64E08AE1E2A3}" dt="2023-12-13T12:49:46.727" v="19762" actId="478"/>
          <ac:spMkLst>
            <pc:docMk/>
            <pc:sldMk cId="2542665242" sldId="338"/>
            <ac:spMk id="7" creationId="{5A0E6F3E-F3AD-98D9-A938-2FBFE1E25A95}"/>
          </ac:spMkLst>
        </pc:spChg>
      </pc:sldChg>
      <pc:sldChg chg="add">
        <pc:chgData name="Pico, Sandra" userId="cc8376c2-a3b5-4a4f-8a94-916433d842ab" providerId="ADAL" clId="{D7DE46EB-AD34-468A-90F4-64E08AE1E2A3}" dt="2023-12-10T16:35:58.094" v="2718"/>
        <pc:sldMkLst>
          <pc:docMk/>
          <pc:sldMk cId="2214102018" sldId="342"/>
        </pc:sldMkLst>
      </pc:sldChg>
      <pc:sldChg chg="modSp add mod">
        <pc:chgData name="Pico, Sandra" userId="cc8376c2-a3b5-4a4f-8a94-916433d842ab" providerId="ADAL" clId="{D7DE46EB-AD34-468A-90F4-64E08AE1E2A3}" dt="2023-12-14T14:02:18.352" v="35450" actId="20577"/>
        <pc:sldMkLst>
          <pc:docMk/>
          <pc:sldMk cId="1064718650" sldId="361"/>
        </pc:sldMkLst>
        <pc:spChg chg="mod">
          <ac:chgData name="Pico, Sandra" userId="cc8376c2-a3b5-4a4f-8a94-916433d842ab" providerId="ADAL" clId="{D7DE46EB-AD34-468A-90F4-64E08AE1E2A3}" dt="2023-12-14T14:02:18.352" v="35450" actId="20577"/>
          <ac:spMkLst>
            <pc:docMk/>
            <pc:sldMk cId="1064718650" sldId="361"/>
            <ac:spMk id="7" creationId="{EFA9D14E-44A1-C91A-F4B1-E86A180DF44B}"/>
          </ac:spMkLst>
        </pc:spChg>
      </pc:sldChg>
      <pc:sldChg chg="addSp delSp modSp add mod modNotesTx">
        <pc:chgData name="Pico, Sandra" userId="cc8376c2-a3b5-4a4f-8a94-916433d842ab" providerId="ADAL" clId="{D7DE46EB-AD34-468A-90F4-64E08AE1E2A3}" dt="2023-12-14T11:57:43.492" v="32540" actId="20577"/>
        <pc:sldMkLst>
          <pc:docMk/>
          <pc:sldMk cId="507126924" sldId="362"/>
        </pc:sldMkLst>
        <pc:spChg chg="del">
          <ac:chgData name="Pico, Sandra" userId="cc8376c2-a3b5-4a4f-8a94-916433d842ab" providerId="ADAL" clId="{D7DE46EB-AD34-468A-90F4-64E08AE1E2A3}" dt="2023-12-10T16:40:55.596" v="3974" actId="478"/>
          <ac:spMkLst>
            <pc:docMk/>
            <pc:sldMk cId="507126924" sldId="362"/>
            <ac:spMk id="6" creationId="{9E2BB751-E247-ACB5-63F4-0130C52CE89B}"/>
          </ac:spMkLst>
        </pc:spChg>
        <pc:picChg chg="del">
          <ac:chgData name="Pico, Sandra" userId="cc8376c2-a3b5-4a4f-8a94-916433d842ab" providerId="ADAL" clId="{D7DE46EB-AD34-468A-90F4-64E08AE1E2A3}" dt="2023-12-10T16:40:56.514" v="3975" actId="478"/>
          <ac:picMkLst>
            <pc:docMk/>
            <pc:sldMk cId="507126924" sldId="362"/>
            <ac:picMk id="8" creationId="{A480FEB4-B3DA-538F-1102-132968228641}"/>
          </ac:picMkLst>
        </pc:picChg>
        <pc:picChg chg="add mod">
          <ac:chgData name="Pico, Sandra" userId="cc8376c2-a3b5-4a4f-8a94-916433d842ab" providerId="ADAL" clId="{D7DE46EB-AD34-468A-90F4-64E08AE1E2A3}" dt="2023-12-10T16:41:43.216" v="3984" actId="1076"/>
          <ac:picMkLst>
            <pc:docMk/>
            <pc:sldMk cId="507126924" sldId="362"/>
            <ac:picMk id="9" creationId="{B3263BFE-5743-C444-C593-0A6BD0BAF3F0}"/>
          </ac:picMkLst>
        </pc:picChg>
      </pc:sldChg>
      <pc:sldChg chg="add del">
        <pc:chgData name="Pico, Sandra" userId="cc8376c2-a3b5-4a4f-8a94-916433d842ab" providerId="ADAL" clId="{D7DE46EB-AD34-468A-90F4-64E08AE1E2A3}" dt="2023-12-10T16:40:48.388" v="3972"/>
        <pc:sldMkLst>
          <pc:docMk/>
          <pc:sldMk cId="2899872594" sldId="362"/>
        </pc:sldMkLst>
      </pc:sldChg>
      <pc:sldChg chg="add del">
        <pc:chgData name="Pico, Sandra" userId="cc8376c2-a3b5-4a4f-8a94-916433d842ab" providerId="ADAL" clId="{D7DE46EB-AD34-468A-90F4-64E08AE1E2A3}" dt="2023-12-10T16:40:48.388" v="3972"/>
        <pc:sldMkLst>
          <pc:docMk/>
          <pc:sldMk cId="1765720685" sldId="363"/>
        </pc:sldMkLst>
      </pc:sldChg>
      <pc:sldChg chg="addSp delSp modSp add mod modNotesTx">
        <pc:chgData name="Pico, Sandra" userId="cc8376c2-a3b5-4a4f-8a94-916433d842ab" providerId="ADAL" clId="{D7DE46EB-AD34-468A-90F4-64E08AE1E2A3}" dt="2023-12-10T17:15:50.630" v="9424" actId="1076"/>
        <pc:sldMkLst>
          <pc:docMk/>
          <pc:sldMk cId="4169497370" sldId="363"/>
        </pc:sldMkLst>
        <pc:spChg chg="mod">
          <ac:chgData name="Pico, Sandra" userId="cc8376c2-a3b5-4a4f-8a94-916433d842ab" providerId="ADAL" clId="{D7DE46EB-AD34-468A-90F4-64E08AE1E2A3}" dt="2023-12-10T16:49:23.357" v="5670" actId="20577"/>
          <ac:spMkLst>
            <pc:docMk/>
            <pc:sldMk cId="4169497370" sldId="363"/>
            <ac:spMk id="3" creationId="{56D48B30-D919-DE96-C825-EB0B994B0346}"/>
          </ac:spMkLst>
        </pc:spChg>
        <pc:spChg chg="del">
          <ac:chgData name="Pico, Sandra" userId="cc8376c2-a3b5-4a4f-8a94-916433d842ab" providerId="ADAL" clId="{D7DE46EB-AD34-468A-90F4-64E08AE1E2A3}" dt="2023-12-10T16:48:49.872" v="5644" actId="478"/>
          <ac:spMkLst>
            <pc:docMk/>
            <pc:sldMk cId="4169497370" sldId="363"/>
            <ac:spMk id="6" creationId="{59E98761-8DAD-9474-7F0A-A54DB5A88674}"/>
          </ac:spMkLst>
        </pc:spChg>
        <pc:spChg chg="add del mod">
          <ac:chgData name="Pico, Sandra" userId="cc8376c2-a3b5-4a4f-8a94-916433d842ab" providerId="ADAL" clId="{D7DE46EB-AD34-468A-90F4-64E08AE1E2A3}" dt="2023-12-10T16:53:58.265" v="6302" actId="478"/>
          <ac:spMkLst>
            <pc:docMk/>
            <pc:sldMk cId="4169497370" sldId="363"/>
            <ac:spMk id="7" creationId="{018E4B8D-3934-907A-C7EF-C1405DBBAC61}"/>
          </ac:spMkLst>
        </pc:spChg>
        <pc:spChg chg="add mod">
          <ac:chgData name="Pico, Sandra" userId="cc8376c2-a3b5-4a4f-8a94-916433d842ab" providerId="ADAL" clId="{D7DE46EB-AD34-468A-90F4-64E08AE1E2A3}" dt="2023-12-10T17:15:45.781" v="9423" actId="688"/>
          <ac:spMkLst>
            <pc:docMk/>
            <pc:sldMk cId="4169497370" sldId="363"/>
            <ac:spMk id="8" creationId="{7538F4FB-101F-BEDA-E4A9-4388A5385E15}"/>
          </ac:spMkLst>
        </pc:spChg>
        <pc:spChg chg="add mod">
          <ac:chgData name="Pico, Sandra" userId="cc8376c2-a3b5-4a4f-8a94-916433d842ab" providerId="ADAL" clId="{D7DE46EB-AD34-468A-90F4-64E08AE1E2A3}" dt="2023-12-10T17:15:50.630" v="9424" actId="1076"/>
          <ac:spMkLst>
            <pc:docMk/>
            <pc:sldMk cId="4169497370" sldId="363"/>
            <ac:spMk id="10" creationId="{785F040B-3BD7-0561-E27C-9F7B8424BC77}"/>
          </ac:spMkLst>
        </pc:spChg>
      </pc:sldChg>
      <pc:sldChg chg="addSp delSp modSp add mod">
        <pc:chgData name="Pico, Sandra" userId="cc8376c2-a3b5-4a4f-8a94-916433d842ab" providerId="ADAL" clId="{D7DE46EB-AD34-468A-90F4-64E08AE1E2A3}" dt="2023-12-10T16:58:10.491" v="6423" actId="113"/>
        <pc:sldMkLst>
          <pc:docMk/>
          <pc:sldMk cId="2576681916" sldId="364"/>
        </pc:sldMkLst>
        <pc:spChg chg="add mod">
          <ac:chgData name="Pico, Sandra" userId="cc8376c2-a3b5-4a4f-8a94-916433d842ab" providerId="ADAL" clId="{D7DE46EB-AD34-468A-90F4-64E08AE1E2A3}" dt="2023-12-10T16:55:15.136" v="6319" actId="20577"/>
          <ac:spMkLst>
            <pc:docMk/>
            <pc:sldMk cId="2576681916" sldId="364"/>
            <ac:spMk id="6" creationId="{C87A4451-287C-48D8-E555-D3E86C06A30B}"/>
          </ac:spMkLst>
        </pc:spChg>
        <pc:spChg chg="mod">
          <ac:chgData name="Pico, Sandra" userId="cc8376c2-a3b5-4a4f-8a94-916433d842ab" providerId="ADAL" clId="{D7DE46EB-AD34-468A-90F4-64E08AE1E2A3}" dt="2023-12-10T16:58:10.491" v="6423" actId="113"/>
          <ac:spMkLst>
            <pc:docMk/>
            <pc:sldMk cId="2576681916" sldId="364"/>
            <ac:spMk id="7" creationId="{018E4B8D-3934-907A-C7EF-C1405DBBAC61}"/>
          </ac:spMkLst>
        </pc:spChg>
        <pc:spChg chg="del">
          <ac:chgData name="Pico, Sandra" userId="cc8376c2-a3b5-4a4f-8a94-916433d842ab" providerId="ADAL" clId="{D7DE46EB-AD34-468A-90F4-64E08AE1E2A3}" dt="2023-12-10T16:54:38.213" v="6304" actId="478"/>
          <ac:spMkLst>
            <pc:docMk/>
            <pc:sldMk cId="2576681916" sldId="364"/>
            <ac:spMk id="8" creationId="{7538F4FB-101F-BEDA-E4A9-4388A5385E15}"/>
          </ac:spMkLst>
        </pc:spChg>
        <pc:spChg chg="add mod">
          <ac:chgData name="Pico, Sandra" userId="cc8376c2-a3b5-4a4f-8a94-916433d842ab" providerId="ADAL" clId="{D7DE46EB-AD34-468A-90F4-64E08AE1E2A3}" dt="2023-12-10T16:55:39.422" v="6331" actId="14100"/>
          <ac:spMkLst>
            <pc:docMk/>
            <pc:sldMk cId="2576681916" sldId="364"/>
            <ac:spMk id="9" creationId="{3289C4BB-78C4-75FA-B531-0AE59398E458}"/>
          </ac:spMkLst>
        </pc:spChg>
        <pc:spChg chg="add mod">
          <ac:chgData name="Pico, Sandra" userId="cc8376c2-a3b5-4a4f-8a94-916433d842ab" providerId="ADAL" clId="{D7DE46EB-AD34-468A-90F4-64E08AE1E2A3}" dt="2023-12-10T16:55:52.553" v="6353" actId="20577"/>
          <ac:spMkLst>
            <pc:docMk/>
            <pc:sldMk cId="2576681916" sldId="364"/>
            <ac:spMk id="10" creationId="{7B355C5A-4459-AF23-DA7A-D4946E3747B6}"/>
          </ac:spMkLst>
        </pc:spChg>
        <pc:spChg chg="add mod">
          <ac:chgData name="Pico, Sandra" userId="cc8376c2-a3b5-4a4f-8a94-916433d842ab" providerId="ADAL" clId="{D7DE46EB-AD34-468A-90F4-64E08AE1E2A3}" dt="2023-12-10T16:55:54.787" v="6359" actId="20577"/>
          <ac:spMkLst>
            <pc:docMk/>
            <pc:sldMk cId="2576681916" sldId="364"/>
            <ac:spMk id="11" creationId="{476CA021-15C9-22BD-49E7-A9E3DC4E22D3}"/>
          </ac:spMkLst>
        </pc:spChg>
        <pc:spChg chg="add mod">
          <ac:chgData name="Pico, Sandra" userId="cc8376c2-a3b5-4a4f-8a94-916433d842ab" providerId="ADAL" clId="{D7DE46EB-AD34-468A-90F4-64E08AE1E2A3}" dt="2023-12-10T16:55:57.848" v="6367" actId="20577"/>
          <ac:spMkLst>
            <pc:docMk/>
            <pc:sldMk cId="2576681916" sldId="364"/>
            <ac:spMk id="12" creationId="{2A6A3916-B393-1FD8-CB62-3D707AA6BA22}"/>
          </ac:spMkLst>
        </pc:spChg>
        <pc:spChg chg="add mod">
          <ac:chgData name="Pico, Sandra" userId="cc8376c2-a3b5-4a4f-8a94-916433d842ab" providerId="ADAL" clId="{D7DE46EB-AD34-468A-90F4-64E08AE1E2A3}" dt="2023-12-10T16:57:00.016" v="6409" actId="14100"/>
          <ac:spMkLst>
            <pc:docMk/>
            <pc:sldMk cId="2576681916" sldId="364"/>
            <ac:spMk id="13" creationId="{2BACC76C-5CF0-BB20-2D71-A9249D4353CF}"/>
          </ac:spMkLst>
        </pc:spChg>
        <pc:spChg chg="add mod">
          <ac:chgData name="Pico, Sandra" userId="cc8376c2-a3b5-4a4f-8a94-916433d842ab" providerId="ADAL" clId="{D7DE46EB-AD34-468A-90F4-64E08AE1E2A3}" dt="2023-12-10T16:57:27.089" v="6417" actId="1076"/>
          <ac:spMkLst>
            <pc:docMk/>
            <pc:sldMk cId="2576681916" sldId="364"/>
            <ac:spMk id="14" creationId="{E4BEF0E5-0FDA-7430-550A-4C6744833E65}"/>
          </ac:spMkLst>
        </pc:spChg>
        <pc:spChg chg="add mod ord">
          <ac:chgData name="Pico, Sandra" userId="cc8376c2-a3b5-4a4f-8a94-916433d842ab" providerId="ADAL" clId="{D7DE46EB-AD34-468A-90F4-64E08AE1E2A3}" dt="2023-12-10T16:57:30.401" v="6418" actId="14100"/>
          <ac:spMkLst>
            <pc:docMk/>
            <pc:sldMk cId="2576681916" sldId="364"/>
            <ac:spMk id="22" creationId="{522A8C29-9228-3001-9595-4ECFAB9016EE}"/>
          </ac:spMkLst>
        </pc:spChg>
        <pc:cxnChg chg="add">
          <ac:chgData name="Pico, Sandra" userId="cc8376c2-a3b5-4a4f-8a94-916433d842ab" providerId="ADAL" clId="{D7DE46EB-AD34-468A-90F4-64E08AE1E2A3}" dt="2023-12-10T16:56:28.249" v="6401" actId="11529"/>
          <ac:cxnSpMkLst>
            <pc:docMk/>
            <pc:sldMk cId="2576681916" sldId="364"/>
            <ac:cxnSpMk id="16" creationId="{E6D1991E-9E47-177B-25F0-5EC6F3800B09}"/>
          </ac:cxnSpMkLst>
        </pc:cxnChg>
        <pc:cxnChg chg="add mod">
          <ac:chgData name="Pico, Sandra" userId="cc8376c2-a3b5-4a4f-8a94-916433d842ab" providerId="ADAL" clId="{D7DE46EB-AD34-468A-90F4-64E08AE1E2A3}" dt="2023-12-10T16:56:40.458" v="6403" actId="208"/>
          <ac:cxnSpMkLst>
            <pc:docMk/>
            <pc:sldMk cId="2576681916" sldId="364"/>
            <ac:cxnSpMk id="18" creationId="{F9E9A17D-1FAC-F1AE-F286-649CEEF964E5}"/>
          </ac:cxnSpMkLst>
        </pc:cxnChg>
        <pc:cxnChg chg="add mod">
          <ac:chgData name="Pico, Sandra" userId="cc8376c2-a3b5-4a4f-8a94-916433d842ab" providerId="ADAL" clId="{D7DE46EB-AD34-468A-90F4-64E08AE1E2A3}" dt="2023-12-10T16:56:52.457" v="6406" actId="14100"/>
          <ac:cxnSpMkLst>
            <pc:docMk/>
            <pc:sldMk cId="2576681916" sldId="364"/>
            <ac:cxnSpMk id="19" creationId="{F69E3549-4F86-7D07-7B73-7D6938484C1E}"/>
          </ac:cxnSpMkLst>
        </pc:cxnChg>
        <pc:cxnChg chg="add mod">
          <ac:chgData name="Pico, Sandra" userId="cc8376c2-a3b5-4a4f-8a94-916433d842ab" providerId="ADAL" clId="{D7DE46EB-AD34-468A-90F4-64E08AE1E2A3}" dt="2023-12-10T16:56:58.144" v="6408" actId="1076"/>
          <ac:cxnSpMkLst>
            <pc:docMk/>
            <pc:sldMk cId="2576681916" sldId="364"/>
            <ac:cxnSpMk id="21" creationId="{137A966B-452A-625F-E1D4-1DCC94223C7E}"/>
          </ac:cxnSpMkLst>
        </pc:cxnChg>
      </pc:sldChg>
      <pc:sldChg chg="addSp delSp modSp add mod modNotesTx">
        <pc:chgData name="Pico, Sandra" userId="cc8376c2-a3b5-4a4f-8a94-916433d842ab" providerId="ADAL" clId="{D7DE46EB-AD34-468A-90F4-64E08AE1E2A3}" dt="2023-12-14T11:22:31.586" v="32516" actId="20577"/>
        <pc:sldMkLst>
          <pc:docMk/>
          <pc:sldMk cId="1750103348" sldId="365"/>
        </pc:sldMkLst>
        <pc:spChg chg="mod">
          <ac:chgData name="Pico, Sandra" userId="cc8376c2-a3b5-4a4f-8a94-916433d842ab" providerId="ADAL" clId="{D7DE46EB-AD34-468A-90F4-64E08AE1E2A3}" dt="2023-12-10T16:58:49.645" v="6472" actId="20577"/>
          <ac:spMkLst>
            <pc:docMk/>
            <pc:sldMk cId="1750103348" sldId="365"/>
            <ac:spMk id="3" creationId="{56D48B30-D919-DE96-C825-EB0B994B0346}"/>
          </ac:spMkLst>
        </pc:spChg>
        <pc:spChg chg="del">
          <ac:chgData name="Pico, Sandra" userId="cc8376c2-a3b5-4a4f-8a94-916433d842ab" providerId="ADAL" clId="{D7DE46EB-AD34-468A-90F4-64E08AE1E2A3}" dt="2023-12-10T16:58:24.637" v="6426" actId="478"/>
          <ac:spMkLst>
            <pc:docMk/>
            <pc:sldMk cId="1750103348" sldId="365"/>
            <ac:spMk id="6" creationId="{C87A4451-287C-48D8-E555-D3E86C06A30B}"/>
          </ac:spMkLst>
        </pc:spChg>
        <pc:spChg chg="mod">
          <ac:chgData name="Pico, Sandra" userId="cc8376c2-a3b5-4a4f-8a94-916433d842ab" providerId="ADAL" clId="{D7DE46EB-AD34-468A-90F4-64E08AE1E2A3}" dt="2023-12-10T17:01:35.035" v="6798" actId="113"/>
          <ac:spMkLst>
            <pc:docMk/>
            <pc:sldMk cId="1750103348" sldId="365"/>
            <ac:spMk id="7" creationId="{018E4B8D-3934-907A-C7EF-C1405DBBAC61}"/>
          </ac:spMkLst>
        </pc:spChg>
        <pc:spChg chg="add del mod">
          <ac:chgData name="Pico, Sandra" userId="cc8376c2-a3b5-4a4f-8a94-916433d842ab" providerId="ADAL" clId="{D7DE46EB-AD34-468A-90F4-64E08AE1E2A3}" dt="2023-12-10T17:02:43.786" v="6806" actId="478"/>
          <ac:spMkLst>
            <pc:docMk/>
            <pc:sldMk cId="1750103348" sldId="365"/>
            <ac:spMk id="8" creationId="{5EE33C7B-2A6B-4778-A4F3-40833E43663B}"/>
          </ac:spMkLst>
        </pc:spChg>
        <pc:spChg chg="del">
          <ac:chgData name="Pico, Sandra" userId="cc8376c2-a3b5-4a4f-8a94-916433d842ab" providerId="ADAL" clId="{D7DE46EB-AD34-468A-90F4-64E08AE1E2A3}" dt="2023-12-10T16:58:25.255" v="6427" actId="478"/>
          <ac:spMkLst>
            <pc:docMk/>
            <pc:sldMk cId="1750103348" sldId="365"/>
            <ac:spMk id="9" creationId="{3289C4BB-78C4-75FA-B531-0AE59398E458}"/>
          </ac:spMkLst>
        </pc:spChg>
        <pc:spChg chg="del">
          <ac:chgData name="Pico, Sandra" userId="cc8376c2-a3b5-4a4f-8a94-916433d842ab" providerId="ADAL" clId="{D7DE46EB-AD34-468A-90F4-64E08AE1E2A3}" dt="2023-12-10T16:58:25.702" v="6428" actId="478"/>
          <ac:spMkLst>
            <pc:docMk/>
            <pc:sldMk cId="1750103348" sldId="365"/>
            <ac:spMk id="10" creationId="{7B355C5A-4459-AF23-DA7A-D4946E3747B6}"/>
          </ac:spMkLst>
        </pc:spChg>
        <pc:spChg chg="del">
          <ac:chgData name="Pico, Sandra" userId="cc8376c2-a3b5-4a4f-8a94-916433d842ab" providerId="ADAL" clId="{D7DE46EB-AD34-468A-90F4-64E08AE1E2A3}" dt="2023-12-10T16:58:26.928" v="6430" actId="478"/>
          <ac:spMkLst>
            <pc:docMk/>
            <pc:sldMk cId="1750103348" sldId="365"/>
            <ac:spMk id="11" creationId="{476CA021-15C9-22BD-49E7-A9E3DC4E22D3}"/>
          </ac:spMkLst>
        </pc:spChg>
        <pc:spChg chg="del">
          <ac:chgData name="Pico, Sandra" userId="cc8376c2-a3b5-4a4f-8a94-916433d842ab" providerId="ADAL" clId="{D7DE46EB-AD34-468A-90F4-64E08AE1E2A3}" dt="2023-12-10T16:58:27.706" v="6431" actId="478"/>
          <ac:spMkLst>
            <pc:docMk/>
            <pc:sldMk cId="1750103348" sldId="365"/>
            <ac:spMk id="12" creationId="{2A6A3916-B393-1FD8-CB62-3D707AA6BA22}"/>
          </ac:spMkLst>
        </pc:spChg>
        <pc:spChg chg="del">
          <ac:chgData name="Pico, Sandra" userId="cc8376c2-a3b5-4a4f-8a94-916433d842ab" providerId="ADAL" clId="{D7DE46EB-AD34-468A-90F4-64E08AE1E2A3}" dt="2023-12-10T16:58:28.134" v="6432" actId="478"/>
          <ac:spMkLst>
            <pc:docMk/>
            <pc:sldMk cId="1750103348" sldId="365"/>
            <ac:spMk id="13" creationId="{2BACC76C-5CF0-BB20-2D71-A9249D4353CF}"/>
          </ac:spMkLst>
        </pc:spChg>
        <pc:spChg chg="del">
          <ac:chgData name="Pico, Sandra" userId="cc8376c2-a3b5-4a4f-8a94-916433d842ab" providerId="ADAL" clId="{D7DE46EB-AD34-468A-90F4-64E08AE1E2A3}" dt="2023-12-10T16:58:29.594" v="6434" actId="478"/>
          <ac:spMkLst>
            <pc:docMk/>
            <pc:sldMk cId="1750103348" sldId="365"/>
            <ac:spMk id="14" creationId="{E4BEF0E5-0FDA-7430-550A-4C6744833E65}"/>
          </ac:spMkLst>
        </pc:spChg>
        <pc:spChg chg="add mod">
          <ac:chgData name="Pico, Sandra" userId="cc8376c2-a3b5-4a4f-8a94-916433d842ab" providerId="ADAL" clId="{D7DE46EB-AD34-468A-90F4-64E08AE1E2A3}" dt="2023-12-10T17:02:47.852" v="6807" actId="1076"/>
          <ac:spMkLst>
            <pc:docMk/>
            <pc:sldMk cId="1750103348" sldId="365"/>
            <ac:spMk id="20" creationId="{C7A69B04-7558-2B41-ADF0-336B92A47345}"/>
          </ac:spMkLst>
        </pc:spChg>
        <pc:spChg chg="del">
          <ac:chgData name="Pico, Sandra" userId="cc8376c2-a3b5-4a4f-8a94-916433d842ab" providerId="ADAL" clId="{D7DE46EB-AD34-468A-90F4-64E08AE1E2A3}" dt="2023-12-10T16:58:23.884" v="6425" actId="478"/>
          <ac:spMkLst>
            <pc:docMk/>
            <pc:sldMk cId="1750103348" sldId="365"/>
            <ac:spMk id="22" creationId="{522A8C29-9228-3001-9595-4ECFAB9016EE}"/>
          </ac:spMkLst>
        </pc:spChg>
        <pc:picChg chg="add del mod">
          <ac:chgData name="Pico, Sandra" userId="cc8376c2-a3b5-4a4f-8a94-916433d842ab" providerId="ADAL" clId="{D7DE46EB-AD34-468A-90F4-64E08AE1E2A3}" dt="2023-12-10T17:02:43.786" v="6806" actId="478"/>
          <ac:picMkLst>
            <pc:docMk/>
            <pc:sldMk cId="1750103348" sldId="365"/>
            <ac:picMk id="15" creationId="{FF164FB9-F01A-4A88-8DB4-1004FD0AE71B}"/>
          </ac:picMkLst>
        </pc:picChg>
        <pc:picChg chg="add mod">
          <ac:chgData name="Pico, Sandra" userId="cc8376c2-a3b5-4a4f-8a94-916433d842ab" providerId="ADAL" clId="{D7DE46EB-AD34-468A-90F4-64E08AE1E2A3}" dt="2023-12-10T17:02:47.852" v="6807" actId="1076"/>
          <ac:picMkLst>
            <pc:docMk/>
            <pc:sldMk cId="1750103348" sldId="365"/>
            <ac:picMk id="17" creationId="{0653FD24-2B86-D54E-B72A-EDBDEF2955D6}"/>
          </ac:picMkLst>
        </pc:picChg>
        <pc:picChg chg="add mod">
          <ac:chgData name="Pico, Sandra" userId="cc8376c2-a3b5-4a4f-8a94-916433d842ab" providerId="ADAL" clId="{D7DE46EB-AD34-468A-90F4-64E08AE1E2A3}" dt="2023-12-10T17:05:12.476" v="6811" actId="1076"/>
          <ac:picMkLst>
            <pc:docMk/>
            <pc:sldMk cId="1750103348" sldId="365"/>
            <ac:picMk id="1026" creationId="{63EC629C-A7AF-1090-B5FE-FF6130820CC8}"/>
          </ac:picMkLst>
        </pc:picChg>
        <pc:cxnChg chg="del mod">
          <ac:chgData name="Pico, Sandra" userId="cc8376c2-a3b5-4a4f-8a94-916433d842ab" providerId="ADAL" clId="{D7DE46EB-AD34-468A-90F4-64E08AE1E2A3}" dt="2023-12-10T16:58:26.473" v="6429" actId="478"/>
          <ac:cxnSpMkLst>
            <pc:docMk/>
            <pc:sldMk cId="1750103348" sldId="365"/>
            <ac:cxnSpMk id="16" creationId="{E6D1991E-9E47-177B-25F0-5EC6F3800B09}"/>
          </ac:cxnSpMkLst>
        </pc:cxnChg>
        <pc:cxnChg chg="mod">
          <ac:chgData name="Pico, Sandra" userId="cc8376c2-a3b5-4a4f-8a94-916433d842ab" providerId="ADAL" clId="{D7DE46EB-AD34-468A-90F4-64E08AE1E2A3}" dt="2023-12-10T16:58:26.928" v="6430" actId="478"/>
          <ac:cxnSpMkLst>
            <pc:docMk/>
            <pc:sldMk cId="1750103348" sldId="365"/>
            <ac:cxnSpMk id="18" creationId="{F9E9A17D-1FAC-F1AE-F286-649CEEF964E5}"/>
          </ac:cxnSpMkLst>
        </pc:cxnChg>
        <pc:cxnChg chg="mod">
          <ac:chgData name="Pico, Sandra" userId="cc8376c2-a3b5-4a4f-8a94-916433d842ab" providerId="ADAL" clId="{D7DE46EB-AD34-468A-90F4-64E08AE1E2A3}" dt="2023-12-10T17:02:21.490" v="6802" actId="1076"/>
          <ac:cxnSpMkLst>
            <pc:docMk/>
            <pc:sldMk cId="1750103348" sldId="365"/>
            <ac:cxnSpMk id="19" creationId="{F69E3549-4F86-7D07-7B73-7D6938484C1E}"/>
          </ac:cxnSpMkLst>
        </pc:cxnChg>
        <pc:cxnChg chg="del">
          <ac:chgData name="Pico, Sandra" userId="cc8376c2-a3b5-4a4f-8a94-916433d842ab" providerId="ADAL" clId="{D7DE46EB-AD34-468A-90F4-64E08AE1E2A3}" dt="2023-12-10T16:58:28.696" v="6433" actId="478"/>
          <ac:cxnSpMkLst>
            <pc:docMk/>
            <pc:sldMk cId="1750103348" sldId="365"/>
            <ac:cxnSpMk id="21" creationId="{137A966B-452A-625F-E1D4-1DCC94223C7E}"/>
          </ac:cxnSpMkLst>
        </pc:cxnChg>
      </pc:sldChg>
      <pc:sldChg chg="addSp delSp modSp add mod modNotesTx">
        <pc:chgData name="Pico, Sandra" userId="cc8376c2-a3b5-4a4f-8a94-916433d842ab" providerId="ADAL" clId="{D7DE46EB-AD34-468A-90F4-64E08AE1E2A3}" dt="2023-12-13T12:40:43.085" v="18553" actId="20577"/>
        <pc:sldMkLst>
          <pc:docMk/>
          <pc:sldMk cId="2552982903" sldId="366"/>
        </pc:sldMkLst>
        <pc:spChg chg="mod">
          <ac:chgData name="Pico, Sandra" userId="cc8376c2-a3b5-4a4f-8a94-916433d842ab" providerId="ADAL" clId="{D7DE46EB-AD34-468A-90F4-64E08AE1E2A3}" dt="2023-12-10T17:06:41.866" v="7153" actId="20577"/>
          <ac:spMkLst>
            <pc:docMk/>
            <pc:sldMk cId="2552982903" sldId="366"/>
            <ac:spMk id="3" creationId="{56D48B30-D919-DE96-C825-EB0B994B0346}"/>
          </ac:spMkLst>
        </pc:spChg>
        <pc:spChg chg="add mod">
          <ac:chgData name="Pico, Sandra" userId="cc8376c2-a3b5-4a4f-8a94-916433d842ab" providerId="ADAL" clId="{D7DE46EB-AD34-468A-90F4-64E08AE1E2A3}" dt="2023-12-10T17:08:24.458" v="7342" actId="1076"/>
          <ac:spMkLst>
            <pc:docMk/>
            <pc:sldMk cId="2552982903" sldId="366"/>
            <ac:spMk id="6" creationId="{AC3A5320-EA26-489A-DCAA-6215040B3247}"/>
          </ac:spMkLst>
        </pc:spChg>
        <pc:spChg chg="add del mod">
          <ac:chgData name="Pico, Sandra" userId="cc8376c2-a3b5-4a4f-8a94-916433d842ab" providerId="ADAL" clId="{D7DE46EB-AD34-468A-90F4-64E08AE1E2A3}" dt="2023-12-10T17:08:15.537" v="7339" actId="478"/>
          <ac:spMkLst>
            <pc:docMk/>
            <pc:sldMk cId="2552982903" sldId="366"/>
            <ac:spMk id="7" creationId="{BD005A79-C318-B403-BF55-801A38452829}"/>
          </ac:spMkLst>
        </pc:spChg>
        <pc:spChg chg="del">
          <ac:chgData name="Pico, Sandra" userId="cc8376c2-a3b5-4a4f-8a94-916433d842ab" providerId="ADAL" clId="{D7DE46EB-AD34-468A-90F4-64E08AE1E2A3}" dt="2023-12-10T17:06:32.045" v="7128" actId="478"/>
          <ac:spMkLst>
            <pc:docMk/>
            <pc:sldMk cId="2552982903" sldId="366"/>
            <ac:spMk id="8" creationId="{7538F4FB-101F-BEDA-E4A9-4388A5385E15}"/>
          </ac:spMkLst>
        </pc:spChg>
        <pc:spChg chg="add del mod">
          <ac:chgData name="Pico, Sandra" userId="cc8376c2-a3b5-4a4f-8a94-916433d842ab" providerId="ADAL" clId="{D7DE46EB-AD34-468A-90F4-64E08AE1E2A3}" dt="2023-12-10T17:08:16.562" v="7340" actId="478"/>
          <ac:spMkLst>
            <pc:docMk/>
            <pc:sldMk cId="2552982903" sldId="366"/>
            <ac:spMk id="9" creationId="{6B5FBBAF-ABAC-8CA7-DFBE-F2B9EDD59118}"/>
          </ac:spMkLst>
        </pc:spChg>
        <pc:spChg chg="del">
          <ac:chgData name="Pico, Sandra" userId="cc8376c2-a3b5-4a4f-8a94-916433d842ab" providerId="ADAL" clId="{D7DE46EB-AD34-468A-90F4-64E08AE1E2A3}" dt="2023-12-10T17:06:32.637" v="7129" actId="478"/>
          <ac:spMkLst>
            <pc:docMk/>
            <pc:sldMk cId="2552982903" sldId="366"/>
            <ac:spMk id="10" creationId="{785F040B-3BD7-0561-E27C-9F7B8424BC77}"/>
          </ac:spMkLst>
        </pc:spChg>
      </pc:sldChg>
      <pc:sldChg chg="addSp delSp modSp add mod modNotesTx">
        <pc:chgData name="Pico, Sandra" userId="cc8376c2-a3b5-4a4f-8a94-916433d842ab" providerId="ADAL" clId="{D7DE46EB-AD34-468A-90F4-64E08AE1E2A3}" dt="2023-12-14T11:29:35.099" v="32520" actId="115"/>
        <pc:sldMkLst>
          <pc:docMk/>
          <pc:sldMk cId="3687681486" sldId="367"/>
        </pc:sldMkLst>
        <pc:spChg chg="mod">
          <ac:chgData name="Pico, Sandra" userId="cc8376c2-a3b5-4a4f-8a94-916433d842ab" providerId="ADAL" clId="{D7DE46EB-AD34-468A-90F4-64E08AE1E2A3}" dt="2023-12-10T17:24:50.994" v="11216" actId="20577"/>
          <ac:spMkLst>
            <pc:docMk/>
            <pc:sldMk cId="3687681486" sldId="367"/>
            <ac:spMk id="3" creationId="{56D48B30-D919-DE96-C825-EB0B994B0346}"/>
          </ac:spMkLst>
        </pc:spChg>
        <pc:spChg chg="del">
          <ac:chgData name="Pico, Sandra" userId="cc8376c2-a3b5-4a4f-8a94-916433d842ab" providerId="ADAL" clId="{D7DE46EB-AD34-468A-90F4-64E08AE1E2A3}" dt="2023-12-10T17:08:50.874" v="7344" actId="478"/>
          <ac:spMkLst>
            <pc:docMk/>
            <pc:sldMk cId="3687681486" sldId="367"/>
            <ac:spMk id="6" creationId="{AC3A5320-EA26-489A-DCAA-6215040B3247}"/>
          </ac:spMkLst>
        </pc:spChg>
        <pc:spChg chg="add mod">
          <ac:chgData name="Pico, Sandra" userId="cc8376c2-a3b5-4a4f-8a94-916433d842ab" providerId="ADAL" clId="{D7DE46EB-AD34-468A-90F4-64E08AE1E2A3}" dt="2023-12-10T17:09:00.382" v="7345"/>
          <ac:spMkLst>
            <pc:docMk/>
            <pc:sldMk cId="3687681486" sldId="367"/>
            <ac:spMk id="7" creationId="{B4B53EB4-6868-374A-16F9-3335F9C0AF63}"/>
          </ac:spMkLst>
        </pc:spChg>
        <pc:spChg chg="add mod">
          <ac:chgData name="Pico, Sandra" userId="cc8376c2-a3b5-4a4f-8a94-916433d842ab" providerId="ADAL" clId="{D7DE46EB-AD34-468A-90F4-64E08AE1E2A3}" dt="2023-12-10T17:09:05.756" v="7373" actId="20577"/>
          <ac:spMkLst>
            <pc:docMk/>
            <pc:sldMk cId="3687681486" sldId="367"/>
            <ac:spMk id="8" creationId="{3F32DD4A-D1AA-EDA1-C7BC-04BB439A660C}"/>
          </ac:spMkLst>
        </pc:spChg>
        <pc:spChg chg="add mod">
          <ac:chgData name="Pico, Sandra" userId="cc8376c2-a3b5-4a4f-8a94-916433d842ab" providerId="ADAL" clId="{D7DE46EB-AD34-468A-90F4-64E08AE1E2A3}" dt="2023-12-10T17:15:25.417" v="9422" actId="20577"/>
          <ac:spMkLst>
            <pc:docMk/>
            <pc:sldMk cId="3687681486" sldId="367"/>
            <ac:spMk id="9" creationId="{880E317A-5A71-34A9-552C-80C243C0178A}"/>
          </ac:spMkLst>
        </pc:spChg>
      </pc:sldChg>
      <pc:sldChg chg="addSp modSp add mod modNotesTx">
        <pc:chgData name="Pico, Sandra" userId="cc8376c2-a3b5-4a4f-8a94-916433d842ab" providerId="ADAL" clId="{D7DE46EB-AD34-468A-90F4-64E08AE1E2A3}" dt="2023-12-14T11:30:42.223" v="32528" actId="20577"/>
        <pc:sldMkLst>
          <pc:docMk/>
          <pc:sldMk cId="1808762181" sldId="368"/>
        </pc:sldMkLst>
        <pc:spChg chg="mod">
          <ac:chgData name="Pico, Sandra" userId="cc8376c2-a3b5-4a4f-8a94-916433d842ab" providerId="ADAL" clId="{D7DE46EB-AD34-468A-90F4-64E08AE1E2A3}" dt="2023-12-10T17:24:55.028" v="11227" actId="20577"/>
          <ac:spMkLst>
            <pc:docMk/>
            <pc:sldMk cId="1808762181" sldId="368"/>
            <ac:spMk id="3" creationId="{56D48B30-D919-DE96-C825-EB0B994B0346}"/>
          </ac:spMkLst>
        </pc:spChg>
        <pc:spChg chg="add mod">
          <ac:chgData name="Pico, Sandra" userId="cc8376c2-a3b5-4a4f-8a94-916433d842ab" providerId="ADAL" clId="{D7DE46EB-AD34-468A-90F4-64E08AE1E2A3}" dt="2023-12-10T17:27:31.575" v="11443" actId="1076"/>
          <ac:spMkLst>
            <pc:docMk/>
            <pc:sldMk cId="1808762181" sldId="368"/>
            <ac:spMk id="6" creationId="{1B178493-A282-6EA0-F174-73759CF559BB}"/>
          </ac:spMkLst>
        </pc:spChg>
        <pc:spChg chg="mod">
          <ac:chgData name="Pico, Sandra" userId="cc8376c2-a3b5-4a4f-8a94-916433d842ab" providerId="ADAL" clId="{D7DE46EB-AD34-468A-90F4-64E08AE1E2A3}" dt="2023-12-10T17:09:10.435" v="7383" actId="20577"/>
          <ac:spMkLst>
            <pc:docMk/>
            <pc:sldMk cId="1808762181" sldId="368"/>
            <ac:spMk id="8" creationId="{3F32DD4A-D1AA-EDA1-C7BC-04BB439A660C}"/>
          </ac:spMkLst>
        </pc:spChg>
      </pc:sldChg>
      <pc:sldChg chg="modSp add del mod">
        <pc:chgData name="Pico, Sandra" userId="cc8376c2-a3b5-4a4f-8a94-916433d842ab" providerId="ADAL" clId="{D7DE46EB-AD34-468A-90F4-64E08AE1E2A3}" dt="2023-12-10T17:24:42.040" v="11205" actId="47"/>
        <pc:sldMkLst>
          <pc:docMk/>
          <pc:sldMk cId="1823952074" sldId="369"/>
        </pc:sldMkLst>
        <pc:spChg chg="mod">
          <ac:chgData name="Pico, Sandra" userId="cc8376c2-a3b5-4a4f-8a94-916433d842ab" providerId="ADAL" clId="{D7DE46EB-AD34-468A-90F4-64E08AE1E2A3}" dt="2023-12-10T17:24:38.716" v="11204" actId="20577"/>
          <ac:spMkLst>
            <pc:docMk/>
            <pc:sldMk cId="1823952074" sldId="369"/>
            <ac:spMk id="3" creationId="{56D48B30-D919-DE96-C825-EB0B994B0346}"/>
          </ac:spMkLst>
        </pc:spChg>
      </pc:sldChg>
      <pc:sldChg chg="addSp delSp modSp add mod modNotesTx">
        <pc:chgData name="Pico, Sandra" userId="cc8376c2-a3b5-4a4f-8a94-916433d842ab" providerId="ADAL" clId="{D7DE46EB-AD34-468A-90F4-64E08AE1E2A3}" dt="2023-12-14T11:31:57.923" v="32534" actId="20577"/>
        <pc:sldMkLst>
          <pc:docMk/>
          <pc:sldMk cId="2220362949" sldId="369"/>
        </pc:sldMkLst>
        <pc:spChg chg="mod">
          <ac:chgData name="Pico, Sandra" userId="cc8376c2-a3b5-4a4f-8a94-916433d842ab" providerId="ADAL" clId="{D7DE46EB-AD34-468A-90F4-64E08AE1E2A3}" dt="2023-12-10T17:35:18.917" v="13336" actId="1076"/>
          <ac:spMkLst>
            <pc:docMk/>
            <pc:sldMk cId="2220362949" sldId="369"/>
            <ac:spMk id="2" creationId="{09B544AA-6CBE-C860-FF07-F633A953C0D8}"/>
          </ac:spMkLst>
        </pc:spChg>
        <pc:spChg chg="mod">
          <ac:chgData name="Pico, Sandra" userId="cc8376c2-a3b5-4a4f-8a94-916433d842ab" providerId="ADAL" clId="{D7DE46EB-AD34-468A-90F4-64E08AE1E2A3}" dt="2023-12-10T17:25:03.322" v="11253" actId="20577"/>
          <ac:spMkLst>
            <pc:docMk/>
            <pc:sldMk cId="2220362949" sldId="369"/>
            <ac:spMk id="3" creationId="{56D48B30-D919-DE96-C825-EB0B994B0346}"/>
          </ac:spMkLst>
        </pc:spChg>
        <pc:spChg chg="del">
          <ac:chgData name="Pico, Sandra" userId="cc8376c2-a3b5-4a4f-8a94-916433d842ab" providerId="ADAL" clId="{D7DE46EB-AD34-468A-90F4-64E08AE1E2A3}" dt="2023-12-10T17:25:09.106" v="11256" actId="478"/>
          <ac:spMkLst>
            <pc:docMk/>
            <pc:sldMk cId="2220362949" sldId="369"/>
            <ac:spMk id="6" creationId="{1B178493-A282-6EA0-F174-73759CF559BB}"/>
          </ac:spMkLst>
        </pc:spChg>
        <pc:spChg chg="del">
          <ac:chgData name="Pico, Sandra" userId="cc8376c2-a3b5-4a4f-8a94-916433d842ab" providerId="ADAL" clId="{D7DE46EB-AD34-468A-90F4-64E08AE1E2A3}" dt="2023-12-10T17:25:08.340" v="11255" actId="478"/>
          <ac:spMkLst>
            <pc:docMk/>
            <pc:sldMk cId="2220362949" sldId="369"/>
            <ac:spMk id="7" creationId="{B4B53EB4-6868-374A-16F9-3335F9C0AF63}"/>
          </ac:spMkLst>
        </pc:spChg>
        <pc:spChg chg="del">
          <ac:chgData name="Pico, Sandra" userId="cc8376c2-a3b5-4a4f-8a94-916433d842ab" providerId="ADAL" clId="{D7DE46EB-AD34-468A-90F4-64E08AE1E2A3}" dt="2023-12-10T17:25:07.480" v="11254" actId="478"/>
          <ac:spMkLst>
            <pc:docMk/>
            <pc:sldMk cId="2220362949" sldId="369"/>
            <ac:spMk id="8" creationId="{3F32DD4A-D1AA-EDA1-C7BC-04BB439A660C}"/>
          </ac:spMkLst>
        </pc:spChg>
        <pc:spChg chg="add del mod">
          <ac:chgData name="Pico, Sandra" userId="cc8376c2-a3b5-4a4f-8a94-916433d842ab" providerId="ADAL" clId="{D7DE46EB-AD34-468A-90F4-64E08AE1E2A3}" dt="2023-12-10T17:26:08.234" v="11357" actId="478"/>
          <ac:spMkLst>
            <pc:docMk/>
            <pc:sldMk cId="2220362949" sldId="369"/>
            <ac:spMk id="9" creationId="{728227B0-C9EF-147C-1E80-9189E707AED5}"/>
          </ac:spMkLst>
        </pc:spChg>
        <pc:spChg chg="add mod">
          <ac:chgData name="Pico, Sandra" userId="cc8376c2-a3b5-4a4f-8a94-916433d842ab" providerId="ADAL" clId="{D7DE46EB-AD34-468A-90F4-64E08AE1E2A3}" dt="2023-12-10T17:35:18.917" v="13336" actId="1076"/>
          <ac:spMkLst>
            <pc:docMk/>
            <pc:sldMk cId="2220362949" sldId="369"/>
            <ac:spMk id="10" creationId="{C9186026-382B-540A-0DDE-345A33EE4D98}"/>
          </ac:spMkLst>
        </pc:spChg>
        <pc:spChg chg="add del mod">
          <ac:chgData name="Pico, Sandra" userId="cc8376c2-a3b5-4a4f-8a94-916433d842ab" providerId="ADAL" clId="{D7DE46EB-AD34-468A-90F4-64E08AE1E2A3}" dt="2023-12-10T17:26:02.257" v="11354" actId="478"/>
          <ac:spMkLst>
            <pc:docMk/>
            <pc:sldMk cId="2220362949" sldId="369"/>
            <ac:spMk id="11" creationId="{17ACD9A4-BDC6-D65E-AA22-132122EF7DC4}"/>
          </ac:spMkLst>
        </pc:spChg>
        <pc:spChg chg="add del mod">
          <ac:chgData name="Pico, Sandra" userId="cc8376c2-a3b5-4a4f-8a94-916433d842ab" providerId="ADAL" clId="{D7DE46EB-AD34-468A-90F4-64E08AE1E2A3}" dt="2023-12-10T17:26:20.203" v="11365" actId="478"/>
          <ac:spMkLst>
            <pc:docMk/>
            <pc:sldMk cId="2220362949" sldId="369"/>
            <ac:spMk id="12" creationId="{8EE0E897-9442-01E6-E079-F0AD9CC02459}"/>
          </ac:spMkLst>
        </pc:spChg>
        <pc:spChg chg="add del mod">
          <ac:chgData name="Pico, Sandra" userId="cc8376c2-a3b5-4a4f-8a94-916433d842ab" providerId="ADAL" clId="{D7DE46EB-AD34-468A-90F4-64E08AE1E2A3}" dt="2023-12-10T17:26:20.638" v="11366" actId="478"/>
          <ac:spMkLst>
            <pc:docMk/>
            <pc:sldMk cId="2220362949" sldId="369"/>
            <ac:spMk id="13" creationId="{535C60AB-0019-BFEC-AE33-760E28BC4FE4}"/>
          </ac:spMkLst>
        </pc:spChg>
        <pc:spChg chg="add mod">
          <ac:chgData name="Pico, Sandra" userId="cc8376c2-a3b5-4a4f-8a94-916433d842ab" providerId="ADAL" clId="{D7DE46EB-AD34-468A-90F4-64E08AE1E2A3}" dt="2023-12-10T17:35:18.917" v="13336" actId="1076"/>
          <ac:spMkLst>
            <pc:docMk/>
            <pc:sldMk cId="2220362949" sldId="369"/>
            <ac:spMk id="14" creationId="{D9018448-0C47-757C-2AC5-1CC8D8B8DDF0}"/>
          </ac:spMkLst>
        </pc:spChg>
        <pc:spChg chg="add mod">
          <ac:chgData name="Pico, Sandra" userId="cc8376c2-a3b5-4a4f-8a94-916433d842ab" providerId="ADAL" clId="{D7DE46EB-AD34-468A-90F4-64E08AE1E2A3}" dt="2023-12-10T17:35:18.917" v="13336" actId="1076"/>
          <ac:spMkLst>
            <pc:docMk/>
            <pc:sldMk cId="2220362949" sldId="369"/>
            <ac:spMk id="15" creationId="{58B70F78-2EAC-FEA8-62A7-CD4529589F6C}"/>
          </ac:spMkLst>
        </pc:spChg>
        <pc:spChg chg="add mod">
          <ac:chgData name="Pico, Sandra" userId="cc8376c2-a3b5-4a4f-8a94-916433d842ab" providerId="ADAL" clId="{D7DE46EB-AD34-468A-90F4-64E08AE1E2A3}" dt="2023-12-10T17:35:18.917" v="13336" actId="1076"/>
          <ac:spMkLst>
            <pc:docMk/>
            <pc:sldMk cId="2220362949" sldId="369"/>
            <ac:spMk id="16" creationId="{46B3EFB7-33C8-DFB5-F3EC-3BD96AB880FA}"/>
          </ac:spMkLst>
        </pc:spChg>
        <pc:spChg chg="add mod">
          <ac:chgData name="Pico, Sandra" userId="cc8376c2-a3b5-4a4f-8a94-916433d842ab" providerId="ADAL" clId="{D7DE46EB-AD34-468A-90F4-64E08AE1E2A3}" dt="2023-12-10T17:35:18.917" v="13336" actId="1076"/>
          <ac:spMkLst>
            <pc:docMk/>
            <pc:sldMk cId="2220362949" sldId="369"/>
            <ac:spMk id="17" creationId="{99ADE078-FF4B-A1CA-0ED1-6E5300709851}"/>
          </ac:spMkLst>
        </pc:spChg>
        <pc:spChg chg="add mod">
          <ac:chgData name="Pico, Sandra" userId="cc8376c2-a3b5-4a4f-8a94-916433d842ab" providerId="ADAL" clId="{D7DE46EB-AD34-468A-90F4-64E08AE1E2A3}" dt="2023-12-10T17:35:18.917" v="13336" actId="1076"/>
          <ac:spMkLst>
            <pc:docMk/>
            <pc:sldMk cId="2220362949" sldId="369"/>
            <ac:spMk id="18" creationId="{192B7967-5EC0-4590-6D26-3EED22CD1230}"/>
          </ac:spMkLst>
        </pc:spChg>
        <pc:spChg chg="add del mod">
          <ac:chgData name="Pico, Sandra" userId="cc8376c2-a3b5-4a4f-8a94-916433d842ab" providerId="ADAL" clId="{D7DE46EB-AD34-468A-90F4-64E08AE1E2A3}" dt="2023-12-10T17:34:45.998" v="13212" actId="478"/>
          <ac:spMkLst>
            <pc:docMk/>
            <pc:sldMk cId="2220362949" sldId="369"/>
            <ac:spMk id="19" creationId="{C9B3636D-930C-6EE7-CFBE-3D9398F6A2C2}"/>
          </ac:spMkLst>
        </pc:spChg>
        <pc:spChg chg="add mod">
          <ac:chgData name="Pico, Sandra" userId="cc8376c2-a3b5-4a4f-8a94-916433d842ab" providerId="ADAL" clId="{D7DE46EB-AD34-468A-90F4-64E08AE1E2A3}" dt="2023-12-10T17:35:18.917" v="13336" actId="1076"/>
          <ac:spMkLst>
            <pc:docMk/>
            <pc:sldMk cId="2220362949" sldId="369"/>
            <ac:spMk id="20" creationId="{D6A57659-E660-B98A-0F0C-C0E3E9D3CE6C}"/>
          </ac:spMkLst>
        </pc:spChg>
        <pc:spChg chg="add del mod">
          <ac:chgData name="Pico, Sandra" userId="cc8376c2-a3b5-4a4f-8a94-916433d842ab" providerId="ADAL" clId="{D7DE46EB-AD34-468A-90F4-64E08AE1E2A3}" dt="2023-12-10T17:33:12.439" v="13014" actId="478"/>
          <ac:spMkLst>
            <pc:docMk/>
            <pc:sldMk cId="2220362949" sldId="369"/>
            <ac:spMk id="21" creationId="{1D584622-CAD4-EFB8-49C2-94353C2E5643}"/>
          </ac:spMkLst>
        </pc:spChg>
        <pc:spChg chg="add del mod">
          <ac:chgData name="Pico, Sandra" userId="cc8376c2-a3b5-4a4f-8a94-916433d842ab" providerId="ADAL" clId="{D7DE46EB-AD34-468A-90F4-64E08AE1E2A3}" dt="2023-12-10T17:33:27.594" v="13021" actId="478"/>
          <ac:spMkLst>
            <pc:docMk/>
            <pc:sldMk cId="2220362949" sldId="369"/>
            <ac:spMk id="22" creationId="{4477B628-19E8-B14F-2C01-3FFF245DD77C}"/>
          </ac:spMkLst>
        </pc:spChg>
        <pc:spChg chg="add mod">
          <ac:chgData name="Pico, Sandra" userId="cc8376c2-a3b5-4a4f-8a94-916433d842ab" providerId="ADAL" clId="{D7DE46EB-AD34-468A-90F4-64E08AE1E2A3}" dt="2023-12-10T17:35:18.917" v="13336" actId="1076"/>
          <ac:spMkLst>
            <pc:docMk/>
            <pc:sldMk cId="2220362949" sldId="369"/>
            <ac:spMk id="23" creationId="{6B55D063-8811-3ABB-AEFA-CEEE3C4E4BA8}"/>
          </ac:spMkLst>
        </pc:spChg>
        <pc:spChg chg="add mod">
          <ac:chgData name="Pico, Sandra" userId="cc8376c2-a3b5-4a4f-8a94-916433d842ab" providerId="ADAL" clId="{D7DE46EB-AD34-468A-90F4-64E08AE1E2A3}" dt="2023-12-10T17:35:18.917" v="13336" actId="1076"/>
          <ac:spMkLst>
            <pc:docMk/>
            <pc:sldMk cId="2220362949" sldId="369"/>
            <ac:spMk id="24" creationId="{6648ECF6-AA0B-E846-6617-F09A6A640D2B}"/>
          </ac:spMkLst>
        </pc:spChg>
        <pc:spChg chg="add mod">
          <ac:chgData name="Pico, Sandra" userId="cc8376c2-a3b5-4a4f-8a94-916433d842ab" providerId="ADAL" clId="{D7DE46EB-AD34-468A-90F4-64E08AE1E2A3}" dt="2023-12-10T17:35:18.917" v="13336" actId="1076"/>
          <ac:spMkLst>
            <pc:docMk/>
            <pc:sldMk cId="2220362949" sldId="369"/>
            <ac:spMk id="25" creationId="{770B0977-77D5-5A66-E5C2-9081F7090247}"/>
          </ac:spMkLst>
        </pc:spChg>
        <pc:spChg chg="add mod">
          <ac:chgData name="Pico, Sandra" userId="cc8376c2-a3b5-4a4f-8a94-916433d842ab" providerId="ADAL" clId="{D7DE46EB-AD34-468A-90F4-64E08AE1E2A3}" dt="2023-12-10T17:35:18.917" v="13336" actId="1076"/>
          <ac:spMkLst>
            <pc:docMk/>
            <pc:sldMk cId="2220362949" sldId="369"/>
            <ac:spMk id="26" creationId="{E7878F5A-E8CB-F4A7-8052-A984FDEDE50F}"/>
          </ac:spMkLst>
        </pc:spChg>
        <pc:spChg chg="add mod">
          <ac:chgData name="Pico, Sandra" userId="cc8376c2-a3b5-4a4f-8a94-916433d842ab" providerId="ADAL" clId="{D7DE46EB-AD34-468A-90F4-64E08AE1E2A3}" dt="2023-12-10T17:35:18.917" v="13336" actId="1076"/>
          <ac:spMkLst>
            <pc:docMk/>
            <pc:sldMk cId="2220362949" sldId="369"/>
            <ac:spMk id="27" creationId="{DD42A064-C571-5C77-B143-10BE1D87CF15}"/>
          </ac:spMkLst>
        </pc:spChg>
        <pc:picChg chg="mod">
          <ac:chgData name="Pico, Sandra" userId="cc8376c2-a3b5-4a4f-8a94-916433d842ab" providerId="ADAL" clId="{D7DE46EB-AD34-468A-90F4-64E08AE1E2A3}" dt="2023-12-10T17:28:36.666" v="11543" actId="1076"/>
          <ac:picMkLst>
            <pc:docMk/>
            <pc:sldMk cId="2220362949" sldId="369"/>
            <ac:picMk id="4" creationId="{9E9DD24C-6411-4B46-CD83-F2E1C831B3A9}"/>
          </ac:picMkLst>
        </pc:picChg>
      </pc:sldChg>
      <pc:sldChg chg="addSp delSp modSp add mod modNotesTx">
        <pc:chgData name="Pico, Sandra" userId="cc8376c2-a3b5-4a4f-8a94-916433d842ab" providerId="ADAL" clId="{D7DE46EB-AD34-468A-90F4-64E08AE1E2A3}" dt="2023-12-10T17:41:46.802" v="14632" actId="20577"/>
        <pc:sldMkLst>
          <pc:docMk/>
          <pc:sldMk cId="1783524623" sldId="370"/>
        </pc:sldMkLst>
        <pc:spChg chg="mod">
          <ac:chgData name="Pico, Sandra" userId="cc8376c2-a3b5-4a4f-8a94-916433d842ab" providerId="ADAL" clId="{D7DE46EB-AD34-468A-90F4-64E08AE1E2A3}" dt="2023-12-10T17:40:08.249" v="14407" actId="20577"/>
          <ac:spMkLst>
            <pc:docMk/>
            <pc:sldMk cId="1783524623" sldId="370"/>
            <ac:spMk id="3" creationId="{56D48B30-D919-DE96-C825-EB0B994B0346}"/>
          </ac:spMkLst>
        </pc:spChg>
        <pc:spChg chg="add mod">
          <ac:chgData name="Pico, Sandra" userId="cc8376c2-a3b5-4a4f-8a94-916433d842ab" providerId="ADAL" clId="{D7DE46EB-AD34-468A-90F4-64E08AE1E2A3}" dt="2023-12-10T17:41:27.225" v="14623" actId="1076"/>
          <ac:spMkLst>
            <pc:docMk/>
            <pc:sldMk cId="1783524623" sldId="370"/>
            <ac:spMk id="6" creationId="{678319AB-0D98-287D-20FD-C7673D37EC80}"/>
          </ac:spMkLst>
        </pc:spChg>
        <pc:spChg chg="add mod">
          <ac:chgData name="Pico, Sandra" userId="cc8376c2-a3b5-4a4f-8a94-916433d842ab" providerId="ADAL" clId="{D7DE46EB-AD34-468A-90F4-64E08AE1E2A3}" dt="2023-12-10T17:41:27.225" v="14623" actId="1076"/>
          <ac:spMkLst>
            <pc:docMk/>
            <pc:sldMk cId="1783524623" sldId="370"/>
            <ac:spMk id="7" creationId="{3E75CD8B-8481-D0FC-F34C-85B818C40B39}"/>
          </ac:spMkLst>
        </pc:spChg>
        <pc:spChg chg="add mod">
          <ac:chgData name="Pico, Sandra" userId="cc8376c2-a3b5-4a4f-8a94-916433d842ab" providerId="ADAL" clId="{D7DE46EB-AD34-468A-90F4-64E08AE1E2A3}" dt="2023-12-10T17:41:42.256" v="14628" actId="207"/>
          <ac:spMkLst>
            <pc:docMk/>
            <pc:sldMk cId="1783524623" sldId="370"/>
            <ac:spMk id="8" creationId="{8599322B-867E-2194-C6A0-4BD17BCEF79A}"/>
          </ac:spMkLst>
        </pc:spChg>
        <pc:spChg chg="add mod">
          <ac:chgData name="Pico, Sandra" userId="cc8376c2-a3b5-4a4f-8a94-916433d842ab" providerId="ADAL" clId="{D7DE46EB-AD34-468A-90F4-64E08AE1E2A3}" dt="2023-12-10T17:41:46.802" v="14632" actId="20577"/>
          <ac:spMkLst>
            <pc:docMk/>
            <pc:sldMk cId="1783524623" sldId="370"/>
            <ac:spMk id="9" creationId="{EA0F03E8-2E20-D629-72E8-11F1D4440558}"/>
          </ac:spMkLst>
        </pc:spChg>
        <pc:spChg chg="del">
          <ac:chgData name="Pico, Sandra" userId="cc8376c2-a3b5-4a4f-8a94-916433d842ab" providerId="ADAL" clId="{D7DE46EB-AD34-468A-90F4-64E08AE1E2A3}" dt="2023-12-10T17:40:29.974" v="14529" actId="478"/>
          <ac:spMkLst>
            <pc:docMk/>
            <pc:sldMk cId="1783524623" sldId="370"/>
            <ac:spMk id="10" creationId="{C9186026-382B-540A-0DDE-345A33EE4D98}"/>
          </ac:spMkLst>
        </pc:spChg>
        <pc:spChg chg="del">
          <ac:chgData name="Pico, Sandra" userId="cc8376c2-a3b5-4a4f-8a94-916433d842ab" providerId="ADAL" clId="{D7DE46EB-AD34-468A-90F4-64E08AE1E2A3}" dt="2023-12-10T17:40:29.974" v="14529" actId="478"/>
          <ac:spMkLst>
            <pc:docMk/>
            <pc:sldMk cId="1783524623" sldId="370"/>
            <ac:spMk id="14" creationId="{D9018448-0C47-757C-2AC5-1CC8D8B8DDF0}"/>
          </ac:spMkLst>
        </pc:spChg>
        <pc:spChg chg="del">
          <ac:chgData name="Pico, Sandra" userId="cc8376c2-a3b5-4a4f-8a94-916433d842ab" providerId="ADAL" clId="{D7DE46EB-AD34-468A-90F4-64E08AE1E2A3}" dt="2023-12-10T17:40:29.974" v="14529" actId="478"/>
          <ac:spMkLst>
            <pc:docMk/>
            <pc:sldMk cId="1783524623" sldId="370"/>
            <ac:spMk id="15" creationId="{58B70F78-2EAC-FEA8-62A7-CD4529589F6C}"/>
          </ac:spMkLst>
        </pc:spChg>
        <pc:spChg chg="del">
          <ac:chgData name="Pico, Sandra" userId="cc8376c2-a3b5-4a4f-8a94-916433d842ab" providerId="ADAL" clId="{D7DE46EB-AD34-468A-90F4-64E08AE1E2A3}" dt="2023-12-10T17:40:29.974" v="14529" actId="478"/>
          <ac:spMkLst>
            <pc:docMk/>
            <pc:sldMk cId="1783524623" sldId="370"/>
            <ac:spMk id="16" creationId="{46B3EFB7-33C8-DFB5-F3EC-3BD96AB880FA}"/>
          </ac:spMkLst>
        </pc:spChg>
        <pc:spChg chg="del">
          <ac:chgData name="Pico, Sandra" userId="cc8376c2-a3b5-4a4f-8a94-916433d842ab" providerId="ADAL" clId="{D7DE46EB-AD34-468A-90F4-64E08AE1E2A3}" dt="2023-12-10T17:40:29.974" v="14529" actId="478"/>
          <ac:spMkLst>
            <pc:docMk/>
            <pc:sldMk cId="1783524623" sldId="370"/>
            <ac:spMk id="17" creationId="{99ADE078-FF4B-A1CA-0ED1-6E5300709851}"/>
          </ac:spMkLst>
        </pc:spChg>
        <pc:spChg chg="del">
          <ac:chgData name="Pico, Sandra" userId="cc8376c2-a3b5-4a4f-8a94-916433d842ab" providerId="ADAL" clId="{D7DE46EB-AD34-468A-90F4-64E08AE1E2A3}" dt="2023-12-10T17:40:29.974" v="14529" actId="478"/>
          <ac:spMkLst>
            <pc:docMk/>
            <pc:sldMk cId="1783524623" sldId="370"/>
            <ac:spMk id="18" creationId="{192B7967-5EC0-4590-6D26-3EED22CD1230}"/>
          </ac:spMkLst>
        </pc:spChg>
        <pc:spChg chg="del">
          <ac:chgData name="Pico, Sandra" userId="cc8376c2-a3b5-4a4f-8a94-916433d842ab" providerId="ADAL" clId="{D7DE46EB-AD34-468A-90F4-64E08AE1E2A3}" dt="2023-12-10T17:40:29.974" v="14529" actId="478"/>
          <ac:spMkLst>
            <pc:docMk/>
            <pc:sldMk cId="1783524623" sldId="370"/>
            <ac:spMk id="20" creationId="{D6A57659-E660-B98A-0F0C-C0E3E9D3CE6C}"/>
          </ac:spMkLst>
        </pc:spChg>
        <pc:spChg chg="del">
          <ac:chgData name="Pico, Sandra" userId="cc8376c2-a3b5-4a4f-8a94-916433d842ab" providerId="ADAL" clId="{D7DE46EB-AD34-468A-90F4-64E08AE1E2A3}" dt="2023-12-10T17:40:29.974" v="14529" actId="478"/>
          <ac:spMkLst>
            <pc:docMk/>
            <pc:sldMk cId="1783524623" sldId="370"/>
            <ac:spMk id="23" creationId="{6B55D063-8811-3ABB-AEFA-CEEE3C4E4BA8}"/>
          </ac:spMkLst>
        </pc:spChg>
        <pc:spChg chg="del">
          <ac:chgData name="Pico, Sandra" userId="cc8376c2-a3b5-4a4f-8a94-916433d842ab" providerId="ADAL" clId="{D7DE46EB-AD34-468A-90F4-64E08AE1E2A3}" dt="2023-12-10T17:40:29.974" v="14529" actId="478"/>
          <ac:spMkLst>
            <pc:docMk/>
            <pc:sldMk cId="1783524623" sldId="370"/>
            <ac:spMk id="24" creationId="{6648ECF6-AA0B-E846-6617-F09A6A640D2B}"/>
          </ac:spMkLst>
        </pc:spChg>
        <pc:spChg chg="del">
          <ac:chgData name="Pico, Sandra" userId="cc8376c2-a3b5-4a4f-8a94-916433d842ab" providerId="ADAL" clId="{D7DE46EB-AD34-468A-90F4-64E08AE1E2A3}" dt="2023-12-10T17:40:29.974" v="14529" actId="478"/>
          <ac:spMkLst>
            <pc:docMk/>
            <pc:sldMk cId="1783524623" sldId="370"/>
            <ac:spMk id="25" creationId="{770B0977-77D5-5A66-E5C2-9081F7090247}"/>
          </ac:spMkLst>
        </pc:spChg>
        <pc:spChg chg="del">
          <ac:chgData name="Pico, Sandra" userId="cc8376c2-a3b5-4a4f-8a94-916433d842ab" providerId="ADAL" clId="{D7DE46EB-AD34-468A-90F4-64E08AE1E2A3}" dt="2023-12-10T17:40:29.974" v="14529" actId="478"/>
          <ac:spMkLst>
            <pc:docMk/>
            <pc:sldMk cId="1783524623" sldId="370"/>
            <ac:spMk id="26" creationId="{E7878F5A-E8CB-F4A7-8052-A984FDEDE50F}"/>
          </ac:spMkLst>
        </pc:spChg>
        <pc:spChg chg="del">
          <ac:chgData name="Pico, Sandra" userId="cc8376c2-a3b5-4a4f-8a94-916433d842ab" providerId="ADAL" clId="{D7DE46EB-AD34-468A-90F4-64E08AE1E2A3}" dt="2023-12-10T17:40:29.974" v="14529" actId="478"/>
          <ac:spMkLst>
            <pc:docMk/>
            <pc:sldMk cId="1783524623" sldId="370"/>
            <ac:spMk id="27" creationId="{DD42A064-C571-5C77-B143-10BE1D87CF15}"/>
          </ac:spMkLst>
        </pc:spChg>
      </pc:sldChg>
      <pc:sldChg chg="delSp modSp add del mod modNotesTx">
        <pc:chgData name="Pico, Sandra" userId="cc8376c2-a3b5-4a4f-8a94-916433d842ab" providerId="ADAL" clId="{D7DE46EB-AD34-468A-90F4-64E08AE1E2A3}" dt="2023-12-10T17:39:05.613" v="14338" actId="47"/>
        <pc:sldMkLst>
          <pc:docMk/>
          <pc:sldMk cId="2655071693" sldId="370"/>
        </pc:sldMkLst>
        <pc:spChg chg="mod">
          <ac:chgData name="Pico, Sandra" userId="cc8376c2-a3b5-4a4f-8a94-916433d842ab" providerId="ADAL" clId="{D7DE46EB-AD34-468A-90F4-64E08AE1E2A3}" dt="2023-12-10T17:36:20.700" v="13474" actId="20577"/>
          <ac:spMkLst>
            <pc:docMk/>
            <pc:sldMk cId="2655071693" sldId="370"/>
            <ac:spMk id="3" creationId="{56D48B30-D919-DE96-C825-EB0B994B0346}"/>
          </ac:spMkLst>
        </pc:spChg>
        <pc:spChg chg="del">
          <ac:chgData name="Pico, Sandra" userId="cc8376c2-a3b5-4a4f-8a94-916433d842ab" providerId="ADAL" clId="{D7DE46EB-AD34-468A-90F4-64E08AE1E2A3}" dt="2023-12-10T17:36:24.039" v="13475" actId="478"/>
          <ac:spMkLst>
            <pc:docMk/>
            <pc:sldMk cId="2655071693" sldId="370"/>
            <ac:spMk id="10" creationId="{C9186026-382B-540A-0DDE-345A33EE4D98}"/>
          </ac:spMkLst>
        </pc:spChg>
        <pc:spChg chg="del">
          <ac:chgData name="Pico, Sandra" userId="cc8376c2-a3b5-4a4f-8a94-916433d842ab" providerId="ADAL" clId="{D7DE46EB-AD34-468A-90F4-64E08AE1E2A3}" dt="2023-12-10T17:36:24.039" v="13475" actId="478"/>
          <ac:spMkLst>
            <pc:docMk/>
            <pc:sldMk cId="2655071693" sldId="370"/>
            <ac:spMk id="14" creationId="{D9018448-0C47-757C-2AC5-1CC8D8B8DDF0}"/>
          </ac:spMkLst>
        </pc:spChg>
        <pc:spChg chg="del">
          <ac:chgData name="Pico, Sandra" userId="cc8376c2-a3b5-4a4f-8a94-916433d842ab" providerId="ADAL" clId="{D7DE46EB-AD34-468A-90F4-64E08AE1E2A3}" dt="2023-12-10T17:36:24.039" v="13475" actId="478"/>
          <ac:spMkLst>
            <pc:docMk/>
            <pc:sldMk cId="2655071693" sldId="370"/>
            <ac:spMk id="15" creationId="{58B70F78-2EAC-FEA8-62A7-CD4529589F6C}"/>
          </ac:spMkLst>
        </pc:spChg>
        <pc:spChg chg="del">
          <ac:chgData name="Pico, Sandra" userId="cc8376c2-a3b5-4a4f-8a94-916433d842ab" providerId="ADAL" clId="{D7DE46EB-AD34-468A-90F4-64E08AE1E2A3}" dt="2023-12-10T17:36:24.039" v="13475" actId="478"/>
          <ac:spMkLst>
            <pc:docMk/>
            <pc:sldMk cId="2655071693" sldId="370"/>
            <ac:spMk id="16" creationId="{46B3EFB7-33C8-DFB5-F3EC-3BD96AB880FA}"/>
          </ac:spMkLst>
        </pc:spChg>
        <pc:spChg chg="del">
          <ac:chgData name="Pico, Sandra" userId="cc8376c2-a3b5-4a4f-8a94-916433d842ab" providerId="ADAL" clId="{D7DE46EB-AD34-468A-90F4-64E08AE1E2A3}" dt="2023-12-10T17:36:24.039" v="13475" actId="478"/>
          <ac:spMkLst>
            <pc:docMk/>
            <pc:sldMk cId="2655071693" sldId="370"/>
            <ac:spMk id="17" creationId="{99ADE078-FF4B-A1CA-0ED1-6E5300709851}"/>
          </ac:spMkLst>
        </pc:spChg>
        <pc:spChg chg="del">
          <ac:chgData name="Pico, Sandra" userId="cc8376c2-a3b5-4a4f-8a94-916433d842ab" providerId="ADAL" clId="{D7DE46EB-AD34-468A-90F4-64E08AE1E2A3}" dt="2023-12-10T17:36:24.039" v="13475" actId="478"/>
          <ac:spMkLst>
            <pc:docMk/>
            <pc:sldMk cId="2655071693" sldId="370"/>
            <ac:spMk id="18" creationId="{192B7967-5EC0-4590-6D26-3EED22CD1230}"/>
          </ac:spMkLst>
        </pc:spChg>
        <pc:spChg chg="del">
          <ac:chgData name="Pico, Sandra" userId="cc8376c2-a3b5-4a4f-8a94-916433d842ab" providerId="ADAL" clId="{D7DE46EB-AD34-468A-90F4-64E08AE1E2A3}" dt="2023-12-10T17:36:24.039" v="13475" actId="478"/>
          <ac:spMkLst>
            <pc:docMk/>
            <pc:sldMk cId="2655071693" sldId="370"/>
            <ac:spMk id="20" creationId="{D6A57659-E660-B98A-0F0C-C0E3E9D3CE6C}"/>
          </ac:spMkLst>
        </pc:spChg>
        <pc:spChg chg="del">
          <ac:chgData name="Pico, Sandra" userId="cc8376c2-a3b5-4a4f-8a94-916433d842ab" providerId="ADAL" clId="{D7DE46EB-AD34-468A-90F4-64E08AE1E2A3}" dt="2023-12-10T17:36:24.039" v="13475" actId="478"/>
          <ac:spMkLst>
            <pc:docMk/>
            <pc:sldMk cId="2655071693" sldId="370"/>
            <ac:spMk id="23" creationId="{6B55D063-8811-3ABB-AEFA-CEEE3C4E4BA8}"/>
          </ac:spMkLst>
        </pc:spChg>
        <pc:spChg chg="del">
          <ac:chgData name="Pico, Sandra" userId="cc8376c2-a3b5-4a4f-8a94-916433d842ab" providerId="ADAL" clId="{D7DE46EB-AD34-468A-90F4-64E08AE1E2A3}" dt="2023-12-10T17:36:24.039" v="13475" actId="478"/>
          <ac:spMkLst>
            <pc:docMk/>
            <pc:sldMk cId="2655071693" sldId="370"/>
            <ac:spMk id="24" creationId="{6648ECF6-AA0B-E846-6617-F09A6A640D2B}"/>
          </ac:spMkLst>
        </pc:spChg>
        <pc:spChg chg="del">
          <ac:chgData name="Pico, Sandra" userId="cc8376c2-a3b5-4a4f-8a94-916433d842ab" providerId="ADAL" clId="{D7DE46EB-AD34-468A-90F4-64E08AE1E2A3}" dt="2023-12-10T17:36:24.039" v="13475" actId="478"/>
          <ac:spMkLst>
            <pc:docMk/>
            <pc:sldMk cId="2655071693" sldId="370"/>
            <ac:spMk id="25" creationId="{770B0977-77D5-5A66-E5C2-9081F7090247}"/>
          </ac:spMkLst>
        </pc:spChg>
        <pc:spChg chg="del">
          <ac:chgData name="Pico, Sandra" userId="cc8376c2-a3b5-4a4f-8a94-916433d842ab" providerId="ADAL" clId="{D7DE46EB-AD34-468A-90F4-64E08AE1E2A3}" dt="2023-12-10T17:36:24.039" v="13475" actId="478"/>
          <ac:spMkLst>
            <pc:docMk/>
            <pc:sldMk cId="2655071693" sldId="370"/>
            <ac:spMk id="26" creationId="{E7878F5A-E8CB-F4A7-8052-A984FDEDE50F}"/>
          </ac:spMkLst>
        </pc:spChg>
        <pc:spChg chg="del">
          <ac:chgData name="Pico, Sandra" userId="cc8376c2-a3b5-4a4f-8a94-916433d842ab" providerId="ADAL" clId="{D7DE46EB-AD34-468A-90F4-64E08AE1E2A3}" dt="2023-12-10T17:36:24.039" v="13475" actId="478"/>
          <ac:spMkLst>
            <pc:docMk/>
            <pc:sldMk cId="2655071693" sldId="370"/>
            <ac:spMk id="27" creationId="{DD42A064-C571-5C77-B143-10BE1D87CF15}"/>
          </ac:spMkLst>
        </pc:spChg>
      </pc:sldChg>
      <pc:sldChg chg="addSp modSp add mod">
        <pc:chgData name="Pico, Sandra" userId="cc8376c2-a3b5-4a4f-8a94-916433d842ab" providerId="ADAL" clId="{D7DE46EB-AD34-468A-90F4-64E08AE1E2A3}" dt="2023-12-10T17:55:19.890" v="15368" actId="1076"/>
        <pc:sldMkLst>
          <pc:docMk/>
          <pc:sldMk cId="2067275407" sldId="371"/>
        </pc:sldMkLst>
        <pc:spChg chg="mod">
          <ac:chgData name="Pico, Sandra" userId="cc8376c2-a3b5-4a4f-8a94-916433d842ab" providerId="ADAL" clId="{D7DE46EB-AD34-468A-90F4-64E08AE1E2A3}" dt="2023-12-10T17:52:51.247" v="15101" actId="20577"/>
          <ac:spMkLst>
            <pc:docMk/>
            <pc:sldMk cId="2067275407" sldId="371"/>
            <ac:spMk id="6" creationId="{AAB9E412-ACA6-FCDD-6A93-DF4D90986592}"/>
          </ac:spMkLst>
        </pc:spChg>
        <pc:spChg chg="mod">
          <ac:chgData name="Pico, Sandra" userId="cc8376c2-a3b5-4a4f-8a94-916433d842ab" providerId="ADAL" clId="{D7DE46EB-AD34-468A-90F4-64E08AE1E2A3}" dt="2023-12-10T17:49:21.275" v="14724" actId="20577"/>
          <ac:spMkLst>
            <pc:docMk/>
            <pc:sldMk cId="2067275407" sldId="371"/>
            <ac:spMk id="7" creationId="{7271C0C4-13D1-8EC3-0B77-9EE2C0867D6C}"/>
          </ac:spMkLst>
        </pc:spChg>
        <pc:spChg chg="mod">
          <ac:chgData name="Pico, Sandra" userId="cc8376c2-a3b5-4a4f-8a94-916433d842ab" providerId="ADAL" clId="{D7DE46EB-AD34-468A-90F4-64E08AE1E2A3}" dt="2023-12-10T17:54:43.944" v="15362" actId="20577"/>
          <ac:spMkLst>
            <pc:docMk/>
            <pc:sldMk cId="2067275407" sldId="371"/>
            <ac:spMk id="12" creationId="{E8EF4141-09E5-5AE4-99FB-579CECD520EA}"/>
          </ac:spMkLst>
        </pc:spChg>
        <pc:picChg chg="add mod">
          <ac:chgData name="Pico, Sandra" userId="cc8376c2-a3b5-4a4f-8a94-916433d842ab" providerId="ADAL" clId="{D7DE46EB-AD34-468A-90F4-64E08AE1E2A3}" dt="2023-12-10T17:55:19.890" v="15368" actId="1076"/>
          <ac:picMkLst>
            <pc:docMk/>
            <pc:sldMk cId="2067275407" sldId="371"/>
            <ac:picMk id="13" creationId="{525BA7E7-2BD3-5255-B012-78B6CBB6A51C}"/>
          </ac:picMkLst>
        </pc:picChg>
      </pc:sldChg>
      <pc:sldChg chg="add del">
        <pc:chgData name="Pico, Sandra" userId="cc8376c2-a3b5-4a4f-8a94-916433d842ab" providerId="ADAL" clId="{D7DE46EB-AD34-468A-90F4-64E08AE1E2A3}" dt="2023-12-13T16:49:52.630" v="31824" actId="47"/>
        <pc:sldMkLst>
          <pc:docMk/>
          <pc:sldMk cId="2190100945" sldId="372"/>
        </pc:sldMkLst>
      </pc:sldChg>
      <pc:sldChg chg="addSp delSp modSp add mod modNotesTx">
        <pc:chgData name="Pico, Sandra" userId="cc8376c2-a3b5-4a4f-8a94-916433d842ab" providerId="ADAL" clId="{D7DE46EB-AD34-468A-90F4-64E08AE1E2A3}" dt="2023-12-13T15:40:53.538" v="29365" actId="478"/>
        <pc:sldMkLst>
          <pc:docMk/>
          <pc:sldMk cId="3002768093" sldId="373"/>
        </pc:sldMkLst>
        <pc:spChg chg="mod">
          <ac:chgData name="Pico, Sandra" userId="cc8376c2-a3b5-4a4f-8a94-916433d842ab" providerId="ADAL" clId="{D7DE46EB-AD34-468A-90F4-64E08AE1E2A3}" dt="2023-12-13T12:32:19.711" v="17458" actId="20577"/>
          <ac:spMkLst>
            <pc:docMk/>
            <pc:sldMk cId="3002768093" sldId="373"/>
            <ac:spMk id="3" creationId="{56D48B30-D919-DE96-C825-EB0B994B0346}"/>
          </ac:spMkLst>
        </pc:spChg>
        <pc:spChg chg="add del mod">
          <ac:chgData name="Pico, Sandra" userId="cc8376c2-a3b5-4a4f-8a94-916433d842ab" providerId="ADAL" clId="{D7DE46EB-AD34-468A-90F4-64E08AE1E2A3}" dt="2023-12-13T12:34:28.075" v="17836" actId="478"/>
          <ac:spMkLst>
            <pc:docMk/>
            <pc:sldMk cId="3002768093" sldId="373"/>
            <ac:spMk id="6" creationId="{B1BAEF43-9748-E1BE-F659-BD7E9E4C43A1}"/>
          </ac:spMkLst>
        </pc:spChg>
        <pc:spChg chg="add del mod">
          <ac:chgData name="Pico, Sandra" userId="cc8376c2-a3b5-4a4f-8a94-916433d842ab" providerId="ADAL" clId="{D7DE46EB-AD34-468A-90F4-64E08AE1E2A3}" dt="2023-12-13T12:34:26.657" v="17835"/>
          <ac:spMkLst>
            <pc:docMk/>
            <pc:sldMk cId="3002768093" sldId="373"/>
            <ac:spMk id="7" creationId="{05011EAD-DBBD-959B-401A-D0FA5EA362C5}"/>
          </ac:spMkLst>
        </pc:spChg>
        <pc:spChg chg="add mod">
          <ac:chgData name="Pico, Sandra" userId="cc8376c2-a3b5-4a4f-8a94-916433d842ab" providerId="ADAL" clId="{D7DE46EB-AD34-468A-90F4-64E08AE1E2A3}" dt="2023-12-13T12:41:58.362" v="18559" actId="1076"/>
          <ac:spMkLst>
            <pc:docMk/>
            <pc:sldMk cId="3002768093" sldId="373"/>
            <ac:spMk id="9" creationId="{B15D3DAE-3084-9058-E152-E9239DBCD4EE}"/>
          </ac:spMkLst>
        </pc:spChg>
        <pc:spChg chg="add mod">
          <ac:chgData name="Pico, Sandra" userId="cc8376c2-a3b5-4a4f-8a94-916433d842ab" providerId="ADAL" clId="{D7DE46EB-AD34-468A-90F4-64E08AE1E2A3}" dt="2023-12-13T12:41:56.436" v="18558"/>
          <ac:spMkLst>
            <pc:docMk/>
            <pc:sldMk cId="3002768093" sldId="373"/>
            <ac:spMk id="10" creationId="{6D728F87-0E67-94A2-2817-4E14D6F3DEE4}"/>
          </ac:spMkLst>
        </pc:spChg>
        <pc:spChg chg="add mod">
          <ac:chgData name="Pico, Sandra" userId="cc8376c2-a3b5-4a4f-8a94-916433d842ab" providerId="ADAL" clId="{D7DE46EB-AD34-468A-90F4-64E08AE1E2A3}" dt="2023-12-13T12:42:04.886" v="18600" actId="20577"/>
          <ac:spMkLst>
            <pc:docMk/>
            <pc:sldMk cId="3002768093" sldId="373"/>
            <ac:spMk id="11" creationId="{9ED1B5FB-4201-9DA2-2DA8-856B1EA37359}"/>
          </ac:spMkLst>
        </pc:spChg>
        <pc:spChg chg="add mod">
          <ac:chgData name="Pico, Sandra" userId="cc8376c2-a3b5-4a4f-8a94-916433d842ab" providerId="ADAL" clId="{D7DE46EB-AD34-468A-90F4-64E08AE1E2A3}" dt="2023-12-13T12:42:31.696" v="18611" actId="207"/>
          <ac:spMkLst>
            <pc:docMk/>
            <pc:sldMk cId="3002768093" sldId="373"/>
            <ac:spMk id="12" creationId="{8053B391-1D52-9107-E836-2ADA9DFAEFE3}"/>
          </ac:spMkLst>
        </pc:spChg>
        <pc:spChg chg="add mod">
          <ac:chgData name="Pico, Sandra" userId="cc8376c2-a3b5-4a4f-8a94-916433d842ab" providerId="ADAL" clId="{D7DE46EB-AD34-468A-90F4-64E08AE1E2A3}" dt="2023-12-13T12:42:31.696" v="18611" actId="207"/>
          <ac:spMkLst>
            <pc:docMk/>
            <pc:sldMk cId="3002768093" sldId="373"/>
            <ac:spMk id="13" creationId="{F7BA90CB-82CD-5955-8069-14850EA3D6E1}"/>
          </ac:spMkLst>
        </pc:spChg>
        <pc:spChg chg="add del mod">
          <ac:chgData name="Pico, Sandra" userId="cc8376c2-a3b5-4a4f-8a94-916433d842ab" providerId="ADAL" clId="{D7DE46EB-AD34-468A-90F4-64E08AE1E2A3}" dt="2023-12-13T15:40:53.538" v="29365" actId="478"/>
          <ac:spMkLst>
            <pc:docMk/>
            <pc:sldMk cId="3002768093" sldId="373"/>
            <ac:spMk id="14" creationId="{A1EC9C05-277D-228C-A734-8551120F2933}"/>
          </ac:spMkLst>
        </pc:spChg>
        <pc:spChg chg="add mod">
          <ac:chgData name="Pico, Sandra" userId="cc8376c2-a3b5-4a4f-8a94-916433d842ab" providerId="ADAL" clId="{D7DE46EB-AD34-468A-90F4-64E08AE1E2A3}" dt="2023-12-13T15:40:49.762" v="29363" actId="20577"/>
          <ac:spMkLst>
            <pc:docMk/>
            <pc:sldMk cId="3002768093" sldId="373"/>
            <ac:spMk id="15" creationId="{2FF4A60E-801E-0637-2192-A5F490DAA480}"/>
          </ac:spMkLst>
        </pc:spChg>
        <pc:spChg chg="add mod">
          <ac:chgData name="Pico, Sandra" userId="cc8376c2-a3b5-4a4f-8a94-916433d842ab" providerId="ADAL" clId="{D7DE46EB-AD34-468A-90F4-64E08AE1E2A3}" dt="2023-12-13T12:44:38.003" v="18963" actId="20577"/>
          <ac:spMkLst>
            <pc:docMk/>
            <pc:sldMk cId="3002768093" sldId="373"/>
            <ac:spMk id="16" creationId="{E8516A89-BBD7-B0D0-50EC-37802B72A9A9}"/>
          </ac:spMkLst>
        </pc:spChg>
        <pc:spChg chg="add del mod">
          <ac:chgData name="Pico, Sandra" userId="cc8376c2-a3b5-4a4f-8a94-916433d842ab" providerId="ADAL" clId="{D7DE46EB-AD34-468A-90F4-64E08AE1E2A3}" dt="2023-12-13T15:40:52.775" v="29364" actId="478"/>
          <ac:spMkLst>
            <pc:docMk/>
            <pc:sldMk cId="3002768093" sldId="373"/>
            <ac:spMk id="17" creationId="{248E138E-D846-4783-4D9C-4EFF0F809B5C}"/>
          </ac:spMkLst>
        </pc:spChg>
      </pc:sldChg>
      <pc:sldChg chg="add del">
        <pc:chgData name="Pico, Sandra" userId="cc8376c2-a3b5-4a4f-8a94-916433d842ab" providerId="ADAL" clId="{D7DE46EB-AD34-468A-90F4-64E08AE1E2A3}" dt="2023-12-13T16:49:53.384" v="31825" actId="47"/>
        <pc:sldMkLst>
          <pc:docMk/>
          <pc:sldMk cId="883219504" sldId="374"/>
        </pc:sldMkLst>
      </pc:sldChg>
      <pc:sldChg chg="addSp delSp modSp add mod modNotesTx">
        <pc:chgData name="Pico, Sandra" userId="cc8376c2-a3b5-4a4f-8a94-916433d842ab" providerId="ADAL" clId="{D7DE46EB-AD34-468A-90F4-64E08AE1E2A3}" dt="2023-12-14T19:22:19.106" v="35467" actId="1076"/>
        <pc:sldMkLst>
          <pc:docMk/>
          <pc:sldMk cId="1888712634" sldId="375"/>
        </pc:sldMkLst>
        <pc:spChg chg="mod">
          <ac:chgData name="Pico, Sandra" userId="cc8376c2-a3b5-4a4f-8a94-916433d842ab" providerId="ADAL" clId="{D7DE46EB-AD34-468A-90F4-64E08AE1E2A3}" dt="2023-12-13T16:43:28.351" v="31231" actId="20577"/>
          <ac:spMkLst>
            <pc:docMk/>
            <pc:sldMk cId="1888712634" sldId="375"/>
            <ac:spMk id="3" creationId="{56D48B30-D919-DE96-C825-EB0B994B0346}"/>
          </ac:spMkLst>
        </pc:spChg>
        <pc:spChg chg="add del mod">
          <ac:chgData name="Pico, Sandra" userId="cc8376c2-a3b5-4a4f-8a94-916433d842ab" providerId="ADAL" clId="{D7DE46EB-AD34-468A-90F4-64E08AE1E2A3}" dt="2023-12-13T16:38:24.390" v="30356" actId="478"/>
          <ac:spMkLst>
            <pc:docMk/>
            <pc:sldMk cId="1888712634" sldId="375"/>
            <ac:spMk id="6" creationId="{10D20846-6CCD-C89D-530E-ED1410AC0BEE}"/>
          </ac:spMkLst>
        </pc:spChg>
        <pc:spChg chg="add mod">
          <ac:chgData name="Pico, Sandra" userId="cc8376c2-a3b5-4a4f-8a94-916433d842ab" providerId="ADAL" clId="{D7DE46EB-AD34-468A-90F4-64E08AE1E2A3}" dt="2023-12-14T19:22:19.106" v="35467" actId="1076"/>
          <ac:spMkLst>
            <pc:docMk/>
            <pc:sldMk cId="1888712634" sldId="375"/>
            <ac:spMk id="7" creationId="{9403A4AB-3371-6621-6D40-E6C013ED726D}"/>
          </ac:spMkLst>
        </pc:spChg>
        <pc:spChg chg="add del mod">
          <ac:chgData name="Pico, Sandra" userId="cc8376c2-a3b5-4a4f-8a94-916433d842ab" providerId="ADAL" clId="{D7DE46EB-AD34-468A-90F4-64E08AE1E2A3}" dt="2023-12-13T16:39:49.193" v="30695" actId="478"/>
          <ac:spMkLst>
            <pc:docMk/>
            <pc:sldMk cId="1888712634" sldId="375"/>
            <ac:spMk id="8" creationId="{A119F388-15E7-2348-8B3A-43E8F90B434D}"/>
          </ac:spMkLst>
        </pc:spChg>
        <pc:spChg chg="add mod">
          <ac:chgData name="Pico, Sandra" userId="cc8376c2-a3b5-4a4f-8a94-916433d842ab" providerId="ADAL" clId="{D7DE46EB-AD34-468A-90F4-64E08AE1E2A3}" dt="2023-12-14T13:11:30.096" v="33105" actId="113"/>
          <ac:spMkLst>
            <pc:docMk/>
            <pc:sldMk cId="1888712634" sldId="375"/>
            <ac:spMk id="9" creationId="{1216BB17-8719-EADD-4E1B-1ADEB93D99E8}"/>
          </ac:spMkLst>
        </pc:spChg>
        <pc:spChg chg="add mod">
          <ac:chgData name="Pico, Sandra" userId="cc8376c2-a3b5-4a4f-8a94-916433d842ab" providerId="ADAL" clId="{D7DE46EB-AD34-468A-90F4-64E08AE1E2A3}" dt="2023-12-13T16:43:17.581" v="31202" actId="1076"/>
          <ac:spMkLst>
            <pc:docMk/>
            <pc:sldMk cId="1888712634" sldId="375"/>
            <ac:spMk id="11" creationId="{45290B51-664C-47C9-B319-9558E0BADBB2}"/>
          </ac:spMkLst>
        </pc:spChg>
        <pc:spChg chg="add mod">
          <ac:chgData name="Pico, Sandra" userId="cc8376c2-a3b5-4a4f-8a94-916433d842ab" providerId="ADAL" clId="{D7DE46EB-AD34-468A-90F4-64E08AE1E2A3}" dt="2023-12-13T16:43:17.581" v="31202" actId="1076"/>
          <ac:spMkLst>
            <pc:docMk/>
            <pc:sldMk cId="1888712634" sldId="375"/>
            <ac:spMk id="13" creationId="{198F42C9-264D-401C-B9D1-95FAA323ACE8}"/>
          </ac:spMkLst>
        </pc:spChg>
        <pc:picChg chg="add mod">
          <ac:chgData name="Pico, Sandra" userId="cc8376c2-a3b5-4a4f-8a94-916433d842ab" providerId="ADAL" clId="{D7DE46EB-AD34-468A-90F4-64E08AE1E2A3}" dt="2023-12-13T16:43:17.581" v="31202" actId="1076"/>
          <ac:picMkLst>
            <pc:docMk/>
            <pc:sldMk cId="1888712634" sldId="375"/>
            <ac:picMk id="10" creationId="{20009679-9FF5-4367-8848-81028E4166B0}"/>
          </ac:picMkLst>
        </pc:picChg>
        <pc:picChg chg="add mod">
          <ac:chgData name="Pico, Sandra" userId="cc8376c2-a3b5-4a4f-8a94-916433d842ab" providerId="ADAL" clId="{D7DE46EB-AD34-468A-90F4-64E08AE1E2A3}" dt="2023-12-13T16:43:17.581" v="31202" actId="1076"/>
          <ac:picMkLst>
            <pc:docMk/>
            <pc:sldMk cId="1888712634" sldId="375"/>
            <ac:picMk id="12" creationId="{28923E23-0DF1-4B0E-BBB2-EF74F47F0A4E}"/>
          </ac:picMkLst>
        </pc:picChg>
      </pc:sldChg>
      <pc:sldChg chg="addSp delSp modSp add mod modNotesTx">
        <pc:chgData name="Pico, Sandra" userId="cc8376c2-a3b5-4a4f-8a94-916433d842ab" providerId="ADAL" clId="{D7DE46EB-AD34-468A-90F4-64E08AE1E2A3}" dt="2023-12-14T12:54:34.011" v="33101" actId="115"/>
        <pc:sldMkLst>
          <pc:docMk/>
          <pc:sldMk cId="952781107" sldId="376"/>
        </pc:sldMkLst>
        <pc:spChg chg="mod">
          <ac:chgData name="Pico, Sandra" userId="cc8376c2-a3b5-4a4f-8a94-916433d842ab" providerId="ADAL" clId="{D7DE46EB-AD34-468A-90F4-64E08AE1E2A3}" dt="2023-12-13T12:45:36.744" v="19126" actId="20577"/>
          <ac:spMkLst>
            <pc:docMk/>
            <pc:sldMk cId="952781107" sldId="376"/>
            <ac:spMk id="3" creationId="{56D48B30-D919-DE96-C825-EB0B994B0346}"/>
          </ac:spMkLst>
        </pc:spChg>
        <pc:spChg chg="add mod">
          <ac:chgData name="Pico, Sandra" userId="cc8376c2-a3b5-4a4f-8a94-916433d842ab" providerId="ADAL" clId="{D7DE46EB-AD34-468A-90F4-64E08AE1E2A3}" dt="2023-12-13T15:27:42.257" v="28793" actId="20577"/>
          <ac:spMkLst>
            <pc:docMk/>
            <pc:sldMk cId="952781107" sldId="376"/>
            <ac:spMk id="6" creationId="{EF72FF03-F05A-968F-6DCD-804D7394A5B2}"/>
          </ac:spMkLst>
        </pc:spChg>
        <pc:spChg chg="add del mod">
          <ac:chgData name="Pico, Sandra" userId="cc8376c2-a3b5-4a4f-8a94-916433d842ab" providerId="ADAL" clId="{D7DE46EB-AD34-468A-90F4-64E08AE1E2A3}" dt="2023-12-13T15:27:16.455" v="28784"/>
          <ac:spMkLst>
            <pc:docMk/>
            <pc:sldMk cId="952781107" sldId="376"/>
            <ac:spMk id="7" creationId="{C8EFD1AE-14F4-13A7-EAD3-9C21F48393C0}"/>
          </ac:spMkLst>
        </pc:spChg>
        <pc:spChg chg="del">
          <ac:chgData name="Pico, Sandra" userId="cc8376c2-a3b5-4a4f-8a94-916433d842ab" providerId="ADAL" clId="{D7DE46EB-AD34-468A-90F4-64E08AE1E2A3}" dt="2023-12-13T12:46:04.764" v="19232" actId="478"/>
          <ac:spMkLst>
            <pc:docMk/>
            <pc:sldMk cId="952781107" sldId="376"/>
            <ac:spMk id="9" creationId="{B15D3DAE-3084-9058-E152-E9239DBCD4EE}"/>
          </ac:spMkLst>
        </pc:spChg>
        <pc:spChg chg="mod">
          <ac:chgData name="Pico, Sandra" userId="cc8376c2-a3b5-4a4f-8a94-916433d842ab" providerId="ADAL" clId="{D7DE46EB-AD34-468A-90F4-64E08AE1E2A3}" dt="2023-12-13T12:46:02.712" v="19231" actId="255"/>
          <ac:spMkLst>
            <pc:docMk/>
            <pc:sldMk cId="952781107" sldId="376"/>
            <ac:spMk id="11" creationId="{9ED1B5FB-4201-9DA2-2DA8-856B1EA37359}"/>
          </ac:spMkLst>
        </pc:spChg>
        <pc:spChg chg="del">
          <ac:chgData name="Pico, Sandra" userId="cc8376c2-a3b5-4a4f-8a94-916433d842ab" providerId="ADAL" clId="{D7DE46EB-AD34-468A-90F4-64E08AE1E2A3}" dt="2023-12-13T12:46:06.249" v="19234" actId="478"/>
          <ac:spMkLst>
            <pc:docMk/>
            <pc:sldMk cId="952781107" sldId="376"/>
            <ac:spMk id="12" creationId="{8053B391-1D52-9107-E836-2ADA9DFAEFE3}"/>
          </ac:spMkLst>
        </pc:spChg>
        <pc:spChg chg="del">
          <ac:chgData name="Pico, Sandra" userId="cc8376c2-a3b5-4a4f-8a94-916433d842ab" providerId="ADAL" clId="{D7DE46EB-AD34-468A-90F4-64E08AE1E2A3}" dt="2023-12-13T12:46:08.026" v="19235" actId="478"/>
          <ac:spMkLst>
            <pc:docMk/>
            <pc:sldMk cId="952781107" sldId="376"/>
            <ac:spMk id="13" creationId="{F7BA90CB-82CD-5955-8069-14850EA3D6E1}"/>
          </ac:spMkLst>
        </pc:spChg>
        <pc:spChg chg="del">
          <ac:chgData name="Pico, Sandra" userId="cc8376c2-a3b5-4a4f-8a94-916433d842ab" providerId="ADAL" clId="{D7DE46EB-AD34-468A-90F4-64E08AE1E2A3}" dt="2023-12-13T12:46:08.026" v="19235" actId="478"/>
          <ac:spMkLst>
            <pc:docMk/>
            <pc:sldMk cId="952781107" sldId="376"/>
            <ac:spMk id="14" creationId="{A1EC9C05-277D-228C-A734-8551120F2933}"/>
          </ac:spMkLst>
        </pc:spChg>
        <pc:spChg chg="del">
          <ac:chgData name="Pico, Sandra" userId="cc8376c2-a3b5-4a4f-8a94-916433d842ab" providerId="ADAL" clId="{D7DE46EB-AD34-468A-90F4-64E08AE1E2A3}" dt="2023-12-13T12:46:09.895" v="19237" actId="478"/>
          <ac:spMkLst>
            <pc:docMk/>
            <pc:sldMk cId="952781107" sldId="376"/>
            <ac:spMk id="15" creationId="{2FF4A60E-801E-0637-2192-A5F490DAA480}"/>
          </ac:spMkLst>
        </pc:spChg>
        <pc:spChg chg="del">
          <ac:chgData name="Pico, Sandra" userId="cc8376c2-a3b5-4a4f-8a94-916433d842ab" providerId="ADAL" clId="{D7DE46EB-AD34-468A-90F4-64E08AE1E2A3}" dt="2023-12-13T12:46:05.600" v="19233" actId="478"/>
          <ac:spMkLst>
            <pc:docMk/>
            <pc:sldMk cId="952781107" sldId="376"/>
            <ac:spMk id="16" creationId="{E8516A89-BBD7-B0D0-50EC-37802B72A9A9}"/>
          </ac:spMkLst>
        </pc:spChg>
        <pc:spChg chg="del">
          <ac:chgData name="Pico, Sandra" userId="cc8376c2-a3b5-4a4f-8a94-916433d842ab" providerId="ADAL" clId="{D7DE46EB-AD34-468A-90F4-64E08AE1E2A3}" dt="2023-12-13T12:46:09.082" v="19236" actId="478"/>
          <ac:spMkLst>
            <pc:docMk/>
            <pc:sldMk cId="952781107" sldId="376"/>
            <ac:spMk id="17" creationId="{248E138E-D846-4783-4D9C-4EFF0F809B5C}"/>
          </ac:spMkLst>
        </pc:spChg>
        <pc:spChg chg="add del mod">
          <ac:chgData name="Pico, Sandra" userId="cc8376c2-a3b5-4a4f-8a94-916433d842ab" providerId="ADAL" clId="{D7DE46EB-AD34-468A-90F4-64E08AE1E2A3}" dt="2023-12-13T15:30:02.767" v="29259"/>
          <ac:spMkLst>
            <pc:docMk/>
            <pc:sldMk cId="952781107" sldId="376"/>
            <ac:spMk id="20" creationId="{DA77DD4E-84E7-C4B1-9A20-DA36EF8292EB}"/>
          </ac:spMkLst>
        </pc:spChg>
        <pc:spChg chg="add mod">
          <ac:chgData name="Pico, Sandra" userId="cc8376c2-a3b5-4a4f-8a94-916433d842ab" providerId="ADAL" clId="{D7DE46EB-AD34-468A-90F4-64E08AE1E2A3}" dt="2023-12-13T15:31:28.036" v="29265" actId="1076"/>
          <ac:spMkLst>
            <pc:docMk/>
            <pc:sldMk cId="952781107" sldId="376"/>
            <ac:spMk id="21" creationId="{5135AFF5-3C2A-D95D-3B9D-E018854EF066}"/>
          </ac:spMkLst>
        </pc:spChg>
        <pc:picChg chg="add mod">
          <ac:chgData name="Pico, Sandra" userId="cc8376c2-a3b5-4a4f-8a94-916433d842ab" providerId="ADAL" clId="{D7DE46EB-AD34-468A-90F4-64E08AE1E2A3}" dt="2023-12-13T15:29:22.028" v="29208" actId="1076"/>
          <ac:picMkLst>
            <pc:docMk/>
            <pc:sldMk cId="952781107" sldId="376"/>
            <ac:picMk id="18" creationId="{35040B74-F51F-DD24-FABD-E7D43652F91C}"/>
          </ac:picMkLst>
        </pc:picChg>
      </pc:sldChg>
      <pc:sldChg chg="addSp delSp modSp add mod modNotesTx">
        <pc:chgData name="Pico, Sandra" userId="cc8376c2-a3b5-4a4f-8a94-916433d842ab" providerId="ADAL" clId="{D7DE46EB-AD34-468A-90F4-64E08AE1E2A3}" dt="2023-12-14T12:56:48.232" v="33102" actId="1076"/>
        <pc:sldMkLst>
          <pc:docMk/>
          <pc:sldMk cId="1965440520" sldId="377"/>
        </pc:sldMkLst>
        <pc:spChg chg="mod">
          <ac:chgData name="Pico, Sandra" userId="cc8376c2-a3b5-4a4f-8a94-916433d842ab" providerId="ADAL" clId="{D7DE46EB-AD34-468A-90F4-64E08AE1E2A3}" dt="2023-12-13T12:46:16.020" v="19241" actId="20577"/>
          <ac:spMkLst>
            <pc:docMk/>
            <pc:sldMk cId="1965440520" sldId="377"/>
            <ac:spMk id="3" creationId="{56D48B30-D919-DE96-C825-EB0B994B0346}"/>
          </ac:spMkLst>
        </pc:spChg>
        <pc:spChg chg="add del mod">
          <ac:chgData name="Pico, Sandra" userId="cc8376c2-a3b5-4a4f-8a94-916433d842ab" providerId="ADAL" clId="{D7DE46EB-AD34-468A-90F4-64E08AE1E2A3}" dt="2023-12-13T12:46:34.971" v="19350" actId="478"/>
          <ac:spMkLst>
            <pc:docMk/>
            <pc:sldMk cId="1965440520" sldId="377"/>
            <ac:spMk id="6" creationId="{E6276304-3908-5C25-9C9B-F4C036143986}"/>
          </ac:spMkLst>
        </pc:spChg>
        <pc:spChg chg="add mod">
          <ac:chgData name="Pico, Sandra" userId="cc8376c2-a3b5-4a4f-8a94-916433d842ab" providerId="ADAL" clId="{D7DE46EB-AD34-468A-90F4-64E08AE1E2A3}" dt="2023-12-13T15:44:22.532" v="29959" actId="313"/>
          <ac:spMkLst>
            <pc:docMk/>
            <pc:sldMk cId="1965440520" sldId="377"/>
            <ac:spMk id="7" creationId="{CC1057D7-8E64-B38F-0442-BE63DEB364E8}"/>
          </ac:spMkLst>
        </pc:spChg>
        <pc:spChg chg="mod">
          <ac:chgData name="Pico, Sandra" userId="cc8376c2-a3b5-4a4f-8a94-916433d842ab" providerId="ADAL" clId="{D7DE46EB-AD34-468A-90F4-64E08AE1E2A3}" dt="2023-12-14T12:56:48.232" v="33102" actId="1076"/>
          <ac:spMkLst>
            <pc:docMk/>
            <pc:sldMk cId="1965440520" sldId="377"/>
            <ac:spMk id="11" creationId="{9ED1B5FB-4201-9DA2-2DA8-856B1EA37359}"/>
          </ac:spMkLst>
        </pc:spChg>
        <pc:picChg chg="mod">
          <ac:chgData name="Pico, Sandra" userId="cc8376c2-a3b5-4a4f-8a94-916433d842ab" providerId="ADAL" clId="{D7DE46EB-AD34-468A-90F4-64E08AE1E2A3}" dt="2023-12-13T15:43:13.533" v="29850" actId="1076"/>
          <ac:picMkLst>
            <pc:docMk/>
            <pc:sldMk cId="1965440520" sldId="377"/>
            <ac:picMk id="4" creationId="{9E9DD24C-6411-4B46-CD83-F2E1C831B3A9}"/>
          </ac:picMkLst>
        </pc:picChg>
        <pc:picChg chg="add mod">
          <ac:chgData name="Pico, Sandra" userId="cc8376c2-a3b5-4a4f-8a94-916433d842ab" providerId="ADAL" clId="{D7DE46EB-AD34-468A-90F4-64E08AE1E2A3}" dt="2023-12-13T15:43:11.205" v="29849" actId="1076"/>
          <ac:picMkLst>
            <pc:docMk/>
            <pc:sldMk cId="1965440520" sldId="377"/>
            <ac:picMk id="9" creationId="{8BDFBF5D-3384-FBF4-81FE-27DCA498813E}"/>
          </ac:picMkLst>
        </pc:picChg>
      </pc:sldChg>
      <pc:sldChg chg="addSp delSp modSp add del mod">
        <pc:chgData name="Pico, Sandra" userId="cc8376c2-a3b5-4a4f-8a94-916433d842ab" providerId="ADAL" clId="{D7DE46EB-AD34-468A-90F4-64E08AE1E2A3}" dt="2023-12-13T15:40:57.405" v="29366" actId="47"/>
        <pc:sldMkLst>
          <pc:docMk/>
          <pc:sldMk cId="1597382663" sldId="378"/>
        </pc:sldMkLst>
        <pc:spChg chg="mod">
          <ac:chgData name="Pico, Sandra" userId="cc8376c2-a3b5-4a4f-8a94-916433d842ab" providerId="ADAL" clId="{D7DE46EB-AD34-468A-90F4-64E08AE1E2A3}" dt="2023-12-13T12:46:39.164" v="19353" actId="20577"/>
          <ac:spMkLst>
            <pc:docMk/>
            <pc:sldMk cId="1597382663" sldId="378"/>
            <ac:spMk id="3" creationId="{56D48B30-D919-DE96-C825-EB0B994B0346}"/>
          </ac:spMkLst>
        </pc:spChg>
        <pc:spChg chg="add del mod">
          <ac:chgData name="Pico, Sandra" userId="cc8376c2-a3b5-4a4f-8a94-916433d842ab" providerId="ADAL" clId="{D7DE46EB-AD34-468A-90F4-64E08AE1E2A3}" dt="2023-12-13T12:47:07.745" v="19477" actId="478"/>
          <ac:spMkLst>
            <pc:docMk/>
            <pc:sldMk cId="1597382663" sldId="378"/>
            <ac:spMk id="6" creationId="{9BB4D35C-A36E-AF6F-FAD1-ABFC270B0D80}"/>
          </ac:spMkLst>
        </pc:spChg>
        <pc:spChg chg="mod">
          <ac:chgData name="Pico, Sandra" userId="cc8376c2-a3b5-4a4f-8a94-916433d842ab" providerId="ADAL" clId="{D7DE46EB-AD34-468A-90F4-64E08AE1E2A3}" dt="2023-12-13T12:47:05.967" v="19476" actId="1076"/>
          <ac:spMkLst>
            <pc:docMk/>
            <pc:sldMk cId="1597382663" sldId="378"/>
            <ac:spMk id="11" creationId="{9ED1B5FB-4201-9DA2-2DA8-856B1EA37359}"/>
          </ac:spMkLst>
        </pc:spChg>
      </pc:sldChg>
      <pc:sldChg chg="modSp add mod">
        <pc:chgData name="Pico, Sandra" userId="cc8376c2-a3b5-4a4f-8a94-916433d842ab" providerId="ADAL" clId="{D7DE46EB-AD34-468A-90F4-64E08AE1E2A3}" dt="2023-12-13T12:47:25.460" v="19494" actId="20577"/>
        <pc:sldMkLst>
          <pc:docMk/>
          <pc:sldMk cId="3089896410" sldId="379"/>
        </pc:sldMkLst>
        <pc:spChg chg="mod">
          <ac:chgData name="Pico, Sandra" userId="cc8376c2-a3b5-4a4f-8a94-916433d842ab" providerId="ADAL" clId="{D7DE46EB-AD34-468A-90F4-64E08AE1E2A3}" dt="2023-12-13T12:47:25.460" v="19494" actId="20577"/>
          <ac:spMkLst>
            <pc:docMk/>
            <pc:sldMk cId="3089896410" sldId="379"/>
            <ac:spMk id="2" creationId="{99CFBB65-D97D-90B0-6ED1-FD6E027CD8B6}"/>
          </ac:spMkLst>
        </pc:spChg>
      </pc:sldChg>
      <pc:sldChg chg="modSp add del mod">
        <pc:chgData name="Pico, Sandra" userId="cc8376c2-a3b5-4a4f-8a94-916433d842ab" providerId="ADAL" clId="{D7DE46EB-AD34-468A-90F4-64E08AE1E2A3}" dt="2023-12-13T14:22:00.362" v="23471" actId="47"/>
        <pc:sldMkLst>
          <pc:docMk/>
          <pc:sldMk cId="3483384864" sldId="380"/>
        </pc:sldMkLst>
        <pc:spChg chg="mod">
          <ac:chgData name="Pico, Sandra" userId="cc8376c2-a3b5-4a4f-8a94-916433d842ab" providerId="ADAL" clId="{D7DE46EB-AD34-468A-90F4-64E08AE1E2A3}" dt="2023-12-13T12:47:29.596" v="19498" actId="20577"/>
          <ac:spMkLst>
            <pc:docMk/>
            <pc:sldMk cId="3483384864" sldId="380"/>
            <ac:spMk id="2" creationId="{99CFBB65-D97D-90B0-6ED1-FD6E027CD8B6}"/>
          </ac:spMkLst>
        </pc:spChg>
      </pc:sldChg>
      <pc:sldChg chg="addSp modSp add del mod">
        <pc:chgData name="Pico, Sandra" userId="cc8376c2-a3b5-4a4f-8a94-916433d842ab" providerId="ADAL" clId="{D7DE46EB-AD34-468A-90F4-64E08AE1E2A3}" dt="2023-12-13T15:21:08.811" v="27940" actId="47"/>
        <pc:sldMkLst>
          <pc:docMk/>
          <pc:sldMk cId="2363994333" sldId="381"/>
        </pc:sldMkLst>
        <pc:spChg chg="mod">
          <ac:chgData name="Pico, Sandra" userId="cc8376c2-a3b5-4a4f-8a94-916433d842ab" providerId="ADAL" clId="{D7DE46EB-AD34-468A-90F4-64E08AE1E2A3}" dt="2023-12-13T12:54:46.224" v="19908" actId="20577"/>
          <ac:spMkLst>
            <pc:docMk/>
            <pc:sldMk cId="2363994333" sldId="381"/>
            <ac:spMk id="6" creationId="{B40F9F3E-892A-487A-DE14-4144F7D77BFC}"/>
          </ac:spMkLst>
        </pc:spChg>
        <pc:spChg chg="add mod">
          <ac:chgData name="Pico, Sandra" userId="cc8376c2-a3b5-4a4f-8a94-916433d842ab" providerId="ADAL" clId="{D7DE46EB-AD34-468A-90F4-64E08AE1E2A3}" dt="2023-12-13T12:54:23.879" v="19835" actId="1076"/>
          <ac:spMkLst>
            <pc:docMk/>
            <pc:sldMk cId="2363994333" sldId="381"/>
            <ac:spMk id="8" creationId="{4D1236CB-940A-43CE-7B73-AA9467FCB861}"/>
          </ac:spMkLst>
        </pc:spChg>
      </pc:sldChg>
      <pc:sldChg chg="modSp add mod">
        <pc:chgData name="Pico, Sandra" userId="cc8376c2-a3b5-4a4f-8a94-916433d842ab" providerId="ADAL" clId="{D7DE46EB-AD34-468A-90F4-64E08AE1E2A3}" dt="2023-12-13T15:43:58.953" v="29878" actId="20577"/>
        <pc:sldMkLst>
          <pc:docMk/>
          <pc:sldMk cId="1203833905" sldId="382"/>
        </pc:sldMkLst>
        <pc:spChg chg="mod">
          <ac:chgData name="Pico, Sandra" userId="cc8376c2-a3b5-4a4f-8a94-916433d842ab" providerId="ADAL" clId="{D7DE46EB-AD34-468A-90F4-64E08AE1E2A3}" dt="2023-12-13T15:43:58.953" v="29878" actId="20577"/>
          <ac:spMkLst>
            <pc:docMk/>
            <pc:sldMk cId="1203833905" sldId="382"/>
            <ac:spMk id="2" creationId="{99CFBB65-D97D-90B0-6ED1-FD6E027CD8B6}"/>
          </ac:spMkLst>
        </pc:spChg>
      </pc:sldChg>
      <pc:sldChg chg="modSp add del mod">
        <pc:chgData name="Pico, Sandra" userId="cc8376c2-a3b5-4a4f-8a94-916433d842ab" providerId="ADAL" clId="{D7DE46EB-AD34-468A-90F4-64E08AE1E2A3}" dt="2023-12-13T14:22:03.047" v="23473" actId="47"/>
        <pc:sldMkLst>
          <pc:docMk/>
          <pc:sldMk cId="3793203747" sldId="383"/>
        </pc:sldMkLst>
        <pc:spChg chg="mod">
          <ac:chgData name="Pico, Sandra" userId="cc8376c2-a3b5-4a4f-8a94-916433d842ab" providerId="ADAL" clId="{D7DE46EB-AD34-468A-90F4-64E08AE1E2A3}" dt="2023-12-13T12:48:09.939" v="19647" actId="20577"/>
          <ac:spMkLst>
            <pc:docMk/>
            <pc:sldMk cId="3793203747" sldId="383"/>
            <ac:spMk id="6" creationId="{B40F9F3E-892A-487A-DE14-4144F7D77BFC}"/>
          </ac:spMkLst>
        </pc:spChg>
      </pc:sldChg>
      <pc:sldChg chg="modSp add mod">
        <pc:chgData name="Pico, Sandra" userId="cc8376c2-a3b5-4a4f-8a94-916433d842ab" providerId="ADAL" clId="{D7DE46EB-AD34-468A-90F4-64E08AE1E2A3}" dt="2023-12-13T12:55:52.731" v="19943" actId="20577"/>
        <pc:sldMkLst>
          <pc:docMk/>
          <pc:sldMk cId="2985542581" sldId="384"/>
        </pc:sldMkLst>
        <pc:spChg chg="mod">
          <ac:chgData name="Pico, Sandra" userId="cc8376c2-a3b5-4a4f-8a94-916433d842ab" providerId="ADAL" clId="{D7DE46EB-AD34-468A-90F4-64E08AE1E2A3}" dt="2023-12-13T12:55:52.731" v="19943" actId="20577"/>
          <ac:spMkLst>
            <pc:docMk/>
            <pc:sldMk cId="2985542581" sldId="384"/>
            <ac:spMk id="2" creationId="{99CFBB65-D97D-90B0-6ED1-FD6E027CD8B6}"/>
          </ac:spMkLst>
        </pc:spChg>
      </pc:sldChg>
      <pc:sldChg chg="addSp modSp add mod ord modNotesTx">
        <pc:chgData name="Pico, Sandra" userId="cc8376c2-a3b5-4a4f-8a94-916433d842ab" providerId="ADAL" clId="{D7DE46EB-AD34-468A-90F4-64E08AE1E2A3}" dt="2023-12-14T13:29:14.710" v="34566"/>
        <pc:sldMkLst>
          <pc:docMk/>
          <pc:sldMk cId="3098786284" sldId="385"/>
        </pc:sldMkLst>
        <pc:spChg chg="mod">
          <ac:chgData name="Pico, Sandra" userId="cc8376c2-a3b5-4a4f-8a94-916433d842ab" providerId="ADAL" clId="{D7DE46EB-AD34-468A-90F4-64E08AE1E2A3}" dt="2023-12-13T16:53:59.169" v="32094" actId="20577"/>
          <ac:spMkLst>
            <pc:docMk/>
            <pc:sldMk cId="3098786284" sldId="385"/>
            <ac:spMk id="3" creationId="{56D48B30-D919-DE96-C825-EB0B994B0346}"/>
          </ac:spMkLst>
        </pc:spChg>
        <pc:spChg chg="add mod">
          <ac:chgData name="Pico, Sandra" userId="cc8376c2-a3b5-4a4f-8a94-916433d842ab" providerId="ADAL" clId="{D7DE46EB-AD34-468A-90F4-64E08AE1E2A3}" dt="2023-12-13T16:44:57.615" v="31623" actId="1076"/>
          <ac:spMkLst>
            <pc:docMk/>
            <pc:sldMk cId="3098786284" sldId="385"/>
            <ac:spMk id="6" creationId="{C0F1EE05-F217-B758-0C73-6725A23A07B3}"/>
          </ac:spMkLst>
        </pc:spChg>
      </pc:sldChg>
      <pc:sldChg chg="addSp delSp modSp add mod modNotesTx">
        <pc:chgData name="Pico, Sandra" userId="cc8376c2-a3b5-4a4f-8a94-916433d842ab" providerId="ADAL" clId="{D7DE46EB-AD34-468A-90F4-64E08AE1E2A3}" dt="2023-12-14T14:00:59.559" v="35397" actId="1076"/>
        <pc:sldMkLst>
          <pc:docMk/>
          <pc:sldMk cId="2589088256" sldId="386"/>
        </pc:sldMkLst>
        <pc:spChg chg="mod">
          <ac:chgData name="Pico, Sandra" userId="cc8376c2-a3b5-4a4f-8a94-916433d842ab" providerId="ADAL" clId="{D7DE46EB-AD34-468A-90F4-64E08AE1E2A3}" dt="2023-12-13T16:45:50.495" v="31648" actId="20577"/>
          <ac:spMkLst>
            <pc:docMk/>
            <pc:sldMk cId="2589088256" sldId="386"/>
            <ac:spMk id="3" creationId="{56D48B30-D919-DE96-C825-EB0B994B0346}"/>
          </ac:spMkLst>
        </pc:spChg>
        <pc:spChg chg="add mod">
          <ac:chgData name="Pico, Sandra" userId="cc8376c2-a3b5-4a4f-8a94-916433d842ab" providerId="ADAL" clId="{D7DE46EB-AD34-468A-90F4-64E08AE1E2A3}" dt="2023-12-14T14:00:59.559" v="35397" actId="1076"/>
          <ac:spMkLst>
            <pc:docMk/>
            <pc:sldMk cId="2589088256" sldId="386"/>
            <ac:spMk id="6" creationId="{4573B91C-C5B4-40BB-829C-A3339608BF90}"/>
          </ac:spMkLst>
        </pc:spChg>
        <pc:picChg chg="del">
          <ac:chgData name="Pico, Sandra" userId="cc8376c2-a3b5-4a4f-8a94-916433d842ab" providerId="ADAL" clId="{D7DE46EB-AD34-468A-90F4-64E08AE1E2A3}" dt="2023-12-13T16:46:22.072" v="31654" actId="478"/>
          <ac:picMkLst>
            <pc:docMk/>
            <pc:sldMk cId="2589088256" sldId="386"/>
            <ac:picMk id="4" creationId="{9E9DD24C-6411-4B46-CD83-F2E1C831B3A9}"/>
          </ac:picMkLst>
        </pc:picChg>
        <pc:picChg chg="add mod">
          <ac:chgData name="Pico, Sandra" userId="cc8376c2-a3b5-4a4f-8a94-916433d842ab" providerId="ADAL" clId="{D7DE46EB-AD34-468A-90F4-64E08AE1E2A3}" dt="2023-12-14T14:00:57.594" v="35396" actId="1076"/>
          <ac:picMkLst>
            <pc:docMk/>
            <pc:sldMk cId="2589088256" sldId="386"/>
            <ac:picMk id="7" creationId="{A8D23117-551A-C05A-77B6-41BA6E93B8B6}"/>
          </ac:picMkLst>
        </pc:picChg>
      </pc:sldChg>
      <pc:sldChg chg="addSp delSp modSp add mod modNotesTx">
        <pc:chgData name="Pico, Sandra" userId="cc8376c2-a3b5-4a4f-8a94-916433d842ab" providerId="ADAL" clId="{D7DE46EB-AD34-468A-90F4-64E08AE1E2A3}" dt="2023-12-14T12:13:08.886" v="32576" actId="115"/>
        <pc:sldMkLst>
          <pc:docMk/>
          <pc:sldMk cId="307890131" sldId="387"/>
        </pc:sldMkLst>
        <pc:spChg chg="mod">
          <ac:chgData name="Pico, Sandra" userId="cc8376c2-a3b5-4a4f-8a94-916433d842ab" providerId="ADAL" clId="{D7DE46EB-AD34-468A-90F4-64E08AE1E2A3}" dt="2023-12-14T12:08:59.408" v="32554" actId="20577"/>
          <ac:spMkLst>
            <pc:docMk/>
            <pc:sldMk cId="307890131" sldId="387"/>
            <ac:spMk id="3" creationId="{56D48B30-D919-DE96-C825-EB0B994B0346}"/>
          </ac:spMkLst>
        </pc:spChg>
        <pc:spChg chg="del">
          <ac:chgData name="Pico, Sandra" userId="cc8376c2-a3b5-4a4f-8a94-916433d842ab" providerId="ADAL" clId="{D7DE46EB-AD34-468A-90F4-64E08AE1E2A3}" dt="2023-12-13T14:01:26.893" v="19995" actId="478"/>
          <ac:spMkLst>
            <pc:docMk/>
            <pc:sldMk cId="307890131" sldId="387"/>
            <ac:spMk id="6" creationId="{B40F9F3E-892A-487A-DE14-4144F7D77BFC}"/>
          </ac:spMkLst>
        </pc:spChg>
        <pc:spChg chg="add del mod">
          <ac:chgData name="Pico, Sandra" userId="cc8376c2-a3b5-4a4f-8a94-916433d842ab" providerId="ADAL" clId="{D7DE46EB-AD34-468A-90F4-64E08AE1E2A3}" dt="2023-12-13T14:03:28.535" v="20327" actId="478"/>
          <ac:spMkLst>
            <pc:docMk/>
            <pc:sldMk cId="307890131" sldId="387"/>
            <ac:spMk id="7" creationId="{C696AA6C-F3C2-9214-F3D5-0BB3965967B5}"/>
          </ac:spMkLst>
        </pc:spChg>
        <pc:spChg chg="add mod">
          <ac:chgData name="Pico, Sandra" userId="cc8376c2-a3b5-4a4f-8a94-916433d842ab" providerId="ADAL" clId="{D7DE46EB-AD34-468A-90F4-64E08AE1E2A3}" dt="2023-12-13T14:03:57.874" v="20333" actId="1076"/>
          <ac:spMkLst>
            <pc:docMk/>
            <pc:sldMk cId="307890131" sldId="387"/>
            <ac:spMk id="8" creationId="{168358D8-12B4-D198-9074-07D3754B25E0}"/>
          </ac:spMkLst>
        </pc:spChg>
        <pc:spChg chg="add mod">
          <ac:chgData name="Pico, Sandra" userId="cc8376c2-a3b5-4a4f-8a94-916433d842ab" providerId="ADAL" clId="{D7DE46EB-AD34-468A-90F4-64E08AE1E2A3}" dt="2023-12-13T14:03:53.626" v="20332" actId="1076"/>
          <ac:spMkLst>
            <pc:docMk/>
            <pc:sldMk cId="307890131" sldId="387"/>
            <ac:spMk id="10" creationId="{E9CC89C3-8CCF-440A-BD7F-E4EABEB6A248}"/>
          </ac:spMkLst>
        </pc:spChg>
        <pc:spChg chg="add del mod">
          <ac:chgData name="Pico, Sandra" userId="cc8376c2-a3b5-4a4f-8a94-916433d842ab" providerId="ADAL" clId="{D7DE46EB-AD34-468A-90F4-64E08AE1E2A3}" dt="2023-12-13T14:20:56.927" v="23333"/>
          <ac:spMkLst>
            <pc:docMk/>
            <pc:sldMk cId="307890131" sldId="387"/>
            <ac:spMk id="11" creationId="{3C6CF8B1-BE69-8AE8-B466-1FECE500FAB1}"/>
          </ac:spMkLst>
        </pc:spChg>
        <pc:spChg chg="add del mod">
          <ac:chgData name="Pico, Sandra" userId="cc8376c2-a3b5-4a4f-8a94-916433d842ab" providerId="ADAL" clId="{D7DE46EB-AD34-468A-90F4-64E08AE1E2A3}" dt="2023-12-13T14:20:56.927" v="23333"/>
          <ac:spMkLst>
            <pc:docMk/>
            <pc:sldMk cId="307890131" sldId="387"/>
            <ac:spMk id="12" creationId="{D50352CC-27B4-ABF1-1373-2BAEA3A069F2}"/>
          </ac:spMkLst>
        </pc:spChg>
        <pc:picChg chg="add mod">
          <ac:chgData name="Pico, Sandra" userId="cc8376c2-a3b5-4a4f-8a94-916433d842ab" providerId="ADAL" clId="{D7DE46EB-AD34-468A-90F4-64E08AE1E2A3}" dt="2023-12-13T14:03:51.649" v="20331" actId="14100"/>
          <ac:picMkLst>
            <pc:docMk/>
            <pc:sldMk cId="307890131" sldId="387"/>
            <ac:picMk id="9" creationId="{07C2C66C-3393-4C35-BDCA-1A652AE5DD98}"/>
          </ac:picMkLst>
        </pc:picChg>
      </pc:sldChg>
      <pc:sldChg chg="addSp delSp modSp add mod modNotesTx">
        <pc:chgData name="Pico, Sandra" userId="cc8376c2-a3b5-4a4f-8a94-916433d842ab" providerId="ADAL" clId="{D7DE46EB-AD34-468A-90F4-64E08AE1E2A3}" dt="2023-12-14T12:06:20.293" v="32549" actId="20577"/>
        <pc:sldMkLst>
          <pc:docMk/>
          <pc:sldMk cId="923579281" sldId="388"/>
        </pc:sldMkLst>
        <pc:spChg chg="mod">
          <ac:chgData name="Pico, Sandra" userId="cc8376c2-a3b5-4a4f-8a94-916433d842ab" providerId="ADAL" clId="{D7DE46EB-AD34-468A-90F4-64E08AE1E2A3}" dt="2023-12-13T14:01:58.162" v="20031" actId="6549"/>
          <ac:spMkLst>
            <pc:docMk/>
            <pc:sldMk cId="923579281" sldId="388"/>
            <ac:spMk id="3" creationId="{56D48B30-D919-DE96-C825-EB0B994B0346}"/>
          </ac:spMkLst>
        </pc:spChg>
        <pc:spChg chg="add del mod">
          <ac:chgData name="Pico, Sandra" userId="cc8376c2-a3b5-4a4f-8a94-916433d842ab" providerId="ADAL" clId="{D7DE46EB-AD34-468A-90F4-64E08AE1E2A3}" dt="2023-12-13T14:17:33.775" v="23186" actId="478"/>
          <ac:spMkLst>
            <pc:docMk/>
            <pc:sldMk cId="923579281" sldId="388"/>
            <ac:spMk id="6" creationId="{B9808693-6465-7110-69A2-2A7883532690}"/>
          </ac:spMkLst>
        </pc:spChg>
        <pc:spChg chg="add mod">
          <ac:chgData name="Pico, Sandra" userId="cc8376c2-a3b5-4a4f-8a94-916433d842ab" providerId="ADAL" clId="{D7DE46EB-AD34-468A-90F4-64E08AE1E2A3}" dt="2023-12-13T14:21:28.934" v="23417" actId="1076"/>
          <ac:spMkLst>
            <pc:docMk/>
            <pc:sldMk cId="923579281" sldId="388"/>
            <ac:spMk id="8" creationId="{1BF0A0AA-8E11-D6CE-3EB6-88415512B29B}"/>
          </ac:spMkLst>
        </pc:spChg>
        <pc:spChg chg="add mod">
          <ac:chgData name="Pico, Sandra" userId="cc8376c2-a3b5-4a4f-8a94-916433d842ab" providerId="ADAL" clId="{D7DE46EB-AD34-468A-90F4-64E08AE1E2A3}" dt="2023-12-13T14:21:28.934" v="23417" actId="1076"/>
          <ac:spMkLst>
            <pc:docMk/>
            <pc:sldMk cId="923579281" sldId="388"/>
            <ac:spMk id="10" creationId="{D6B0B5A6-0238-4E6C-BC98-8143FC6D49AF}"/>
          </ac:spMkLst>
        </pc:spChg>
        <pc:spChg chg="add mod">
          <ac:chgData name="Pico, Sandra" userId="cc8376c2-a3b5-4a4f-8a94-916433d842ab" providerId="ADAL" clId="{D7DE46EB-AD34-468A-90F4-64E08AE1E2A3}" dt="2023-12-13T14:21:28.934" v="23417" actId="1076"/>
          <ac:spMkLst>
            <pc:docMk/>
            <pc:sldMk cId="923579281" sldId="388"/>
            <ac:spMk id="12" creationId="{C3126C2F-0CF3-49F9-A649-6FB028DEF238}"/>
          </ac:spMkLst>
        </pc:spChg>
        <pc:spChg chg="add mod">
          <ac:chgData name="Pico, Sandra" userId="cc8376c2-a3b5-4a4f-8a94-916433d842ab" providerId="ADAL" clId="{D7DE46EB-AD34-468A-90F4-64E08AE1E2A3}" dt="2023-12-14T12:03:47.978" v="32546" actId="115"/>
          <ac:spMkLst>
            <pc:docMk/>
            <pc:sldMk cId="923579281" sldId="388"/>
            <ac:spMk id="14" creationId="{C6256B71-20B6-41A4-8920-C3FA6321093A}"/>
          </ac:spMkLst>
        </pc:spChg>
        <pc:spChg chg="add mod">
          <ac:chgData name="Pico, Sandra" userId="cc8376c2-a3b5-4a4f-8a94-916433d842ab" providerId="ADAL" clId="{D7DE46EB-AD34-468A-90F4-64E08AE1E2A3}" dt="2023-12-13T14:21:08.769" v="23334"/>
          <ac:spMkLst>
            <pc:docMk/>
            <pc:sldMk cId="923579281" sldId="388"/>
            <ac:spMk id="15" creationId="{A782673D-B53E-F39B-EF61-F44995534FE9}"/>
          </ac:spMkLst>
        </pc:spChg>
        <pc:spChg chg="add mod">
          <ac:chgData name="Pico, Sandra" userId="cc8376c2-a3b5-4a4f-8a94-916433d842ab" providerId="ADAL" clId="{D7DE46EB-AD34-468A-90F4-64E08AE1E2A3}" dt="2023-12-13T14:21:24.896" v="23416" actId="1076"/>
          <ac:spMkLst>
            <pc:docMk/>
            <pc:sldMk cId="923579281" sldId="388"/>
            <ac:spMk id="16" creationId="{48F6C79E-F1DD-2AEA-72C4-C84490CFDAEA}"/>
          </ac:spMkLst>
        </pc:spChg>
        <pc:spChg chg="add mod">
          <ac:chgData name="Pico, Sandra" userId="cc8376c2-a3b5-4a4f-8a94-916433d842ab" providerId="ADAL" clId="{D7DE46EB-AD34-468A-90F4-64E08AE1E2A3}" dt="2023-12-13T14:22:54.406" v="23558" actId="1076"/>
          <ac:spMkLst>
            <pc:docMk/>
            <pc:sldMk cId="923579281" sldId="388"/>
            <ac:spMk id="17" creationId="{A265C16D-037B-E771-5708-5D555657BDDC}"/>
          </ac:spMkLst>
        </pc:spChg>
        <pc:spChg chg="add mod">
          <ac:chgData name="Pico, Sandra" userId="cc8376c2-a3b5-4a4f-8a94-916433d842ab" providerId="ADAL" clId="{D7DE46EB-AD34-468A-90F4-64E08AE1E2A3}" dt="2023-12-13T15:26:11.628" v="28426" actId="1076"/>
          <ac:spMkLst>
            <pc:docMk/>
            <pc:sldMk cId="923579281" sldId="388"/>
            <ac:spMk id="18" creationId="{56536424-28A1-1BCD-AC2C-32B55CF2A3F7}"/>
          </ac:spMkLst>
        </pc:spChg>
        <pc:spChg chg="add mod">
          <ac:chgData name="Pico, Sandra" userId="cc8376c2-a3b5-4a4f-8a94-916433d842ab" providerId="ADAL" clId="{D7DE46EB-AD34-468A-90F4-64E08AE1E2A3}" dt="2023-12-13T14:23:30.230" v="23614" actId="1076"/>
          <ac:spMkLst>
            <pc:docMk/>
            <pc:sldMk cId="923579281" sldId="388"/>
            <ac:spMk id="19" creationId="{C01A00F2-6508-46D9-A358-055D02598ACF}"/>
          </ac:spMkLst>
        </pc:spChg>
        <pc:spChg chg="add mod">
          <ac:chgData name="Pico, Sandra" userId="cc8376c2-a3b5-4a4f-8a94-916433d842ab" providerId="ADAL" clId="{D7DE46EB-AD34-468A-90F4-64E08AE1E2A3}" dt="2023-12-13T14:23:50.958" v="23694" actId="1076"/>
          <ac:spMkLst>
            <pc:docMk/>
            <pc:sldMk cId="923579281" sldId="388"/>
            <ac:spMk id="20" creationId="{0AF0862C-588E-114A-D573-E8D0F722C86D}"/>
          </ac:spMkLst>
        </pc:spChg>
        <pc:picChg chg="add mod">
          <ac:chgData name="Pico, Sandra" userId="cc8376c2-a3b5-4a4f-8a94-916433d842ab" providerId="ADAL" clId="{D7DE46EB-AD34-468A-90F4-64E08AE1E2A3}" dt="2023-12-13T14:21:28.934" v="23417" actId="1076"/>
          <ac:picMkLst>
            <pc:docMk/>
            <pc:sldMk cId="923579281" sldId="388"/>
            <ac:picMk id="7" creationId="{8E65C80C-AF66-887D-101E-4323B153D3D8}"/>
          </ac:picMkLst>
        </pc:picChg>
        <pc:picChg chg="add mod">
          <ac:chgData name="Pico, Sandra" userId="cc8376c2-a3b5-4a4f-8a94-916433d842ab" providerId="ADAL" clId="{D7DE46EB-AD34-468A-90F4-64E08AE1E2A3}" dt="2023-12-13T14:21:28.934" v="23417" actId="1076"/>
          <ac:picMkLst>
            <pc:docMk/>
            <pc:sldMk cId="923579281" sldId="388"/>
            <ac:picMk id="9" creationId="{C3F41A78-14D1-4BAC-B3F6-C1EB2BC964CC}"/>
          </ac:picMkLst>
        </pc:picChg>
        <pc:picChg chg="add mod">
          <ac:chgData name="Pico, Sandra" userId="cc8376c2-a3b5-4a4f-8a94-916433d842ab" providerId="ADAL" clId="{D7DE46EB-AD34-468A-90F4-64E08AE1E2A3}" dt="2023-12-14T12:05:54.329" v="32548" actId="1076"/>
          <ac:picMkLst>
            <pc:docMk/>
            <pc:sldMk cId="923579281" sldId="388"/>
            <ac:picMk id="11" creationId="{04CD4D78-1718-40BA-B6B2-3DA8F4F53E6E}"/>
          </ac:picMkLst>
        </pc:picChg>
        <pc:picChg chg="add mod">
          <ac:chgData name="Pico, Sandra" userId="cc8376c2-a3b5-4a4f-8a94-916433d842ab" providerId="ADAL" clId="{D7DE46EB-AD34-468A-90F4-64E08AE1E2A3}" dt="2023-12-13T14:21:28.934" v="23417" actId="1076"/>
          <ac:picMkLst>
            <pc:docMk/>
            <pc:sldMk cId="923579281" sldId="388"/>
            <ac:picMk id="13" creationId="{C1941114-D962-41D4-BFC9-48FAB75A3E09}"/>
          </ac:picMkLst>
        </pc:picChg>
      </pc:sldChg>
      <pc:sldChg chg="addSp delSp modSp add mod modNotesTx">
        <pc:chgData name="Pico, Sandra" userId="cc8376c2-a3b5-4a4f-8a94-916433d842ab" providerId="ADAL" clId="{D7DE46EB-AD34-468A-90F4-64E08AE1E2A3}" dt="2023-12-14T12:15:58.051" v="32592" actId="115"/>
        <pc:sldMkLst>
          <pc:docMk/>
          <pc:sldMk cId="239724576" sldId="389"/>
        </pc:sldMkLst>
        <pc:spChg chg="mod">
          <ac:chgData name="Pico, Sandra" userId="cc8376c2-a3b5-4a4f-8a94-916433d842ab" providerId="ADAL" clId="{D7DE46EB-AD34-468A-90F4-64E08AE1E2A3}" dt="2023-12-14T12:09:03.952" v="32559" actId="20577"/>
          <ac:spMkLst>
            <pc:docMk/>
            <pc:sldMk cId="239724576" sldId="389"/>
            <ac:spMk id="3" creationId="{56D48B30-D919-DE96-C825-EB0B994B0346}"/>
          </ac:spMkLst>
        </pc:spChg>
        <pc:spChg chg="del mod">
          <ac:chgData name="Pico, Sandra" userId="cc8376c2-a3b5-4a4f-8a94-916433d842ab" providerId="ADAL" clId="{D7DE46EB-AD34-468A-90F4-64E08AE1E2A3}" dt="2023-12-13T14:05:51.324" v="20725" actId="478"/>
          <ac:spMkLst>
            <pc:docMk/>
            <pc:sldMk cId="239724576" sldId="389"/>
            <ac:spMk id="8" creationId="{168358D8-12B4-D198-9074-07D3754B25E0}"/>
          </ac:spMkLst>
        </pc:spChg>
        <pc:spChg chg="del">
          <ac:chgData name="Pico, Sandra" userId="cc8376c2-a3b5-4a4f-8a94-916433d842ab" providerId="ADAL" clId="{D7DE46EB-AD34-468A-90F4-64E08AE1E2A3}" dt="2023-12-13T14:05:49.852" v="20723" actId="478"/>
          <ac:spMkLst>
            <pc:docMk/>
            <pc:sldMk cId="239724576" sldId="389"/>
            <ac:spMk id="10" creationId="{E9CC89C3-8CCF-440A-BD7F-E4EABEB6A248}"/>
          </ac:spMkLst>
        </pc:spChg>
        <pc:spChg chg="add mod">
          <ac:chgData name="Pico, Sandra" userId="cc8376c2-a3b5-4a4f-8a94-916433d842ab" providerId="ADAL" clId="{D7DE46EB-AD34-468A-90F4-64E08AE1E2A3}" dt="2023-12-13T14:17:25.137" v="23185" actId="1076"/>
          <ac:spMkLst>
            <pc:docMk/>
            <pc:sldMk cId="239724576" sldId="389"/>
            <ac:spMk id="11" creationId="{6E7C10F9-2803-8636-D8A6-6AEF7B64D0AD}"/>
          </ac:spMkLst>
        </pc:spChg>
        <pc:picChg chg="add mod">
          <ac:chgData name="Pico, Sandra" userId="cc8376c2-a3b5-4a4f-8a94-916433d842ab" providerId="ADAL" clId="{D7DE46EB-AD34-468A-90F4-64E08AE1E2A3}" dt="2023-12-14T12:13:31.826" v="32577" actId="1076"/>
          <ac:picMkLst>
            <pc:docMk/>
            <pc:sldMk cId="239724576" sldId="389"/>
            <ac:picMk id="7" creationId="{1ACF8340-AD9B-95A7-F17F-8379E426D371}"/>
          </ac:picMkLst>
        </pc:picChg>
        <pc:picChg chg="del">
          <ac:chgData name="Pico, Sandra" userId="cc8376c2-a3b5-4a4f-8a94-916433d842ab" providerId="ADAL" clId="{D7DE46EB-AD34-468A-90F4-64E08AE1E2A3}" dt="2023-12-13T14:05:49.225" v="20722" actId="478"/>
          <ac:picMkLst>
            <pc:docMk/>
            <pc:sldMk cId="239724576" sldId="389"/>
            <ac:picMk id="9" creationId="{07C2C66C-3393-4C35-BDCA-1A652AE5DD98}"/>
          </ac:picMkLst>
        </pc:picChg>
      </pc:sldChg>
      <pc:sldChg chg="addSp delSp modSp add mod modNotesTx">
        <pc:chgData name="Pico, Sandra" userId="cc8376c2-a3b5-4a4f-8a94-916433d842ab" providerId="ADAL" clId="{D7DE46EB-AD34-468A-90F4-64E08AE1E2A3}" dt="2023-12-14T12:09:07.778" v="32564" actId="20577"/>
        <pc:sldMkLst>
          <pc:docMk/>
          <pc:sldMk cId="2658355561" sldId="390"/>
        </pc:sldMkLst>
        <pc:spChg chg="mod">
          <ac:chgData name="Pico, Sandra" userId="cc8376c2-a3b5-4a4f-8a94-916433d842ab" providerId="ADAL" clId="{D7DE46EB-AD34-468A-90F4-64E08AE1E2A3}" dt="2023-12-14T12:09:07.778" v="32564" actId="20577"/>
          <ac:spMkLst>
            <pc:docMk/>
            <pc:sldMk cId="2658355561" sldId="390"/>
            <ac:spMk id="3" creationId="{56D48B30-D919-DE96-C825-EB0B994B0346}"/>
          </ac:spMkLst>
        </pc:spChg>
        <pc:spChg chg="add mod">
          <ac:chgData name="Pico, Sandra" userId="cc8376c2-a3b5-4a4f-8a94-916433d842ab" providerId="ADAL" clId="{D7DE46EB-AD34-468A-90F4-64E08AE1E2A3}" dt="2023-12-13T14:46:32.066" v="25459" actId="20577"/>
          <ac:spMkLst>
            <pc:docMk/>
            <pc:sldMk cId="2658355561" sldId="390"/>
            <ac:spMk id="6" creationId="{FF71B2D3-6EA5-36BD-569E-AD0CC360A1D6}"/>
          </ac:spMkLst>
        </pc:spChg>
        <pc:spChg chg="del">
          <ac:chgData name="Pico, Sandra" userId="cc8376c2-a3b5-4a4f-8a94-916433d842ab" providerId="ADAL" clId="{D7DE46EB-AD34-468A-90F4-64E08AE1E2A3}" dt="2023-12-13T14:14:02.324" v="22424" actId="478"/>
          <ac:spMkLst>
            <pc:docMk/>
            <pc:sldMk cId="2658355561" sldId="390"/>
            <ac:spMk id="10" creationId="{6D728F87-0E67-94A2-2817-4E14D6F3DEE4}"/>
          </ac:spMkLst>
        </pc:spChg>
        <pc:spChg chg="del mod">
          <ac:chgData name="Pico, Sandra" userId="cc8376c2-a3b5-4a4f-8a94-916433d842ab" providerId="ADAL" clId="{D7DE46EB-AD34-468A-90F4-64E08AE1E2A3}" dt="2023-12-13T14:14:03.313" v="22426" actId="478"/>
          <ac:spMkLst>
            <pc:docMk/>
            <pc:sldMk cId="2658355561" sldId="390"/>
            <ac:spMk id="11" creationId="{9ED1B5FB-4201-9DA2-2DA8-856B1EA37359}"/>
          </ac:spMkLst>
        </pc:spChg>
      </pc:sldChg>
      <pc:sldChg chg="addSp delSp modSp add del mod modNotesTx">
        <pc:chgData name="Pico, Sandra" userId="cc8376c2-a3b5-4a4f-8a94-916433d842ab" providerId="ADAL" clId="{D7DE46EB-AD34-468A-90F4-64E08AE1E2A3}" dt="2023-12-13T15:25:10.593" v="28423" actId="47"/>
        <pc:sldMkLst>
          <pc:docMk/>
          <pc:sldMk cId="1920606308" sldId="391"/>
        </pc:sldMkLst>
        <pc:spChg chg="mod">
          <ac:chgData name="Pico, Sandra" userId="cc8376c2-a3b5-4a4f-8a94-916433d842ab" providerId="ADAL" clId="{D7DE46EB-AD34-468A-90F4-64E08AE1E2A3}" dt="2023-12-13T14:47:28.432" v="25478" actId="20577"/>
          <ac:spMkLst>
            <pc:docMk/>
            <pc:sldMk cId="1920606308" sldId="391"/>
            <ac:spMk id="3" creationId="{56D48B30-D919-DE96-C825-EB0B994B0346}"/>
          </ac:spMkLst>
        </pc:spChg>
        <pc:spChg chg="del">
          <ac:chgData name="Pico, Sandra" userId="cc8376c2-a3b5-4a4f-8a94-916433d842ab" providerId="ADAL" clId="{D7DE46EB-AD34-468A-90F4-64E08AE1E2A3}" dt="2023-12-13T14:16:56.134" v="23145" actId="478"/>
          <ac:spMkLst>
            <pc:docMk/>
            <pc:sldMk cId="1920606308" sldId="391"/>
            <ac:spMk id="6" creationId="{FF71B2D3-6EA5-36BD-569E-AD0CC360A1D6}"/>
          </ac:spMkLst>
        </pc:spChg>
        <pc:spChg chg="add mod">
          <ac:chgData name="Pico, Sandra" userId="cc8376c2-a3b5-4a4f-8a94-916433d842ab" providerId="ADAL" clId="{D7DE46EB-AD34-468A-90F4-64E08AE1E2A3}" dt="2023-12-13T15:21:34.434" v="27943" actId="1076"/>
          <ac:spMkLst>
            <pc:docMk/>
            <pc:sldMk cId="1920606308" sldId="391"/>
            <ac:spMk id="8" creationId="{9A6F20BC-7983-A868-4AAC-883F9F009FF0}"/>
          </ac:spMkLst>
        </pc:spChg>
        <pc:spChg chg="add mod">
          <ac:chgData name="Pico, Sandra" userId="cc8376c2-a3b5-4a4f-8a94-916433d842ab" providerId="ADAL" clId="{D7DE46EB-AD34-468A-90F4-64E08AE1E2A3}" dt="2023-12-13T15:23:10.923" v="28202" actId="20577"/>
          <ac:spMkLst>
            <pc:docMk/>
            <pc:sldMk cId="1920606308" sldId="391"/>
            <ac:spMk id="9" creationId="{3D96E8A7-9987-FCED-3772-5F3DCE2ADD96}"/>
          </ac:spMkLst>
        </pc:spChg>
        <pc:picChg chg="add mod">
          <ac:chgData name="Pico, Sandra" userId="cc8376c2-a3b5-4a4f-8a94-916433d842ab" providerId="ADAL" clId="{D7DE46EB-AD34-468A-90F4-64E08AE1E2A3}" dt="2023-12-13T15:21:32.203" v="27942" actId="1076"/>
          <ac:picMkLst>
            <pc:docMk/>
            <pc:sldMk cId="1920606308" sldId="391"/>
            <ac:picMk id="7" creationId="{CA364373-700E-4412-C8F5-778C0CC5D074}"/>
          </ac:picMkLst>
        </pc:picChg>
      </pc:sldChg>
      <pc:sldChg chg="add del">
        <pc:chgData name="Pico, Sandra" userId="cc8376c2-a3b5-4a4f-8a94-916433d842ab" providerId="ADAL" clId="{D7DE46EB-AD34-468A-90F4-64E08AE1E2A3}" dt="2023-12-13T14:47:35.710" v="25481" actId="47"/>
        <pc:sldMkLst>
          <pc:docMk/>
          <pc:sldMk cId="474895903" sldId="392"/>
        </pc:sldMkLst>
      </pc:sldChg>
      <pc:sldChg chg="add del">
        <pc:chgData name="Pico, Sandra" userId="cc8376c2-a3b5-4a4f-8a94-916433d842ab" providerId="ADAL" clId="{D7DE46EB-AD34-468A-90F4-64E08AE1E2A3}" dt="2023-12-13T14:47:36.738" v="25482" actId="47"/>
        <pc:sldMkLst>
          <pc:docMk/>
          <pc:sldMk cId="3946378368" sldId="393"/>
        </pc:sldMkLst>
      </pc:sldChg>
      <pc:sldChg chg="add del">
        <pc:chgData name="Pico, Sandra" userId="cc8376c2-a3b5-4a4f-8a94-916433d842ab" providerId="ADAL" clId="{D7DE46EB-AD34-468A-90F4-64E08AE1E2A3}" dt="2023-12-13T15:25:11.376" v="28424" actId="47"/>
        <pc:sldMkLst>
          <pc:docMk/>
          <pc:sldMk cId="398693193" sldId="394"/>
        </pc:sldMkLst>
      </pc:sldChg>
      <pc:sldChg chg="modSp add del mod">
        <pc:chgData name="Pico, Sandra" userId="cc8376c2-a3b5-4a4f-8a94-916433d842ab" providerId="ADAL" clId="{D7DE46EB-AD34-468A-90F4-64E08AE1E2A3}" dt="2023-12-13T15:25:12.872" v="28425" actId="47"/>
        <pc:sldMkLst>
          <pc:docMk/>
          <pc:sldMk cId="920437401" sldId="395"/>
        </pc:sldMkLst>
        <pc:spChg chg="mod">
          <ac:chgData name="Pico, Sandra" userId="cc8376c2-a3b5-4a4f-8a94-916433d842ab" providerId="ADAL" clId="{D7DE46EB-AD34-468A-90F4-64E08AE1E2A3}" dt="2023-12-13T14:47:48.363" v="25498" actId="20577"/>
          <ac:spMkLst>
            <pc:docMk/>
            <pc:sldMk cId="920437401" sldId="395"/>
            <ac:spMk id="3" creationId="{56D48B30-D919-DE96-C825-EB0B994B0346}"/>
          </ac:spMkLst>
        </pc:spChg>
      </pc:sldChg>
      <pc:sldChg chg="addSp delSp modSp add mod modNotesTx">
        <pc:chgData name="Pico, Sandra" userId="cc8376c2-a3b5-4a4f-8a94-916433d842ab" providerId="ADAL" clId="{D7DE46EB-AD34-468A-90F4-64E08AE1E2A3}" dt="2023-12-14T12:09:17.331" v="32574" actId="20577"/>
        <pc:sldMkLst>
          <pc:docMk/>
          <pc:sldMk cId="548110478" sldId="396"/>
        </pc:sldMkLst>
        <pc:spChg chg="mod">
          <ac:chgData name="Pico, Sandra" userId="cc8376c2-a3b5-4a4f-8a94-916433d842ab" providerId="ADAL" clId="{D7DE46EB-AD34-468A-90F4-64E08AE1E2A3}" dt="2023-12-13T15:12:25.556" v="27114" actId="1076"/>
          <ac:spMkLst>
            <pc:docMk/>
            <pc:sldMk cId="548110478" sldId="396"/>
            <ac:spMk id="2" creationId="{09B544AA-6CBE-C860-FF07-F633A953C0D8}"/>
          </ac:spMkLst>
        </pc:spChg>
        <pc:spChg chg="mod">
          <ac:chgData name="Pico, Sandra" userId="cc8376c2-a3b5-4a4f-8a94-916433d842ab" providerId="ADAL" clId="{D7DE46EB-AD34-468A-90F4-64E08AE1E2A3}" dt="2023-12-14T12:09:17.331" v="32574" actId="20577"/>
          <ac:spMkLst>
            <pc:docMk/>
            <pc:sldMk cId="548110478" sldId="396"/>
            <ac:spMk id="3" creationId="{56D48B30-D919-DE96-C825-EB0B994B0346}"/>
          </ac:spMkLst>
        </pc:spChg>
        <pc:spChg chg="add mod">
          <ac:chgData name="Pico, Sandra" userId="cc8376c2-a3b5-4a4f-8a94-916433d842ab" providerId="ADAL" clId="{D7DE46EB-AD34-468A-90F4-64E08AE1E2A3}" dt="2023-12-13T15:12:49.917" v="27143" actId="20577"/>
          <ac:spMkLst>
            <pc:docMk/>
            <pc:sldMk cId="548110478" sldId="396"/>
            <ac:spMk id="6" creationId="{DDD4BDBF-6910-3766-D622-98EB3C258C43}"/>
          </ac:spMkLst>
        </pc:spChg>
        <pc:spChg chg="add mod">
          <ac:chgData name="Pico, Sandra" userId="cc8376c2-a3b5-4a4f-8a94-916433d842ab" providerId="ADAL" clId="{D7DE46EB-AD34-468A-90F4-64E08AE1E2A3}" dt="2023-12-13T15:12:36.031" v="27134" actId="113"/>
          <ac:spMkLst>
            <pc:docMk/>
            <pc:sldMk cId="548110478" sldId="396"/>
            <ac:spMk id="7" creationId="{13F7D8C5-125C-71C3-47AA-0920987383F2}"/>
          </ac:spMkLst>
        </pc:spChg>
        <pc:spChg chg="add mod">
          <ac:chgData name="Pico, Sandra" userId="cc8376c2-a3b5-4a4f-8a94-916433d842ab" providerId="ADAL" clId="{D7DE46EB-AD34-468A-90F4-64E08AE1E2A3}" dt="2023-12-13T15:12:29.507" v="27116" actId="1076"/>
          <ac:spMkLst>
            <pc:docMk/>
            <pc:sldMk cId="548110478" sldId="396"/>
            <ac:spMk id="8" creationId="{AFC990E9-77AC-D470-ED79-A0C3098E9C3F}"/>
          </ac:spMkLst>
        </pc:spChg>
        <pc:spChg chg="add mod">
          <ac:chgData name="Pico, Sandra" userId="cc8376c2-a3b5-4a4f-8a94-916433d842ab" providerId="ADAL" clId="{D7DE46EB-AD34-468A-90F4-64E08AE1E2A3}" dt="2023-12-13T15:19:55.242" v="27934" actId="1076"/>
          <ac:spMkLst>
            <pc:docMk/>
            <pc:sldMk cId="548110478" sldId="396"/>
            <ac:spMk id="9" creationId="{4C159085-D96F-842C-D624-4808BF99D073}"/>
          </ac:spMkLst>
        </pc:spChg>
        <pc:spChg chg="add mod">
          <ac:chgData name="Pico, Sandra" userId="cc8376c2-a3b5-4a4f-8a94-916433d842ab" providerId="ADAL" clId="{D7DE46EB-AD34-468A-90F4-64E08AE1E2A3}" dt="2023-12-13T15:12:41.093" v="27141" actId="113"/>
          <ac:spMkLst>
            <pc:docMk/>
            <pc:sldMk cId="548110478" sldId="396"/>
            <ac:spMk id="10" creationId="{6580112F-7154-0255-30B0-9035EA424D6E}"/>
          </ac:spMkLst>
        </pc:spChg>
        <pc:spChg chg="add mod">
          <ac:chgData name="Pico, Sandra" userId="cc8376c2-a3b5-4a4f-8a94-916433d842ab" providerId="ADAL" clId="{D7DE46EB-AD34-468A-90F4-64E08AE1E2A3}" dt="2023-12-13T15:13:28.236" v="27183" actId="207"/>
          <ac:spMkLst>
            <pc:docMk/>
            <pc:sldMk cId="548110478" sldId="396"/>
            <ac:spMk id="11" creationId="{2B9F1C72-21EC-9367-65F1-7132AB9B958C}"/>
          </ac:spMkLst>
        </pc:spChg>
        <pc:spChg chg="add mod">
          <ac:chgData name="Pico, Sandra" userId="cc8376c2-a3b5-4a4f-8a94-916433d842ab" providerId="ADAL" clId="{D7DE46EB-AD34-468A-90F4-64E08AE1E2A3}" dt="2023-12-13T15:13:35.050" v="27185" actId="1076"/>
          <ac:spMkLst>
            <pc:docMk/>
            <pc:sldMk cId="548110478" sldId="396"/>
            <ac:spMk id="13" creationId="{D20FBC90-EBC9-3645-ABDD-607390ACEE21}"/>
          </ac:spMkLst>
        </pc:spChg>
        <pc:spChg chg="add mod">
          <ac:chgData name="Pico, Sandra" userId="cc8376c2-a3b5-4a4f-8a94-916433d842ab" providerId="ADAL" clId="{D7DE46EB-AD34-468A-90F4-64E08AE1E2A3}" dt="2023-12-13T15:13:35.050" v="27185" actId="1076"/>
          <ac:spMkLst>
            <pc:docMk/>
            <pc:sldMk cId="548110478" sldId="396"/>
            <ac:spMk id="15" creationId="{0CF4390F-779C-6087-0BD1-C6F3870CCA5C}"/>
          </ac:spMkLst>
        </pc:spChg>
        <pc:spChg chg="add mod">
          <ac:chgData name="Pico, Sandra" userId="cc8376c2-a3b5-4a4f-8a94-916433d842ab" providerId="ADAL" clId="{D7DE46EB-AD34-468A-90F4-64E08AE1E2A3}" dt="2023-12-13T15:14:09.611" v="27230" actId="1076"/>
          <ac:spMkLst>
            <pc:docMk/>
            <pc:sldMk cId="548110478" sldId="396"/>
            <ac:spMk id="16" creationId="{A8720B03-33D2-F3B0-A195-FB8A10445D94}"/>
          </ac:spMkLst>
        </pc:spChg>
        <pc:spChg chg="add del mod">
          <ac:chgData name="Pico, Sandra" userId="cc8376c2-a3b5-4a4f-8a94-916433d842ab" providerId="ADAL" clId="{D7DE46EB-AD34-468A-90F4-64E08AE1E2A3}" dt="2023-12-13T15:14:12.607" v="27232" actId="478"/>
          <ac:spMkLst>
            <pc:docMk/>
            <pc:sldMk cId="548110478" sldId="396"/>
            <ac:spMk id="17" creationId="{FB40CC54-2A82-0E3A-9EDD-07E09FC36ADD}"/>
          </ac:spMkLst>
        </pc:spChg>
        <pc:spChg chg="add mod">
          <ac:chgData name="Pico, Sandra" userId="cc8376c2-a3b5-4a4f-8a94-916433d842ab" providerId="ADAL" clId="{D7DE46EB-AD34-468A-90F4-64E08AE1E2A3}" dt="2023-12-13T15:14:55.435" v="27271" actId="1076"/>
          <ac:spMkLst>
            <pc:docMk/>
            <pc:sldMk cId="548110478" sldId="396"/>
            <ac:spMk id="18" creationId="{8D299EFC-776F-DA2D-E07A-29A856811CBF}"/>
          </ac:spMkLst>
        </pc:spChg>
        <pc:spChg chg="add mod">
          <ac:chgData name="Pico, Sandra" userId="cc8376c2-a3b5-4a4f-8a94-916433d842ab" providerId="ADAL" clId="{D7DE46EB-AD34-468A-90F4-64E08AE1E2A3}" dt="2023-12-13T15:14:52.954" v="27270" actId="207"/>
          <ac:spMkLst>
            <pc:docMk/>
            <pc:sldMk cId="548110478" sldId="396"/>
            <ac:spMk id="19" creationId="{2FD4340B-DE82-6C53-EDD1-CA90FE2FA81A}"/>
          </ac:spMkLst>
        </pc:spChg>
        <pc:spChg chg="add mod">
          <ac:chgData name="Pico, Sandra" userId="cc8376c2-a3b5-4a4f-8a94-916433d842ab" providerId="ADAL" clId="{D7DE46EB-AD34-468A-90F4-64E08AE1E2A3}" dt="2023-12-13T15:16:15.045" v="27464" actId="1076"/>
          <ac:spMkLst>
            <pc:docMk/>
            <pc:sldMk cId="548110478" sldId="396"/>
            <ac:spMk id="20" creationId="{AEF0CFC5-A132-5D01-E5E6-12B60213D596}"/>
          </ac:spMkLst>
        </pc:spChg>
        <pc:spChg chg="add mod">
          <ac:chgData name="Pico, Sandra" userId="cc8376c2-a3b5-4a4f-8a94-916433d842ab" providerId="ADAL" clId="{D7DE46EB-AD34-468A-90F4-64E08AE1E2A3}" dt="2023-12-13T15:16:18.669" v="27466" actId="20577"/>
          <ac:spMkLst>
            <pc:docMk/>
            <pc:sldMk cId="548110478" sldId="396"/>
            <ac:spMk id="21" creationId="{A72AE9AE-A74C-C8E9-BB88-2D0396C05F81}"/>
          </ac:spMkLst>
        </pc:spChg>
        <pc:spChg chg="add mod">
          <ac:chgData name="Pico, Sandra" userId="cc8376c2-a3b5-4a4f-8a94-916433d842ab" providerId="ADAL" clId="{D7DE46EB-AD34-468A-90F4-64E08AE1E2A3}" dt="2023-12-13T15:19:52.353" v="27932" actId="20577"/>
          <ac:spMkLst>
            <pc:docMk/>
            <pc:sldMk cId="548110478" sldId="396"/>
            <ac:spMk id="22" creationId="{0FDEE17F-7EFB-D31B-6D48-D3170E01E001}"/>
          </ac:spMkLst>
        </pc:spChg>
        <pc:spChg chg="add mod">
          <ac:chgData name="Pico, Sandra" userId="cc8376c2-a3b5-4a4f-8a94-916433d842ab" providerId="ADAL" clId="{D7DE46EB-AD34-468A-90F4-64E08AE1E2A3}" dt="2023-12-13T15:20:15.779" v="27936" actId="1076"/>
          <ac:spMkLst>
            <pc:docMk/>
            <pc:sldMk cId="548110478" sldId="396"/>
            <ac:spMk id="24" creationId="{547C41E9-E915-4124-BA66-D2147B3F0D4B}"/>
          </ac:spMkLst>
        </pc:spChg>
        <pc:spChg chg="add mod">
          <ac:chgData name="Pico, Sandra" userId="cc8376c2-a3b5-4a4f-8a94-916433d842ab" providerId="ADAL" clId="{D7DE46EB-AD34-468A-90F4-64E08AE1E2A3}" dt="2023-12-13T15:20:34.315" v="27938" actId="1076"/>
          <ac:spMkLst>
            <pc:docMk/>
            <pc:sldMk cId="548110478" sldId="396"/>
            <ac:spMk id="26" creationId="{09D8BB8C-8C0A-D94E-8924-DACACBA11AC3}"/>
          </ac:spMkLst>
        </pc:spChg>
        <pc:picChg chg="mod">
          <ac:chgData name="Pico, Sandra" userId="cc8376c2-a3b5-4a4f-8a94-916433d842ab" providerId="ADAL" clId="{D7DE46EB-AD34-468A-90F4-64E08AE1E2A3}" dt="2023-12-13T15:16:23.475" v="27469" actId="1076"/>
          <ac:picMkLst>
            <pc:docMk/>
            <pc:sldMk cId="548110478" sldId="396"/>
            <ac:picMk id="4" creationId="{9E9DD24C-6411-4B46-CD83-F2E1C831B3A9}"/>
          </ac:picMkLst>
        </pc:picChg>
        <pc:picChg chg="add mod">
          <ac:chgData name="Pico, Sandra" userId="cc8376c2-a3b5-4a4f-8a94-916433d842ab" providerId="ADAL" clId="{D7DE46EB-AD34-468A-90F4-64E08AE1E2A3}" dt="2023-12-13T15:13:35.050" v="27185" actId="1076"/>
          <ac:picMkLst>
            <pc:docMk/>
            <pc:sldMk cId="548110478" sldId="396"/>
            <ac:picMk id="12" creationId="{AECCB7E3-D4D1-F2F3-86B2-F34A4A8AF9D3}"/>
          </ac:picMkLst>
        </pc:picChg>
        <pc:picChg chg="add mod">
          <ac:chgData name="Pico, Sandra" userId="cc8376c2-a3b5-4a4f-8a94-916433d842ab" providerId="ADAL" clId="{D7DE46EB-AD34-468A-90F4-64E08AE1E2A3}" dt="2023-12-13T15:13:35.050" v="27185" actId="1076"/>
          <ac:picMkLst>
            <pc:docMk/>
            <pc:sldMk cId="548110478" sldId="396"/>
            <ac:picMk id="14" creationId="{EF945A28-7C7D-BB42-B07D-80E1B2C74C48}"/>
          </ac:picMkLst>
        </pc:picChg>
        <pc:picChg chg="add mod">
          <ac:chgData name="Pico, Sandra" userId="cc8376c2-a3b5-4a4f-8a94-916433d842ab" providerId="ADAL" clId="{D7DE46EB-AD34-468A-90F4-64E08AE1E2A3}" dt="2023-12-13T15:20:15.779" v="27936" actId="1076"/>
          <ac:picMkLst>
            <pc:docMk/>
            <pc:sldMk cId="548110478" sldId="396"/>
            <ac:picMk id="23" creationId="{503A6B4D-DEE3-46F9-B451-2A59ED89EBA9}"/>
          </ac:picMkLst>
        </pc:picChg>
        <pc:picChg chg="add mod">
          <ac:chgData name="Pico, Sandra" userId="cc8376c2-a3b5-4a4f-8a94-916433d842ab" providerId="ADAL" clId="{D7DE46EB-AD34-468A-90F4-64E08AE1E2A3}" dt="2023-12-13T15:20:34.315" v="27938" actId="1076"/>
          <ac:picMkLst>
            <pc:docMk/>
            <pc:sldMk cId="548110478" sldId="396"/>
            <ac:picMk id="25" creationId="{F1C23086-EC84-CB4E-BB00-6843C7A21B5C}"/>
          </ac:picMkLst>
        </pc:picChg>
      </pc:sldChg>
      <pc:sldChg chg="addSp modSp add mod ord modNotesTx">
        <pc:chgData name="Pico, Sandra" userId="cc8376c2-a3b5-4a4f-8a94-916433d842ab" providerId="ADAL" clId="{D7DE46EB-AD34-468A-90F4-64E08AE1E2A3}" dt="2023-12-14T12:29:04.817" v="33099" actId="115"/>
        <pc:sldMkLst>
          <pc:docMk/>
          <pc:sldMk cId="4054984146" sldId="397"/>
        </pc:sldMkLst>
        <pc:spChg chg="mod">
          <ac:chgData name="Pico, Sandra" userId="cc8376c2-a3b5-4a4f-8a94-916433d842ab" providerId="ADAL" clId="{D7DE46EB-AD34-468A-90F4-64E08AE1E2A3}" dt="2023-12-14T12:09:12.684" v="32569" actId="20577"/>
          <ac:spMkLst>
            <pc:docMk/>
            <pc:sldMk cId="4054984146" sldId="397"/>
            <ac:spMk id="3" creationId="{56D48B30-D919-DE96-C825-EB0B994B0346}"/>
          </ac:spMkLst>
        </pc:spChg>
        <pc:spChg chg="add mod">
          <ac:chgData name="Pico, Sandra" userId="cc8376c2-a3b5-4a4f-8a94-916433d842ab" providerId="ADAL" clId="{D7DE46EB-AD34-468A-90F4-64E08AE1E2A3}" dt="2023-12-13T15:07:14.491" v="26665" actId="1076"/>
          <ac:spMkLst>
            <pc:docMk/>
            <pc:sldMk cId="4054984146" sldId="397"/>
            <ac:spMk id="7" creationId="{85110AAC-C945-FA4F-0CF0-5E3A7BBECC40}"/>
          </ac:spMkLst>
        </pc:spChg>
        <pc:spChg chg="add mod">
          <ac:chgData name="Pico, Sandra" userId="cc8376c2-a3b5-4a4f-8a94-916433d842ab" providerId="ADAL" clId="{D7DE46EB-AD34-468A-90F4-64E08AE1E2A3}" dt="2023-12-13T15:07:20.134" v="26667" actId="207"/>
          <ac:spMkLst>
            <pc:docMk/>
            <pc:sldMk cId="4054984146" sldId="397"/>
            <ac:spMk id="8" creationId="{FC9E5EDC-71D3-B77D-F41F-347F6E6FBBD4}"/>
          </ac:spMkLst>
        </pc:spChg>
        <pc:picChg chg="add mod">
          <ac:chgData name="Pico, Sandra" userId="cc8376c2-a3b5-4a4f-8a94-916433d842ab" providerId="ADAL" clId="{D7DE46EB-AD34-468A-90F4-64E08AE1E2A3}" dt="2023-12-13T15:07:14.491" v="26665" actId="1076"/>
          <ac:picMkLst>
            <pc:docMk/>
            <pc:sldMk cId="4054984146" sldId="397"/>
            <ac:picMk id="6" creationId="{D38EDFE5-1D56-0CD4-2EEE-AF45445F0A01}"/>
          </ac:picMkLst>
        </pc:picChg>
      </pc:sldChg>
      <pc:sldChg chg="addSp modSp add mod">
        <pc:chgData name="Pico, Sandra" userId="cc8376c2-a3b5-4a4f-8a94-916433d842ab" providerId="ADAL" clId="{D7DE46EB-AD34-468A-90F4-64E08AE1E2A3}" dt="2023-12-13T15:25:05.284" v="28422" actId="14100"/>
        <pc:sldMkLst>
          <pc:docMk/>
          <pc:sldMk cId="1122517391" sldId="398"/>
        </pc:sldMkLst>
        <pc:spChg chg="add mod">
          <ac:chgData name="Pico, Sandra" userId="cc8376c2-a3b5-4a4f-8a94-916433d842ab" providerId="ADAL" clId="{D7DE46EB-AD34-468A-90F4-64E08AE1E2A3}" dt="2023-12-13T15:24:58.508" v="28417" actId="14100"/>
          <ac:spMkLst>
            <pc:docMk/>
            <pc:sldMk cId="1122517391" sldId="398"/>
            <ac:spMk id="6" creationId="{2263F792-71E9-17F0-D765-AFBB641FE333}"/>
          </ac:spMkLst>
        </pc:spChg>
        <pc:spChg chg="add mod">
          <ac:chgData name="Pico, Sandra" userId="cc8376c2-a3b5-4a4f-8a94-916433d842ab" providerId="ADAL" clId="{D7DE46EB-AD34-468A-90F4-64E08AE1E2A3}" dt="2023-12-13T15:25:05.284" v="28422" actId="14100"/>
          <ac:spMkLst>
            <pc:docMk/>
            <pc:sldMk cId="1122517391" sldId="398"/>
            <ac:spMk id="21" creationId="{846873E4-BF4B-404E-A1BE-6BA8C4BF469E}"/>
          </ac:spMkLst>
        </pc:spChg>
      </pc:sldChg>
      <pc:sldChg chg="addSp delSp modSp add mod modNotesTx">
        <pc:chgData name="Pico, Sandra" userId="cc8376c2-a3b5-4a4f-8a94-916433d842ab" providerId="ADAL" clId="{D7DE46EB-AD34-468A-90F4-64E08AE1E2A3}" dt="2023-12-13T15:45:39.548" v="30041" actId="1076"/>
        <pc:sldMkLst>
          <pc:docMk/>
          <pc:sldMk cId="2968634355" sldId="399"/>
        </pc:sldMkLst>
        <pc:spChg chg="mod">
          <ac:chgData name="Pico, Sandra" userId="cc8376c2-a3b5-4a4f-8a94-916433d842ab" providerId="ADAL" clId="{D7DE46EB-AD34-468A-90F4-64E08AE1E2A3}" dt="2023-12-13T15:44:07.629" v="29894" actId="20577"/>
          <ac:spMkLst>
            <pc:docMk/>
            <pc:sldMk cId="2968634355" sldId="399"/>
            <ac:spMk id="3" creationId="{56D48B30-D919-DE96-C825-EB0B994B0346}"/>
          </ac:spMkLst>
        </pc:spChg>
        <pc:spChg chg="add mod">
          <ac:chgData name="Pico, Sandra" userId="cc8376c2-a3b5-4a4f-8a94-916433d842ab" providerId="ADAL" clId="{D7DE46EB-AD34-468A-90F4-64E08AE1E2A3}" dt="2023-12-13T15:45:39.548" v="30041" actId="1076"/>
          <ac:spMkLst>
            <pc:docMk/>
            <pc:sldMk cId="2968634355" sldId="399"/>
            <ac:spMk id="6" creationId="{C0D9CE98-1920-5AC6-0203-A9E963CDDE1F}"/>
          </ac:spMkLst>
        </pc:spChg>
        <pc:spChg chg="del">
          <ac:chgData name="Pico, Sandra" userId="cc8376c2-a3b5-4a4f-8a94-916433d842ab" providerId="ADAL" clId="{D7DE46EB-AD34-468A-90F4-64E08AE1E2A3}" dt="2023-12-13T15:44:19.330" v="29957" actId="478"/>
          <ac:spMkLst>
            <pc:docMk/>
            <pc:sldMk cId="2968634355" sldId="399"/>
            <ac:spMk id="7" creationId="{CC1057D7-8E64-B38F-0442-BE63DEB364E8}"/>
          </ac:spMkLst>
        </pc:spChg>
        <pc:spChg chg="mod">
          <ac:chgData name="Pico, Sandra" userId="cc8376c2-a3b5-4a4f-8a94-916433d842ab" providerId="ADAL" clId="{D7DE46EB-AD34-468A-90F4-64E08AE1E2A3}" dt="2023-12-13T15:44:16.744" v="29956" actId="20577"/>
          <ac:spMkLst>
            <pc:docMk/>
            <pc:sldMk cId="2968634355" sldId="399"/>
            <ac:spMk id="11" creationId="{9ED1B5FB-4201-9DA2-2DA8-856B1EA37359}"/>
          </ac:spMkLst>
        </pc:spChg>
        <pc:picChg chg="del">
          <ac:chgData name="Pico, Sandra" userId="cc8376c2-a3b5-4a4f-8a94-916433d842ab" providerId="ADAL" clId="{D7DE46EB-AD34-468A-90F4-64E08AE1E2A3}" dt="2023-12-13T15:44:20.001" v="29958" actId="478"/>
          <ac:picMkLst>
            <pc:docMk/>
            <pc:sldMk cId="2968634355" sldId="399"/>
            <ac:picMk id="9" creationId="{8BDFBF5D-3384-FBF4-81FE-27DCA498813E}"/>
          </ac:picMkLst>
        </pc:picChg>
        <pc:picChg chg="add mod">
          <ac:chgData name="Pico, Sandra" userId="cc8376c2-a3b5-4a4f-8a94-916433d842ab" providerId="ADAL" clId="{D7DE46EB-AD34-468A-90F4-64E08AE1E2A3}" dt="2023-12-13T15:45:37.845" v="30040" actId="1076"/>
          <ac:picMkLst>
            <pc:docMk/>
            <pc:sldMk cId="2968634355" sldId="399"/>
            <ac:picMk id="12" creationId="{28DBCB9B-DF65-A36A-A9E2-CFE2BEE68109}"/>
          </ac:picMkLst>
        </pc:picChg>
      </pc:sldChg>
      <pc:sldChg chg="addSp modSp add mod">
        <pc:chgData name="Pico, Sandra" userId="cc8376c2-a3b5-4a4f-8a94-916433d842ab" providerId="ADAL" clId="{D7DE46EB-AD34-468A-90F4-64E08AE1E2A3}" dt="2023-12-13T16:49:40.395" v="31822" actId="1076"/>
        <pc:sldMkLst>
          <pc:docMk/>
          <pc:sldMk cId="1471199876" sldId="400"/>
        </pc:sldMkLst>
        <pc:spChg chg="mod">
          <ac:chgData name="Pico, Sandra" userId="cc8376c2-a3b5-4a4f-8a94-916433d842ab" providerId="ADAL" clId="{D7DE46EB-AD34-468A-90F4-64E08AE1E2A3}" dt="2023-12-13T16:49:04.197" v="31808" actId="20577"/>
          <ac:spMkLst>
            <pc:docMk/>
            <pc:sldMk cId="1471199876" sldId="400"/>
            <ac:spMk id="3" creationId="{56D48B30-D919-DE96-C825-EB0B994B0346}"/>
          </ac:spMkLst>
        </pc:spChg>
        <pc:spChg chg="add mod">
          <ac:chgData name="Pico, Sandra" userId="cc8376c2-a3b5-4a4f-8a94-916433d842ab" providerId="ADAL" clId="{D7DE46EB-AD34-468A-90F4-64E08AE1E2A3}" dt="2023-12-13T16:49:12.434" v="31812" actId="1076"/>
          <ac:spMkLst>
            <pc:docMk/>
            <pc:sldMk cId="1471199876" sldId="400"/>
            <ac:spMk id="7" creationId="{9FDE678E-1355-950D-7660-C3855B1F67C3}"/>
          </ac:spMkLst>
        </pc:spChg>
        <pc:picChg chg="add mod">
          <ac:chgData name="Pico, Sandra" userId="cc8376c2-a3b5-4a4f-8a94-916433d842ab" providerId="ADAL" clId="{D7DE46EB-AD34-468A-90F4-64E08AE1E2A3}" dt="2023-12-13T16:49:40.395" v="31822" actId="1076"/>
          <ac:picMkLst>
            <pc:docMk/>
            <pc:sldMk cId="1471199876" sldId="400"/>
            <ac:picMk id="9" creationId="{BD1104DE-A3C9-2005-D26A-31F7925BC00C}"/>
          </ac:picMkLst>
        </pc:picChg>
      </pc:sldChg>
      <pc:sldChg chg="modSp add del mod">
        <pc:chgData name="Pico, Sandra" userId="cc8376c2-a3b5-4a4f-8a94-916433d842ab" providerId="ADAL" clId="{D7DE46EB-AD34-468A-90F4-64E08AE1E2A3}" dt="2023-12-13T16:47:59.591" v="31774" actId="47"/>
        <pc:sldMkLst>
          <pc:docMk/>
          <pc:sldMk cId="4234416503" sldId="401"/>
        </pc:sldMkLst>
        <pc:spChg chg="mod">
          <ac:chgData name="Pico, Sandra" userId="cc8376c2-a3b5-4a4f-8a94-916433d842ab" providerId="ADAL" clId="{D7DE46EB-AD34-468A-90F4-64E08AE1E2A3}" dt="2023-12-13T16:47:11.912" v="31669" actId="20577"/>
          <ac:spMkLst>
            <pc:docMk/>
            <pc:sldMk cId="4234416503" sldId="401"/>
            <ac:spMk id="2" creationId="{99CFBB65-D97D-90B0-6ED1-FD6E027CD8B6}"/>
          </ac:spMkLst>
        </pc:spChg>
      </pc:sldChg>
      <pc:sldChg chg="addSp delSp modSp add mod modNotesTx">
        <pc:chgData name="Pico, Sandra" userId="cc8376c2-a3b5-4a4f-8a94-916433d842ab" providerId="ADAL" clId="{D7DE46EB-AD34-468A-90F4-64E08AE1E2A3}" dt="2023-12-14T13:21:17.248" v="33796" actId="478"/>
        <pc:sldMkLst>
          <pc:docMk/>
          <pc:sldMk cId="3811857921" sldId="402"/>
        </pc:sldMkLst>
        <pc:spChg chg="add del mod">
          <ac:chgData name="Pico, Sandra" userId="cc8376c2-a3b5-4a4f-8a94-916433d842ab" providerId="ADAL" clId="{D7DE46EB-AD34-468A-90F4-64E08AE1E2A3}" dt="2023-12-14T13:15:31.020" v="33112" actId="478"/>
          <ac:spMkLst>
            <pc:docMk/>
            <pc:sldMk cId="3811857921" sldId="402"/>
            <ac:spMk id="6" creationId="{56BF356D-B6A6-676F-180E-EEFFD312308A}"/>
          </ac:spMkLst>
        </pc:spChg>
        <pc:spChg chg="add mod">
          <ac:chgData name="Pico, Sandra" userId="cc8376c2-a3b5-4a4f-8a94-916433d842ab" providerId="ADAL" clId="{D7DE46EB-AD34-468A-90F4-64E08AE1E2A3}" dt="2023-12-14T13:15:31.789" v="33113"/>
          <ac:spMkLst>
            <pc:docMk/>
            <pc:sldMk cId="3811857921" sldId="402"/>
            <ac:spMk id="7" creationId="{4ACB8AB8-0313-5C0E-425E-9A04D2FF4A46}"/>
          </ac:spMkLst>
        </pc:spChg>
        <pc:spChg chg="add mod">
          <ac:chgData name="Pico, Sandra" userId="cc8376c2-a3b5-4a4f-8a94-916433d842ab" providerId="ADAL" clId="{D7DE46EB-AD34-468A-90F4-64E08AE1E2A3}" dt="2023-12-14T13:15:43.818" v="33155" actId="20577"/>
          <ac:spMkLst>
            <pc:docMk/>
            <pc:sldMk cId="3811857921" sldId="402"/>
            <ac:spMk id="8" creationId="{DE80253B-2A50-B3C0-69B9-31E3C9491F2E}"/>
          </ac:spMkLst>
        </pc:spChg>
        <pc:spChg chg="del">
          <ac:chgData name="Pico, Sandra" userId="cc8376c2-a3b5-4a4f-8a94-916433d842ab" providerId="ADAL" clId="{D7DE46EB-AD34-468A-90F4-64E08AE1E2A3}" dt="2023-12-13T16:47:22.706" v="31671" actId="478"/>
          <ac:spMkLst>
            <pc:docMk/>
            <pc:sldMk cId="3811857921" sldId="402"/>
            <ac:spMk id="9" creationId="{1216BB17-8719-EADD-4E1B-1ADEB93D99E8}"/>
          </ac:spMkLst>
        </pc:spChg>
        <pc:spChg chg="add mod">
          <ac:chgData name="Pico, Sandra" userId="cc8376c2-a3b5-4a4f-8a94-916433d842ab" providerId="ADAL" clId="{D7DE46EB-AD34-468A-90F4-64E08AE1E2A3}" dt="2023-12-14T13:20:57.097" v="33793" actId="113"/>
          <ac:spMkLst>
            <pc:docMk/>
            <pc:sldMk cId="3811857921" sldId="402"/>
            <ac:spMk id="9" creationId="{5E37D58B-EBCB-9523-A7B9-90C36183F5CB}"/>
          </ac:spMkLst>
        </pc:spChg>
        <pc:spChg chg="add del">
          <ac:chgData name="Pico, Sandra" userId="cc8376c2-a3b5-4a4f-8a94-916433d842ab" providerId="ADAL" clId="{D7DE46EB-AD34-468A-90F4-64E08AE1E2A3}" dt="2023-12-14T13:18:45.755" v="33355"/>
          <ac:spMkLst>
            <pc:docMk/>
            <pc:sldMk cId="3811857921" sldId="402"/>
            <ac:spMk id="10" creationId="{124D3D1A-DD88-EAE7-577B-C73806FCE594}"/>
          </ac:spMkLst>
        </pc:spChg>
        <pc:spChg chg="del">
          <ac:chgData name="Pico, Sandra" userId="cc8376c2-a3b5-4a4f-8a94-916433d842ab" providerId="ADAL" clId="{D7DE46EB-AD34-468A-90F4-64E08AE1E2A3}" dt="2023-12-13T16:47:23.965" v="31673" actId="478"/>
          <ac:spMkLst>
            <pc:docMk/>
            <pc:sldMk cId="3811857921" sldId="402"/>
            <ac:spMk id="11" creationId="{45290B51-664C-47C9-B319-9558E0BADBB2}"/>
          </ac:spMkLst>
        </pc:spChg>
        <pc:spChg chg="add del">
          <ac:chgData name="Pico, Sandra" userId="cc8376c2-a3b5-4a4f-8a94-916433d842ab" providerId="ADAL" clId="{D7DE46EB-AD34-468A-90F4-64E08AE1E2A3}" dt="2023-12-14T13:18:45.755" v="33355"/>
          <ac:spMkLst>
            <pc:docMk/>
            <pc:sldMk cId="3811857921" sldId="402"/>
            <ac:spMk id="11" creationId="{BF4801E6-78F0-2F80-EE06-599CDC88E4D6}"/>
          </ac:spMkLst>
        </pc:spChg>
        <pc:spChg chg="add del">
          <ac:chgData name="Pico, Sandra" userId="cc8376c2-a3b5-4a4f-8a94-916433d842ab" providerId="ADAL" clId="{D7DE46EB-AD34-468A-90F4-64E08AE1E2A3}" dt="2023-12-14T13:18:45.755" v="33355"/>
          <ac:spMkLst>
            <pc:docMk/>
            <pc:sldMk cId="3811857921" sldId="402"/>
            <ac:spMk id="12" creationId="{B654F558-26F5-0FDD-FEFC-836C05169F14}"/>
          </ac:spMkLst>
        </pc:spChg>
        <pc:spChg chg="del mod">
          <ac:chgData name="Pico, Sandra" userId="cc8376c2-a3b5-4a4f-8a94-916433d842ab" providerId="ADAL" clId="{D7DE46EB-AD34-468A-90F4-64E08AE1E2A3}" dt="2023-12-13T16:47:26.068" v="31676" actId="478"/>
          <ac:spMkLst>
            <pc:docMk/>
            <pc:sldMk cId="3811857921" sldId="402"/>
            <ac:spMk id="13" creationId="{198F42C9-264D-401C-B9D1-95FAA323ACE8}"/>
          </ac:spMkLst>
        </pc:spChg>
        <pc:spChg chg="add del">
          <ac:chgData name="Pico, Sandra" userId="cc8376c2-a3b5-4a4f-8a94-916433d842ab" providerId="ADAL" clId="{D7DE46EB-AD34-468A-90F4-64E08AE1E2A3}" dt="2023-12-14T13:18:45.755" v="33355"/>
          <ac:spMkLst>
            <pc:docMk/>
            <pc:sldMk cId="3811857921" sldId="402"/>
            <ac:spMk id="13" creationId="{EC9E7F5B-80E3-778D-7570-86168553DB85}"/>
          </ac:spMkLst>
        </pc:spChg>
        <pc:spChg chg="add del">
          <ac:chgData name="Pico, Sandra" userId="cc8376c2-a3b5-4a4f-8a94-916433d842ab" providerId="ADAL" clId="{D7DE46EB-AD34-468A-90F4-64E08AE1E2A3}" dt="2023-12-14T13:18:45.755" v="33355"/>
          <ac:spMkLst>
            <pc:docMk/>
            <pc:sldMk cId="3811857921" sldId="402"/>
            <ac:spMk id="14" creationId="{512CFAE2-E3B0-FC96-6388-E05EC3270086}"/>
          </ac:spMkLst>
        </pc:spChg>
        <pc:spChg chg="add del">
          <ac:chgData name="Pico, Sandra" userId="cc8376c2-a3b5-4a4f-8a94-916433d842ab" providerId="ADAL" clId="{D7DE46EB-AD34-468A-90F4-64E08AE1E2A3}" dt="2023-12-14T13:18:45.755" v="33355"/>
          <ac:spMkLst>
            <pc:docMk/>
            <pc:sldMk cId="3811857921" sldId="402"/>
            <ac:spMk id="15" creationId="{3832F903-D210-A252-6760-AEDFB4C9C08D}"/>
          </ac:spMkLst>
        </pc:spChg>
        <pc:spChg chg="add del">
          <ac:chgData name="Pico, Sandra" userId="cc8376c2-a3b5-4a4f-8a94-916433d842ab" providerId="ADAL" clId="{D7DE46EB-AD34-468A-90F4-64E08AE1E2A3}" dt="2023-12-14T13:18:45.755" v="33355"/>
          <ac:spMkLst>
            <pc:docMk/>
            <pc:sldMk cId="3811857921" sldId="402"/>
            <ac:spMk id="16" creationId="{4717E200-B3EF-E5A8-6CD2-597121660BEC}"/>
          </ac:spMkLst>
        </pc:spChg>
        <pc:spChg chg="add del mod">
          <ac:chgData name="Pico, Sandra" userId="cc8376c2-a3b5-4a4f-8a94-916433d842ab" providerId="ADAL" clId="{D7DE46EB-AD34-468A-90F4-64E08AE1E2A3}" dt="2023-12-14T13:21:17.248" v="33796" actId="478"/>
          <ac:spMkLst>
            <pc:docMk/>
            <pc:sldMk cId="3811857921" sldId="402"/>
            <ac:spMk id="18" creationId="{766FD2DC-A0DE-4731-71DC-B7D7A9EC3C62}"/>
          </ac:spMkLst>
        </pc:spChg>
        <pc:picChg chg="del">
          <ac:chgData name="Pico, Sandra" userId="cc8376c2-a3b5-4a4f-8a94-916433d842ab" providerId="ADAL" clId="{D7DE46EB-AD34-468A-90F4-64E08AE1E2A3}" dt="2023-12-13T16:47:23.509" v="31672" actId="478"/>
          <ac:picMkLst>
            <pc:docMk/>
            <pc:sldMk cId="3811857921" sldId="402"/>
            <ac:picMk id="10" creationId="{20009679-9FF5-4367-8848-81028E4166B0}"/>
          </ac:picMkLst>
        </pc:picChg>
        <pc:picChg chg="del">
          <ac:chgData name="Pico, Sandra" userId="cc8376c2-a3b5-4a4f-8a94-916433d842ab" providerId="ADAL" clId="{D7DE46EB-AD34-468A-90F4-64E08AE1E2A3}" dt="2023-12-13T16:47:24.338" v="31674" actId="478"/>
          <ac:picMkLst>
            <pc:docMk/>
            <pc:sldMk cId="3811857921" sldId="402"/>
            <ac:picMk id="12" creationId="{28923E23-0DF1-4B0E-BBB2-EF74F47F0A4E}"/>
          </ac:picMkLst>
        </pc:picChg>
        <pc:picChg chg="add del mod">
          <ac:chgData name="Pico, Sandra" userId="cc8376c2-a3b5-4a4f-8a94-916433d842ab" providerId="ADAL" clId="{D7DE46EB-AD34-468A-90F4-64E08AE1E2A3}" dt="2023-12-14T13:21:17.248" v="33796" actId="478"/>
          <ac:picMkLst>
            <pc:docMk/>
            <pc:sldMk cId="3811857921" sldId="402"/>
            <ac:picMk id="17" creationId="{37F0C592-4EDC-CC4D-F2BE-B3FEB4C5AB62}"/>
          </ac:picMkLst>
        </pc:picChg>
        <pc:picChg chg="add del">
          <ac:chgData name="Pico, Sandra" userId="cc8376c2-a3b5-4a4f-8a94-916433d842ab" providerId="ADAL" clId="{D7DE46EB-AD34-468A-90F4-64E08AE1E2A3}" dt="2023-12-14T13:18:45.755" v="33355"/>
          <ac:picMkLst>
            <pc:docMk/>
            <pc:sldMk cId="3811857921" sldId="402"/>
            <ac:picMk id="1028" creationId="{B84CFE50-E25D-A865-6FD7-D8918BFD12B1}"/>
          </ac:picMkLst>
        </pc:picChg>
        <pc:picChg chg="add del">
          <ac:chgData name="Pico, Sandra" userId="cc8376c2-a3b5-4a4f-8a94-916433d842ab" providerId="ADAL" clId="{D7DE46EB-AD34-468A-90F4-64E08AE1E2A3}" dt="2023-12-14T13:18:45.755" v="33355"/>
          <ac:picMkLst>
            <pc:docMk/>
            <pc:sldMk cId="3811857921" sldId="402"/>
            <ac:picMk id="1030" creationId="{5A690943-2278-6AC4-D158-3734E133F7A4}"/>
          </ac:picMkLst>
        </pc:picChg>
        <pc:picChg chg="add del">
          <ac:chgData name="Pico, Sandra" userId="cc8376c2-a3b5-4a4f-8a94-916433d842ab" providerId="ADAL" clId="{D7DE46EB-AD34-468A-90F4-64E08AE1E2A3}" dt="2023-12-14T13:18:45.755" v="33355"/>
          <ac:picMkLst>
            <pc:docMk/>
            <pc:sldMk cId="3811857921" sldId="402"/>
            <ac:picMk id="1032" creationId="{4D77A08B-E5E0-D655-1DDF-AA82F1671949}"/>
          </ac:picMkLst>
        </pc:picChg>
        <pc:picChg chg="add del">
          <ac:chgData name="Pico, Sandra" userId="cc8376c2-a3b5-4a4f-8a94-916433d842ab" providerId="ADAL" clId="{D7DE46EB-AD34-468A-90F4-64E08AE1E2A3}" dt="2023-12-14T13:18:45.755" v="33355"/>
          <ac:picMkLst>
            <pc:docMk/>
            <pc:sldMk cId="3811857921" sldId="402"/>
            <ac:picMk id="1034" creationId="{DDE693BD-95BC-F52A-4A57-369C28915DB9}"/>
          </ac:picMkLst>
        </pc:picChg>
        <pc:picChg chg="add del">
          <ac:chgData name="Pico, Sandra" userId="cc8376c2-a3b5-4a4f-8a94-916433d842ab" providerId="ADAL" clId="{D7DE46EB-AD34-468A-90F4-64E08AE1E2A3}" dt="2023-12-14T13:18:45.755" v="33355"/>
          <ac:picMkLst>
            <pc:docMk/>
            <pc:sldMk cId="3811857921" sldId="402"/>
            <ac:picMk id="1036" creationId="{46A79E2F-BFA0-8721-0B43-53E2DC045B17}"/>
          </ac:picMkLst>
        </pc:picChg>
      </pc:sldChg>
      <pc:sldChg chg="addSp delSp modSp add mod modNotesTx">
        <pc:chgData name="Pico, Sandra" userId="cc8376c2-a3b5-4a4f-8a94-916433d842ab" providerId="ADAL" clId="{D7DE46EB-AD34-468A-90F4-64E08AE1E2A3}" dt="2023-12-14T12:24:47.135" v="33097" actId="478"/>
        <pc:sldMkLst>
          <pc:docMk/>
          <pc:sldMk cId="2646132396" sldId="403"/>
        </pc:sldMkLst>
        <pc:spChg chg="mod">
          <ac:chgData name="Pico, Sandra" userId="cc8376c2-a3b5-4a4f-8a94-916433d842ab" providerId="ADAL" clId="{D7DE46EB-AD34-468A-90F4-64E08AE1E2A3}" dt="2023-12-14T12:19:01.179" v="32632" actId="1076"/>
          <ac:spMkLst>
            <pc:docMk/>
            <pc:sldMk cId="2646132396" sldId="403"/>
            <ac:spMk id="3" creationId="{56D48B30-D919-DE96-C825-EB0B994B0346}"/>
          </ac:spMkLst>
        </pc:spChg>
        <pc:spChg chg="del">
          <ac:chgData name="Pico, Sandra" userId="cc8376c2-a3b5-4a4f-8a94-916433d842ab" providerId="ADAL" clId="{D7DE46EB-AD34-468A-90F4-64E08AE1E2A3}" dt="2023-12-14T12:17:29.277" v="32594" actId="478"/>
          <ac:spMkLst>
            <pc:docMk/>
            <pc:sldMk cId="2646132396" sldId="403"/>
            <ac:spMk id="6" creationId="{FF71B2D3-6EA5-36BD-569E-AD0CC360A1D6}"/>
          </ac:spMkLst>
        </pc:spChg>
        <pc:spChg chg="add mod">
          <ac:chgData name="Pico, Sandra" userId="cc8376c2-a3b5-4a4f-8a94-916433d842ab" providerId="ADAL" clId="{D7DE46EB-AD34-468A-90F4-64E08AE1E2A3}" dt="2023-12-14T12:23:35.870" v="32776" actId="1076"/>
          <ac:spMkLst>
            <pc:docMk/>
            <pc:sldMk cId="2646132396" sldId="403"/>
            <ac:spMk id="7" creationId="{57F0F162-7F98-1169-3D99-450088A0D4FC}"/>
          </ac:spMkLst>
        </pc:spChg>
        <pc:spChg chg="add mod">
          <ac:chgData name="Pico, Sandra" userId="cc8376c2-a3b5-4a4f-8a94-916433d842ab" providerId="ADAL" clId="{D7DE46EB-AD34-468A-90F4-64E08AE1E2A3}" dt="2023-12-14T12:23:35.870" v="32776" actId="1076"/>
          <ac:spMkLst>
            <pc:docMk/>
            <pc:sldMk cId="2646132396" sldId="403"/>
            <ac:spMk id="9" creationId="{DE1A285F-A800-D82B-EFB5-8BF67260B80D}"/>
          </ac:spMkLst>
        </pc:spChg>
        <pc:spChg chg="add mod">
          <ac:chgData name="Pico, Sandra" userId="cc8376c2-a3b5-4a4f-8a94-916433d842ab" providerId="ADAL" clId="{D7DE46EB-AD34-468A-90F4-64E08AE1E2A3}" dt="2023-12-14T12:23:35.870" v="32776" actId="1076"/>
          <ac:spMkLst>
            <pc:docMk/>
            <pc:sldMk cId="2646132396" sldId="403"/>
            <ac:spMk id="10" creationId="{600B648D-A86C-9902-EE09-6ED848DE8DCB}"/>
          </ac:spMkLst>
        </pc:spChg>
        <pc:spChg chg="add mod">
          <ac:chgData name="Pico, Sandra" userId="cc8376c2-a3b5-4a4f-8a94-916433d842ab" providerId="ADAL" clId="{D7DE46EB-AD34-468A-90F4-64E08AE1E2A3}" dt="2023-12-14T12:23:35.870" v="32776" actId="1076"/>
          <ac:spMkLst>
            <pc:docMk/>
            <pc:sldMk cId="2646132396" sldId="403"/>
            <ac:spMk id="15" creationId="{2618E9A5-11C1-E604-7393-156ADFFC7209}"/>
          </ac:spMkLst>
        </pc:spChg>
        <pc:spChg chg="add mod">
          <ac:chgData name="Pico, Sandra" userId="cc8376c2-a3b5-4a4f-8a94-916433d842ab" providerId="ADAL" clId="{D7DE46EB-AD34-468A-90F4-64E08AE1E2A3}" dt="2023-12-14T12:23:35.870" v="32776" actId="1076"/>
          <ac:spMkLst>
            <pc:docMk/>
            <pc:sldMk cId="2646132396" sldId="403"/>
            <ac:spMk id="19" creationId="{C2DAB543-9081-1C8E-0ED6-EA6758D73A9E}"/>
          </ac:spMkLst>
        </pc:spChg>
        <pc:spChg chg="add mod">
          <ac:chgData name="Pico, Sandra" userId="cc8376c2-a3b5-4a4f-8a94-916433d842ab" providerId="ADAL" clId="{D7DE46EB-AD34-468A-90F4-64E08AE1E2A3}" dt="2023-12-14T12:23:35.870" v="32776" actId="1076"/>
          <ac:spMkLst>
            <pc:docMk/>
            <pc:sldMk cId="2646132396" sldId="403"/>
            <ac:spMk id="21" creationId="{14AAEBBE-E067-D0B7-DCF7-75D57619EE5D}"/>
          </ac:spMkLst>
        </pc:spChg>
        <pc:spChg chg="add del mod">
          <ac:chgData name="Pico, Sandra" userId="cc8376c2-a3b5-4a4f-8a94-916433d842ab" providerId="ADAL" clId="{D7DE46EB-AD34-468A-90F4-64E08AE1E2A3}" dt="2023-12-14T12:24:47.135" v="33097" actId="478"/>
          <ac:spMkLst>
            <pc:docMk/>
            <pc:sldMk cId="2646132396" sldId="403"/>
            <ac:spMk id="27" creationId="{43CDBA61-E384-7A26-331D-2CAE90C3E726}"/>
          </ac:spMkLst>
        </pc:spChg>
        <pc:spChg chg="add mod">
          <ac:chgData name="Pico, Sandra" userId="cc8376c2-a3b5-4a4f-8a94-916433d842ab" providerId="ADAL" clId="{D7DE46EB-AD34-468A-90F4-64E08AE1E2A3}" dt="2023-12-14T12:24:42.144" v="33096" actId="113"/>
          <ac:spMkLst>
            <pc:docMk/>
            <pc:sldMk cId="2646132396" sldId="403"/>
            <ac:spMk id="28" creationId="{18A80C2A-D455-C18B-01D9-7290EFE90D17}"/>
          </ac:spMkLst>
        </pc:spChg>
        <pc:picChg chg="del">
          <ac:chgData name="Pico, Sandra" userId="cc8376c2-a3b5-4a4f-8a94-916433d842ab" providerId="ADAL" clId="{D7DE46EB-AD34-468A-90F4-64E08AE1E2A3}" dt="2023-12-14T12:23:37.877" v="32777" actId="478"/>
          <ac:picMkLst>
            <pc:docMk/>
            <pc:sldMk cId="2646132396" sldId="403"/>
            <ac:picMk id="4" creationId="{9E9DD24C-6411-4B46-CD83-F2E1C831B3A9}"/>
          </ac:picMkLst>
        </pc:picChg>
        <pc:picChg chg="add mod">
          <ac:chgData name="Pico, Sandra" userId="cc8376c2-a3b5-4a4f-8a94-916433d842ab" providerId="ADAL" clId="{D7DE46EB-AD34-468A-90F4-64E08AE1E2A3}" dt="2023-12-14T12:23:35.870" v="32776" actId="1076"/>
          <ac:picMkLst>
            <pc:docMk/>
            <pc:sldMk cId="2646132396" sldId="403"/>
            <ac:picMk id="8" creationId="{F942368E-FDC3-307C-4446-3D6A25716524}"/>
          </ac:picMkLst>
        </pc:picChg>
        <pc:picChg chg="add mod">
          <ac:chgData name="Pico, Sandra" userId="cc8376c2-a3b5-4a4f-8a94-916433d842ab" providerId="ADAL" clId="{D7DE46EB-AD34-468A-90F4-64E08AE1E2A3}" dt="2023-12-14T12:23:35.870" v="32776" actId="1076"/>
          <ac:picMkLst>
            <pc:docMk/>
            <pc:sldMk cId="2646132396" sldId="403"/>
            <ac:picMk id="18" creationId="{6C4BC3AC-34F6-E4A4-F1DE-CA81ED4685A7}"/>
          </ac:picMkLst>
        </pc:picChg>
        <pc:picChg chg="add mod">
          <ac:chgData name="Pico, Sandra" userId="cc8376c2-a3b5-4a4f-8a94-916433d842ab" providerId="ADAL" clId="{D7DE46EB-AD34-468A-90F4-64E08AE1E2A3}" dt="2023-12-14T12:23:35.870" v="32776" actId="1076"/>
          <ac:picMkLst>
            <pc:docMk/>
            <pc:sldMk cId="2646132396" sldId="403"/>
            <ac:picMk id="20" creationId="{5B508061-1E91-CDE5-3291-501872286513}"/>
          </ac:picMkLst>
        </pc:picChg>
        <pc:cxnChg chg="add mod">
          <ac:chgData name="Pico, Sandra" userId="cc8376c2-a3b5-4a4f-8a94-916433d842ab" providerId="ADAL" clId="{D7DE46EB-AD34-468A-90F4-64E08AE1E2A3}" dt="2023-12-14T12:23:35.870" v="32776" actId="1076"/>
          <ac:cxnSpMkLst>
            <pc:docMk/>
            <pc:sldMk cId="2646132396" sldId="403"/>
            <ac:cxnSpMk id="12" creationId="{A5E3C4AE-15E3-2E27-7E1A-E9C113343B6E}"/>
          </ac:cxnSpMkLst>
        </pc:cxnChg>
        <pc:cxnChg chg="add mod">
          <ac:chgData name="Pico, Sandra" userId="cc8376c2-a3b5-4a4f-8a94-916433d842ab" providerId="ADAL" clId="{D7DE46EB-AD34-468A-90F4-64E08AE1E2A3}" dt="2023-12-14T12:23:35.870" v="32776" actId="1076"/>
          <ac:cxnSpMkLst>
            <pc:docMk/>
            <pc:sldMk cId="2646132396" sldId="403"/>
            <ac:cxnSpMk id="14" creationId="{814AB704-269E-46D3-F10C-F65F6EDF5BFA}"/>
          </ac:cxnSpMkLst>
        </pc:cxnChg>
        <pc:cxnChg chg="add mod">
          <ac:chgData name="Pico, Sandra" userId="cc8376c2-a3b5-4a4f-8a94-916433d842ab" providerId="ADAL" clId="{D7DE46EB-AD34-468A-90F4-64E08AE1E2A3}" dt="2023-12-14T12:23:35.870" v="32776" actId="1076"/>
          <ac:cxnSpMkLst>
            <pc:docMk/>
            <pc:sldMk cId="2646132396" sldId="403"/>
            <ac:cxnSpMk id="17" creationId="{2C6DF882-813A-D371-E726-6386E8626697}"/>
          </ac:cxnSpMkLst>
        </pc:cxnChg>
        <pc:cxnChg chg="add mod">
          <ac:chgData name="Pico, Sandra" userId="cc8376c2-a3b5-4a4f-8a94-916433d842ab" providerId="ADAL" clId="{D7DE46EB-AD34-468A-90F4-64E08AE1E2A3}" dt="2023-12-14T12:23:35.870" v="32776" actId="1076"/>
          <ac:cxnSpMkLst>
            <pc:docMk/>
            <pc:sldMk cId="2646132396" sldId="403"/>
            <ac:cxnSpMk id="23" creationId="{679FB5DD-56D3-19F5-6B8C-1CD5AD1317B7}"/>
          </ac:cxnSpMkLst>
        </pc:cxnChg>
        <pc:cxnChg chg="add mod">
          <ac:chgData name="Pico, Sandra" userId="cc8376c2-a3b5-4a4f-8a94-916433d842ab" providerId="ADAL" clId="{D7DE46EB-AD34-468A-90F4-64E08AE1E2A3}" dt="2023-12-14T12:23:35.870" v="32776" actId="1076"/>
          <ac:cxnSpMkLst>
            <pc:docMk/>
            <pc:sldMk cId="2646132396" sldId="403"/>
            <ac:cxnSpMk id="25" creationId="{99CB8312-D14F-737C-7575-603422A3BE36}"/>
          </ac:cxnSpMkLst>
        </pc:cxnChg>
      </pc:sldChg>
      <pc:sldChg chg="addSp modSp add mod modNotesTx">
        <pc:chgData name="Pico, Sandra" userId="cc8376c2-a3b5-4a4f-8a94-916433d842ab" providerId="ADAL" clId="{D7DE46EB-AD34-468A-90F4-64E08AE1E2A3}" dt="2023-12-14T13:27:01.392" v="34442" actId="20577"/>
        <pc:sldMkLst>
          <pc:docMk/>
          <pc:sldMk cId="2969059282" sldId="404"/>
        </pc:sldMkLst>
        <pc:spChg chg="mod">
          <ac:chgData name="Pico, Sandra" userId="cc8376c2-a3b5-4a4f-8a94-916433d842ab" providerId="ADAL" clId="{D7DE46EB-AD34-468A-90F4-64E08AE1E2A3}" dt="2023-12-14T13:25:30.830" v="34220" actId="20577"/>
          <ac:spMkLst>
            <pc:docMk/>
            <pc:sldMk cId="2969059282" sldId="404"/>
            <ac:spMk id="9" creationId="{5E37D58B-EBCB-9523-A7B9-90C36183F5CB}"/>
          </ac:spMkLst>
        </pc:spChg>
        <pc:spChg chg="add mod">
          <ac:chgData name="Pico, Sandra" userId="cc8376c2-a3b5-4a4f-8a94-916433d842ab" providerId="ADAL" clId="{D7DE46EB-AD34-468A-90F4-64E08AE1E2A3}" dt="2023-12-14T13:22:02.740" v="33810" actId="1076"/>
          <ac:spMkLst>
            <pc:docMk/>
            <pc:sldMk cId="2969059282" sldId="404"/>
            <ac:spMk id="10" creationId="{7A792A28-0CCD-0FCA-DDE4-9E0418ABA0DA}"/>
          </ac:spMkLst>
        </pc:spChg>
        <pc:spChg chg="add mod">
          <ac:chgData name="Pico, Sandra" userId="cc8376c2-a3b5-4a4f-8a94-916433d842ab" providerId="ADAL" clId="{D7DE46EB-AD34-468A-90F4-64E08AE1E2A3}" dt="2023-12-14T13:25:11.739" v="34212" actId="1076"/>
          <ac:spMkLst>
            <pc:docMk/>
            <pc:sldMk cId="2969059282" sldId="404"/>
            <ac:spMk id="12" creationId="{2D8411EB-9DA9-A056-C0FD-548941F8068E}"/>
          </ac:spMkLst>
        </pc:spChg>
        <pc:spChg chg="add mod">
          <ac:chgData name="Pico, Sandra" userId="cc8376c2-a3b5-4a4f-8a94-916433d842ab" providerId="ADAL" clId="{D7DE46EB-AD34-468A-90F4-64E08AE1E2A3}" dt="2023-12-14T13:26:33.676" v="34438" actId="113"/>
          <ac:spMkLst>
            <pc:docMk/>
            <pc:sldMk cId="2969059282" sldId="404"/>
            <ac:spMk id="13" creationId="{4679BB3D-9B85-703C-D320-92FE7331D1FE}"/>
          </ac:spMkLst>
        </pc:spChg>
        <pc:picChg chg="add mod">
          <ac:chgData name="Pico, Sandra" userId="cc8376c2-a3b5-4a4f-8a94-916433d842ab" providerId="ADAL" clId="{D7DE46EB-AD34-468A-90F4-64E08AE1E2A3}" dt="2023-12-14T13:22:02.740" v="33810" actId="1076"/>
          <ac:picMkLst>
            <pc:docMk/>
            <pc:sldMk cId="2969059282" sldId="404"/>
            <ac:picMk id="6" creationId="{3F69394F-7128-C564-E9F4-763F4EC86D99}"/>
          </ac:picMkLst>
        </pc:picChg>
        <pc:picChg chg="add mod">
          <ac:chgData name="Pico, Sandra" userId="cc8376c2-a3b5-4a4f-8a94-916433d842ab" providerId="ADAL" clId="{D7DE46EB-AD34-468A-90F4-64E08AE1E2A3}" dt="2023-12-14T13:25:11.739" v="34212" actId="1076"/>
          <ac:picMkLst>
            <pc:docMk/>
            <pc:sldMk cId="2969059282" sldId="404"/>
            <ac:picMk id="11" creationId="{F92D9DE4-630B-3C2E-9C18-5179E7606188}"/>
          </ac:picMkLst>
        </pc:picChg>
      </pc:sldChg>
      <pc:sldChg chg="addSp delSp modSp add mod modNotesTx">
        <pc:chgData name="Pico, Sandra" userId="cc8376c2-a3b5-4a4f-8a94-916433d842ab" providerId="ADAL" clId="{D7DE46EB-AD34-468A-90F4-64E08AE1E2A3}" dt="2023-12-14T17:39:17.723" v="35466" actId="20577"/>
        <pc:sldMkLst>
          <pc:docMk/>
          <pc:sldMk cId="912875862" sldId="405"/>
        </pc:sldMkLst>
        <pc:spChg chg="del">
          <ac:chgData name="Pico, Sandra" userId="cc8376c2-a3b5-4a4f-8a94-916433d842ab" providerId="ADAL" clId="{D7DE46EB-AD34-468A-90F4-64E08AE1E2A3}" dt="2023-12-14T13:27:43.826" v="34444" actId="478"/>
          <ac:spMkLst>
            <pc:docMk/>
            <pc:sldMk cId="912875862" sldId="405"/>
            <ac:spMk id="9" creationId="{5E37D58B-EBCB-9523-A7B9-90C36183F5CB}"/>
          </ac:spMkLst>
        </pc:spChg>
        <pc:spChg chg="del">
          <ac:chgData name="Pico, Sandra" userId="cc8376c2-a3b5-4a4f-8a94-916433d842ab" providerId="ADAL" clId="{D7DE46EB-AD34-468A-90F4-64E08AE1E2A3}" dt="2023-12-14T13:27:50.267" v="34449" actId="478"/>
          <ac:spMkLst>
            <pc:docMk/>
            <pc:sldMk cId="912875862" sldId="405"/>
            <ac:spMk id="10" creationId="{7A792A28-0CCD-0FCA-DDE4-9E0418ABA0DA}"/>
          </ac:spMkLst>
        </pc:spChg>
        <pc:spChg chg="del">
          <ac:chgData name="Pico, Sandra" userId="cc8376c2-a3b5-4a4f-8a94-916433d842ab" providerId="ADAL" clId="{D7DE46EB-AD34-468A-90F4-64E08AE1E2A3}" dt="2023-12-14T13:27:48.156" v="34447" actId="478"/>
          <ac:spMkLst>
            <pc:docMk/>
            <pc:sldMk cId="912875862" sldId="405"/>
            <ac:spMk id="12" creationId="{2D8411EB-9DA9-A056-C0FD-548941F8068E}"/>
          </ac:spMkLst>
        </pc:spChg>
        <pc:spChg chg="del">
          <ac:chgData name="Pico, Sandra" userId="cc8376c2-a3b5-4a4f-8a94-916433d842ab" providerId="ADAL" clId="{D7DE46EB-AD34-468A-90F4-64E08AE1E2A3}" dt="2023-12-14T13:27:45.323" v="34445" actId="478"/>
          <ac:spMkLst>
            <pc:docMk/>
            <pc:sldMk cId="912875862" sldId="405"/>
            <ac:spMk id="13" creationId="{4679BB3D-9B85-703C-D320-92FE7331D1FE}"/>
          </ac:spMkLst>
        </pc:spChg>
        <pc:spChg chg="add mod">
          <ac:chgData name="Pico, Sandra" userId="cc8376c2-a3b5-4a4f-8a94-916433d842ab" providerId="ADAL" clId="{D7DE46EB-AD34-468A-90F4-64E08AE1E2A3}" dt="2023-12-14T13:28:20.061" v="34488" actId="1076"/>
          <ac:spMkLst>
            <pc:docMk/>
            <pc:sldMk cId="912875862" sldId="405"/>
            <ac:spMk id="14" creationId="{451CCAD4-C1AA-BF54-9A9C-2237A5694E40}"/>
          </ac:spMkLst>
        </pc:spChg>
        <pc:spChg chg="add mod">
          <ac:chgData name="Pico, Sandra" userId="cc8376c2-a3b5-4a4f-8a94-916433d842ab" providerId="ADAL" clId="{D7DE46EB-AD34-468A-90F4-64E08AE1E2A3}" dt="2023-12-14T13:28:23.932" v="34489" actId="14100"/>
          <ac:spMkLst>
            <pc:docMk/>
            <pc:sldMk cId="912875862" sldId="405"/>
            <ac:spMk id="15" creationId="{9F9CE008-6049-AF90-6A1D-4EA4FF2C0F4C}"/>
          </ac:spMkLst>
        </pc:spChg>
        <pc:spChg chg="add mod">
          <ac:chgData name="Pico, Sandra" userId="cc8376c2-a3b5-4a4f-8a94-916433d842ab" providerId="ADAL" clId="{D7DE46EB-AD34-468A-90F4-64E08AE1E2A3}" dt="2023-12-14T17:39:17.723" v="35466" actId="20577"/>
          <ac:spMkLst>
            <pc:docMk/>
            <pc:sldMk cId="912875862" sldId="405"/>
            <ac:spMk id="16" creationId="{06C0B5E5-5E57-AC46-D199-9AFC9DED16E3}"/>
          </ac:spMkLst>
        </pc:spChg>
        <pc:picChg chg="del">
          <ac:chgData name="Pico, Sandra" userId="cc8376c2-a3b5-4a4f-8a94-916433d842ab" providerId="ADAL" clId="{D7DE46EB-AD34-468A-90F4-64E08AE1E2A3}" dt="2023-12-14T13:27:49.136" v="34448" actId="478"/>
          <ac:picMkLst>
            <pc:docMk/>
            <pc:sldMk cId="912875862" sldId="405"/>
            <ac:picMk id="6" creationId="{3F69394F-7128-C564-E9F4-763F4EC86D99}"/>
          </ac:picMkLst>
        </pc:picChg>
        <pc:picChg chg="del">
          <ac:chgData name="Pico, Sandra" userId="cc8376c2-a3b5-4a4f-8a94-916433d842ab" providerId="ADAL" clId="{D7DE46EB-AD34-468A-90F4-64E08AE1E2A3}" dt="2023-12-14T13:27:46.443" v="34446" actId="478"/>
          <ac:picMkLst>
            <pc:docMk/>
            <pc:sldMk cId="912875862" sldId="405"/>
            <ac:picMk id="11" creationId="{F92D9DE4-630B-3C2E-9C18-5179E7606188}"/>
          </ac:picMkLst>
        </pc:picChg>
      </pc:sldChg>
      <pc:sldChg chg="addSp delSp modSp add mod modNotesTx">
        <pc:chgData name="Pico, Sandra" userId="cc8376c2-a3b5-4a4f-8a94-916433d842ab" providerId="ADAL" clId="{D7DE46EB-AD34-468A-90F4-64E08AE1E2A3}" dt="2023-12-14T13:59:08.119" v="35391" actId="1076"/>
        <pc:sldMkLst>
          <pc:docMk/>
          <pc:sldMk cId="1977170028" sldId="406"/>
        </pc:sldMkLst>
        <pc:spChg chg="add del mod">
          <ac:chgData name="Pico, Sandra" userId="cc8376c2-a3b5-4a4f-8a94-916433d842ab" providerId="ADAL" clId="{D7DE46EB-AD34-468A-90F4-64E08AE1E2A3}" dt="2023-12-14T13:59:05.564" v="35389" actId="478"/>
          <ac:spMkLst>
            <pc:docMk/>
            <pc:sldMk cId="1977170028" sldId="406"/>
            <ac:spMk id="6" creationId="{B6BEC38B-1110-2BFD-4C8A-76692D3FD9D3}"/>
          </ac:spMkLst>
        </pc:spChg>
        <pc:spChg chg="add mod">
          <ac:chgData name="Pico, Sandra" userId="cc8376c2-a3b5-4a4f-8a94-916433d842ab" providerId="ADAL" clId="{D7DE46EB-AD34-468A-90F4-64E08AE1E2A3}" dt="2023-12-14T13:59:08.119" v="35391" actId="1076"/>
          <ac:spMkLst>
            <pc:docMk/>
            <pc:sldMk cId="1977170028" sldId="406"/>
            <ac:spMk id="10" creationId="{4A4A00F1-0AEB-996E-191A-DDF77192433E}"/>
          </ac:spMkLst>
        </pc:spChg>
        <pc:spChg chg="mod">
          <ac:chgData name="Pico, Sandra" userId="cc8376c2-a3b5-4a4f-8a94-916433d842ab" providerId="ADAL" clId="{D7DE46EB-AD34-468A-90F4-64E08AE1E2A3}" dt="2023-12-14T13:28:38.875" v="34493" actId="20577"/>
          <ac:spMkLst>
            <pc:docMk/>
            <pc:sldMk cId="1977170028" sldId="406"/>
            <ac:spMk id="14" creationId="{451CCAD4-C1AA-BF54-9A9C-2237A5694E40}"/>
          </ac:spMkLst>
        </pc:spChg>
        <pc:spChg chg="mod">
          <ac:chgData name="Pico, Sandra" userId="cc8376c2-a3b5-4a4f-8a94-916433d842ab" providerId="ADAL" clId="{D7DE46EB-AD34-468A-90F4-64E08AE1E2A3}" dt="2023-12-14T13:28:45.653" v="34532" actId="20577"/>
          <ac:spMkLst>
            <pc:docMk/>
            <pc:sldMk cId="1977170028" sldId="406"/>
            <ac:spMk id="15" creationId="{9F9CE008-6049-AF90-6A1D-4EA4FF2C0F4C}"/>
          </ac:spMkLst>
        </pc:spChg>
      </pc:sldChg>
      <pc:sldChg chg="modSp add del mod modNotesTx">
        <pc:chgData name="Pico, Sandra" userId="cc8376c2-a3b5-4a4f-8a94-916433d842ab" providerId="ADAL" clId="{D7DE46EB-AD34-468A-90F4-64E08AE1E2A3}" dt="2023-12-14T13:59:36.800" v="35392" actId="47"/>
        <pc:sldMkLst>
          <pc:docMk/>
          <pc:sldMk cId="229296167" sldId="407"/>
        </pc:sldMkLst>
        <pc:spChg chg="mod">
          <ac:chgData name="Pico, Sandra" userId="cc8376c2-a3b5-4a4f-8a94-916433d842ab" providerId="ADAL" clId="{D7DE46EB-AD34-468A-90F4-64E08AE1E2A3}" dt="2023-12-14T13:28:59.967" v="34536" actId="20577"/>
          <ac:spMkLst>
            <pc:docMk/>
            <pc:sldMk cId="229296167" sldId="407"/>
            <ac:spMk id="14" creationId="{451CCAD4-C1AA-BF54-9A9C-2237A5694E40}"/>
          </ac:spMkLst>
        </pc:spChg>
        <pc:spChg chg="mod">
          <ac:chgData name="Pico, Sandra" userId="cc8376c2-a3b5-4a4f-8a94-916433d842ab" providerId="ADAL" clId="{D7DE46EB-AD34-468A-90F4-64E08AE1E2A3}" dt="2023-12-14T13:29:03.769" v="34559" actId="20577"/>
          <ac:spMkLst>
            <pc:docMk/>
            <pc:sldMk cId="229296167" sldId="407"/>
            <ac:spMk id="15" creationId="{9F9CE008-6049-AF90-6A1D-4EA4FF2C0F4C}"/>
          </ac:spMkLst>
        </pc:spChg>
      </pc:sldChg>
      <pc:sldChg chg="add del modNotesTx">
        <pc:chgData name="Pico, Sandra" userId="cc8376c2-a3b5-4a4f-8a94-916433d842ab" providerId="ADAL" clId="{D7DE46EB-AD34-468A-90F4-64E08AE1E2A3}" dt="2023-12-14T13:30:01.940" v="34572" actId="47"/>
        <pc:sldMkLst>
          <pc:docMk/>
          <pc:sldMk cId="2063472863" sldId="4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40CDA-3A29-4149-BD5F-C9316482E132}" type="datetimeFigureOut">
              <a:rPr lang="es-ES" smtClean="0"/>
              <a:t>14/12/2023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82F16-11FD-4F3C-B25A-3A7F95088628}" type="slidenum">
              <a:rPr lang="es-ES" smtClean="0"/>
              <a:t>‹Nº›</a:t>
            </a:fld>
            <a:endParaRPr lang="es-ES"/>
          </a:p>
        </p:txBody>
      </p:sp>
    </p:spTree>
    <p:extLst>
      <p:ext uri="{BB962C8B-B14F-4D97-AF65-F5344CB8AC3E}">
        <p14:creationId xmlns:p14="http://schemas.microsoft.com/office/powerpoint/2010/main" val="340010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a:t>
            </a:fld>
            <a:endParaRPr lang="es-ES"/>
          </a:p>
        </p:txBody>
      </p:sp>
    </p:spTree>
    <p:extLst>
      <p:ext uri="{BB962C8B-B14F-4D97-AF65-F5344CB8AC3E}">
        <p14:creationId xmlns:p14="http://schemas.microsoft.com/office/powerpoint/2010/main" val="3090063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0" u="none" dirty="0">
              <a:solidFill>
                <a:srgbClr val="FF0000"/>
              </a:solidFill>
              <a:highlight>
                <a:srgbClr val="FFFF00"/>
              </a:highlight>
            </a:endParaRP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13</a:t>
            </a:fld>
            <a:endParaRPr lang="es-ES"/>
          </a:p>
        </p:txBody>
      </p:sp>
    </p:spTree>
    <p:extLst>
      <p:ext uri="{BB962C8B-B14F-4D97-AF65-F5344CB8AC3E}">
        <p14:creationId xmlns:p14="http://schemas.microsoft.com/office/powerpoint/2010/main" val="3012497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15</a:t>
            </a:fld>
            <a:endParaRPr lang="es-ES"/>
          </a:p>
        </p:txBody>
      </p:sp>
    </p:spTree>
    <p:extLst>
      <p:ext uri="{BB962C8B-B14F-4D97-AF65-F5344CB8AC3E}">
        <p14:creationId xmlns:p14="http://schemas.microsoft.com/office/powerpoint/2010/main" val="1302194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b="1" dirty="0"/>
          </a:p>
          <a:p>
            <a:endParaRPr lang="en-US" b="1"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16</a:t>
            </a:fld>
            <a:endParaRPr lang="es-ES"/>
          </a:p>
        </p:txBody>
      </p:sp>
    </p:spTree>
    <p:extLst>
      <p:ext uri="{BB962C8B-B14F-4D97-AF65-F5344CB8AC3E}">
        <p14:creationId xmlns:p14="http://schemas.microsoft.com/office/powerpoint/2010/main" val="207711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17</a:t>
            </a:fld>
            <a:endParaRPr lang="es-ES"/>
          </a:p>
        </p:txBody>
      </p:sp>
    </p:spTree>
    <p:extLst>
      <p:ext uri="{BB962C8B-B14F-4D97-AF65-F5344CB8AC3E}">
        <p14:creationId xmlns:p14="http://schemas.microsoft.com/office/powerpoint/2010/main" val="2152967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18</a:t>
            </a:fld>
            <a:endParaRPr lang="es-ES"/>
          </a:p>
        </p:txBody>
      </p:sp>
    </p:spTree>
    <p:extLst>
      <p:ext uri="{BB962C8B-B14F-4D97-AF65-F5344CB8AC3E}">
        <p14:creationId xmlns:p14="http://schemas.microsoft.com/office/powerpoint/2010/main" val="3301667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20</a:t>
            </a:fld>
            <a:endParaRPr lang="es-ES"/>
          </a:p>
        </p:txBody>
      </p:sp>
    </p:spTree>
    <p:extLst>
      <p:ext uri="{BB962C8B-B14F-4D97-AF65-F5344CB8AC3E}">
        <p14:creationId xmlns:p14="http://schemas.microsoft.com/office/powerpoint/2010/main" val="2369635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21</a:t>
            </a:fld>
            <a:endParaRPr lang="es-ES"/>
          </a:p>
        </p:txBody>
      </p:sp>
    </p:spTree>
    <p:extLst>
      <p:ext uri="{BB962C8B-B14F-4D97-AF65-F5344CB8AC3E}">
        <p14:creationId xmlns:p14="http://schemas.microsoft.com/office/powerpoint/2010/main" val="3996488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22</a:t>
            </a:fld>
            <a:endParaRPr lang="es-ES"/>
          </a:p>
        </p:txBody>
      </p:sp>
    </p:spTree>
    <p:extLst>
      <p:ext uri="{BB962C8B-B14F-4D97-AF65-F5344CB8AC3E}">
        <p14:creationId xmlns:p14="http://schemas.microsoft.com/office/powerpoint/2010/main" val="1350495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23</a:t>
            </a:fld>
            <a:endParaRPr lang="es-ES"/>
          </a:p>
        </p:txBody>
      </p:sp>
    </p:spTree>
    <p:extLst>
      <p:ext uri="{BB962C8B-B14F-4D97-AF65-F5344CB8AC3E}">
        <p14:creationId xmlns:p14="http://schemas.microsoft.com/office/powerpoint/2010/main" val="519752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24</a:t>
            </a:fld>
            <a:endParaRPr lang="es-ES"/>
          </a:p>
        </p:txBody>
      </p:sp>
    </p:spTree>
    <p:extLst>
      <p:ext uri="{BB962C8B-B14F-4D97-AF65-F5344CB8AC3E}">
        <p14:creationId xmlns:p14="http://schemas.microsoft.com/office/powerpoint/2010/main" val="726015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a:t>
            </a:fld>
            <a:endParaRPr lang="es-ES"/>
          </a:p>
        </p:txBody>
      </p:sp>
    </p:spTree>
    <p:extLst>
      <p:ext uri="{BB962C8B-B14F-4D97-AF65-F5344CB8AC3E}">
        <p14:creationId xmlns:p14="http://schemas.microsoft.com/office/powerpoint/2010/main" val="4065383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25</a:t>
            </a:fld>
            <a:endParaRPr lang="es-ES"/>
          </a:p>
        </p:txBody>
      </p:sp>
    </p:spTree>
    <p:extLst>
      <p:ext uri="{BB962C8B-B14F-4D97-AF65-F5344CB8AC3E}">
        <p14:creationId xmlns:p14="http://schemas.microsoft.com/office/powerpoint/2010/main" val="4167196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26</a:t>
            </a:fld>
            <a:endParaRPr lang="es-ES"/>
          </a:p>
        </p:txBody>
      </p:sp>
    </p:spTree>
    <p:extLst>
      <p:ext uri="{BB962C8B-B14F-4D97-AF65-F5344CB8AC3E}">
        <p14:creationId xmlns:p14="http://schemas.microsoft.com/office/powerpoint/2010/main" val="2265224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0"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27</a:t>
            </a:fld>
            <a:endParaRPr lang="es-ES"/>
          </a:p>
        </p:txBody>
      </p:sp>
    </p:spTree>
    <p:extLst>
      <p:ext uri="{BB962C8B-B14F-4D97-AF65-F5344CB8AC3E}">
        <p14:creationId xmlns:p14="http://schemas.microsoft.com/office/powerpoint/2010/main" val="61072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29</a:t>
            </a:fld>
            <a:endParaRPr lang="es-ES"/>
          </a:p>
        </p:txBody>
      </p:sp>
    </p:spTree>
    <p:extLst>
      <p:ext uri="{BB962C8B-B14F-4D97-AF65-F5344CB8AC3E}">
        <p14:creationId xmlns:p14="http://schemas.microsoft.com/office/powerpoint/2010/main" val="1577001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30</a:t>
            </a:fld>
            <a:endParaRPr lang="es-ES"/>
          </a:p>
        </p:txBody>
      </p:sp>
    </p:spTree>
    <p:extLst>
      <p:ext uri="{BB962C8B-B14F-4D97-AF65-F5344CB8AC3E}">
        <p14:creationId xmlns:p14="http://schemas.microsoft.com/office/powerpoint/2010/main" val="2695323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31</a:t>
            </a:fld>
            <a:endParaRPr lang="es-ES"/>
          </a:p>
        </p:txBody>
      </p:sp>
    </p:spTree>
    <p:extLst>
      <p:ext uri="{BB962C8B-B14F-4D97-AF65-F5344CB8AC3E}">
        <p14:creationId xmlns:p14="http://schemas.microsoft.com/office/powerpoint/2010/main" val="2234671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32</a:t>
            </a:fld>
            <a:endParaRPr lang="es-ES"/>
          </a:p>
        </p:txBody>
      </p:sp>
    </p:spTree>
    <p:extLst>
      <p:ext uri="{BB962C8B-B14F-4D97-AF65-F5344CB8AC3E}">
        <p14:creationId xmlns:p14="http://schemas.microsoft.com/office/powerpoint/2010/main" val="90169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s-ES" b="1" u="sng"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34</a:t>
            </a:fld>
            <a:endParaRPr lang="es-ES"/>
          </a:p>
        </p:txBody>
      </p:sp>
    </p:spTree>
    <p:extLst>
      <p:ext uri="{BB962C8B-B14F-4D97-AF65-F5344CB8AC3E}">
        <p14:creationId xmlns:p14="http://schemas.microsoft.com/office/powerpoint/2010/main" val="2035872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35</a:t>
            </a:fld>
            <a:endParaRPr lang="es-ES"/>
          </a:p>
        </p:txBody>
      </p:sp>
    </p:spTree>
    <p:extLst>
      <p:ext uri="{BB962C8B-B14F-4D97-AF65-F5344CB8AC3E}">
        <p14:creationId xmlns:p14="http://schemas.microsoft.com/office/powerpoint/2010/main" val="1323571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36</a:t>
            </a:fld>
            <a:endParaRPr lang="es-ES"/>
          </a:p>
        </p:txBody>
      </p:sp>
    </p:spTree>
    <p:extLst>
      <p:ext uri="{BB962C8B-B14F-4D97-AF65-F5344CB8AC3E}">
        <p14:creationId xmlns:p14="http://schemas.microsoft.com/office/powerpoint/2010/main" val="164837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6</a:t>
            </a:fld>
            <a:endParaRPr lang="es-ES"/>
          </a:p>
        </p:txBody>
      </p:sp>
    </p:spTree>
    <p:extLst>
      <p:ext uri="{BB962C8B-B14F-4D97-AF65-F5344CB8AC3E}">
        <p14:creationId xmlns:p14="http://schemas.microsoft.com/office/powerpoint/2010/main" val="1594374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n-US" b="0" i="0" dirty="0">
              <a:solidFill>
                <a:srgbClr val="666666"/>
              </a:solidFill>
              <a:effectLst/>
              <a:latin typeface="Roboto" panose="02000000000000000000" pitchFamily="2" charset="0"/>
            </a:endParaRP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37</a:t>
            </a:fld>
            <a:endParaRPr lang="es-ES"/>
          </a:p>
        </p:txBody>
      </p:sp>
    </p:spTree>
    <p:extLst>
      <p:ext uri="{BB962C8B-B14F-4D97-AF65-F5344CB8AC3E}">
        <p14:creationId xmlns:p14="http://schemas.microsoft.com/office/powerpoint/2010/main" val="2713411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n-US" b="0" i="0" dirty="0">
              <a:solidFill>
                <a:srgbClr val="666666"/>
              </a:solidFill>
              <a:effectLst/>
              <a:latin typeface="Roboto" panose="02000000000000000000" pitchFamily="2" charset="0"/>
            </a:endParaRP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38</a:t>
            </a:fld>
            <a:endParaRPr lang="es-ES"/>
          </a:p>
        </p:txBody>
      </p:sp>
    </p:spTree>
    <p:extLst>
      <p:ext uri="{BB962C8B-B14F-4D97-AF65-F5344CB8AC3E}">
        <p14:creationId xmlns:p14="http://schemas.microsoft.com/office/powerpoint/2010/main" val="491107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n-US" b="0" i="0" dirty="0">
              <a:solidFill>
                <a:srgbClr val="666666"/>
              </a:solidFill>
              <a:effectLst/>
              <a:latin typeface="Roboto" panose="02000000000000000000" pitchFamily="2" charset="0"/>
            </a:endParaRP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39</a:t>
            </a:fld>
            <a:endParaRPr lang="es-ES"/>
          </a:p>
        </p:txBody>
      </p:sp>
    </p:spTree>
    <p:extLst>
      <p:ext uri="{BB962C8B-B14F-4D97-AF65-F5344CB8AC3E}">
        <p14:creationId xmlns:p14="http://schemas.microsoft.com/office/powerpoint/2010/main" val="3497722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40</a:t>
            </a:fld>
            <a:endParaRPr lang="es-ES"/>
          </a:p>
        </p:txBody>
      </p:sp>
    </p:spTree>
    <p:extLst>
      <p:ext uri="{BB962C8B-B14F-4D97-AF65-F5344CB8AC3E}">
        <p14:creationId xmlns:p14="http://schemas.microsoft.com/office/powerpoint/2010/main" val="13262767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41</a:t>
            </a:fld>
            <a:endParaRPr lang="es-ES"/>
          </a:p>
        </p:txBody>
      </p:sp>
    </p:spTree>
    <p:extLst>
      <p:ext uri="{BB962C8B-B14F-4D97-AF65-F5344CB8AC3E}">
        <p14:creationId xmlns:p14="http://schemas.microsoft.com/office/powerpoint/2010/main" val="394227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43</a:t>
            </a:fld>
            <a:endParaRPr lang="es-ES"/>
          </a:p>
        </p:txBody>
      </p:sp>
    </p:spTree>
    <p:extLst>
      <p:ext uri="{BB962C8B-B14F-4D97-AF65-F5344CB8AC3E}">
        <p14:creationId xmlns:p14="http://schemas.microsoft.com/office/powerpoint/2010/main" val="1312731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45</a:t>
            </a:fld>
            <a:endParaRPr lang="es-ES"/>
          </a:p>
        </p:txBody>
      </p:sp>
    </p:spTree>
    <p:extLst>
      <p:ext uri="{BB962C8B-B14F-4D97-AF65-F5344CB8AC3E}">
        <p14:creationId xmlns:p14="http://schemas.microsoft.com/office/powerpoint/2010/main" val="3148390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47</a:t>
            </a:fld>
            <a:endParaRPr lang="es-ES"/>
          </a:p>
        </p:txBody>
      </p:sp>
    </p:spTree>
    <p:extLst>
      <p:ext uri="{BB962C8B-B14F-4D97-AF65-F5344CB8AC3E}">
        <p14:creationId xmlns:p14="http://schemas.microsoft.com/office/powerpoint/2010/main" val="2921448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48</a:t>
            </a:fld>
            <a:endParaRPr lang="es-ES"/>
          </a:p>
        </p:txBody>
      </p:sp>
    </p:spTree>
    <p:extLst>
      <p:ext uri="{BB962C8B-B14F-4D97-AF65-F5344CB8AC3E}">
        <p14:creationId xmlns:p14="http://schemas.microsoft.com/office/powerpoint/2010/main" val="2264064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49</a:t>
            </a:fld>
            <a:endParaRPr lang="es-ES"/>
          </a:p>
        </p:txBody>
      </p:sp>
    </p:spTree>
    <p:extLst>
      <p:ext uri="{BB962C8B-B14F-4D97-AF65-F5344CB8AC3E}">
        <p14:creationId xmlns:p14="http://schemas.microsoft.com/office/powerpoint/2010/main" val="281836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7</a:t>
            </a:fld>
            <a:endParaRPr lang="es-ES"/>
          </a:p>
        </p:txBody>
      </p:sp>
    </p:spTree>
    <p:extLst>
      <p:ext uri="{BB962C8B-B14F-4D97-AF65-F5344CB8AC3E}">
        <p14:creationId xmlns:p14="http://schemas.microsoft.com/office/powerpoint/2010/main" val="280573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8</a:t>
            </a:fld>
            <a:endParaRPr lang="es-ES"/>
          </a:p>
        </p:txBody>
      </p:sp>
    </p:spTree>
    <p:extLst>
      <p:ext uri="{BB962C8B-B14F-4D97-AF65-F5344CB8AC3E}">
        <p14:creationId xmlns:p14="http://schemas.microsoft.com/office/powerpoint/2010/main" val="3301082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b="0"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9</a:t>
            </a:fld>
            <a:endParaRPr lang="es-ES"/>
          </a:p>
        </p:txBody>
      </p:sp>
    </p:spTree>
    <p:extLst>
      <p:ext uri="{BB962C8B-B14F-4D97-AF65-F5344CB8AC3E}">
        <p14:creationId xmlns:p14="http://schemas.microsoft.com/office/powerpoint/2010/main" val="388659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10</a:t>
            </a:fld>
            <a:endParaRPr lang="es-ES"/>
          </a:p>
        </p:txBody>
      </p:sp>
    </p:spTree>
    <p:extLst>
      <p:ext uri="{BB962C8B-B14F-4D97-AF65-F5344CB8AC3E}">
        <p14:creationId xmlns:p14="http://schemas.microsoft.com/office/powerpoint/2010/main" val="296863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endParaRPr lang="en-U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11</a:t>
            </a:fld>
            <a:endParaRPr lang="es-ES"/>
          </a:p>
        </p:txBody>
      </p:sp>
    </p:spTree>
    <p:extLst>
      <p:ext uri="{BB962C8B-B14F-4D97-AF65-F5344CB8AC3E}">
        <p14:creationId xmlns:p14="http://schemas.microsoft.com/office/powerpoint/2010/main" val="332903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0" u="none" dirty="0">
              <a:solidFill>
                <a:srgbClr val="FF0000"/>
              </a:solidFill>
              <a:highlight>
                <a:srgbClr val="FFFF00"/>
              </a:highlight>
            </a:endParaRP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12</a:t>
            </a:fld>
            <a:endParaRPr lang="es-ES"/>
          </a:p>
        </p:txBody>
      </p:sp>
    </p:spTree>
    <p:extLst>
      <p:ext uri="{BB962C8B-B14F-4D97-AF65-F5344CB8AC3E}">
        <p14:creationId xmlns:p14="http://schemas.microsoft.com/office/powerpoint/2010/main" val="424158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7048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276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24817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86820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9580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765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6980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447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98455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542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6048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78807-F12A-404E-8402-27CA9105EC1E}" type="datetimeFigureOut">
              <a:rPr lang="en-US" smtClean="0"/>
              <a:t>12/14/2023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90570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docs.aws.amazon.com/whitepapers/latest/build-modern-data-streaming-analytics-architectures/build-modern-data-streaming-analytics-architecture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G"/><Relationship Id="rId7" Type="http://schemas.openxmlformats.org/officeDocument/2006/relationships/image" Target="../media/image18.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G"/><Relationship Id="rId7" Type="http://schemas.openxmlformats.org/officeDocument/2006/relationships/image" Target="../media/image18.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xplore.skillbuilder.aws/learn/course/157/play/471/introduction-to-amazon-kinesis-streams" TargetMode="Externa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sv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18.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7.svg"/><Relationship Id="rId5" Type="http://schemas.openxmlformats.org/officeDocument/2006/relationships/image" Target="../media/image16.svg"/><Relationship Id="rId10"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25.sv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aws.amazon.com/blogs/compute/indexing-amazon-dynamodb-content-with-amazon-elasticsearch-service-using-aws-lambda/" TargetMode="Externa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hyperlink" Target="https://docs.aws.amazon.com/whitepapers/latest/build-modern-data-streaming-analytics-architectures/streaming-analytics-architecture-patterns-using-a-modern-data-architecture.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s://aws.amazon.com/es/compare/the-difference-between-hadoop-vs-spark/#:~:text=Resumen%20de%20las%20diferencias%3A%20Hadoop%20en%20comparaci%C3%B3n%20con%20Spark,-Hadoop&amp;text=Hadoop%20almacena%20y%20procesa%20datos,datos%20en%20la%20memoria%20interna.&amp;text=Hadoop%20procesa%20los%20datos%20por,los%20datos%20en%20tiempo%20real" TargetMode="External"/><Relationship Id="rId3" Type="http://schemas.openxmlformats.org/officeDocument/2006/relationships/image" Target="../media/image1.JPG"/><Relationship Id="rId7" Type="http://schemas.openxmlformats.org/officeDocument/2006/relationships/image" Target="../media/image10.sv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2.sv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hyperlink" Target="https://aws.amazon.com/glue/" TargetMode="External"/><Relationship Id="rId9" Type="http://schemas.openxmlformats.org/officeDocument/2006/relationships/hyperlink" Target="https://aws.amazon.com/emr/"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hyperlink" Target="https://calculator.aws/#/addServi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s://docs.aws.amazon.com/wellarchitected/latest/analytics-lens/reference-architecture-1.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hyperlink" Target="https://aws.amazon.com/blogs/big-data/build-a-serverless-event-driven-workflow-with-aws-glue-and-amazon-eventbridge/"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hyperlink" Target="https://aws.amazon.com/blogs/compute/creating-aws-serverless-batch-processing-architectures/" TargetMode="Externa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hyperlink" Target="https://workshops.aws/card/glue" TargetMode="External"/><Relationship Id="rId3" Type="http://schemas.openxmlformats.org/officeDocument/2006/relationships/image" Target="../media/image1.JPG"/><Relationship Id="rId7" Type="http://schemas.openxmlformats.org/officeDocument/2006/relationships/hyperlink" Target="https://docs.aws.amazon.com/wellarchitected/latest/analytics-lens/analytics-lens.html"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hyperlink" Target="https://aws.amazon.com/blogs/compute/creating-aws-serverless-batch-processing-architectures/" TargetMode="External"/><Relationship Id="rId5" Type="http://schemas.openxmlformats.org/officeDocument/2006/relationships/hyperlink" Target="https://docs.aws.amazon.com/whitepapers/latest/build-modern-data-streaming-analytics-architectures/working-with-streaming-data-on-aws.html" TargetMode="External"/><Relationship Id="rId4" Type="http://schemas.openxmlformats.org/officeDocument/2006/relationships/hyperlink" Target="https://www.ibm.com/topics/data-pipeline" TargetMode="External"/><Relationship Id="rId9" Type="http://schemas.openxmlformats.org/officeDocument/2006/relationships/hyperlink" Target="https://workshops.aws/card/EMR"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hyperlink" Target="https://awseducate.instructure.com/courses/905"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hyperlink" Target="https://awseducate.instructure.com/courses/904/modules/items/15537"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ibm.com/topics/data-pipelin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36658" y="2324189"/>
            <a:ext cx="12342394" cy="1015663"/>
          </a:xfrm>
          <a:prstGeom prst="rect">
            <a:avLst/>
          </a:prstGeom>
          <a:noFill/>
        </p:spPr>
        <p:txBody>
          <a:bodyPr wrap="square" rtlCol="0">
            <a:spAutoFit/>
          </a:bodyPr>
          <a:lstStyle/>
          <a:p>
            <a:r>
              <a:rPr lang="en-US" sz="6000" dirty="0"/>
              <a:t>Data pipelines</a:t>
            </a:r>
          </a:p>
        </p:txBody>
      </p:sp>
      <p:sp>
        <p:nvSpPr>
          <p:cNvPr id="3" name="TextBox 6">
            <a:extLst>
              <a:ext uri="{FF2B5EF4-FFF2-40B4-BE49-F238E27FC236}">
                <a16:creationId xmlns:a16="http://schemas.microsoft.com/office/drawing/2014/main" id="{BE5E5D70-950A-E320-1410-1EA7DB7D99F5}"/>
              </a:ext>
            </a:extLst>
          </p:cNvPr>
          <p:cNvSpPr txBox="1"/>
          <p:nvPr/>
        </p:nvSpPr>
        <p:spPr>
          <a:xfrm>
            <a:off x="336657" y="3756463"/>
            <a:ext cx="7927759" cy="615553"/>
          </a:xfrm>
          <a:prstGeom prst="rect">
            <a:avLst/>
          </a:prstGeom>
          <a:noFill/>
        </p:spPr>
        <p:txBody>
          <a:bodyPr wrap="square" rtlCol="0">
            <a:spAutoFit/>
          </a:bodyPr>
          <a:lstStyle/>
          <a:p>
            <a:r>
              <a:rPr lang="en-US" i="1" dirty="0">
                <a:solidFill>
                  <a:schemeClr val="bg1">
                    <a:lumMod val="65000"/>
                  </a:schemeClr>
                </a:solidFill>
              </a:rPr>
              <a:t>Sandra Pico Oristrell</a:t>
            </a:r>
          </a:p>
          <a:p>
            <a:r>
              <a:rPr lang="en-US" sz="1600" i="1" dirty="0">
                <a:solidFill>
                  <a:schemeClr val="bg1">
                    <a:lumMod val="65000"/>
                  </a:schemeClr>
                </a:solidFill>
              </a:rPr>
              <a:t>December 2023</a:t>
            </a:r>
          </a:p>
        </p:txBody>
      </p:sp>
      <p:sp>
        <p:nvSpPr>
          <p:cNvPr id="8" name="TextBox 6">
            <a:extLst>
              <a:ext uri="{FF2B5EF4-FFF2-40B4-BE49-F238E27FC236}">
                <a16:creationId xmlns:a16="http://schemas.microsoft.com/office/drawing/2014/main" id="{8C178A09-EFC0-9FB9-125F-0D279C2810B0}"/>
              </a:ext>
            </a:extLst>
          </p:cNvPr>
          <p:cNvSpPr txBox="1"/>
          <p:nvPr/>
        </p:nvSpPr>
        <p:spPr>
          <a:xfrm>
            <a:off x="336657" y="3231393"/>
            <a:ext cx="7927759" cy="584775"/>
          </a:xfrm>
          <a:prstGeom prst="rect">
            <a:avLst/>
          </a:prstGeom>
          <a:noFill/>
        </p:spPr>
        <p:txBody>
          <a:bodyPr wrap="square" rtlCol="0">
            <a:spAutoFit/>
          </a:bodyPr>
          <a:lstStyle/>
          <a:p>
            <a:r>
              <a:rPr lang="en-US" sz="3200" i="1" dirty="0">
                <a:solidFill>
                  <a:schemeClr val="accent1">
                    <a:lumMod val="60000"/>
                    <a:lumOff val="40000"/>
                  </a:schemeClr>
                </a:solidFill>
              </a:rPr>
              <a:t>Session 4</a:t>
            </a:r>
            <a:endParaRPr lang="en-US" sz="3200" i="1" dirty="0">
              <a:solidFill>
                <a:schemeClr val="bg1">
                  <a:lumMod val="65000"/>
                </a:schemeClr>
              </a:solidFill>
            </a:endParaRPr>
          </a:p>
        </p:txBody>
      </p:sp>
    </p:spTree>
    <p:extLst>
      <p:ext uri="{BB962C8B-B14F-4D97-AF65-F5344CB8AC3E}">
        <p14:creationId xmlns:p14="http://schemas.microsoft.com/office/powerpoint/2010/main" val="16118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Types of data pipelines:  Batch</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angle 4">
            <a:extLst>
              <a:ext uri="{FF2B5EF4-FFF2-40B4-BE49-F238E27FC236}">
                <a16:creationId xmlns:a16="http://schemas.microsoft.com/office/drawing/2014/main" id="{B4B53EB4-6868-374A-16F9-3335F9C0AF63}"/>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3F32DD4A-D1AA-EDA1-C7BC-04BB439A660C}"/>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Batch processing pipelines</a:t>
            </a:r>
          </a:p>
        </p:txBody>
      </p:sp>
      <p:sp>
        <p:nvSpPr>
          <p:cNvPr id="9" name="CuadroTexto 8">
            <a:extLst>
              <a:ext uri="{FF2B5EF4-FFF2-40B4-BE49-F238E27FC236}">
                <a16:creationId xmlns:a16="http://schemas.microsoft.com/office/drawing/2014/main" id="{880E317A-5A71-34A9-552C-80C243C0178A}"/>
              </a:ext>
            </a:extLst>
          </p:cNvPr>
          <p:cNvSpPr txBox="1"/>
          <p:nvPr/>
        </p:nvSpPr>
        <p:spPr>
          <a:xfrm>
            <a:off x="259114" y="2151768"/>
            <a:ext cx="1116587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Batch processing </a:t>
            </a:r>
            <a:r>
              <a:rPr lang="en-US" b="1" dirty="0"/>
              <a:t>loads batches of data </a:t>
            </a:r>
            <a:r>
              <a:rPr lang="en-US" dirty="0"/>
              <a:t>into a repository during set time intervals, which are typically </a:t>
            </a:r>
            <a:r>
              <a:rPr lang="en-US" b="1" dirty="0"/>
              <a:t>scheduled</a:t>
            </a:r>
            <a:r>
              <a:rPr lang="en-US" dirty="0"/>
              <a:t> during off-peak business hours.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Batch processing is usually the optimal data pipeline </a:t>
            </a:r>
            <a:r>
              <a:rPr lang="en-US" b="1" dirty="0"/>
              <a:t>when there isn’t an immediate need to analyze a specific dataset.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is </a:t>
            </a:r>
            <a:r>
              <a:rPr lang="en-US" b="1" dirty="0"/>
              <a:t>associated</a:t>
            </a:r>
            <a:r>
              <a:rPr lang="en-US" dirty="0"/>
              <a:t> with </a:t>
            </a:r>
            <a:r>
              <a:rPr lang="en-US" b="1" dirty="0"/>
              <a:t>ETL (Extract, Transform and Load) </a:t>
            </a:r>
            <a:r>
              <a:rPr lang="en-US" dirty="0"/>
              <a:t>data integration process.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Batch processing jobs form a </a:t>
            </a:r>
            <a:r>
              <a:rPr lang="en-US" b="1" dirty="0"/>
              <a:t>workflow of sequenced commands</a:t>
            </a:r>
            <a:r>
              <a:rPr lang="en-US" dirty="0"/>
              <a:t>, where the output of one command becomes the input of the next command.  This series of commands will continue until the data is completely transformed and written into data repository.</a:t>
            </a:r>
            <a:endParaRPr lang="es-ES" dirty="0"/>
          </a:p>
        </p:txBody>
      </p:sp>
    </p:spTree>
    <p:extLst>
      <p:ext uri="{BB962C8B-B14F-4D97-AF65-F5344CB8AC3E}">
        <p14:creationId xmlns:p14="http://schemas.microsoft.com/office/powerpoint/2010/main" val="368768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Types of data pipelines: Streaming</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angle 4">
            <a:extLst>
              <a:ext uri="{FF2B5EF4-FFF2-40B4-BE49-F238E27FC236}">
                <a16:creationId xmlns:a16="http://schemas.microsoft.com/office/drawing/2014/main" id="{B4B53EB4-6868-374A-16F9-3335F9C0AF63}"/>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3F32DD4A-D1AA-EDA1-C7BC-04BB439A660C}"/>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Streaming processing pipelines</a:t>
            </a:r>
          </a:p>
        </p:txBody>
      </p:sp>
      <p:sp>
        <p:nvSpPr>
          <p:cNvPr id="6" name="CuadroTexto 5">
            <a:extLst>
              <a:ext uri="{FF2B5EF4-FFF2-40B4-BE49-F238E27FC236}">
                <a16:creationId xmlns:a16="http://schemas.microsoft.com/office/drawing/2014/main" id="{1B178493-A282-6EA0-F174-73759CF559BB}"/>
              </a:ext>
            </a:extLst>
          </p:cNvPr>
          <p:cNvSpPr txBox="1"/>
          <p:nvPr/>
        </p:nvSpPr>
        <p:spPr>
          <a:xfrm>
            <a:off x="259114" y="2101361"/>
            <a:ext cx="11165871"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Streaming</a:t>
            </a:r>
            <a:r>
              <a:rPr lang="en-US" dirty="0"/>
              <a:t> data is leveraged when it is required for </a:t>
            </a:r>
            <a:r>
              <a:rPr lang="en-US" b="1" dirty="0"/>
              <a:t>data to be continuously updated.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single action, like a product sale, is considered an </a:t>
            </a:r>
            <a:r>
              <a:rPr lang="en-US" b="1" dirty="0"/>
              <a:t>event</a:t>
            </a:r>
            <a:r>
              <a:rPr lang="en-US" dirty="0"/>
              <a:t>, and related events, such as adding an item to checkout, are </a:t>
            </a:r>
            <a:r>
              <a:rPr lang="en-US" b="1" dirty="0"/>
              <a:t>typically grouped together as a topic or stream.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Since data events are processed shortly after occurring, </a:t>
            </a:r>
            <a:r>
              <a:rPr lang="en-US" b="1" dirty="0"/>
              <a:t>streaming processing systems have lower latency than batch systems. </a:t>
            </a:r>
            <a:endParaRPr lang="es-ES" b="1" dirty="0"/>
          </a:p>
        </p:txBody>
      </p:sp>
    </p:spTree>
    <p:extLst>
      <p:ext uri="{BB962C8B-B14F-4D97-AF65-F5344CB8AC3E}">
        <p14:creationId xmlns:p14="http://schemas.microsoft.com/office/powerpoint/2010/main" val="180876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857218" y="6376913"/>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 pipeline architecture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76182" y="1216241"/>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10" name="Rectángulo 9">
            <a:extLst>
              <a:ext uri="{FF2B5EF4-FFF2-40B4-BE49-F238E27FC236}">
                <a16:creationId xmlns:a16="http://schemas.microsoft.com/office/drawing/2014/main" id="{C9186026-382B-540A-0DDE-345A33EE4D98}"/>
              </a:ext>
            </a:extLst>
          </p:cNvPr>
          <p:cNvSpPr/>
          <p:nvPr/>
        </p:nvSpPr>
        <p:spPr>
          <a:xfrm>
            <a:off x="376182" y="1571257"/>
            <a:ext cx="11439636" cy="4902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ingestion</a:t>
            </a:r>
            <a:endParaRPr lang="es-ES" dirty="0"/>
          </a:p>
        </p:txBody>
      </p:sp>
      <p:sp>
        <p:nvSpPr>
          <p:cNvPr id="14" name="Rectángulo 13">
            <a:extLst>
              <a:ext uri="{FF2B5EF4-FFF2-40B4-BE49-F238E27FC236}">
                <a16:creationId xmlns:a16="http://schemas.microsoft.com/office/drawing/2014/main" id="{D9018448-0C47-757C-2AC5-1CC8D8B8DDF0}"/>
              </a:ext>
            </a:extLst>
          </p:cNvPr>
          <p:cNvSpPr/>
          <p:nvPr/>
        </p:nvSpPr>
        <p:spPr>
          <a:xfrm>
            <a:off x="350989" y="3121753"/>
            <a:ext cx="11439636" cy="4902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transformation</a:t>
            </a:r>
            <a:endParaRPr lang="es-ES" dirty="0"/>
          </a:p>
        </p:txBody>
      </p:sp>
      <p:sp>
        <p:nvSpPr>
          <p:cNvPr id="15" name="Rectángulo 14">
            <a:extLst>
              <a:ext uri="{FF2B5EF4-FFF2-40B4-BE49-F238E27FC236}">
                <a16:creationId xmlns:a16="http://schemas.microsoft.com/office/drawing/2014/main" id="{58B70F78-2EAC-FEA8-62A7-CD4529589F6C}"/>
              </a:ext>
            </a:extLst>
          </p:cNvPr>
          <p:cNvSpPr/>
          <p:nvPr/>
        </p:nvSpPr>
        <p:spPr>
          <a:xfrm>
            <a:off x="376182" y="4858632"/>
            <a:ext cx="11439636" cy="4902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storage</a:t>
            </a:r>
            <a:endParaRPr lang="es-ES" dirty="0"/>
          </a:p>
        </p:txBody>
      </p:sp>
      <p:sp>
        <p:nvSpPr>
          <p:cNvPr id="16" name="Elipse 15">
            <a:extLst>
              <a:ext uri="{FF2B5EF4-FFF2-40B4-BE49-F238E27FC236}">
                <a16:creationId xmlns:a16="http://schemas.microsoft.com/office/drawing/2014/main" id="{46B3EFB7-33C8-DFB5-F3EC-3BD96AB880FA}"/>
              </a:ext>
            </a:extLst>
          </p:cNvPr>
          <p:cNvSpPr/>
          <p:nvPr/>
        </p:nvSpPr>
        <p:spPr>
          <a:xfrm>
            <a:off x="218885" y="1323259"/>
            <a:ext cx="594610" cy="490215"/>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s-ES" dirty="0"/>
          </a:p>
        </p:txBody>
      </p:sp>
      <p:sp>
        <p:nvSpPr>
          <p:cNvPr id="17" name="Elipse 16">
            <a:extLst>
              <a:ext uri="{FF2B5EF4-FFF2-40B4-BE49-F238E27FC236}">
                <a16:creationId xmlns:a16="http://schemas.microsoft.com/office/drawing/2014/main" id="{99ADE078-FF4B-A1CA-0ED1-6E5300709851}"/>
              </a:ext>
            </a:extLst>
          </p:cNvPr>
          <p:cNvSpPr/>
          <p:nvPr/>
        </p:nvSpPr>
        <p:spPr>
          <a:xfrm>
            <a:off x="282185" y="2873755"/>
            <a:ext cx="594610" cy="490215"/>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s-ES" dirty="0"/>
          </a:p>
        </p:txBody>
      </p:sp>
      <p:sp>
        <p:nvSpPr>
          <p:cNvPr id="18" name="Elipse 17">
            <a:extLst>
              <a:ext uri="{FF2B5EF4-FFF2-40B4-BE49-F238E27FC236}">
                <a16:creationId xmlns:a16="http://schemas.microsoft.com/office/drawing/2014/main" id="{192B7967-5EC0-4590-6D26-3EED22CD1230}"/>
              </a:ext>
            </a:extLst>
          </p:cNvPr>
          <p:cNvSpPr/>
          <p:nvPr/>
        </p:nvSpPr>
        <p:spPr>
          <a:xfrm>
            <a:off x="260287" y="4577917"/>
            <a:ext cx="594610" cy="490215"/>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s-ES" dirty="0"/>
          </a:p>
        </p:txBody>
      </p:sp>
      <p:sp>
        <p:nvSpPr>
          <p:cNvPr id="20" name="Rectángulo 19">
            <a:extLst>
              <a:ext uri="{FF2B5EF4-FFF2-40B4-BE49-F238E27FC236}">
                <a16:creationId xmlns:a16="http://schemas.microsoft.com/office/drawing/2014/main" id="{D6A57659-E660-B98A-0F0C-C0E3E9D3CE6C}"/>
              </a:ext>
            </a:extLst>
          </p:cNvPr>
          <p:cNvSpPr/>
          <p:nvPr/>
        </p:nvSpPr>
        <p:spPr>
          <a:xfrm>
            <a:off x="376182" y="2061472"/>
            <a:ext cx="11439636" cy="6752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CuadroTexto 22">
            <a:extLst>
              <a:ext uri="{FF2B5EF4-FFF2-40B4-BE49-F238E27FC236}">
                <a16:creationId xmlns:a16="http://schemas.microsoft.com/office/drawing/2014/main" id="{6B55D063-8811-3ABB-AEFA-CEEE3C4E4BA8}"/>
              </a:ext>
            </a:extLst>
          </p:cNvPr>
          <p:cNvSpPr txBox="1"/>
          <p:nvPr/>
        </p:nvSpPr>
        <p:spPr>
          <a:xfrm>
            <a:off x="670361" y="2227909"/>
            <a:ext cx="11165871"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Data is collected from various sources, with various data structures.</a:t>
            </a:r>
            <a:endParaRPr lang="es-ES" dirty="0"/>
          </a:p>
        </p:txBody>
      </p:sp>
      <p:sp>
        <p:nvSpPr>
          <p:cNvPr id="24" name="Rectángulo 23">
            <a:extLst>
              <a:ext uri="{FF2B5EF4-FFF2-40B4-BE49-F238E27FC236}">
                <a16:creationId xmlns:a16="http://schemas.microsoft.com/office/drawing/2014/main" id="{6648ECF6-AA0B-E846-6617-F09A6A640D2B}"/>
              </a:ext>
            </a:extLst>
          </p:cNvPr>
          <p:cNvSpPr/>
          <p:nvPr/>
        </p:nvSpPr>
        <p:spPr>
          <a:xfrm>
            <a:off x="350989" y="3610946"/>
            <a:ext cx="11439636" cy="8085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CuadroTexto 24">
            <a:extLst>
              <a:ext uri="{FF2B5EF4-FFF2-40B4-BE49-F238E27FC236}">
                <a16:creationId xmlns:a16="http://schemas.microsoft.com/office/drawing/2014/main" id="{770B0977-77D5-5A66-E5C2-9081F7090247}"/>
              </a:ext>
            </a:extLst>
          </p:cNvPr>
          <p:cNvSpPr txBox="1"/>
          <p:nvPr/>
        </p:nvSpPr>
        <p:spPr>
          <a:xfrm>
            <a:off x="579490" y="3773119"/>
            <a:ext cx="11165871"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Series of jobs are executed to process data into the format required by the destination data repository. These jobs embed automation and governance for repetitive workstreams.</a:t>
            </a:r>
            <a:endParaRPr lang="es-ES" dirty="0"/>
          </a:p>
        </p:txBody>
      </p:sp>
      <p:sp>
        <p:nvSpPr>
          <p:cNvPr id="26" name="Rectángulo 25">
            <a:extLst>
              <a:ext uri="{FF2B5EF4-FFF2-40B4-BE49-F238E27FC236}">
                <a16:creationId xmlns:a16="http://schemas.microsoft.com/office/drawing/2014/main" id="{E7878F5A-E8CB-F4A7-8052-A984FDEDE50F}"/>
              </a:ext>
            </a:extLst>
          </p:cNvPr>
          <p:cNvSpPr/>
          <p:nvPr/>
        </p:nvSpPr>
        <p:spPr>
          <a:xfrm>
            <a:off x="396596" y="5323738"/>
            <a:ext cx="11439636" cy="8085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CuadroTexto 26">
            <a:extLst>
              <a:ext uri="{FF2B5EF4-FFF2-40B4-BE49-F238E27FC236}">
                <a16:creationId xmlns:a16="http://schemas.microsoft.com/office/drawing/2014/main" id="{DD42A064-C571-5C77-B143-10BE1D87CF15}"/>
              </a:ext>
            </a:extLst>
          </p:cNvPr>
          <p:cNvSpPr txBox="1"/>
          <p:nvPr/>
        </p:nvSpPr>
        <p:spPr>
          <a:xfrm>
            <a:off x="625097" y="5485911"/>
            <a:ext cx="11165871"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transformed data is then stored within a data repository, where it can be exposed to various stakeholders.</a:t>
            </a:r>
            <a:endParaRPr lang="es-ES" dirty="0"/>
          </a:p>
        </p:txBody>
      </p:sp>
    </p:spTree>
    <p:extLst>
      <p:ext uri="{BB962C8B-B14F-4D97-AF65-F5344CB8AC3E}">
        <p14:creationId xmlns:p14="http://schemas.microsoft.com/office/powerpoint/2010/main" val="222036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857218" y="6376913"/>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Today’s session</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76182" y="1216241"/>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678319AB-0D98-287D-20FD-C7673D37EC80}"/>
              </a:ext>
            </a:extLst>
          </p:cNvPr>
          <p:cNvSpPr/>
          <p:nvPr/>
        </p:nvSpPr>
        <p:spPr>
          <a:xfrm>
            <a:off x="1374044" y="2693569"/>
            <a:ext cx="4007425" cy="2717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Streaming architectures on AWS</a:t>
            </a:r>
            <a:endParaRPr lang="es-ES" sz="2400" dirty="0"/>
          </a:p>
        </p:txBody>
      </p:sp>
      <p:sp>
        <p:nvSpPr>
          <p:cNvPr id="7" name="Rectángulo 6">
            <a:extLst>
              <a:ext uri="{FF2B5EF4-FFF2-40B4-BE49-F238E27FC236}">
                <a16:creationId xmlns:a16="http://schemas.microsoft.com/office/drawing/2014/main" id="{3E75CD8B-8481-D0FC-F34C-85B818C40B39}"/>
              </a:ext>
            </a:extLst>
          </p:cNvPr>
          <p:cNvSpPr/>
          <p:nvPr/>
        </p:nvSpPr>
        <p:spPr>
          <a:xfrm>
            <a:off x="6428227" y="2693569"/>
            <a:ext cx="4007425" cy="2717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Batch architectures on AWS</a:t>
            </a:r>
            <a:endParaRPr lang="es-ES" sz="2400" dirty="0"/>
          </a:p>
        </p:txBody>
      </p:sp>
      <p:sp>
        <p:nvSpPr>
          <p:cNvPr id="8" name="Rectángulo 7">
            <a:extLst>
              <a:ext uri="{FF2B5EF4-FFF2-40B4-BE49-F238E27FC236}">
                <a16:creationId xmlns:a16="http://schemas.microsoft.com/office/drawing/2014/main" id="{8599322B-867E-2194-C6A0-4BD17BCEF79A}"/>
              </a:ext>
            </a:extLst>
          </p:cNvPr>
          <p:cNvSpPr/>
          <p:nvPr/>
        </p:nvSpPr>
        <p:spPr>
          <a:xfrm>
            <a:off x="1374043" y="2171762"/>
            <a:ext cx="4007425" cy="48218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s-ES" sz="2400" dirty="0"/>
          </a:p>
        </p:txBody>
      </p:sp>
      <p:sp>
        <p:nvSpPr>
          <p:cNvPr id="9" name="Rectángulo 8">
            <a:extLst>
              <a:ext uri="{FF2B5EF4-FFF2-40B4-BE49-F238E27FC236}">
                <a16:creationId xmlns:a16="http://schemas.microsoft.com/office/drawing/2014/main" id="{EA0F03E8-2E20-D629-72E8-11F1D4440558}"/>
              </a:ext>
            </a:extLst>
          </p:cNvPr>
          <p:cNvSpPr/>
          <p:nvPr/>
        </p:nvSpPr>
        <p:spPr>
          <a:xfrm>
            <a:off x="6428226" y="2171761"/>
            <a:ext cx="4007425" cy="48218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s-ES" sz="2400" dirty="0"/>
          </a:p>
        </p:txBody>
      </p:sp>
    </p:spTree>
    <p:extLst>
      <p:ext uri="{BB962C8B-B14F-4D97-AF65-F5344CB8AC3E}">
        <p14:creationId xmlns:p14="http://schemas.microsoft.com/office/powerpoint/2010/main" val="178352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0240367" cy="1015663"/>
          </a:xfrm>
          <a:prstGeom prst="rect">
            <a:avLst/>
          </a:prstGeom>
          <a:noFill/>
        </p:spPr>
        <p:txBody>
          <a:bodyPr wrap="none" rtlCol="0">
            <a:spAutoFit/>
          </a:bodyPr>
          <a:lstStyle/>
          <a:p>
            <a:r>
              <a:rPr lang="en-US" sz="6000" dirty="0">
                <a:solidFill>
                  <a:schemeClr val="accent1"/>
                </a:solidFill>
              </a:rPr>
              <a:t>Streaming architectures on AWS</a:t>
            </a:r>
          </a:p>
        </p:txBody>
      </p:sp>
    </p:spTree>
    <p:extLst>
      <p:ext uri="{BB962C8B-B14F-4D97-AF65-F5344CB8AC3E}">
        <p14:creationId xmlns:p14="http://schemas.microsoft.com/office/powerpoint/2010/main" val="280589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Build Modern Data Streaming Architectures on AWS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59E98761-8DAD-9474-7F0A-A54DB5A88674}"/>
              </a:ext>
            </a:extLst>
          </p:cNvPr>
          <p:cNvSpPr txBox="1"/>
          <p:nvPr/>
        </p:nvSpPr>
        <p:spPr>
          <a:xfrm>
            <a:off x="398080" y="2259425"/>
            <a:ext cx="11223649" cy="1477328"/>
          </a:xfrm>
          <a:prstGeom prst="rect">
            <a:avLst/>
          </a:prstGeom>
          <a:noFill/>
        </p:spPr>
        <p:txBody>
          <a:bodyPr wrap="square" rtlCol="0">
            <a:spAutoFit/>
          </a:bodyPr>
          <a:lstStyle/>
          <a:p>
            <a:r>
              <a:rPr lang="en-US" dirty="0"/>
              <a:t>Organizations need to easily access and analyze all types of data, such as structured, semi-structured, and </a:t>
            </a:r>
            <a:r>
              <a:rPr lang="en-US" b="1" dirty="0"/>
              <a:t>real-time </a:t>
            </a:r>
          </a:p>
          <a:p>
            <a:r>
              <a:rPr lang="en-US" b="1" dirty="0"/>
              <a:t>streaming data </a:t>
            </a:r>
            <a:r>
              <a:rPr lang="en-US" dirty="0"/>
              <a:t>to perform comprehensive and efficient analytics. </a:t>
            </a:r>
          </a:p>
          <a:p>
            <a:endParaRPr lang="en-US" dirty="0"/>
          </a:p>
          <a:p>
            <a:r>
              <a:rPr lang="en-US" dirty="0"/>
              <a:t>They need architectures that enable them </a:t>
            </a:r>
            <a:r>
              <a:rPr lang="en-US" b="1" dirty="0"/>
              <a:t>to collect, manage, process and analyze all your real-time streaming data in a simple and integration fashion. </a:t>
            </a:r>
            <a:endParaRPr lang="es-ES" b="1" dirty="0"/>
          </a:p>
        </p:txBody>
      </p:sp>
      <p:sp>
        <p:nvSpPr>
          <p:cNvPr id="7" name="CuadroTexto 6">
            <a:extLst>
              <a:ext uri="{FF2B5EF4-FFF2-40B4-BE49-F238E27FC236}">
                <a16:creationId xmlns:a16="http://schemas.microsoft.com/office/drawing/2014/main" id="{B6C41A38-B2FD-784F-40A0-017D08809DE7}"/>
              </a:ext>
            </a:extLst>
          </p:cNvPr>
          <p:cNvSpPr txBox="1"/>
          <p:nvPr/>
        </p:nvSpPr>
        <p:spPr>
          <a:xfrm>
            <a:off x="5075875" y="3780998"/>
            <a:ext cx="6349110" cy="369332"/>
          </a:xfrm>
          <a:prstGeom prst="rect">
            <a:avLst/>
          </a:prstGeom>
          <a:noFill/>
        </p:spPr>
        <p:txBody>
          <a:bodyPr wrap="none" rtlCol="0">
            <a:spAutoFit/>
          </a:bodyPr>
          <a:lstStyle/>
          <a:p>
            <a:r>
              <a:rPr lang="en-US" i="1" u="sng" dirty="0">
                <a:hlinkClick r:id="rId4"/>
              </a:rPr>
              <a:t>Build Modern Data Streaming Architectures on AWS - Whitepaper</a:t>
            </a:r>
            <a:endParaRPr lang="es-ES" i="1" u="sng" dirty="0"/>
          </a:p>
        </p:txBody>
      </p:sp>
    </p:spTree>
    <p:extLst>
      <p:ext uri="{BB962C8B-B14F-4D97-AF65-F5344CB8AC3E}">
        <p14:creationId xmlns:p14="http://schemas.microsoft.com/office/powerpoint/2010/main" val="4668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is a modern data streaming architecture?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9E2BB751-E247-ACB5-63F4-0130C52CE89B}"/>
              </a:ext>
            </a:extLst>
          </p:cNvPr>
          <p:cNvSpPr txBox="1"/>
          <p:nvPr/>
        </p:nvSpPr>
        <p:spPr>
          <a:xfrm>
            <a:off x="398080" y="1639696"/>
            <a:ext cx="11223649" cy="923330"/>
          </a:xfrm>
          <a:prstGeom prst="rect">
            <a:avLst/>
          </a:prstGeom>
          <a:noFill/>
        </p:spPr>
        <p:txBody>
          <a:bodyPr wrap="square" rtlCol="0">
            <a:spAutoFit/>
          </a:bodyPr>
          <a:lstStyle/>
          <a:p>
            <a:pPr algn="just"/>
            <a:r>
              <a:rPr lang="en-US" dirty="0"/>
              <a:t>AWS defines a modern data streaming architecture as an architecture that allows you to ingest, process, and analyze high volumes of high-velocity data from a variety of sources in real-time to build more reactive and intelligent customer experiences. </a:t>
            </a:r>
            <a:endParaRPr lang="es-ES" dirty="0"/>
          </a:p>
        </p:txBody>
      </p:sp>
      <p:pic>
        <p:nvPicPr>
          <p:cNvPr id="8" name="Imagen 7" descr="Texto">
            <a:extLst>
              <a:ext uri="{FF2B5EF4-FFF2-40B4-BE49-F238E27FC236}">
                <a16:creationId xmlns:a16="http://schemas.microsoft.com/office/drawing/2014/main" id="{A480FEB4-B3DA-538F-1102-1329682286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870" y="3263480"/>
            <a:ext cx="9895622" cy="1924778"/>
          </a:xfrm>
          <a:prstGeom prst="rect">
            <a:avLst/>
          </a:prstGeom>
        </p:spPr>
      </p:pic>
    </p:spTree>
    <p:extLst>
      <p:ext uri="{BB962C8B-B14F-4D97-AF65-F5344CB8AC3E}">
        <p14:creationId xmlns:p14="http://schemas.microsoft.com/office/powerpoint/2010/main" val="193008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is a modern data streaming architecture?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9" name="Imagen 8" descr="Interfaz de usuario gráfica, Aplicación">
            <a:extLst>
              <a:ext uri="{FF2B5EF4-FFF2-40B4-BE49-F238E27FC236}">
                <a16:creationId xmlns:a16="http://schemas.microsoft.com/office/drawing/2014/main" id="{B3263BFE-5743-C444-C593-0A6BD0BAF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85" y="1613571"/>
            <a:ext cx="11924639" cy="4551785"/>
          </a:xfrm>
          <a:prstGeom prst="rect">
            <a:avLst/>
          </a:prstGeom>
        </p:spPr>
      </p:pic>
    </p:spTree>
    <p:extLst>
      <p:ext uri="{BB962C8B-B14F-4D97-AF65-F5344CB8AC3E}">
        <p14:creationId xmlns:p14="http://schemas.microsoft.com/office/powerpoint/2010/main" val="50712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92B6955B-5A27-6059-0F63-9481499CD535}"/>
              </a:ext>
            </a:extLst>
          </p:cNvPr>
          <p:cNvSpPr/>
          <p:nvPr/>
        </p:nvSpPr>
        <p:spPr>
          <a:xfrm>
            <a:off x="720756" y="4360647"/>
            <a:ext cx="6423950" cy="16968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Working with streaming data on AWS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E9B9072A-EFFB-2B0A-330F-CB7E8E555F0F}"/>
              </a:ext>
            </a:extLst>
          </p:cNvPr>
          <p:cNvSpPr txBox="1"/>
          <p:nvPr/>
        </p:nvSpPr>
        <p:spPr>
          <a:xfrm>
            <a:off x="317057" y="1547363"/>
            <a:ext cx="11223649" cy="2585323"/>
          </a:xfrm>
          <a:prstGeom prst="rect">
            <a:avLst/>
          </a:prstGeom>
          <a:noFill/>
        </p:spPr>
        <p:txBody>
          <a:bodyPr wrap="square" rtlCol="0">
            <a:spAutoFit/>
          </a:bodyPr>
          <a:lstStyle/>
          <a:p>
            <a:r>
              <a:rPr lang="en-US" dirty="0"/>
              <a:t>Customers want the freedom to </a:t>
            </a:r>
            <a:r>
              <a:rPr lang="en-US" b="1" dirty="0">
                <a:solidFill>
                  <a:schemeClr val="accent1"/>
                </a:solidFill>
              </a:rPr>
              <a:t>move data between their centralized data lakes and the surrounding purpose-built data services</a:t>
            </a:r>
            <a:r>
              <a:rPr lang="en-US" dirty="0"/>
              <a:t> in seamless, secure and compliant way. </a:t>
            </a:r>
          </a:p>
          <a:p>
            <a:endParaRPr lang="en-US" dirty="0"/>
          </a:p>
          <a:p>
            <a:r>
              <a:rPr lang="en-US" dirty="0"/>
              <a:t>Streaming data includes a wide variety of data, such as log files, e-commerce purchases, in-game player activity, information from social networks…</a:t>
            </a:r>
          </a:p>
          <a:p>
            <a:endParaRPr lang="en-US" dirty="0"/>
          </a:p>
          <a:p>
            <a:r>
              <a:rPr lang="en-US" dirty="0"/>
              <a:t>AWS provides </a:t>
            </a:r>
            <a:r>
              <a:rPr lang="en-US" b="1" dirty="0">
                <a:solidFill>
                  <a:schemeClr val="accent1"/>
                </a:solidFill>
              </a:rPr>
              <a:t>several options to work with streaming data. </a:t>
            </a:r>
            <a:r>
              <a:rPr lang="en-US" dirty="0"/>
              <a:t>You can take advantage of the managed streaming data services offered by </a:t>
            </a:r>
            <a:r>
              <a:rPr lang="en-US" b="1" dirty="0"/>
              <a:t>Amazon Kinesis, Amazon MSK, Amazon EMR Spark Streaming</a:t>
            </a:r>
            <a:r>
              <a:rPr lang="en-US" dirty="0"/>
              <a:t> or </a:t>
            </a:r>
            <a:r>
              <a:rPr lang="en-US" b="1" dirty="0"/>
              <a:t>deploy and manage your own streaming data solution in the cloud on Amazon Elastic Compute Cloud (Amazon EC2).</a:t>
            </a:r>
          </a:p>
        </p:txBody>
      </p:sp>
      <p:pic>
        <p:nvPicPr>
          <p:cNvPr id="7"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134552" y="45755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398080" y="5369838"/>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9"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5864869" y="45616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5099694" y="5337572"/>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11" name="Graphic 26" descr="Amazon Managed Streaming for Apache Kafka (Amazon MSK) service icon.">
            <a:extLst>
              <a:ext uri="{FF2B5EF4-FFF2-40B4-BE49-F238E27FC236}">
                <a16:creationId xmlns:a16="http://schemas.microsoft.com/office/drawing/2014/main" id="{F64F39F0-2A68-441A-942F-AE57CA843B97}"/>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3483378" y="456326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34">
            <a:extLst>
              <a:ext uri="{FF2B5EF4-FFF2-40B4-BE49-F238E27FC236}">
                <a16:creationId xmlns:a16="http://schemas.microsoft.com/office/drawing/2014/main" id="{9AAF8A45-8AAE-4C39-A816-BCE08C351C37}"/>
              </a:ext>
            </a:extLst>
          </p:cNvPr>
          <p:cNvSpPr txBox="1">
            <a:spLocks noChangeArrowheads="1"/>
          </p:cNvSpPr>
          <p:nvPr/>
        </p:nvSpPr>
        <p:spPr bwMode="auto">
          <a:xfrm>
            <a:off x="2732542" y="5323672"/>
            <a:ext cx="2257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Managed Streaming for Apache Kafka</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(Amazon MSK)</a:t>
            </a:r>
          </a:p>
        </p:txBody>
      </p:sp>
      <p:sp>
        <p:nvSpPr>
          <p:cNvPr id="14" name="CuadroTexto 13">
            <a:extLst>
              <a:ext uri="{FF2B5EF4-FFF2-40B4-BE49-F238E27FC236}">
                <a16:creationId xmlns:a16="http://schemas.microsoft.com/office/drawing/2014/main" id="{4C757BFA-F8C4-B7E2-FEA2-C0427EF61622}"/>
              </a:ext>
            </a:extLst>
          </p:cNvPr>
          <p:cNvSpPr txBox="1"/>
          <p:nvPr/>
        </p:nvSpPr>
        <p:spPr>
          <a:xfrm>
            <a:off x="2353797" y="6078147"/>
            <a:ext cx="3325847" cy="369332"/>
          </a:xfrm>
          <a:prstGeom prst="rect">
            <a:avLst/>
          </a:prstGeom>
          <a:noFill/>
        </p:spPr>
        <p:txBody>
          <a:bodyPr wrap="none" rtlCol="0">
            <a:spAutoFit/>
          </a:bodyPr>
          <a:lstStyle/>
          <a:p>
            <a:r>
              <a:rPr lang="en-US" dirty="0"/>
              <a:t>Managed streaming data services</a:t>
            </a:r>
            <a:endParaRPr lang="es-ES" dirty="0"/>
          </a:p>
        </p:txBody>
      </p:sp>
      <p:sp>
        <p:nvSpPr>
          <p:cNvPr id="15" name="CuadroTexto 14">
            <a:extLst>
              <a:ext uri="{FF2B5EF4-FFF2-40B4-BE49-F238E27FC236}">
                <a16:creationId xmlns:a16="http://schemas.microsoft.com/office/drawing/2014/main" id="{EF7424F4-C68C-4AF7-42FA-BB42A084F0B5}"/>
              </a:ext>
            </a:extLst>
          </p:cNvPr>
          <p:cNvSpPr txBox="1"/>
          <p:nvPr/>
        </p:nvSpPr>
        <p:spPr>
          <a:xfrm>
            <a:off x="8687078" y="6044861"/>
            <a:ext cx="1598130" cy="369332"/>
          </a:xfrm>
          <a:prstGeom prst="rect">
            <a:avLst/>
          </a:prstGeom>
          <a:noFill/>
        </p:spPr>
        <p:txBody>
          <a:bodyPr wrap="none" rtlCol="0">
            <a:spAutoFit/>
          </a:bodyPr>
          <a:lstStyle/>
          <a:p>
            <a:r>
              <a:rPr lang="en-US" dirty="0"/>
              <a:t>Build your own</a:t>
            </a:r>
            <a:endParaRPr lang="es-ES" dirty="0"/>
          </a:p>
        </p:txBody>
      </p:sp>
      <p:sp>
        <p:nvSpPr>
          <p:cNvPr id="16" name="Rectángulo 15">
            <a:extLst>
              <a:ext uri="{FF2B5EF4-FFF2-40B4-BE49-F238E27FC236}">
                <a16:creationId xmlns:a16="http://schemas.microsoft.com/office/drawing/2014/main" id="{FA9630AB-0635-CAA2-0614-F360E1EAAF7B}"/>
              </a:ext>
            </a:extLst>
          </p:cNvPr>
          <p:cNvSpPr/>
          <p:nvPr/>
        </p:nvSpPr>
        <p:spPr>
          <a:xfrm>
            <a:off x="7392044" y="4350153"/>
            <a:ext cx="4148662" cy="16968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Graphic 5" descr="Amazon Elastic Compute Cloud (Amazon EC2) service icon.">
            <a:extLst>
              <a:ext uri="{FF2B5EF4-FFF2-40B4-BE49-F238E27FC236}">
                <a16:creationId xmlns:a16="http://schemas.microsoft.com/office/drawing/2014/main" id="{38622D4A-AB16-E74E-A250-BDBAAFFAA603}"/>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9156492" y="460214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a:extLst>
              <a:ext uri="{FF2B5EF4-FFF2-40B4-BE49-F238E27FC236}">
                <a16:creationId xmlns:a16="http://schemas.microsoft.com/office/drawing/2014/main" id="{36FEB6A7-BBBF-BF4E-B09F-F70950BA7F04}"/>
              </a:ext>
            </a:extLst>
          </p:cNvPr>
          <p:cNvSpPr txBox="1">
            <a:spLocks noChangeArrowheads="1"/>
          </p:cNvSpPr>
          <p:nvPr/>
        </p:nvSpPr>
        <p:spPr bwMode="auto">
          <a:xfrm>
            <a:off x="8396080" y="5365729"/>
            <a:ext cx="2268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Elastic Compute Cloud (Amazon EC2)</a:t>
            </a:r>
          </a:p>
        </p:txBody>
      </p:sp>
    </p:spTree>
    <p:extLst>
      <p:ext uri="{BB962C8B-B14F-4D97-AF65-F5344CB8AC3E}">
        <p14:creationId xmlns:p14="http://schemas.microsoft.com/office/powerpoint/2010/main" val="134647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5201167" cy="1015663"/>
          </a:xfrm>
          <a:prstGeom prst="rect">
            <a:avLst/>
          </a:prstGeom>
          <a:noFill/>
        </p:spPr>
        <p:txBody>
          <a:bodyPr wrap="none" rtlCol="0">
            <a:spAutoFit/>
          </a:bodyPr>
          <a:lstStyle/>
          <a:p>
            <a:r>
              <a:rPr lang="en-US" sz="6000" dirty="0">
                <a:solidFill>
                  <a:schemeClr val="accent1"/>
                </a:solidFill>
              </a:rPr>
              <a:t>Amazon Kinesis</a:t>
            </a:r>
          </a:p>
        </p:txBody>
      </p:sp>
    </p:spTree>
    <p:extLst>
      <p:ext uri="{BB962C8B-B14F-4D97-AF65-F5344CB8AC3E}">
        <p14:creationId xmlns:p14="http://schemas.microsoft.com/office/powerpoint/2010/main" val="308989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s-ES" sz="5400" dirty="0">
                <a:solidFill>
                  <a:schemeClr val="bg1"/>
                </a:solidFill>
              </a:rPr>
              <a:t>Agenda</a:t>
            </a:r>
          </a:p>
        </p:txBody>
      </p:sp>
      <p:sp>
        <p:nvSpPr>
          <p:cNvPr id="3" name="CuadroTexto 2">
            <a:extLst>
              <a:ext uri="{FF2B5EF4-FFF2-40B4-BE49-F238E27FC236}">
                <a16:creationId xmlns:a16="http://schemas.microsoft.com/office/drawing/2014/main" id="{513BF940-2E07-C494-B53D-1AFDE45AABCA}"/>
              </a:ext>
            </a:extLst>
          </p:cNvPr>
          <p:cNvSpPr txBox="1"/>
          <p:nvPr/>
        </p:nvSpPr>
        <p:spPr>
          <a:xfrm>
            <a:off x="362797" y="1216241"/>
            <a:ext cx="10946860" cy="5355312"/>
          </a:xfrm>
          <a:prstGeom prst="rect">
            <a:avLst/>
          </a:prstGeom>
          <a:noFill/>
        </p:spPr>
        <p:txBody>
          <a:bodyPr wrap="square" rtlCol="0">
            <a:spAutoFit/>
          </a:bodyPr>
          <a:lstStyle/>
          <a:p>
            <a:endParaRPr lang="en-US" sz="2000" dirty="0"/>
          </a:p>
          <a:p>
            <a:r>
              <a:rPr lang="en-US" sz="2000" b="1" dirty="0">
                <a:solidFill>
                  <a:schemeClr val="accent1">
                    <a:lumMod val="60000"/>
                    <a:lumOff val="40000"/>
                  </a:schemeClr>
                </a:solidFill>
              </a:rPr>
              <a:t>Part 1: Theory (1h, 45 min)</a:t>
            </a:r>
          </a:p>
          <a:p>
            <a:r>
              <a:rPr lang="en-US" sz="2000" dirty="0"/>
              <a:t>	Introduction to Data pipelines</a:t>
            </a:r>
          </a:p>
          <a:p>
            <a:r>
              <a:rPr lang="en-US" sz="2000" dirty="0">
                <a:solidFill>
                  <a:srgbClr val="FF0000"/>
                </a:solidFill>
              </a:rPr>
              <a:t>	</a:t>
            </a:r>
            <a:r>
              <a:rPr lang="en-US" sz="2000" dirty="0"/>
              <a:t>Streaming architectures on AWS</a:t>
            </a:r>
          </a:p>
          <a:p>
            <a:r>
              <a:rPr lang="en-US" sz="2000" dirty="0"/>
              <a:t>		Amazon Kinesis</a:t>
            </a:r>
          </a:p>
          <a:p>
            <a:r>
              <a:rPr lang="en-US" sz="2000" dirty="0"/>
              <a:t>		Two streaming architecture patterns</a:t>
            </a:r>
          </a:p>
          <a:p>
            <a:r>
              <a:rPr lang="en-US" sz="2000" dirty="0"/>
              <a:t>	Batch architectures on AWS</a:t>
            </a:r>
          </a:p>
          <a:p>
            <a:r>
              <a:rPr lang="en-US" sz="2000" dirty="0"/>
              <a:t>		Architecture pattern with AWS Glue</a:t>
            </a:r>
          </a:p>
          <a:p>
            <a:r>
              <a:rPr lang="en-US" sz="2000" dirty="0"/>
              <a:t>	(40 min) Use case: Creating Serverless Batch Architectures – AWS Compute Blogpost</a:t>
            </a:r>
          </a:p>
          <a:p>
            <a:r>
              <a:rPr lang="en-US" sz="2000" dirty="0"/>
              <a:t>	Resources</a:t>
            </a:r>
          </a:p>
          <a:p>
            <a:endParaRPr lang="en-US" sz="2000" b="1" dirty="0">
              <a:solidFill>
                <a:schemeClr val="accent1">
                  <a:lumMod val="60000"/>
                  <a:lumOff val="40000"/>
                </a:schemeClr>
              </a:solidFill>
            </a:endParaRPr>
          </a:p>
          <a:p>
            <a:r>
              <a:rPr lang="en-US" sz="2400" b="1" dirty="0">
                <a:solidFill>
                  <a:schemeClr val="accent3">
                    <a:lumMod val="60000"/>
                    <a:lumOff val="40000"/>
                  </a:schemeClr>
                </a:solidFill>
              </a:rPr>
              <a:t>Break (15 min)</a:t>
            </a:r>
          </a:p>
          <a:p>
            <a:endParaRPr lang="en-US" dirty="0"/>
          </a:p>
          <a:p>
            <a:r>
              <a:rPr lang="en-US" sz="2000" b="1" dirty="0">
                <a:solidFill>
                  <a:schemeClr val="accent1">
                    <a:lumMod val="60000"/>
                    <a:lumOff val="40000"/>
                  </a:schemeClr>
                </a:solidFill>
              </a:rPr>
              <a:t>Part 2: Hands-on (1h)</a:t>
            </a:r>
          </a:p>
          <a:p>
            <a:r>
              <a:rPr lang="en-US" sz="2000" dirty="0"/>
              <a:t>	Hands-on Labs (AWS Educate)</a:t>
            </a:r>
          </a:p>
          <a:p>
            <a:r>
              <a:rPr lang="en-US" sz="2000" dirty="0">
                <a:solidFill>
                  <a:srgbClr val="FF0000"/>
                </a:solidFill>
              </a:rPr>
              <a:t>		</a:t>
            </a:r>
            <a:r>
              <a:rPr lang="en-US" sz="2000" dirty="0"/>
              <a:t>Lab 1: Getting Started with Serverless Lab (Lambda Functions)</a:t>
            </a:r>
          </a:p>
          <a:p>
            <a:r>
              <a:rPr lang="en-US" sz="2000" dirty="0"/>
              <a:t>		Lab 2: Builder Lab, Module 7: Multi-step orchestrating with AWS Step Functions</a:t>
            </a:r>
            <a:endParaRPr lang="en-US" dirty="0"/>
          </a:p>
        </p:txBody>
      </p:sp>
    </p:spTree>
    <p:extLst>
      <p:ext uri="{BB962C8B-B14F-4D97-AF65-F5344CB8AC3E}">
        <p14:creationId xmlns:p14="http://schemas.microsoft.com/office/powerpoint/2010/main" val="254266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Kinesis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7" name="Graphic 9" descr="Amazon Kinesis Data Streams service icon.">
            <a:extLst>
              <a:ext uri="{FF2B5EF4-FFF2-40B4-BE49-F238E27FC236}">
                <a16:creationId xmlns:a16="http://schemas.microsoft.com/office/drawing/2014/main" id="{8E65C80C-AF66-887D-101E-4323B153D3D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358752" y="2432483"/>
            <a:ext cx="1170810" cy="117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7">
            <a:extLst>
              <a:ext uri="{FF2B5EF4-FFF2-40B4-BE49-F238E27FC236}">
                <a16:creationId xmlns:a16="http://schemas.microsoft.com/office/drawing/2014/main" id="{1BF0A0AA-8E11-D6CE-3EB6-88415512B29B}"/>
              </a:ext>
            </a:extLst>
          </p:cNvPr>
          <p:cNvSpPr txBox="1">
            <a:spLocks noChangeArrowheads="1"/>
          </p:cNvSpPr>
          <p:nvPr/>
        </p:nvSpPr>
        <p:spPr bwMode="auto">
          <a:xfrm>
            <a:off x="797982" y="3678978"/>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Streams</a:t>
            </a:r>
          </a:p>
        </p:txBody>
      </p:sp>
      <p:pic>
        <p:nvPicPr>
          <p:cNvPr id="9" name="Graphic 12" descr="Amazon Kinesis Data Firehose service icon.">
            <a:extLst>
              <a:ext uri="{FF2B5EF4-FFF2-40B4-BE49-F238E27FC236}">
                <a16:creationId xmlns:a16="http://schemas.microsoft.com/office/drawing/2014/main" id="{C3F41A78-14D1-4BAC-B3F6-C1EB2BC964C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3868386" y="2453725"/>
            <a:ext cx="1170809" cy="117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9">
            <a:extLst>
              <a:ext uri="{FF2B5EF4-FFF2-40B4-BE49-F238E27FC236}">
                <a16:creationId xmlns:a16="http://schemas.microsoft.com/office/drawing/2014/main" id="{D6B0B5A6-0238-4E6C-BC98-8143FC6D49AF}"/>
              </a:ext>
            </a:extLst>
          </p:cNvPr>
          <p:cNvSpPr txBox="1">
            <a:spLocks noChangeArrowheads="1"/>
          </p:cNvSpPr>
          <p:nvPr/>
        </p:nvSpPr>
        <p:spPr bwMode="auto">
          <a:xfrm>
            <a:off x="3404837" y="3678978"/>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Firehose</a:t>
            </a:r>
          </a:p>
        </p:txBody>
      </p:sp>
      <p:pic>
        <p:nvPicPr>
          <p:cNvPr id="11" name="Graphic 6" descr="Amazon Kinesis Video Streams service icon.">
            <a:extLst>
              <a:ext uri="{FF2B5EF4-FFF2-40B4-BE49-F238E27FC236}">
                <a16:creationId xmlns:a16="http://schemas.microsoft.com/office/drawing/2014/main" id="{04CD4D78-1718-40BA-B6B2-3DA8F4F53E6E}"/>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6405896" y="2432483"/>
            <a:ext cx="1170809" cy="117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0">
            <a:extLst>
              <a:ext uri="{FF2B5EF4-FFF2-40B4-BE49-F238E27FC236}">
                <a16:creationId xmlns:a16="http://schemas.microsoft.com/office/drawing/2014/main" id="{C3126C2F-0CF3-49F9-A649-6FB028DEF238}"/>
              </a:ext>
            </a:extLst>
          </p:cNvPr>
          <p:cNvSpPr txBox="1">
            <a:spLocks noChangeArrowheads="1"/>
          </p:cNvSpPr>
          <p:nvPr/>
        </p:nvSpPr>
        <p:spPr bwMode="auto">
          <a:xfrm>
            <a:off x="5889042" y="3678978"/>
            <a:ext cx="2268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Video Streams</a:t>
            </a:r>
          </a:p>
        </p:txBody>
      </p:sp>
      <p:pic>
        <p:nvPicPr>
          <p:cNvPr id="13" name="Graphic 14" descr="Amazon Managed Service for Apache Flink  service icon.">
            <a:extLst>
              <a:ext uri="{FF2B5EF4-FFF2-40B4-BE49-F238E27FC236}">
                <a16:creationId xmlns:a16="http://schemas.microsoft.com/office/drawing/2014/main" id="{C1941114-D962-41D4-BFC9-48FAB75A3E09}"/>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9152963" y="2418497"/>
            <a:ext cx="1170809" cy="117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34">
            <a:extLst>
              <a:ext uri="{FF2B5EF4-FFF2-40B4-BE49-F238E27FC236}">
                <a16:creationId xmlns:a16="http://schemas.microsoft.com/office/drawing/2014/main" id="{C6256B71-20B6-41A4-8920-C3FA6321093A}"/>
              </a:ext>
            </a:extLst>
          </p:cNvPr>
          <p:cNvSpPr txBox="1">
            <a:spLocks noChangeArrowheads="1"/>
          </p:cNvSpPr>
          <p:nvPr/>
        </p:nvSpPr>
        <p:spPr bwMode="auto">
          <a:xfrm>
            <a:off x="8746765" y="3678978"/>
            <a:ext cx="22661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Managed Service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for Apache Flink</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(successor to </a:t>
            </a:r>
            <a:r>
              <a:rPr lang="en-US" altLang="en-US" sz="1000" b="1" u="sng" dirty="0">
                <a:latin typeface="Arial" panose="020B0604020202020204" pitchFamily="34" charset="0"/>
                <a:ea typeface="Amazon Ember" panose="020B0603020204020204" pitchFamily="34" charset="0"/>
                <a:cs typeface="Arial" panose="020B0604020202020204" pitchFamily="34" charset="0"/>
              </a:rPr>
              <a:t>Kinesis Data Analytics)</a:t>
            </a:r>
          </a:p>
        </p:txBody>
      </p:sp>
      <p:sp>
        <p:nvSpPr>
          <p:cNvPr id="15" name="Rectangle 4">
            <a:extLst>
              <a:ext uri="{FF2B5EF4-FFF2-40B4-BE49-F238E27FC236}">
                <a16:creationId xmlns:a16="http://schemas.microsoft.com/office/drawing/2014/main" id="{A782673D-B53E-F39B-EF61-F44995534FE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6" name="TextBox 5">
            <a:extLst>
              <a:ext uri="{FF2B5EF4-FFF2-40B4-BE49-F238E27FC236}">
                <a16:creationId xmlns:a16="http://schemas.microsoft.com/office/drawing/2014/main" id="{48F6C79E-F1DD-2AEA-72C4-C84490CFDAEA}"/>
              </a:ext>
            </a:extLst>
          </p:cNvPr>
          <p:cNvSpPr txBox="1"/>
          <p:nvPr/>
        </p:nvSpPr>
        <p:spPr>
          <a:xfrm>
            <a:off x="141620" y="1287629"/>
            <a:ext cx="12192003" cy="369332"/>
          </a:xfrm>
          <a:prstGeom prst="rect">
            <a:avLst/>
          </a:prstGeom>
          <a:noFill/>
          <a:ln>
            <a:noFill/>
          </a:ln>
        </p:spPr>
        <p:txBody>
          <a:bodyPr wrap="square" rtlCol="0">
            <a:spAutoFit/>
          </a:bodyPr>
          <a:lstStyle/>
          <a:p>
            <a:r>
              <a:rPr lang="en-US" dirty="0">
                <a:solidFill>
                  <a:schemeClr val="accent1">
                    <a:lumMod val="60000"/>
                    <a:lumOff val="40000"/>
                  </a:schemeClr>
                </a:solidFill>
              </a:rPr>
              <a:t>Easily collect, process and analyze data streams in real time</a:t>
            </a:r>
          </a:p>
        </p:txBody>
      </p:sp>
      <p:sp>
        <p:nvSpPr>
          <p:cNvPr id="17" name="CuadroTexto 16">
            <a:extLst>
              <a:ext uri="{FF2B5EF4-FFF2-40B4-BE49-F238E27FC236}">
                <a16:creationId xmlns:a16="http://schemas.microsoft.com/office/drawing/2014/main" id="{A265C16D-037B-E771-5708-5D555657BDDC}"/>
              </a:ext>
            </a:extLst>
          </p:cNvPr>
          <p:cNvSpPr txBox="1"/>
          <p:nvPr/>
        </p:nvSpPr>
        <p:spPr>
          <a:xfrm>
            <a:off x="797982" y="4416208"/>
            <a:ext cx="2589525" cy="830997"/>
          </a:xfrm>
          <a:prstGeom prst="rect">
            <a:avLst/>
          </a:prstGeom>
          <a:noFill/>
        </p:spPr>
        <p:txBody>
          <a:bodyPr wrap="square" rtlCol="0">
            <a:spAutoFit/>
          </a:bodyPr>
          <a:lstStyle/>
          <a:p>
            <a:pPr algn="ctr"/>
            <a:r>
              <a:rPr lang="en-US" sz="1600" dirty="0">
                <a:solidFill>
                  <a:schemeClr val="accent1"/>
                </a:solidFill>
              </a:rPr>
              <a:t>Collect and store data streams </a:t>
            </a:r>
          </a:p>
          <a:p>
            <a:pPr algn="ctr"/>
            <a:r>
              <a:rPr lang="en-US" sz="1600" dirty="0">
                <a:solidFill>
                  <a:schemeClr val="accent1"/>
                </a:solidFill>
              </a:rPr>
              <a:t>for analytics</a:t>
            </a:r>
            <a:endParaRPr lang="es-ES" sz="1600" dirty="0">
              <a:solidFill>
                <a:schemeClr val="accent1"/>
              </a:solidFill>
            </a:endParaRPr>
          </a:p>
        </p:txBody>
      </p:sp>
      <p:sp>
        <p:nvSpPr>
          <p:cNvPr id="18" name="CuadroTexto 17">
            <a:extLst>
              <a:ext uri="{FF2B5EF4-FFF2-40B4-BE49-F238E27FC236}">
                <a16:creationId xmlns:a16="http://schemas.microsoft.com/office/drawing/2014/main" id="{56536424-28A1-1BCD-AC2C-32B55CF2A3F7}"/>
              </a:ext>
            </a:extLst>
          </p:cNvPr>
          <p:cNvSpPr txBox="1"/>
          <p:nvPr/>
        </p:nvSpPr>
        <p:spPr>
          <a:xfrm>
            <a:off x="3485357" y="4432424"/>
            <a:ext cx="2118610" cy="1077218"/>
          </a:xfrm>
          <a:prstGeom prst="rect">
            <a:avLst/>
          </a:prstGeom>
          <a:noFill/>
        </p:spPr>
        <p:txBody>
          <a:bodyPr wrap="square" rtlCol="0">
            <a:spAutoFit/>
          </a:bodyPr>
          <a:lstStyle/>
          <a:p>
            <a:pPr algn="ctr"/>
            <a:r>
              <a:rPr lang="en-US" sz="1600" dirty="0">
                <a:solidFill>
                  <a:schemeClr val="accent1"/>
                </a:solidFill>
              </a:rPr>
              <a:t>Load data streams onto AWS data stores and third-party destinations</a:t>
            </a:r>
          </a:p>
        </p:txBody>
      </p:sp>
      <p:sp>
        <p:nvSpPr>
          <p:cNvPr id="19" name="CuadroTexto 18">
            <a:extLst>
              <a:ext uri="{FF2B5EF4-FFF2-40B4-BE49-F238E27FC236}">
                <a16:creationId xmlns:a16="http://schemas.microsoft.com/office/drawing/2014/main" id="{C01A00F2-6508-46D9-A358-055D02598ACF}"/>
              </a:ext>
            </a:extLst>
          </p:cNvPr>
          <p:cNvSpPr txBox="1"/>
          <p:nvPr/>
        </p:nvSpPr>
        <p:spPr>
          <a:xfrm>
            <a:off x="6038969" y="4432424"/>
            <a:ext cx="2118610" cy="584775"/>
          </a:xfrm>
          <a:prstGeom prst="rect">
            <a:avLst/>
          </a:prstGeom>
          <a:noFill/>
        </p:spPr>
        <p:txBody>
          <a:bodyPr wrap="square" rtlCol="0">
            <a:spAutoFit/>
          </a:bodyPr>
          <a:lstStyle/>
          <a:p>
            <a:pPr algn="ctr"/>
            <a:r>
              <a:rPr lang="en-US" sz="1600" dirty="0">
                <a:solidFill>
                  <a:schemeClr val="accent1"/>
                </a:solidFill>
              </a:rPr>
              <a:t>Collect and store video streams for analytics</a:t>
            </a:r>
          </a:p>
        </p:txBody>
      </p:sp>
      <p:sp>
        <p:nvSpPr>
          <p:cNvPr id="20" name="CuadroTexto 19">
            <a:extLst>
              <a:ext uri="{FF2B5EF4-FFF2-40B4-BE49-F238E27FC236}">
                <a16:creationId xmlns:a16="http://schemas.microsoft.com/office/drawing/2014/main" id="{0AF0862C-588E-114A-D573-E8D0F722C86D}"/>
              </a:ext>
            </a:extLst>
          </p:cNvPr>
          <p:cNvSpPr txBox="1"/>
          <p:nvPr/>
        </p:nvSpPr>
        <p:spPr>
          <a:xfrm>
            <a:off x="8820520" y="4459434"/>
            <a:ext cx="2118610" cy="1077218"/>
          </a:xfrm>
          <a:prstGeom prst="rect">
            <a:avLst/>
          </a:prstGeom>
          <a:noFill/>
        </p:spPr>
        <p:txBody>
          <a:bodyPr wrap="square" rtlCol="0">
            <a:spAutoFit/>
          </a:bodyPr>
          <a:lstStyle/>
          <a:p>
            <a:pPr algn="ctr"/>
            <a:r>
              <a:rPr lang="en-US" sz="1600" dirty="0">
                <a:solidFill>
                  <a:schemeClr val="accent1"/>
                </a:solidFill>
              </a:rPr>
              <a:t>Analyze data streams with Kinesis Data Analytics Studio or Apache Flink</a:t>
            </a:r>
          </a:p>
        </p:txBody>
      </p:sp>
    </p:spTree>
    <p:extLst>
      <p:ext uri="{BB962C8B-B14F-4D97-AF65-F5344CB8AC3E}">
        <p14:creationId xmlns:p14="http://schemas.microsoft.com/office/powerpoint/2010/main" val="923579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Kinesis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7" name="Graphic 9" descr="Amazon Kinesis Data Streams service icon.">
            <a:extLst>
              <a:ext uri="{FF2B5EF4-FFF2-40B4-BE49-F238E27FC236}">
                <a16:creationId xmlns:a16="http://schemas.microsoft.com/office/drawing/2014/main" id="{8E65C80C-AF66-887D-101E-4323B153D3D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358752" y="2432483"/>
            <a:ext cx="1170810" cy="117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7">
            <a:extLst>
              <a:ext uri="{FF2B5EF4-FFF2-40B4-BE49-F238E27FC236}">
                <a16:creationId xmlns:a16="http://schemas.microsoft.com/office/drawing/2014/main" id="{1BF0A0AA-8E11-D6CE-3EB6-88415512B29B}"/>
              </a:ext>
            </a:extLst>
          </p:cNvPr>
          <p:cNvSpPr txBox="1">
            <a:spLocks noChangeArrowheads="1"/>
          </p:cNvSpPr>
          <p:nvPr/>
        </p:nvSpPr>
        <p:spPr bwMode="auto">
          <a:xfrm>
            <a:off x="797982" y="3678978"/>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Streams</a:t>
            </a:r>
          </a:p>
        </p:txBody>
      </p:sp>
      <p:pic>
        <p:nvPicPr>
          <p:cNvPr id="9" name="Graphic 12" descr="Amazon Kinesis Data Firehose service icon.">
            <a:extLst>
              <a:ext uri="{FF2B5EF4-FFF2-40B4-BE49-F238E27FC236}">
                <a16:creationId xmlns:a16="http://schemas.microsoft.com/office/drawing/2014/main" id="{C3F41A78-14D1-4BAC-B3F6-C1EB2BC964C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3868386" y="2453725"/>
            <a:ext cx="1170809" cy="117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9">
            <a:extLst>
              <a:ext uri="{FF2B5EF4-FFF2-40B4-BE49-F238E27FC236}">
                <a16:creationId xmlns:a16="http://schemas.microsoft.com/office/drawing/2014/main" id="{D6B0B5A6-0238-4E6C-BC98-8143FC6D49AF}"/>
              </a:ext>
            </a:extLst>
          </p:cNvPr>
          <p:cNvSpPr txBox="1">
            <a:spLocks noChangeArrowheads="1"/>
          </p:cNvSpPr>
          <p:nvPr/>
        </p:nvSpPr>
        <p:spPr bwMode="auto">
          <a:xfrm>
            <a:off x="3404837" y="3678978"/>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Firehose</a:t>
            </a:r>
          </a:p>
        </p:txBody>
      </p:sp>
      <p:pic>
        <p:nvPicPr>
          <p:cNvPr id="11" name="Graphic 6" descr="Amazon Kinesis Video Streams service icon.">
            <a:extLst>
              <a:ext uri="{FF2B5EF4-FFF2-40B4-BE49-F238E27FC236}">
                <a16:creationId xmlns:a16="http://schemas.microsoft.com/office/drawing/2014/main" id="{04CD4D78-1718-40BA-B6B2-3DA8F4F53E6E}"/>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6405896" y="2432483"/>
            <a:ext cx="1170809" cy="117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0">
            <a:extLst>
              <a:ext uri="{FF2B5EF4-FFF2-40B4-BE49-F238E27FC236}">
                <a16:creationId xmlns:a16="http://schemas.microsoft.com/office/drawing/2014/main" id="{C3126C2F-0CF3-49F9-A649-6FB028DEF238}"/>
              </a:ext>
            </a:extLst>
          </p:cNvPr>
          <p:cNvSpPr txBox="1">
            <a:spLocks noChangeArrowheads="1"/>
          </p:cNvSpPr>
          <p:nvPr/>
        </p:nvSpPr>
        <p:spPr bwMode="auto">
          <a:xfrm>
            <a:off x="5889042" y="3678978"/>
            <a:ext cx="2268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Video Streams</a:t>
            </a:r>
          </a:p>
        </p:txBody>
      </p:sp>
      <p:pic>
        <p:nvPicPr>
          <p:cNvPr id="13" name="Graphic 14" descr="Amazon Managed Service for Apache Flink  service icon.">
            <a:extLst>
              <a:ext uri="{FF2B5EF4-FFF2-40B4-BE49-F238E27FC236}">
                <a16:creationId xmlns:a16="http://schemas.microsoft.com/office/drawing/2014/main" id="{C1941114-D962-41D4-BFC9-48FAB75A3E09}"/>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9152963" y="2418497"/>
            <a:ext cx="1170809" cy="117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34">
            <a:extLst>
              <a:ext uri="{FF2B5EF4-FFF2-40B4-BE49-F238E27FC236}">
                <a16:creationId xmlns:a16="http://schemas.microsoft.com/office/drawing/2014/main" id="{C6256B71-20B6-41A4-8920-C3FA6321093A}"/>
              </a:ext>
            </a:extLst>
          </p:cNvPr>
          <p:cNvSpPr txBox="1">
            <a:spLocks noChangeArrowheads="1"/>
          </p:cNvSpPr>
          <p:nvPr/>
        </p:nvSpPr>
        <p:spPr bwMode="auto">
          <a:xfrm>
            <a:off x="8746765" y="3678978"/>
            <a:ext cx="226612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Managed Service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for Apache Flink</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(successor to Kinesis Data Analytics)</a:t>
            </a:r>
          </a:p>
        </p:txBody>
      </p:sp>
      <p:sp>
        <p:nvSpPr>
          <p:cNvPr id="15" name="Rectangle 4">
            <a:extLst>
              <a:ext uri="{FF2B5EF4-FFF2-40B4-BE49-F238E27FC236}">
                <a16:creationId xmlns:a16="http://schemas.microsoft.com/office/drawing/2014/main" id="{A782673D-B53E-F39B-EF61-F44995534FE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6" name="TextBox 5">
            <a:extLst>
              <a:ext uri="{FF2B5EF4-FFF2-40B4-BE49-F238E27FC236}">
                <a16:creationId xmlns:a16="http://schemas.microsoft.com/office/drawing/2014/main" id="{48F6C79E-F1DD-2AEA-72C4-C84490CFDAEA}"/>
              </a:ext>
            </a:extLst>
          </p:cNvPr>
          <p:cNvSpPr txBox="1"/>
          <p:nvPr/>
        </p:nvSpPr>
        <p:spPr>
          <a:xfrm>
            <a:off x="141620" y="1287629"/>
            <a:ext cx="12192003" cy="369332"/>
          </a:xfrm>
          <a:prstGeom prst="rect">
            <a:avLst/>
          </a:prstGeom>
          <a:noFill/>
          <a:ln>
            <a:noFill/>
          </a:ln>
        </p:spPr>
        <p:txBody>
          <a:bodyPr wrap="square" rtlCol="0">
            <a:spAutoFit/>
          </a:bodyPr>
          <a:lstStyle/>
          <a:p>
            <a:r>
              <a:rPr lang="en-US" dirty="0">
                <a:solidFill>
                  <a:schemeClr val="accent1">
                    <a:lumMod val="60000"/>
                    <a:lumOff val="40000"/>
                  </a:schemeClr>
                </a:solidFill>
              </a:rPr>
              <a:t>Easily collect, process and analyze data streams in real time</a:t>
            </a:r>
          </a:p>
        </p:txBody>
      </p:sp>
      <p:sp>
        <p:nvSpPr>
          <p:cNvPr id="17" name="CuadroTexto 16">
            <a:extLst>
              <a:ext uri="{FF2B5EF4-FFF2-40B4-BE49-F238E27FC236}">
                <a16:creationId xmlns:a16="http://schemas.microsoft.com/office/drawing/2014/main" id="{A265C16D-037B-E771-5708-5D555657BDDC}"/>
              </a:ext>
            </a:extLst>
          </p:cNvPr>
          <p:cNvSpPr txBox="1"/>
          <p:nvPr/>
        </p:nvSpPr>
        <p:spPr>
          <a:xfrm>
            <a:off x="797982" y="4416208"/>
            <a:ext cx="2589525" cy="830997"/>
          </a:xfrm>
          <a:prstGeom prst="rect">
            <a:avLst/>
          </a:prstGeom>
          <a:noFill/>
        </p:spPr>
        <p:txBody>
          <a:bodyPr wrap="square" rtlCol="0">
            <a:spAutoFit/>
          </a:bodyPr>
          <a:lstStyle/>
          <a:p>
            <a:pPr algn="ctr"/>
            <a:r>
              <a:rPr lang="en-US" sz="1600" dirty="0">
                <a:solidFill>
                  <a:schemeClr val="accent1"/>
                </a:solidFill>
              </a:rPr>
              <a:t>Collect and store data streams </a:t>
            </a:r>
          </a:p>
          <a:p>
            <a:pPr algn="ctr"/>
            <a:r>
              <a:rPr lang="en-US" sz="1600" dirty="0">
                <a:solidFill>
                  <a:schemeClr val="accent1"/>
                </a:solidFill>
              </a:rPr>
              <a:t>for analytics</a:t>
            </a:r>
            <a:endParaRPr lang="es-ES" sz="1600" dirty="0">
              <a:solidFill>
                <a:schemeClr val="accent1"/>
              </a:solidFill>
            </a:endParaRPr>
          </a:p>
        </p:txBody>
      </p:sp>
      <p:sp>
        <p:nvSpPr>
          <p:cNvPr id="18" name="CuadroTexto 17">
            <a:extLst>
              <a:ext uri="{FF2B5EF4-FFF2-40B4-BE49-F238E27FC236}">
                <a16:creationId xmlns:a16="http://schemas.microsoft.com/office/drawing/2014/main" id="{56536424-28A1-1BCD-AC2C-32B55CF2A3F7}"/>
              </a:ext>
            </a:extLst>
          </p:cNvPr>
          <p:cNvSpPr txBox="1"/>
          <p:nvPr/>
        </p:nvSpPr>
        <p:spPr>
          <a:xfrm>
            <a:off x="3404837" y="4432424"/>
            <a:ext cx="2118610" cy="1077218"/>
          </a:xfrm>
          <a:prstGeom prst="rect">
            <a:avLst/>
          </a:prstGeom>
          <a:noFill/>
        </p:spPr>
        <p:txBody>
          <a:bodyPr wrap="square" rtlCol="0">
            <a:spAutoFit/>
          </a:bodyPr>
          <a:lstStyle/>
          <a:p>
            <a:pPr algn="ctr"/>
            <a:r>
              <a:rPr lang="en-US" sz="1600" dirty="0">
                <a:solidFill>
                  <a:schemeClr val="accent1"/>
                </a:solidFill>
              </a:rPr>
              <a:t>Load data streams onto AWS data stores and third-party destinations</a:t>
            </a:r>
          </a:p>
        </p:txBody>
      </p:sp>
      <p:sp>
        <p:nvSpPr>
          <p:cNvPr id="19" name="CuadroTexto 18">
            <a:extLst>
              <a:ext uri="{FF2B5EF4-FFF2-40B4-BE49-F238E27FC236}">
                <a16:creationId xmlns:a16="http://schemas.microsoft.com/office/drawing/2014/main" id="{C01A00F2-6508-46D9-A358-055D02598ACF}"/>
              </a:ext>
            </a:extLst>
          </p:cNvPr>
          <p:cNvSpPr txBox="1"/>
          <p:nvPr/>
        </p:nvSpPr>
        <p:spPr>
          <a:xfrm>
            <a:off x="6038969" y="4432424"/>
            <a:ext cx="2118610" cy="584775"/>
          </a:xfrm>
          <a:prstGeom prst="rect">
            <a:avLst/>
          </a:prstGeom>
          <a:noFill/>
        </p:spPr>
        <p:txBody>
          <a:bodyPr wrap="square" rtlCol="0">
            <a:spAutoFit/>
          </a:bodyPr>
          <a:lstStyle/>
          <a:p>
            <a:pPr algn="ctr"/>
            <a:r>
              <a:rPr lang="en-US" sz="1600" dirty="0">
                <a:solidFill>
                  <a:schemeClr val="accent1"/>
                </a:solidFill>
              </a:rPr>
              <a:t>Collect and store video streams for analytics</a:t>
            </a:r>
          </a:p>
        </p:txBody>
      </p:sp>
      <p:sp>
        <p:nvSpPr>
          <p:cNvPr id="20" name="CuadroTexto 19">
            <a:extLst>
              <a:ext uri="{FF2B5EF4-FFF2-40B4-BE49-F238E27FC236}">
                <a16:creationId xmlns:a16="http://schemas.microsoft.com/office/drawing/2014/main" id="{0AF0862C-588E-114A-D573-E8D0F722C86D}"/>
              </a:ext>
            </a:extLst>
          </p:cNvPr>
          <p:cNvSpPr txBox="1"/>
          <p:nvPr/>
        </p:nvSpPr>
        <p:spPr>
          <a:xfrm>
            <a:off x="8820520" y="4459434"/>
            <a:ext cx="2118610" cy="1077218"/>
          </a:xfrm>
          <a:prstGeom prst="rect">
            <a:avLst/>
          </a:prstGeom>
          <a:noFill/>
        </p:spPr>
        <p:txBody>
          <a:bodyPr wrap="square" rtlCol="0">
            <a:spAutoFit/>
          </a:bodyPr>
          <a:lstStyle/>
          <a:p>
            <a:pPr algn="ctr"/>
            <a:r>
              <a:rPr lang="en-US" sz="1600" dirty="0">
                <a:solidFill>
                  <a:schemeClr val="accent1"/>
                </a:solidFill>
              </a:rPr>
              <a:t>Analyze data streams with Kinesis Data Analytics Studio or Apache Flink</a:t>
            </a:r>
          </a:p>
        </p:txBody>
      </p:sp>
      <p:sp>
        <p:nvSpPr>
          <p:cNvPr id="6" name="Rectángulo 5">
            <a:extLst>
              <a:ext uri="{FF2B5EF4-FFF2-40B4-BE49-F238E27FC236}">
                <a16:creationId xmlns:a16="http://schemas.microsoft.com/office/drawing/2014/main" id="{2263F792-71E9-17F0-D765-AFBB641FE333}"/>
              </a:ext>
            </a:extLst>
          </p:cNvPr>
          <p:cNvSpPr/>
          <p:nvPr/>
        </p:nvSpPr>
        <p:spPr>
          <a:xfrm>
            <a:off x="871286" y="2113513"/>
            <a:ext cx="2328996" cy="3322471"/>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846873E4-BF4B-404E-A1BE-6BA8C4BF469E}"/>
              </a:ext>
            </a:extLst>
          </p:cNvPr>
          <p:cNvSpPr/>
          <p:nvPr/>
        </p:nvSpPr>
        <p:spPr>
          <a:xfrm>
            <a:off x="8673101" y="2118693"/>
            <a:ext cx="2396829" cy="3523066"/>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22517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Kinesis Data Streams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CuadroTexto 7">
            <a:extLst>
              <a:ext uri="{FF2B5EF4-FFF2-40B4-BE49-F238E27FC236}">
                <a16:creationId xmlns:a16="http://schemas.microsoft.com/office/drawing/2014/main" id="{168358D8-12B4-D198-9074-07D3754B25E0}"/>
              </a:ext>
            </a:extLst>
          </p:cNvPr>
          <p:cNvSpPr txBox="1"/>
          <p:nvPr/>
        </p:nvSpPr>
        <p:spPr>
          <a:xfrm>
            <a:off x="3291923" y="2840024"/>
            <a:ext cx="5520742" cy="1477328"/>
          </a:xfrm>
          <a:prstGeom prst="rect">
            <a:avLst/>
          </a:prstGeom>
          <a:noFill/>
        </p:spPr>
        <p:txBody>
          <a:bodyPr wrap="none" rtlCol="0">
            <a:spAutoFit/>
          </a:bodyPr>
          <a:lstStyle/>
          <a:p>
            <a:pPr marL="285750" indent="-285750">
              <a:buFont typeface="Arial" panose="020B0604020202020204" pitchFamily="34" charset="0"/>
              <a:buChar char="•"/>
            </a:pPr>
            <a:r>
              <a:rPr lang="en-US" dirty="0"/>
              <a:t>Collect, process and analyze real-time streaming data.</a:t>
            </a:r>
          </a:p>
          <a:p>
            <a:endParaRPr lang="en-US" dirty="0"/>
          </a:p>
          <a:p>
            <a:pPr marL="285750" indent="-285750">
              <a:buFont typeface="Arial" panose="020B0604020202020204" pitchFamily="34" charset="0"/>
              <a:buChar char="•"/>
            </a:pPr>
            <a:r>
              <a:rPr lang="en-US" dirty="0"/>
              <a:t>Generate timely insights.</a:t>
            </a:r>
          </a:p>
          <a:p>
            <a:endParaRPr lang="en-US" dirty="0"/>
          </a:p>
          <a:p>
            <a:pPr marL="285750" indent="-285750">
              <a:buFont typeface="Arial" panose="020B0604020202020204" pitchFamily="34" charset="0"/>
              <a:buChar char="•"/>
            </a:pPr>
            <a:r>
              <a:rPr lang="en-US" dirty="0"/>
              <a:t>Respond in real-time</a:t>
            </a:r>
          </a:p>
        </p:txBody>
      </p:sp>
      <p:pic>
        <p:nvPicPr>
          <p:cNvPr id="9" name="Graphic 9" descr="Amazon Kinesis Data Streams service icon.">
            <a:extLst>
              <a:ext uri="{FF2B5EF4-FFF2-40B4-BE49-F238E27FC236}">
                <a16:creationId xmlns:a16="http://schemas.microsoft.com/office/drawing/2014/main" id="{07C2C66C-3393-4C35-BDCA-1A652AE5DD9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441761" y="2840025"/>
            <a:ext cx="1170810" cy="117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7">
            <a:extLst>
              <a:ext uri="{FF2B5EF4-FFF2-40B4-BE49-F238E27FC236}">
                <a16:creationId xmlns:a16="http://schemas.microsoft.com/office/drawing/2014/main" id="{E9CC89C3-8CCF-440A-BD7F-E4EABEB6A248}"/>
              </a:ext>
            </a:extLst>
          </p:cNvPr>
          <p:cNvSpPr txBox="1">
            <a:spLocks noChangeArrowheads="1"/>
          </p:cNvSpPr>
          <p:nvPr/>
        </p:nvSpPr>
        <p:spPr bwMode="auto">
          <a:xfrm>
            <a:off x="880991" y="4086520"/>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Streams</a:t>
            </a:r>
          </a:p>
        </p:txBody>
      </p:sp>
    </p:spTree>
    <p:extLst>
      <p:ext uri="{BB962C8B-B14F-4D97-AF65-F5344CB8AC3E}">
        <p14:creationId xmlns:p14="http://schemas.microsoft.com/office/powerpoint/2010/main" val="307890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Kinesis Data Streams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7" name="Imagen 6" descr="Diagrama">
            <a:extLst>
              <a:ext uri="{FF2B5EF4-FFF2-40B4-BE49-F238E27FC236}">
                <a16:creationId xmlns:a16="http://schemas.microsoft.com/office/drawing/2014/main" id="{1ACF8340-AD9B-95A7-F17F-8379E426D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230" y="1523955"/>
            <a:ext cx="9877539" cy="4452596"/>
          </a:xfrm>
          <a:prstGeom prst="rect">
            <a:avLst/>
          </a:prstGeom>
        </p:spPr>
      </p:pic>
      <p:sp>
        <p:nvSpPr>
          <p:cNvPr id="11" name="CuadroTexto 10">
            <a:extLst>
              <a:ext uri="{FF2B5EF4-FFF2-40B4-BE49-F238E27FC236}">
                <a16:creationId xmlns:a16="http://schemas.microsoft.com/office/drawing/2014/main" id="{6E7C10F9-2803-8636-D8A6-6AEF7B64D0AD}"/>
              </a:ext>
            </a:extLst>
          </p:cNvPr>
          <p:cNvSpPr txBox="1"/>
          <p:nvPr/>
        </p:nvSpPr>
        <p:spPr>
          <a:xfrm>
            <a:off x="3710609" y="6072600"/>
            <a:ext cx="3921138" cy="369332"/>
          </a:xfrm>
          <a:prstGeom prst="rect">
            <a:avLst/>
          </a:prstGeom>
          <a:noFill/>
        </p:spPr>
        <p:txBody>
          <a:bodyPr wrap="none" rtlCol="0">
            <a:spAutoFit/>
          </a:bodyPr>
          <a:lstStyle/>
          <a:p>
            <a:r>
              <a:rPr lang="en-US" dirty="0">
                <a:hlinkClick r:id="rId5"/>
              </a:rPr>
              <a:t>Introduction to Amazon Kinesis Streams</a:t>
            </a:r>
            <a:endParaRPr lang="es-ES" dirty="0"/>
          </a:p>
        </p:txBody>
      </p:sp>
    </p:spTree>
    <p:extLst>
      <p:ext uri="{BB962C8B-B14F-4D97-AF65-F5344CB8AC3E}">
        <p14:creationId xmlns:p14="http://schemas.microsoft.com/office/powerpoint/2010/main" val="239724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Kinesis Data Streams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FF71B2D3-6EA5-36BD-569E-AD0CC360A1D6}"/>
              </a:ext>
            </a:extLst>
          </p:cNvPr>
          <p:cNvSpPr txBox="1"/>
          <p:nvPr/>
        </p:nvSpPr>
        <p:spPr>
          <a:xfrm>
            <a:off x="634683" y="1673832"/>
            <a:ext cx="10988329" cy="2862322"/>
          </a:xfrm>
          <a:prstGeom prst="rect">
            <a:avLst/>
          </a:prstGeom>
          <a:noFill/>
        </p:spPr>
        <p:txBody>
          <a:bodyPr wrap="none" rtlCol="0">
            <a:spAutoFit/>
          </a:bodyPr>
          <a:lstStyle/>
          <a:p>
            <a:r>
              <a:rPr lang="en-US" b="1" dirty="0"/>
              <a:t>Amazon Kinesis streams </a:t>
            </a:r>
            <a:r>
              <a:rPr lang="en-US" dirty="0"/>
              <a:t>enables to:</a:t>
            </a:r>
          </a:p>
          <a:p>
            <a:endParaRPr lang="en-US" dirty="0"/>
          </a:p>
          <a:p>
            <a:pPr marL="742950" lvl="1" indent="-285750">
              <a:buFont typeface="Arial" panose="020B0604020202020204" pitchFamily="34" charset="0"/>
              <a:buChar char="•"/>
            </a:pPr>
            <a:r>
              <a:rPr lang="en-US" b="1" dirty="0">
                <a:solidFill>
                  <a:schemeClr val="accent1"/>
                </a:solidFill>
              </a:rPr>
              <a:t>Preserve client ordering (FIFO method): </a:t>
            </a:r>
            <a:r>
              <a:rPr lang="en-US" dirty="0"/>
              <a:t>Client ordering preserves the data and it’s guaranteed to be </a:t>
            </a:r>
          </a:p>
          <a:p>
            <a:pPr lvl="1"/>
            <a:r>
              <a:rPr lang="en-US" dirty="0"/>
              <a:t>received by the consumer in the same order the producer sent the data.  </a:t>
            </a:r>
            <a:endParaRPr lang="en-US" b="1"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solidFill>
                  <a:schemeClr val="accent1"/>
                </a:solidFill>
              </a:rPr>
              <a:t>Consume in parallel: </a:t>
            </a:r>
            <a:r>
              <a:rPr lang="en-US" dirty="0"/>
              <a:t>You can also consume the same data stream in parallel in multiple Kinesis applications</a:t>
            </a:r>
          </a:p>
          <a:p>
            <a:pPr lvl="1"/>
            <a:r>
              <a:rPr lang="en-US" dirty="0"/>
              <a:t>at one time.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solidFill>
                  <a:schemeClr val="accent1"/>
                </a:solidFill>
              </a:rPr>
              <a:t>Decouple collection and processing:  </a:t>
            </a:r>
            <a:r>
              <a:rPr lang="en-US" dirty="0"/>
              <a:t>Kinesis enables you to decouple your collection system (producers), </a:t>
            </a:r>
          </a:p>
          <a:p>
            <a:pPr lvl="1"/>
            <a:r>
              <a:rPr lang="en-US" dirty="0"/>
              <a:t>from your processing system (consumers) and it provides a persistent buffer for your incoming data. </a:t>
            </a:r>
          </a:p>
        </p:txBody>
      </p:sp>
    </p:spTree>
    <p:extLst>
      <p:ext uri="{BB962C8B-B14F-4D97-AF65-F5344CB8AC3E}">
        <p14:creationId xmlns:p14="http://schemas.microsoft.com/office/powerpoint/2010/main" val="2658355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62590" y="322213"/>
            <a:ext cx="11666819" cy="584775"/>
          </a:xfrm>
          <a:prstGeom prst="rect">
            <a:avLst/>
          </a:prstGeom>
          <a:noFill/>
        </p:spPr>
        <p:txBody>
          <a:bodyPr wrap="square" rtlCol="0">
            <a:spAutoFit/>
          </a:bodyPr>
          <a:lstStyle/>
          <a:p>
            <a:r>
              <a:rPr lang="en-US" sz="3200" dirty="0">
                <a:solidFill>
                  <a:schemeClr val="bg1"/>
                </a:solidFill>
              </a:rPr>
              <a:t>Amazon Kinesis Data Streams and Amazon Kinesis Data Firehose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ángulo 6">
            <a:extLst>
              <a:ext uri="{FF2B5EF4-FFF2-40B4-BE49-F238E27FC236}">
                <a16:creationId xmlns:a16="http://schemas.microsoft.com/office/drawing/2014/main" id="{57F0F162-7F98-1169-3D99-450088A0D4FC}"/>
              </a:ext>
            </a:extLst>
          </p:cNvPr>
          <p:cNvSpPr/>
          <p:nvPr/>
        </p:nvSpPr>
        <p:spPr>
          <a:xfrm>
            <a:off x="705485" y="2710180"/>
            <a:ext cx="1760561" cy="147732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sources</a:t>
            </a:r>
          </a:p>
        </p:txBody>
      </p:sp>
      <p:pic>
        <p:nvPicPr>
          <p:cNvPr id="8" name="Graphic 9" descr="Amazon Kinesis Data Streams service icon.">
            <a:extLst>
              <a:ext uri="{FF2B5EF4-FFF2-40B4-BE49-F238E27FC236}">
                <a16:creationId xmlns:a16="http://schemas.microsoft.com/office/drawing/2014/main" id="{F942368E-FDC3-307C-4446-3D6A2571652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5611483" y="2710180"/>
            <a:ext cx="1170810" cy="117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7">
            <a:extLst>
              <a:ext uri="{FF2B5EF4-FFF2-40B4-BE49-F238E27FC236}">
                <a16:creationId xmlns:a16="http://schemas.microsoft.com/office/drawing/2014/main" id="{DE1A285F-A800-D82B-EFB5-8BF67260B80D}"/>
              </a:ext>
            </a:extLst>
          </p:cNvPr>
          <p:cNvSpPr txBox="1">
            <a:spLocks noChangeArrowheads="1"/>
          </p:cNvSpPr>
          <p:nvPr/>
        </p:nvSpPr>
        <p:spPr bwMode="auto">
          <a:xfrm>
            <a:off x="5050713" y="3956675"/>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Streams</a:t>
            </a:r>
          </a:p>
        </p:txBody>
      </p:sp>
      <p:sp>
        <p:nvSpPr>
          <p:cNvPr id="10" name="Rectángulo 9">
            <a:extLst>
              <a:ext uri="{FF2B5EF4-FFF2-40B4-BE49-F238E27FC236}">
                <a16:creationId xmlns:a16="http://schemas.microsoft.com/office/drawing/2014/main" id="{600B648D-A86C-9902-EE09-6ED848DE8DCB}"/>
              </a:ext>
            </a:extLst>
          </p:cNvPr>
          <p:cNvSpPr/>
          <p:nvPr/>
        </p:nvSpPr>
        <p:spPr>
          <a:xfrm>
            <a:off x="3116393" y="2690336"/>
            <a:ext cx="1760561" cy="147732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Producers</a:t>
            </a:r>
          </a:p>
        </p:txBody>
      </p:sp>
      <p:cxnSp>
        <p:nvCxnSpPr>
          <p:cNvPr id="12" name="Conector recto de flecha 11">
            <a:extLst>
              <a:ext uri="{FF2B5EF4-FFF2-40B4-BE49-F238E27FC236}">
                <a16:creationId xmlns:a16="http://schemas.microsoft.com/office/drawing/2014/main" id="{A5E3C4AE-15E3-2E27-7E1A-E9C113343B6E}"/>
              </a:ext>
            </a:extLst>
          </p:cNvPr>
          <p:cNvCxnSpPr>
            <a:stCxn id="7" idx="3"/>
            <a:endCxn id="10" idx="1"/>
          </p:cNvCxnSpPr>
          <p:nvPr/>
        </p:nvCxnSpPr>
        <p:spPr>
          <a:xfrm flipV="1">
            <a:off x="2466046" y="3429000"/>
            <a:ext cx="650347" cy="1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814AB704-269E-46D3-F10C-F65F6EDF5BFA}"/>
              </a:ext>
            </a:extLst>
          </p:cNvPr>
          <p:cNvCxnSpPr>
            <a:stCxn id="10" idx="3"/>
          </p:cNvCxnSpPr>
          <p:nvPr/>
        </p:nvCxnSpPr>
        <p:spPr>
          <a:xfrm>
            <a:off x="4876954" y="3429000"/>
            <a:ext cx="734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2618E9A5-11C1-E604-7393-156ADFFC7209}"/>
              </a:ext>
            </a:extLst>
          </p:cNvPr>
          <p:cNvSpPr/>
          <p:nvPr/>
        </p:nvSpPr>
        <p:spPr>
          <a:xfrm>
            <a:off x="7929856" y="2690336"/>
            <a:ext cx="1760561" cy="147732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 (Consumer 1)</a:t>
            </a:r>
          </a:p>
        </p:txBody>
      </p:sp>
      <p:cxnSp>
        <p:nvCxnSpPr>
          <p:cNvPr id="17" name="Conector recto de flecha 16">
            <a:extLst>
              <a:ext uri="{FF2B5EF4-FFF2-40B4-BE49-F238E27FC236}">
                <a16:creationId xmlns:a16="http://schemas.microsoft.com/office/drawing/2014/main" id="{2C6DF882-813A-D371-E726-6386E8626697}"/>
              </a:ext>
            </a:extLst>
          </p:cNvPr>
          <p:cNvCxnSpPr>
            <a:stCxn id="8" idx="3"/>
          </p:cNvCxnSpPr>
          <p:nvPr/>
        </p:nvCxnSpPr>
        <p:spPr>
          <a:xfrm>
            <a:off x="6782293" y="3295585"/>
            <a:ext cx="1147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Graphic 12" descr="Amazon Kinesis Data Firehose service icon.">
            <a:extLst>
              <a:ext uri="{FF2B5EF4-FFF2-40B4-BE49-F238E27FC236}">
                <a16:creationId xmlns:a16="http://schemas.microsoft.com/office/drawing/2014/main" id="{6C4BC3AC-34F6-E4A4-F1DE-CA81ED4685A7}"/>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7929856" y="4955705"/>
            <a:ext cx="1170809" cy="117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9">
            <a:extLst>
              <a:ext uri="{FF2B5EF4-FFF2-40B4-BE49-F238E27FC236}">
                <a16:creationId xmlns:a16="http://schemas.microsoft.com/office/drawing/2014/main" id="{C2DAB543-9081-1C8E-0ED6-EA6758D73A9E}"/>
              </a:ext>
            </a:extLst>
          </p:cNvPr>
          <p:cNvSpPr txBox="1">
            <a:spLocks noChangeArrowheads="1"/>
          </p:cNvSpPr>
          <p:nvPr/>
        </p:nvSpPr>
        <p:spPr bwMode="auto">
          <a:xfrm>
            <a:off x="7466307" y="6180958"/>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Firehose</a:t>
            </a:r>
          </a:p>
        </p:txBody>
      </p:sp>
      <p:pic>
        <p:nvPicPr>
          <p:cNvPr id="20" name="Graphic 8" descr="Amazon Simple Storage Service (Amazon S3) service icon.">
            <a:extLst>
              <a:ext uri="{FF2B5EF4-FFF2-40B4-BE49-F238E27FC236}">
                <a16:creationId xmlns:a16="http://schemas.microsoft.com/office/drawing/2014/main" id="{5B508061-1E91-CDE5-3291-501872286513}"/>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0031611" y="4955705"/>
            <a:ext cx="1170807" cy="117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9">
            <a:extLst>
              <a:ext uri="{FF2B5EF4-FFF2-40B4-BE49-F238E27FC236}">
                <a16:creationId xmlns:a16="http://schemas.microsoft.com/office/drawing/2014/main" id="{14AAEBBE-E067-D0B7-DCF7-75D57619EE5D}"/>
              </a:ext>
            </a:extLst>
          </p:cNvPr>
          <p:cNvSpPr txBox="1">
            <a:spLocks noChangeArrowheads="1"/>
          </p:cNvSpPr>
          <p:nvPr/>
        </p:nvSpPr>
        <p:spPr bwMode="auto">
          <a:xfrm>
            <a:off x="9553958" y="6180956"/>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cxnSp>
        <p:nvCxnSpPr>
          <p:cNvPr id="23" name="Conector recto de flecha 22">
            <a:extLst>
              <a:ext uri="{FF2B5EF4-FFF2-40B4-BE49-F238E27FC236}">
                <a16:creationId xmlns:a16="http://schemas.microsoft.com/office/drawing/2014/main" id="{679FB5DD-56D3-19F5-6B8C-1CD5AD1317B7}"/>
              </a:ext>
            </a:extLst>
          </p:cNvPr>
          <p:cNvCxnSpPr>
            <a:stCxn id="9" idx="2"/>
            <a:endCxn id="18" idx="1"/>
          </p:cNvCxnSpPr>
          <p:nvPr/>
        </p:nvCxnSpPr>
        <p:spPr>
          <a:xfrm>
            <a:off x="6196888" y="4418340"/>
            <a:ext cx="1732968" cy="1122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99CB8312-D14F-737C-7575-603422A3BE36}"/>
              </a:ext>
            </a:extLst>
          </p:cNvPr>
          <p:cNvCxnSpPr/>
          <p:nvPr/>
        </p:nvCxnSpPr>
        <p:spPr>
          <a:xfrm>
            <a:off x="9100665" y="5541108"/>
            <a:ext cx="930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18A80C2A-D455-C18B-01D9-7290EFE90D17}"/>
              </a:ext>
            </a:extLst>
          </p:cNvPr>
          <p:cNvSpPr txBox="1"/>
          <p:nvPr/>
        </p:nvSpPr>
        <p:spPr>
          <a:xfrm>
            <a:off x="262590" y="1416430"/>
            <a:ext cx="10940239" cy="1200329"/>
          </a:xfrm>
          <a:prstGeom prst="rect">
            <a:avLst/>
          </a:prstGeom>
          <a:noFill/>
        </p:spPr>
        <p:txBody>
          <a:bodyPr wrap="none" rtlCol="0">
            <a:spAutoFit/>
          </a:bodyPr>
          <a:lstStyle/>
          <a:p>
            <a:r>
              <a:rPr lang="en-US" dirty="0"/>
              <a:t>With </a:t>
            </a:r>
            <a:r>
              <a:rPr lang="en-US" b="1" dirty="0"/>
              <a:t>Amazon Kinesis Data Firehose</a:t>
            </a:r>
            <a:r>
              <a:rPr lang="en-US" dirty="0"/>
              <a:t>:</a:t>
            </a:r>
          </a:p>
          <a:p>
            <a:pPr marL="742950" lvl="1" indent="-285750">
              <a:buFont typeface="Arial" panose="020B0604020202020204" pitchFamily="34" charset="0"/>
              <a:buChar char="•"/>
            </a:pPr>
            <a:r>
              <a:rPr lang="en-US" dirty="0"/>
              <a:t>Reliably load real-time streams into data lakes, warehouses and analytics services.</a:t>
            </a:r>
          </a:p>
          <a:p>
            <a:pPr marL="742950" lvl="1" indent="-285750">
              <a:buFont typeface="Arial" panose="020B0604020202020204" pitchFamily="34" charset="0"/>
              <a:buChar char="•"/>
            </a:pPr>
            <a:r>
              <a:rPr lang="en-US" dirty="0"/>
              <a:t>Easily capture, transform, and load streaming data. Create a delivery stream, select your destination, and</a:t>
            </a:r>
          </a:p>
          <a:p>
            <a:pPr lvl="1"/>
            <a:r>
              <a:rPr lang="en-US" dirty="0"/>
              <a:t>start your real-time data with just a few clicks.</a:t>
            </a:r>
          </a:p>
        </p:txBody>
      </p:sp>
    </p:spTree>
    <p:extLst>
      <p:ext uri="{BB962C8B-B14F-4D97-AF65-F5344CB8AC3E}">
        <p14:creationId xmlns:p14="http://schemas.microsoft.com/office/powerpoint/2010/main" val="2646132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Kinesis Data Analytics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6" name="Graphic 14" descr="Amazon Managed Service for Apache Flink  service icon.">
            <a:extLst>
              <a:ext uri="{FF2B5EF4-FFF2-40B4-BE49-F238E27FC236}">
                <a16:creationId xmlns:a16="http://schemas.microsoft.com/office/drawing/2014/main" id="{D38EDFE5-1D56-0CD4-2EEE-AF45445F0A0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357420" y="2583054"/>
            <a:ext cx="1170809" cy="117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4">
            <a:extLst>
              <a:ext uri="{FF2B5EF4-FFF2-40B4-BE49-F238E27FC236}">
                <a16:creationId xmlns:a16="http://schemas.microsoft.com/office/drawing/2014/main" id="{85110AAC-C945-FA4F-0CF0-5E3A7BBECC40}"/>
              </a:ext>
            </a:extLst>
          </p:cNvPr>
          <p:cNvSpPr txBox="1">
            <a:spLocks noChangeArrowheads="1"/>
          </p:cNvSpPr>
          <p:nvPr/>
        </p:nvSpPr>
        <p:spPr bwMode="auto">
          <a:xfrm>
            <a:off x="4809765" y="3843535"/>
            <a:ext cx="226612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Managed Service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for Apache Flink</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(successor to Kinesis Data Analytics)</a:t>
            </a:r>
          </a:p>
        </p:txBody>
      </p:sp>
      <p:sp>
        <p:nvSpPr>
          <p:cNvPr id="8" name="CuadroTexto 7">
            <a:extLst>
              <a:ext uri="{FF2B5EF4-FFF2-40B4-BE49-F238E27FC236}">
                <a16:creationId xmlns:a16="http://schemas.microsoft.com/office/drawing/2014/main" id="{FC9E5EDC-71D3-B77D-F41F-347F6E6FBBD4}"/>
              </a:ext>
            </a:extLst>
          </p:cNvPr>
          <p:cNvSpPr txBox="1"/>
          <p:nvPr/>
        </p:nvSpPr>
        <p:spPr>
          <a:xfrm>
            <a:off x="2067100" y="4755192"/>
            <a:ext cx="7970387" cy="461665"/>
          </a:xfrm>
          <a:prstGeom prst="rect">
            <a:avLst/>
          </a:prstGeom>
          <a:noFill/>
        </p:spPr>
        <p:txBody>
          <a:bodyPr wrap="none" rtlCol="0">
            <a:spAutoFit/>
          </a:bodyPr>
          <a:lstStyle/>
          <a:p>
            <a:r>
              <a:rPr lang="en-US" sz="2400" dirty="0"/>
              <a:t>Kinesis Analytics </a:t>
            </a:r>
            <a:r>
              <a:rPr lang="en-US" sz="2400" b="1" dirty="0">
                <a:solidFill>
                  <a:schemeClr val="accent1"/>
                </a:solidFill>
              </a:rPr>
              <a:t>reads</a:t>
            </a:r>
            <a:r>
              <a:rPr lang="en-US" sz="2400" dirty="0"/>
              <a:t> and </a:t>
            </a:r>
            <a:r>
              <a:rPr lang="en-US" sz="2400" b="1" dirty="0">
                <a:solidFill>
                  <a:schemeClr val="accent1"/>
                </a:solidFill>
              </a:rPr>
              <a:t>processes</a:t>
            </a:r>
            <a:r>
              <a:rPr lang="en-US" sz="2400" dirty="0"/>
              <a:t> real-time streaming data</a:t>
            </a:r>
          </a:p>
        </p:txBody>
      </p:sp>
    </p:spTree>
    <p:extLst>
      <p:ext uri="{BB962C8B-B14F-4D97-AF65-F5344CB8AC3E}">
        <p14:creationId xmlns:p14="http://schemas.microsoft.com/office/powerpoint/2010/main" val="4054984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897013" y="6403722"/>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Kinesis Data Analytics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218885" y="1562063"/>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DDD4BDBF-6910-3766-D622-98EB3C258C43}"/>
              </a:ext>
            </a:extLst>
          </p:cNvPr>
          <p:cNvSpPr/>
          <p:nvPr/>
        </p:nvSpPr>
        <p:spPr>
          <a:xfrm>
            <a:off x="493587" y="2295606"/>
            <a:ext cx="3391218" cy="39616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6">
            <a:extLst>
              <a:ext uri="{FF2B5EF4-FFF2-40B4-BE49-F238E27FC236}">
                <a16:creationId xmlns:a16="http://schemas.microsoft.com/office/drawing/2014/main" id="{13F7D8C5-125C-71C3-47AA-0920987383F2}"/>
              </a:ext>
            </a:extLst>
          </p:cNvPr>
          <p:cNvSpPr/>
          <p:nvPr/>
        </p:nvSpPr>
        <p:spPr>
          <a:xfrm>
            <a:off x="493587" y="1662346"/>
            <a:ext cx="3391218" cy="4868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Step 1</a:t>
            </a:r>
            <a:endParaRPr lang="es-ES" b="1" dirty="0">
              <a:solidFill>
                <a:schemeClr val="accent1"/>
              </a:solidFill>
            </a:endParaRPr>
          </a:p>
        </p:txBody>
      </p:sp>
      <p:sp>
        <p:nvSpPr>
          <p:cNvPr id="8" name="CuadroTexto 7">
            <a:extLst>
              <a:ext uri="{FF2B5EF4-FFF2-40B4-BE49-F238E27FC236}">
                <a16:creationId xmlns:a16="http://schemas.microsoft.com/office/drawing/2014/main" id="{AFC990E9-77AC-D470-ED79-A0C3098E9C3F}"/>
              </a:ext>
            </a:extLst>
          </p:cNvPr>
          <p:cNvSpPr txBox="1"/>
          <p:nvPr/>
        </p:nvSpPr>
        <p:spPr>
          <a:xfrm>
            <a:off x="3918858" y="1562063"/>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9" name="Rectángulo 8">
            <a:extLst>
              <a:ext uri="{FF2B5EF4-FFF2-40B4-BE49-F238E27FC236}">
                <a16:creationId xmlns:a16="http://schemas.microsoft.com/office/drawing/2014/main" id="{4C159085-D96F-842C-D624-4808BF99D073}"/>
              </a:ext>
            </a:extLst>
          </p:cNvPr>
          <p:cNvSpPr/>
          <p:nvPr/>
        </p:nvSpPr>
        <p:spPr>
          <a:xfrm>
            <a:off x="4193560" y="2295606"/>
            <a:ext cx="3391218" cy="39616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6580112F-7154-0255-30B0-9035EA424D6E}"/>
              </a:ext>
            </a:extLst>
          </p:cNvPr>
          <p:cNvSpPr/>
          <p:nvPr/>
        </p:nvSpPr>
        <p:spPr>
          <a:xfrm>
            <a:off x="4193560" y="1662346"/>
            <a:ext cx="3391218" cy="4868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Step 2</a:t>
            </a:r>
            <a:endParaRPr lang="es-ES" b="1" dirty="0">
              <a:solidFill>
                <a:schemeClr val="accent1"/>
              </a:solidFill>
            </a:endParaRPr>
          </a:p>
        </p:txBody>
      </p:sp>
      <p:sp>
        <p:nvSpPr>
          <p:cNvPr id="11" name="CuadroTexto 10">
            <a:extLst>
              <a:ext uri="{FF2B5EF4-FFF2-40B4-BE49-F238E27FC236}">
                <a16:creationId xmlns:a16="http://schemas.microsoft.com/office/drawing/2014/main" id="{2B9F1C72-21EC-9367-65F1-7132AB9B958C}"/>
              </a:ext>
            </a:extLst>
          </p:cNvPr>
          <p:cNvSpPr txBox="1"/>
          <p:nvPr/>
        </p:nvSpPr>
        <p:spPr>
          <a:xfrm>
            <a:off x="715267" y="5663216"/>
            <a:ext cx="2947858" cy="369332"/>
          </a:xfrm>
          <a:prstGeom prst="rect">
            <a:avLst/>
          </a:prstGeom>
          <a:noFill/>
        </p:spPr>
        <p:txBody>
          <a:bodyPr wrap="none" rtlCol="0">
            <a:spAutoFit/>
          </a:bodyPr>
          <a:lstStyle/>
          <a:p>
            <a:r>
              <a:rPr lang="en-US" dirty="0">
                <a:solidFill>
                  <a:schemeClr val="accent1"/>
                </a:solidFill>
              </a:rPr>
              <a:t>Select your input data stream</a:t>
            </a:r>
            <a:endParaRPr lang="es-ES" dirty="0">
              <a:solidFill>
                <a:schemeClr val="accent1"/>
              </a:solidFill>
            </a:endParaRPr>
          </a:p>
        </p:txBody>
      </p:sp>
      <p:pic>
        <p:nvPicPr>
          <p:cNvPr id="12" name="Graphic 9" descr="Amazon Kinesis Data Streams service icon.">
            <a:extLst>
              <a:ext uri="{FF2B5EF4-FFF2-40B4-BE49-F238E27FC236}">
                <a16:creationId xmlns:a16="http://schemas.microsoft.com/office/drawing/2014/main" id="{AECCB7E3-D4D1-F2F3-86B2-F34A4A8AF9D3}"/>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721037" y="2613406"/>
            <a:ext cx="851969" cy="85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7">
            <a:extLst>
              <a:ext uri="{FF2B5EF4-FFF2-40B4-BE49-F238E27FC236}">
                <a16:creationId xmlns:a16="http://schemas.microsoft.com/office/drawing/2014/main" id="{D20FBC90-EBC9-3645-ABDD-607390ACEE21}"/>
              </a:ext>
            </a:extLst>
          </p:cNvPr>
          <p:cNvSpPr txBox="1">
            <a:spLocks noChangeArrowheads="1"/>
          </p:cNvSpPr>
          <p:nvPr/>
        </p:nvSpPr>
        <p:spPr bwMode="auto">
          <a:xfrm>
            <a:off x="1000846" y="3573094"/>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Streams</a:t>
            </a:r>
          </a:p>
        </p:txBody>
      </p:sp>
      <p:pic>
        <p:nvPicPr>
          <p:cNvPr id="14" name="Graphic 12" descr="Amazon Kinesis Data Firehose service icon.">
            <a:extLst>
              <a:ext uri="{FF2B5EF4-FFF2-40B4-BE49-F238E27FC236}">
                <a16:creationId xmlns:a16="http://schemas.microsoft.com/office/drawing/2014/main" id="{EF945A28-7C7D-BB42-B07D-80E1B2C74C48}"/>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743736" y="4284557"/>
            <a:ext cx="829270" cy="82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9">
            <a:extLst>
              <a:ext uri="{FF2B5EF4-FFF2-40B4-BE49-F238E27FC236}">
                <a16:creationId xmlns:a16="http://schemas.microsoft.com/office/drawing/2014/main" id="{0CF4390F-779C-6087-0BD1-C6F3870CCA5C}"/>
              </a:ext>
            </a:extLst>
          </p:cNvPr>
          <p:cNvSpPr txBox="1">
            <a:spLocks noChangeArrowheads="1"/>
          </p:cNvSpPr>
          <p:nvPr/>
        </p:nvSpPr>
        <p:spPr bwMode="auto">
          <a:xfrm>
            <a:off x="1018546" y="5146474"/>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Firehose</a:t>
            </a:r>
          </a:p>
        </p:txBody>
      </p:sp>
      <p:sp>
        <p:nvSpPr>
          <p:cNvPr id="16" name="CuadroTexto 15">
            <a:extLst>
              <a:ext uri="{FF2B5EF4-FFF2-40B4-BE49-F238E27FC236}">
                <a16:creationId xmlns:a16="http://schemas.microsoft.com/office/drawing/2014/main" id="{A8720B03-33D2-F3B0-A195-FB8A10445D94}"/>
              </a:ext>
            </a:extLst>
          </p:cNvPr>
          <p:cNvSpPr txBox="1"/>
          <p:nvPr/>
        </p:nvSpPr>
        <p:spPr>
          <a:xfrm>
            <a:off x="4564800" y="5524716"/>
            <a:ext cx="2648738" cy="646331"/>
          </a:xfrm>
          <a:prstGeom prst="rect">
            <a:avLst/>
          </a:prstGeom>
          <a:noFill/>
        </p:spPr>
        <p:txBody>
          <a:bodyPr wrap="none" rtlCol="0">
            <a:spAutoFit/>
          </a:bodyPr>
          <a:lstStyle/>
          <a:p>
            <a:pPr algn="ctr"/>
            <a:r>
              <a:rPr lang="en-US" dirty="0">
                <a:solidFill>
                  <a:schemeClr val="accent1"/>
                </a:solidFill>
              </a:rPr>
              <a:t>Write your SQL queries to </a:t>
            </a:r>
          </a:p>
          <a:p>
            <a:pPr algn="ctr"/>
            <a:r>
              <a:rPr lang="en-US" dirty="0">
                <a:solidFill>
                  <a:schemeClr val="accent1"/>
                </a:solidFill>
              </a:rPr>
              <a:t>process data</a:t>
            </a:r>
            <a:endParaRPr lang="es-ES" dirty="0">
              <a:solidFill>
                <a:schemeClr val="accent1"/>
              </a:solidFill>
            </a:endParaRPr>
          </a:p>
        </p:txBody>
      </p:sp>
      <p:sp>
        <p:nvSpPr>
          <p:cNvPr id="18" name="CuadroTexto 17">
            <a:extLst>
              <a:ext uri="{FF2B5EF4-FFF2-40B4-BE49-F238E27FC236}">
                <a16:creationId xmlns:a16="http://schemas.microsoft.com/office/drawing/2014/main" id="{8D299EFC-776F-DA2D-E07A-29A856811CBF}"/>
              </a:ext>
            </a:extLst>
          </p:cNvPr>
          <p:cNvSpPr txBox="1"/>
          <p:nvPr/>
        </p:nvSpPr>
        <p:spPr>
          <a:xfrm>
            <a:off x="5001970" y="3630105"/>
            <a:ext cx="1774395" cy="646331"/>
          </a:xfrm>
          <a:prstGeom prst="rect">
            <a:avLst/>
          </a:prstGeom>
          <a:noFill/>
        </p:spPr>
        <p:txBody>
          <a:bodyPr wrap="none" rtlCol="0">
            <a:spAutoFit/>
          </a:bodyPr>
          <a:lstStyle/>
          <a:p>
            <a:pPr algn="ctr"/>
            <a:r>
              <a:rPr lang="en-US" dirty="0"/>
              <a:t>Kinesis Analytics </a:t>
            </a:r>
          </a:p>
          <a:p>
            <a:pPr algn="ctr"/>
            <a:r>
              <a:rPr lang="en-US" dirty="0"/>
              <a:t>SQL editor</a:t>
            </a:r>
          </a:p>
        </p:txBody>
      </p:sp>
      <p:sp>
        <p:nvSpPr>
          <p:cNvPr id="19" name="Rectángulo 18">
            <a:extLst>
              <a:ext uri="{FF2B5EF4-FFF2-40B4-BE49-F238E27FC236}">
                <a16:creationId xmlns:a16="http://schemas.microsoft.com/office/drawing/2014/main" id="{2FD4340B-DE82-6C53-EDD1-CA90FE2FA81A}"/>
              </a:ext>
            </a:extLst>
          </p:cNvPr>
          <p:cNvSpPr/>
          <p:nvPr/>
        </p:nvSpPr>
        <p:spPr>
          <a:xfrm>
            <a:off x="4673965" y="3343110"/>
            <a:ext cx="2430406" cy="12635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AEF0CFC5-A132-5D01-E5E6-12B60213D596}"/>
              </a:ext>
            </a:extLst>
          </p:cNvPr>
          <p:cNvSpPr/>
          <p:nvPr/>
        </p:nvSpPr>
        <p:spPr>
          <a:xfrm>
            <a:off x="7893533" y="2295606"/>
            <a:ext cx="3391218" cy="39616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A72AE9AE-A74C-C8E9-BB88-2D0396C05F81}"/>
              </a:ext>
            </a:extLst>
          </p:cNvPr>
          <p:cNvSpPr/>
          <p:nvPr/>
        </p:nvSpPr>
        <p:spPr>
          <a:xfrm>
            <a:off x="7893533" y="1662346"/>
            <a:ext cx="3391218" cy="4868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Step 3</a:t>
            </a:r>
            <a:endParaRPr lang="es-ES" b="1" dirty="0">
              <a:solidFill>
                <a:schemeClr val="accent1"/>
              </a:solidFill>
            </a:endParaRPr>
          </a:p>
        </p:txBody>
      </p:sp>
      <p:sp>
        <p:nvSpPr>
          <p:cNvPr id="22" name="CuadroTexto 21">
            <a:extLst>
              <a:ext uri="{FF2B5EF4-FFF2-40B4-BE49-F238E27FC236}">
                <a16:creationId xmlns:a16="http://schemas.microsoft.com/office/drawing/2014/main" id="{0FDEE17F-7EFB-D31B-6D48-D3170E01E001}"/>
              </a:ext>
            </a:extLst>
          </p:cNvPr>
          <p:cNvSpPr txBox="1"/>
          <p:nvPr/>
        </p:nvSpPr>
        <p:spPr>
          <a:xfrm>
            <a:off x="8356330" y="5452852"/>
            <a:ext cx="2548775" cy="646331"/>
          </a:xfrm>
          <a:prstGeom prst="rect">
            <a:avLst/>
          </a:prstGeom>
          <a:noFill/>
        </p:spPr>
        <p:txBody>
          <a:bodyPr wrap="none" rtlCol="0">
            <a:spAutoFit/>
          </a:bodyPr>
          <a:lstStyle/>
          <a:p>
            <a:pPr algn="ctr"/>
            <a:r>
              <a:rPr lang="en-US" dirty="0">
                <a:solidFill>
                  <a:schemeClr val="accent1"/>
                </a:solidFill>
              </a:rPr>
              <a:t>Configure output stream </a:t>
            </a:r>
          </a:p>
          <a:p>
            <a:pPr algn="ctr"/>
            <a:r>
              <a:rPr lang="en-US" dirty="0">
                <a:solidFill>
                  <a:schemeClr val="accent1"/>
                </a:solidFill>
              </a:rPr>
              <a:t>destination</a:t>
            </a:r>
            <a:endParaRPr lang="es-ES" dirty="0">
              <a:solidFill>
                <a:schemeClr val="accent1"/>
              </a:solidFill>
            </a:endParaRPr>
          </a:p>
        </p:txBody>
      </p:sp>
      <p:pic>
        <p:nvPicPr>
          <p:cNvPr id="23"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9246394" y="27033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8506619" y="3466962"/>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25"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9276331" y="42845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8511969" y="5044969"/>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spTree>
    <p:extLst>
      <p:ext uri="{BB962C8B-B14F-4D97-AF65-F5344CB8AC3E}">
        <p14:creationId xmlns:p14="http://schemas.microsoft.com/office/powerpoint/2010/main" val="548110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0122899" cy="1015663"/>
          </a:xfrm>
          <a:prstGeom prst="rect">
            <a:avLst/>
          </a:prstGeom>
          <a:noFill/>
        </p:spPr>
        <p:txBody>
          <a:bodyPr wrap="none" rtlCol="0">
            <a:spAutoFit/>
          </a:bodyPr>
          <a:lstStyle/>
          <a:p>
            <a:r>
              <a:rPr lang="en-US" sz="6000" dirty="0">
                <a:solidFill>
                  <a:schemeClr val="accent1"/>
                </a:solidFill>
              </a:rPr>
              <a:t>Streaming architecture patterns</a:t>
            </a:r>
          </a:p>
        </p:txBody>
      </p:sp>
    </p:spTree>
    <p:extLst>
      <p:ext uri="{BB962C8B-B14F-4D97-AF65-F5344CB8AC3E}">
        <p14:creationId xmlns:p14="http://schemas.microsoft.com/office/powerpoint/2010/main" val="120383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Streaming architecture patterns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9" name="CuadroTexto 8">
            <a:extLst>
              <a:ext uri="{FF2B5EF4-FFF2-40B4-BE49-F238E27FC236}">
                <a16:creationId xmlns:a16="http://schemas.microsoft.com/office/drawing/2014/main" id="{B15D3DAE-3084-9058-E152-E9239DBCD4EE}"/>
              </a:ext>
            </a:extLst>
          </p:cNvPr>
          <p:cNvSpPr txBox="1"/>
          <p:nvPr/>
        </p:nvSpPr>
        <p:spPr>
          <a:xfrm>
            <a:off x="218885" y="1840210"/>
            <a:ext cx="11490768" cy="923330"/>
          </a:xfrm>
          <a:prstGeom prst="rect">
            <a:avLst/>
          </a:prstGeom>
          <a:noFill/>
        </p:spPr>
        <p:txBody>
          <a:bodyPr wrap="square">
            <a:spAutoFit/>
          </a:bodyPr>
          <a:lstStyle/>
          <a:p>
            <a:pPr algn="just"/>
            <a:r>
              <a:rPr lang="en-US" dirty="0"/>
              <a:t>Organizations perform streaming analytics to build better customer experiences in near real-time to stay ahead of their competitors because the value of the data diminishes over time. To be near real time, data needs to be produced, captured and processed with low latency.  </a:t>
            </a:r>
          </a:p>
        </p:txBody>
      </p:sp>
      <p:sp>
        <p:nvSpPr>
          <p:cNvPr id="10" name="Rectangle 4">
            <a:extLst>
              <a:ext uri="{FF2B5EF4-FFF2-40B4-BE49-F238E27FC236}">
                <a16:creationId xmlns:a16="http://schemas.microsoft.com/office/drawing/2014/main" id="{6D728F87-0E67-94A2-2817-4E14D6F3DEE4}"/>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1" name="TextBox 5">
            <a:extLst>
              <a:ext uri="{FF2B5EF4-FFF2-40B4-BE49-F238E27FC236}">
                <a16:creationId xmlns:a16="http://schemas.microsoft.com/office/drawing/2014/main" id="{9ED1B5FB-4201-9DA2-2DA8-856B1EA37359}"/>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Use case examples</a:t>
            </a:r>
          </a:p>
        </p:txBody>
      </p:sp>
      <p:sp>
        <p:nvSpPr>
          <p:cNvPr id="12" name="Rectángulo 11">
            <a:extLst>
              <a:ext uri="{FF2B5EF4-FFF2-40B4-BE49-F238E27FC236}">
                <a16:creationId xmlns:a16="http://schemas.microsoft.com/office/drawing/2014/main" id="{8053B391-1D52-9107-E836-2ADA9DFAEFE3}"/>
              </a:ext>
            </a:extLst>
          </p:cNvPr>
          <p:cNvSpPr/>
          <p:nvPr/>
        </p:nvSpPr>
        <p:spPr>
          <a:xfrm>
            <a:off x="634683" y="3067291"/>
            <a:ext cx="473206" cy="50928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s-ES" dirty="0"/>
          </a:p>
        </p:txBody>
      </p:sp>
      <p:sp>
        <p:nvSpPr>
          <p:cNvPr id="13" name="Rectángulo 12">
            <a:extLst>
              <a:ext uri="{FF2B5EF4-FFF2-40B4-BE49-F238E27FC236}">
                <a16:creationId xmlns:a16="http://schemas.microsoft.com/office/drawing/2014/main" id="{F7BA90CB-82CD-5955-8069-14850EA3D6E1}"/>
              </a:ext>
            </a:extLst>
          </p:cNvPr>
          <p:cNvSpPr/>
          <p:nvPr/>
        </p:nvSpPr>
        <p:spPr>
          <a:xfrm>
            <a:off x="634683" y="4255760"/>
            <a:ext cx="473206" cy="50928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s-ES" dirty="0"/>
          </a:p>
        </p:txBody>
      </p:sp>
      <p:sp>
        <p:nvSpPr>
          <p:cNvPr id="15" name="CuadroTexto 14">
            <a:extLst>
              <a:ext uri="{FF2B5EF4-FFF2-40B4-BE49-F238E27FC236}">
                <a16:creationId xmlns:a16="http://schemas.microsoft.com/office/drawing/2014/main" id="{2FF4A60E-801E-0637-2192-A5F490DAA480}"/>
              </a:ext>
            </a:extLst>
          </p:cNvPr>
          <p:cNvSpPr txBox="1"/>
          <p:nvPr/>
        </p:nvSpPr>
        <p:spPr>
          <a:xfrm>
            <a:off x="1274109" y="4340635"/>
            <a:ext cx="11490768" cy="369332"/>
          </a:xfrm>
          <a:prstGeom prst="rect">
            <a:avLst/>
          </a:prstGeom>
          <a:noFill/>
        </p:spPr>
        <p:txBody>
          <a:bodyPr wrap="square">
            <a:spAutoFit/>
          </a:bodyPr>
          <a:lstStyle/>
          <a:p>
            <a:pPr algn="just"/>
            <a:r>
              <a:rPr lang="en-US" dirty="0"/>
              <a:t>Build access logs streaming applications using Kinesis Data Firehose</a:t>
            </a:r>
          </a:p>
        </p:txBody>
      </p:sp>
      <p:sp>
        <p:nvSpPr>
          <p:cNvPr id="16" name="CuadroTexto 15">
            <a:extLst>
              <a:ext uri="{FF2B5EF4-FFF2-40B4-BE49-F238E27FC236}">
                <a16:creationId xmlns:a16="http://schemas.microsoft.com/office/drawing/2014/main" id="{E8516A89-BBD7-B0D0-50EC-37802B72A9A9}"/>
              </a:ext>
            </a:extLst>
          </p:cNvPr>
          <p:cNvSpPr txBox="1"/>
          <p:nvPr/>
        </p:nvSpPr>
        <p:spPr>
          <a:xfrm>
            <a:off x="1274109" y="3137268"/>
            <a:ext cx="11490768" cy="369332"/>
          </a:xfrm>
          <a:prstGeom prst="rect">
            <a:avLst/>
          </a:prstGeom>
          <a:noFill/>
        </p:spPr>
        <p:txBody>
          <a:bodyPr wrap="square">
            <a:spAutoFit/>
          </a:bodyPr>
          <a:lstStyle/>
          <a:p>
            <a:pPr algn="just"/>
            <a:r>
              <a:rPr lang="en-US" dirty="0"/>
              <a:t>Set up near real-time search on DynamoDB table using Kinesis Data Streams and OpenSearch Service.</a:t>
            </a:r>
          </a:p>
        </p:txBody>
      </p:sp>
    </p:spTree>
    <p:extLst>
      <p:ext uri="{BB962C8B-B14F-4D97-AF65-F5344CB8AC3E}">
        <p14:creationId xmlns:p14="http://schemas.microsoft.com/office/powerpoint/2010/main" val="300276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1: Theory</a:t>
            </a:r>
          </a:p>
        </p:txBody>
      </p:sp>
    </p:spTree>
    <p:extLst>
      <p:ext uri="{BB962C8B-B14F-4D97-AF65-F5344CB8AC3E}">
        <p14:creationId xmlns:p14="http://schemas.microsoft.com/office/powerpoint/2010/main" val="2828369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Streaming use case 1</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10" name="Rectangle 4">
            <a:extLst>
              <a:ext uri="{FF2B5EF4-FFF2-40B4-BE49-F238E27FC236}">
                <a16:creationId xmlns:a16="http://schemas.microsoft.com/office/drawing/2014/main" id="{6D728F87-0E67-94A2-2817-4E14D6F3DEE4}"/>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1" name="TextBox 5">
            <a:extLst>
              <a:ext uri="{FF2B5EF4-FFF2-40B4-BE49-F238E27FC236}">
                <a16:creationId xmlns:a16="http://schemas.microsoft.com/office/drawing/2014/main" id="{9ED1B5FB-4201-9DA2-2DA8-856B1EA37359}"/>
              </a:ext>
            </a:extLst>
          </p:cNvPr>
          <p:cNvSpPr txBox="1"/>
          <p:nvPr/>
        </p:nvSpPr>
        <p:spPr>
          <a:xfrm>
            <a:off x="224901" y="1216241"/>
            <a:ext cx="12192003" cy="400110"/>
          </a:xfrm>
          <a:prstGeom prst="rect">
            <a:avLst/>
          </a:prstGeom>
          <a:noFill/>
          <a:ln>
            <a:noFill/>
          </a:ln>
        </p:spPr>
        <p:txBody>
          <a:bodyPr wrap="square" rtlCol="0">
            <a:spAutoFit/>
          </a:bodyPr>
          <a:lstStyle/>
          <a:p>
            <a:r>
              <a:rPr lang="en-US" sz="2000" dirty="0">
                <a:solidFill>
                  <a:schemeClr val="accent1">
                    <a:lumMod val="60000"/>
                    <a:lumOff val="40000"/>
                  </a:schemeClr>
                </a:solidFill>
              </a:rPr>
              <a:t>Set up near real-time search on DynamoDB table using Kinesis Data Streams and OpenSearch Service.</a:t>
            </a:r>
          </a:p>
        </p:txBody>
      </p:sp>
      <p:sp>
        <p:nvSpPr>
          <p:cNvPr id="6" name="CuadroTexto 5">
            <a:extLst>
              <a:ext uri="{FF2B5EF4-FFF2-40B4-BE49-F238E27FC236}">
                <a16:creationId xmlns:a16="http://schemas.microsoft.com/office/drawing/2014/main" id="{EF72FF03-F05A-968F-6DCD-804D7394A5B2}"/>
              </a:ext>
            </a:extLst>
          </p:cNvPr>
          <p:cNvSpPr txBox="1"/>
          <p:nvPr/>
        </p:nvSpPr>
        <p:spPr>
          <a:xfrm>
            <a:off x="218885" y="1958622"/>
            <a:ext cx="11414315" cy="1200329"/>
          </a:xfrm>
          <a:prstGeom prst="rect">
            <a:avLst/>
          </a:prstGeom>
          <a:noFill/>
        </p:spPr>
        <p:txBody>
          <a:bodyPr wrap="square" rtlCol="0">
            <a:spAutoFit/>
          </a:bodyPr>
          <a:lstStyle/>
          <a:p>
            <a:r>
              <a:rPr lang="en-US" dirty="0"/>
              <a:t>Organizations want to build a search service for their customers to find the right product, service, document or answer to their problem as quickly as possible. Their searches will be across both </a:t>
            </a:r>
            <a:r>
              <a:rPr lang="en-US" b="1" dirty="0"/>
              <a:t>semi-structured</a:t>
            </a:r>
            <a:r>
              <a:rPr lang="en-US" dirty="0"/>
              <a:t> and </a:t>
            </a:r>
            <a:r>
              <a:rPr lang="en-US" b="1" dirty="0"/>
              <a:t>unstructured data </a:t>
            </a:r>
            <a:r>
              <a:rPr lang="en-US" dirty="0"/>
              <a:t>(e.g., text), and across different attributes. Search results must be relevant and delivered in </a:t>
            </a:r>
            <a:r>
              <a:rPr lang="en-US" b="1" dirty="0"/>
              <a:t>near real-time.</a:t>
            </a:r>
            <a:endParaRPr lang="es-ES" b="1" dirty="0"/>
          </a:p>
          <a:p>
            <a:endParaRPr lang="es-ES" dirty="0"/>
          </a:p>
        </p:txBody>
      </p:sp>
      <p:pic>
        <p:nvPicPr>
          <p:cNvPr id="18" name="Imagen 17">
            <a:extLst>
              <a:ext uri="{FF2B5EF4-FFF2-40B4-BE49-F238E27FC236}">
                <a16:creationId xmlns:a16="http://schemas.microsoft.com/office/drawing/2014/main" id="{35040B74-F51F-DD24-FABD-E7D43652F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0963" y="3048319"/>
            <a:ext cx="6010158" cy="2920190"/>
          </a:xfrm>
          <a:prstGeom prst="rect">
            <a:avLst/>
          </a:prstGeom>
        </p:spPr>
      </p:pic>
      <p:sp>
        <p:nvSpPr>
          <p:cNvPr id="21" name="CuadroTexto 20">
            <a:extLst>
              <a:ext uri="{FF2B5EF4-FFF2-40B4-BE49-F238E27FC236}">
                <a16:creationId xmlns:a16="http://schemas.microsoft.com/office/drawing/2014/main" id="{5135AFF5-3C2A-D95D-3B9D-E018854EF066}"/>
              </a:ext>
            </a:extLst>
          </p:cNvPr>
          <p:cNvSpPr txBox="1"/>
          <p:nvPr/>
        </p:nvSpPr>
        <p:spPr>
          <a:xfrm>
            <a:off x="5503480" y="6086358"/>
            <a:ext cx="3223690" cy="646331"/>
          </a:xfrm>
          <a:prstGeom prst="rect">
            <a:avLst/>
          </a:prstGeom>
          <a:noFill/>
        </p:spPr>
        <p:txBody>
          <a:bodyPr wrap="square" rtlCol="0">
            <a:spAutoFit/>
          </a:bodyPr>
          <a:lstStyle/>
          <a:p>
            <a:r>
              <a:rPr lang="en-US" dirty="0">
                <a:hlinkClick r:id="rId5"/>
              </a:rPr>
              <a:t>AWS Blogpost</a:t>
            </a:r>
            <a:endParaRPr lang="es-ES" b="1" dirty="0"/>
          </a:p>
          <a:p>
            <a:endParaRPr lang="es-ES" dirty="0"/>
          </a:p>
        </p:txBody>
      </p:sp>
    </p:spTree>
    <p:extLst>
      <p:ext uri="{BB962C8B-B14F-4D97-AF65-F5344CB8AC3E}">
        <p14:creationId xmlns:p14="http://schemas.microsoft.com/office/powerpoint/2010/main" val="952781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897013" y="638553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Streaming use case 2</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10" name="Rectangle 4">
            <a:extLst>
              <a:ext uri="{FF2B5EF4-FFF2-40B4-BE49-F238E27FC236}">
                <a16:creationId xmlns:a16="http://schemas.microsoft.com/office/drawing/2014/main" id="{6D728F87-0E67-94A2-2817-4E14D6F3DEE4}"/>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1" name="TextBox 5">
            <a:extLst>
              <a:ext uri="{FF2B5EF4-FFF2-40B4-BE49-F238E27FC236}">
                <a16:creationId xmlns:a16="http://schemas.microsoft.com/office/drawing/2014/main" id="{9ED1B5FB-4201-9DA2-2DA8-856B1EA37359}"/>
              </a:ext>
            </a:extLst>
          </p:cNvPr>
          <p:cNvSpPr txBox="1"/>
          <p:nvPr/>
        </p:nvSpPr>
        <p:spPr>
          <a:xfrm>
            <a:off x="218885" y="1243827"/>
            <a:ext cx="12192003" cy="400110"/>
          </a:xfrm>
          <a:prstGeom prst="rect">
            <a:avLst/>
          </a:prstGeom>
          <a:noFill/>
          <a:ln>
            <a:noFill/>
          </a:ln>
        </p:spPr>
        <p:txBody>
          <a:bodyPr wrap="square" rtlCol="0">
            <a:spAutoFit/>
          </a:bodyPr>
          <a:lstStyle/>
          <a:p>
            <a:r>
              <a:rPr lang="en-US" sz="2000" dirty="0">
                <a:solidFill>
                  <a:schemeClr val="accent1">
                    <a:lumMod val="60000"/>
                    <a:lumOff val="40000"/>
                  </a:schemeClr>
                </a:solidFill>
              </a:rPr>
              <a:t>Stream data from diverse data source systems into the data lake using MSK for near real-time reports.</a:t>
            </a:r>
          </a:p>
        </p:txBody>
      </p:sp>
      <p:sp>
        <p:nvSpPr>
          <p:cNvPr id="7" name="CuadroTexto 6">
            <a:extLst>
              <a:ext uri="{FF2B5EF4-FFF2-40B4-BE49-F238E27FC236}">
                <a16:creationId xmlns:a16="http://schemas.microsoft.com/office/drawing/2014/main" id="{CC1057D7-8E64-B38F-0442-BE63DEB364E8}"/>
              </a:ext>
            </a:extLst>
          </p:cNvPr>
          <p:cNvSpPr txBox="1"/>
          <p:nvPr/>
        </p:nvSpPr>
        <p:spPr>
          <a:xfrm>
            <a:off x="218885" y="1958622"/>
            <a:ext cx="11414315" cy="1200329"/>
          </a:xfrm>
          <a:prstGeom prst="rect">
            <a:avLst/>
          </a:prstGeom>
          <a:noFill/>
        </p:spPr>
        <p:txBody>
          <a:bodyPr wrap="square" rtlCol="0">
            <a:spAutoFit/>
          </a:bodyPr>
          <a:lstStyle/>
          <a:p>
            <a:r>
              <a:rPr lang="en-US" dirty="0"/>
              <a:t>Customers perform log analysis that involves searching, analyzing and visualizing machine data generated by their IT systems and tech infrastructure. It includes logs and metrics such as user transactions, customer behavior, sensor activity…</a:t>
            </a:r>
            <a:endParaRPr lang="es-ES" b="1" dirty="0"/>
          </a:p>
          <a:p>
            <a:endParaRPr lang="es-ES" dirty="0"/>
          </a:p>
        </p:txBody>
      </p:sp>
      <p:pic>
        <p:nvPicPr>
          <p:cNvPr id="9" name="Imagen 8" descr="Dibujo con letras">
            <a:extLst>
              <a:ext uri="{FF2B5EF4-FFF2-40B4-BE49-F238E27FC236}">
                <a16:creationId xmlns:a16="http://schemas.microsoft.com/office/drawing/2014/main" id="{8BDFBF5D-3384-FBF4-81FE-27DCA4988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080" y="2832593"/>
            <a:ext cx="10556936" cy="3518979"/>
          </a:xfrm>
          <a:prstGeom prst="rect">
            <a:avLst/>
          </a:prstGeom>
        </p:spPr>
      </p:pic>
    </p:spTree>
    <p:extLst>
      <p:ext uri="{BB962C8B-B14F-4D97-AF65-F5344CB8AC3E}">
        <p14:creationId xmlns:p14="http://schemas.microsoft.com/office/powerpoint/2010/main" val="1965440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897013" y="638553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Streaming other use cases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10" name="Rectangle 4">
            <a:extLst>
              <a:ext uri="{FF2B5EF4-FFF2-40B4-BE49-F238E27FC236}">
                <a16:creationId xmlns:a16="http://schemas.microsoft.com/office/drawing/2014/main" id="{6D728F87-0E67-94A2-2817-4E14D6F3DEE4}"/>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1" name="TextBox 5">
            <a:extLst>
              <a:ext uri="{FF2B5EF4-FFF2-40B4-BE49-F238E27FC236}">
                <a16:creationId xmlns:a16="http://schemas.microsoft.com/office/drawing/2014/main" id="{9ED1B5FB-4201-9DA2-2DA8-856B1EA37359}"/>
              </a:ext>
            </a:extLst>
          </p:cNvPr>
          <p:cNvSpPr txBox="1"/>
          <p:nvPr/>
        </p:nvSpPr>
        <p:spPr>
          <a:xfrm>
            <a:off x="224901" y="1216241"/>
            <a:ext cx="12192003" cy="400110"/>
          </a:xfrm>
          <a:prstGeom prst="rect">
            <a:avLst/>
          </a:prstGeom>
          <a:noFill/>
          <a:ln>
            <a:noFill/>
          </a:ln>
        </p:spPr>
        <p:txBody>
          <a:bodyPr wrap="square" rtlCol="0">
            <a:spAutoFit/>
          </a:bodyPr>
          <a:lstStyle/>
          <a:p>
            <a:r>
              <a:rPr lang="en-US" sz="2000" dirty="0">
                <a:solidFill>
                  <a:schemeClr val="accent1">
                    <a:lumMod val="60000"/>
                    <a:lumOff val="40000"/>
                  </a:schemeClr>
                </a:solidFill>
              </a:rPr>
              <a:t>Additional streaming architecture patterns</a:t>
            </a:r>
          </a:p>
        </p:txBody>
      </p:sp>
      <p:sp>
        <p:nvSpPr>
          <p:cNvPr id="6" name="CuadroTexto 5">
            <a:extLst>
              <a:ext uri="{FF2B5EF4-FFF2-40B4-BE49-F238E27FC236}">
                <a16:creationId xmlns:a16="http://schemas.microsoft.com/office/drawing/2014/main" id="{C0D9CE98-1920-5AC6-0203-A9E963CDDE1F}"/>
              </a:ext>
            </a:extLst>
          </p:cNvPr>
          <p:cNvSpPr txBox="1"/>
          <p:nvPr/>
        </p:nvSpPr>
        <p:spPr>
          <a:xfrm>
            <a:off x="2919865" y="4412205"/>
            <a:ext cx="6264857" cy="369332"/>
          </a:xfrm>
          <a:prstGeom prst="rect">
            <a:avLst/>
          </a:prstGeom>
          <a:noFill/>
        </p:spPr>
        <p:txBody>
          <a:bodyPr wrap="none" rtlCol="0">
            <a:spAutoFit/>
          </a:bodyPr>
          <a:lstStyle/>
          <a:p>
            <a:r>
              <a:rPr lang="en-US" dirty="0">
                <a:hlinkClick r:id="rId4"/>
              </a:rPr>
              <a:t>Streaming architecture patterns using modern data architectures</a:t>
            </a:r>
            <a:endParaRPr lang="es-ES" dirty="0"/>
          </a:p>
        </p:txBody>
      </p:sp>
      <p:pic>
        <p:nvPicPr>
          <p:cNvPr id="12" name="Imagen 11">
            <a:extLst>
              <a:ext uri="{FF2B5EF4-FFF2-40B4-BE49-F238E27FC236}">
                <a16:creationId xmlns:a16="http://schemas.microsoft.com/office/drawing/2014/main" id="{28DBCB9B-DF65-A36A-A9E2-CFE2BEE681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635" y="3429000"/>
            <a:ext cx="11072069" cy="983205"/>
          </a:xfrm>
          <a:prstGeom prst="rect">
            <a:avLst/>
          </a:prstGeom>
        </p:spPr>
      </p:pic>
    </p:spTree>
    <p:extLst>
      <p:ext uri="{BB962C8B-B14F-4D97-AF65-F5344CB8AC3E}">
        <p14:creationId xmlns:p14="http://schemas.microsoft.com/office/powerpoint/2010/main" val="2968634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8820171" cy="1015663"/>
          </a:xfrm>
          <a:prstGeom prst="rect">
            <a:avLst/>
          </a:prstGeom>
          <a:noFill/>
        </p:spPr>
        <p:txBody>
          <a:bodyPr wrap="none" rtlCol="0">
            <a:spAutoFit/>
          </a:bodyPr>
          <a:lstStyle/>
          <a:p>
            <a:r>
              <a:rPr lang="en-US" sz="6000" dirty="0">
                <a:solidFill>
                  <a:schemeClr val="accent1"/>
                </a:solidFill>
              </a:rPr>
              <a:t>Batch architectures on AWS</a:t>
            </a:r>
          </a:p>
        </p:txBody>
      </p:sp>
    </p:spTree>
    <p:extLst>
      <p:ext uri="{BB962C8B-B14F-4D97-AF65-F5344CB8AC3E}">
        <p14:creationId xmlns:p14="http://schemas.microsoft.com/office/powerpoint/2010/main" val="2985542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Batch data processing</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9" name="CuadroTexto 8">
            <a:extLst>
              <a:ext uri="{FF2B5EF4-FFF2-40B4-BE49-F238E27FC236}">
                <a16:creationId xmlns:a16="http://schemas.microsoft.com/office/drawing/2014/main" id="{1216BB17-8719-EADD-4E1B-1ADEB93D99E8}"/>
              </a:ext>
            </a:extLst>
          </p:cNvPr>
          <p:cNvSpPr txBox="1"/>
          <p:nvPr/>
        </p:nvSpPr>
        <p:spPr>
          <a:xfrm>
            <a:off x="217597" y="1501196"/>
            <a:ext cx="11414315" cy="2031325"/>
          </a:xfrm>
          <a:prstGeom prst="rect">
            <a:avLst/>
          </a:prstGeom>
          <a:noFill/>
        </p:spPr>
        <p:txBody>
          <a:bodyPr wrap="square" rtlCol="0">
            <a:spAutoFit/>
          </a:bodyPr>
          <a:lstStyle/>
          <a:p>
            <a:pPr algn="just"/>
            <a:r>
              <a:rPr lang="en-US" dirty="0"/>
              <a:t>Most analytics require frequent batch processing that allows them to </a:t>
            </a:r>
            <a:r>
              <a:rPr lang="en-US" b="1" dirty="0"/>
              <a:t>process data in batches at varying intervals</a:t>
            </a:r>
            <a:r>
              <a:rPr lang="en-US" dirty="0"/>
              <a:t>. As </a:t>
            </a:r>
            <a:r>
              <a:rPr lang="en-US" b="1" dirty="0"/>
              <a:t>example</a:t>
            </a:r>
            <a:r>
              <a:rPr lang="en-US" dirty="0"/>
              <a:t>, processing daily sales aggregations by individual store and then writing that data to the data warehouse on a </a:t>
            </a:r>
            <a:r>
              <a:rPr lang="en-US" b="1" dirty="0"/>
              <a:t>nightly basis </a:t>
            </a:r>
            <a:r>
              <a:rPr lang="en-US" dirty="0"/>
              <a:t>to allow BI reporting to run queries faster.</a:t>
            </a:r>
          </a:p>
          <a:p>
            <a:pPr algn="just"/>
            <a:endParaRPr lang="en-US" dirty="0"/>
          </a:p>
          <a:p>
            <a:pPr algn="just"/>
            <a:r>
              <a:rPr lang="en-US" dirty="0"/>
              <a:t>On AWS, analytic services such as Amazon EMR, Amazon Redshift, Lake Formation Blueprints and AWS Glue allow you to run batch data processing jobs at scale for all batch data processing use cases and for various personas. </a:t>
            </a:r>
            <a:endParaRPr lang="es-ES" dirty="0"/>
          </a:p>
          <a:p>
            <a:endParaRPr lang="es-ES" dirty="0"/>
          </a:p>
        </p:txBody>
      </p:sp>
      <p:pic>
        <p:nvPicPr>
          <p:cNvPr id="10"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4306093" y="421601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3539331" y="4981188"/>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12"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6561930" y="422110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5807868" y="498310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sp>
        <p:nvSpPr>
          <p:cNvPr id="7" name="CuadroTexto 6">
            <a:extLst>
              <a:ext uri="{FF2B5EF4-FFF2-40B4-BE49-F238E27FC236}">
                <a16:creationId xmlns:a16="http://schemas.microsoft.com/office/drawing/2014/main" id="{9403A4AB-3371-6621-6D40-E6C013ED726D}"/>
              </a:ext>
            </a:extLst>
          </p:cNvPr>
          <p:cNvSpPr txBox="1"/>
          <p:nvPr/>
        </p:nvSpPr>
        <p:spPr>
          <a:xfrm>
            <a:off x="2557827" y="5476839"/>
            <a:ext cx="8139766" cy="369332"/>
          </a:xfrm>
          <a:prstGeom prst="rect">
            <a:avLst/>
          </a:prstGeom>
          <a:noFill/>
        </p:spPr>
        <p:txBody>
          <a:bodyPr wrap="square">
            <a:spAutoFit/>
          </a:bodyPr>
          <a:lstStyle/>
          <a:p>
            <a:r>
              <a:rPr lang="es-ES" dirty="0">
                <a:hlinkClick r:id="rId8"/>
              </a:rPr>
              <a:t>Hadoop y </a:t>
            </a:r>
            <a:r>
              <a:rPr lang="es-ES" dirty="0" err="1">
                <a:hlinkClick r:id="rId8"/>
              </a:rPr>
              <a:t>Spark</a:t>
            </a:r>
            <a:r>
              <a:rPr lang="es-ES" dirty="0">
                <a:hlinkClick r:id="rId8"/>
              </a:rPr>
              <a:t>: diferencia entre los marcos de Apache. AWS (amazon.com)</a:t>
            </a:r>
            <a:endParaRPr lang="es-ES" dirty="0"/>
          </a:p>
        </p:txBody>
      </p:sp>
    </p:spTree>
    <p:extLst>
      <p:ext uri="{BB962C8B-B14F-4D97-AF65-F5344CB8AC3E}">
        <p14:creationId xmlns:p14="http://schemas.microsoft.com/office/powerpoint/2010/main" val="1888712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Characteristics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C0F1EE05-F217-B758-0C73-6725A23A07B3}"/>
              </a:ext>
            </a:extLst>
          </p:cNvPr>
          <p:cNvSpPr txBox="1"/>
          <p:nvPr/>
        </p:nvSpPr>
        <p:spPr>
          <a:xfrm>
            <a:off x="634683" y="1640896"/>
            <a:ext cx="11414315"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Ease of use development framework</a:t>
            </a:r>
          </a:p>
          <a:p>
            <a:pPr algn="just"/>
            <a:endParaRPr lang="en-US" dirty="0"/>
          </a:p>
          <a:p>
            <a:pPr marL="285750" indent="-285750" algn="just">
              <a:buFont typeface="Arial" panose="020B0604020202020204" pitchFamily="34" charset="0"/>
              <a:buChar char="•"/>
            </a:pPr>
            <a:r>
              <a:rPr lang="en-US" dirty="0"/>
              <a:t>Support disparate source and target systems</a:t>
            </a:r>
          </a:p>
          <a:p>
            <a:pPr algn="just"/>
            <a:endParaRPr lang="en-US" dirty="0"/>
          </a:p>
          <a:p>
            <a:pPr marL="285750" indent="-285750" algn="just">
              <a:buFont typeface="Arial" panose="020B0604020202020204" pitchFamily="34" charset="0"/>
              <a:buChar char="•"/>
            </a:pPr>
            <a:r>
              <a:rPr lang="en-US" dirty="0"/>
              <a:t>Support various data file formats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Seamlessly scale out to process peak data volumes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Simplified job orchestration with job bookmarking capability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Ability to monitor and alert on job failure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Provide a low-cost solution</a:t>
            </a:r>
            <a:endParaRPr lang="es-ES" dirty="0"/>
          </a:p>
          <a:p>
            <a:endParaRPr lang="es-ES" dirty="0"/>
          </a:p>
        </p:txBody>
      </p:sp>
    </p:spTree>
    <p:extLst>
      <p:ext uri="{BB962C8B-B14F-4D97-AF65-F5344CB8AC3E}">
        <p14:creationId xmlns:p14="http://schemas.microsoft.com/office/powerpoint/2010/main" val="3098786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Batch data processing</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angle 4">
            <a:extLst>
              <a:ext uri="{FF2B5EF4-FFF2-40B4-BE49-F238E27FC236}">
                <a16:creationId xmlns:a16="http://schemas.microsoft.com/office/drawing/2014/main" id="{4ACB8AB8-0313-5C0E-425E-9A04D2FF4A46}"/>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DE80253B-2A50-B3C0-69B9-31E3C9491F2E}"/>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Comparison between Amazon EMR and AWS Glue</a:t>
            </a:r>
          </a:p>
        </p:txBody>
      </p:sp>
      <p:sp>
        <p:nvSpPr>
          <p:cNvPr id="9" name="CuadroTexto 8">
            <a:extLst>
              <a:ext uri="{FF2B5EF4-FFF2-40B4-BE49-F238E27FC236}">
                <a16:creationId xmlns:a16="http://schemas.microsoft.com/office/drawing/2014/main" id="{5E37D58B-EBCB-9523-A7B9-90C36183F5CB}"/>
              </a:ext>
            </a:extLst>
          </p:cNvPr>
          <p:cNvSpPr txBox="1"/>
          <p:nvPr/>
        </p:nvSpPr>
        <p:spPr>
          <a:xfrm>
            <a:off x="218885" y="1958621"/>
            <a:ext cx="11414315" cy="1754326"/>
          </a:xfrm>
          <a:prstGeom prst="rect">
            <a:avLst/>
          </a:prstGeom>
          <a:noFill/>
        </p:spPr>
        <p:txBody>
          <a:bodyPr wrap="square" rtlCol="0">
            <a:spAutoFit/>
          </a:bodyPr>
          <a:lstStyle/>
          <a:p>
            <a:pPr algn="just"/>
            <a:r>
              <a:rPr lang="en-US" dirty="0"/>
              <a:t>As part of the big data processing portfolio, AWS has two main services that allow you to perform ETL (Extract, Transform, and Load) workloads: </a:t>
            </a:r>
            <a:r>
              <a:rPr lang="en-US" b="1" dirty="0"/>
              <a:t>AWS Glue </a:t>
            </a:r>
            <a:r>
              <a:rPr lang="en-US" dirty="0"/>
              <a:t>and </a:t>
            </a:r>
            <a:r>
              <a:rPr lang="en-US" b="1" dirty="0"/>
              <a:t>Amazon EMR </a:t>
            </a:r>
            <a:r>
              <a:rPr lang="en-US" dirty="0"/>
              <a:t>(Elastic MapReduce). Both tools provide ETL processing capabilities, which one you choose will be highly dependent on your current infrastructure. </a:t>
            </a:r>
            <a:endParaRPr lang="es-ES" b="1" dirty="0"/>
          </a:p>
          <a:p>
            <a:endParaRPr lang="es-ES" dirty="0"/>
          </a:p>
          <a:p>
            <a:endParaRPr lang="es-ES" dirty="0"/>
          </a:p>
          <a:p>
            <a:endParaRPr lang="es-ES" dirty="0"/>
          </a:p>
        </p:txBody>
      </p:sp>
    </p:spTree>
    <p:extLst>
      <p:ext uri="{BB962C8B-B14F-4D97-AF65-F5344CB8AC3E}">
        <p14:creationId xmlns:p14="http://schemas.microsoft.com/office/powerpoint/2010/main" val="3811857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Batch data processing</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angle 4">
            <a:extLst>
              <a:ext uri="{FF2B5EF4-FFF2-40B4-BE49-F238E27FC236}">
                <a16:creationId xmlns:a16="http://schemas.microsoft.com/office/drawing/2014/main" id="{4ACB8AB8-0313-5C0E-425E-9A04D2FF4A46}"/>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DE80253B-2A50-B3C0-69B9-31E3C9491F2E}"/>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Comparison between Amazon EMR and AWS Glue</a:t>
            </a:r>
          </a:p>
        </p:txBody>
      </p:sp>
      <p:sp>
        <p:nvSpPr>
          <p:cNvPr id="9" name="CuadroTexto 8">
            <a:extLst>
              <a:ext uri="{FF2B5EF4-FFF2-40B4-BE49-F238E27FC236}">
                <a16:creationId xmlns:a16="http://schemas.microsoft.com/office/drawing/2014/main" id="{5E37D58B-EBCB-9523-A7B9-90C36183F5CB}"/>
              </a:ext>
            </a:extLst>
          </p:cNvPr>
          <p:cNvSpPr txBox="1"/>
          <p:nvPr/>
        </p:nvSpPr>
        <p:spPr>
          <a:xfrm>
            <a:off x="1638049" y="2134374"/>
            <a:ext cx="10063666" cy="1200329"/>
          </a:xfrm>
          <a:prstGeom prst="rect">
            <a:avLst/>
          </a:prstGeom>
          <a:noFill/>
        </p:spPr>
        <p:txBody>
          <a:bodyPr wrap="square" rtlCol="0">
            <a:spAutoFit/>
          </a:bodyPr>
          <a:lstStyle/>
          <a:p>
            <a:pPr algn="just"/>
            <a:r>
              <a:rPr lang="en-US" b="1" dirty="0">
                <a:hlinkClick r:id="rId4"/>
              </a:rPr>
              <a:t>AWS Glue</a:t>
            </a:r>
            <a:r>
              <a:rPr lang="en-US" b="1" dirty="0"/>
              <a:t> </a:t>
            </a:r>
            <a:r>
              <a:rPr lang="en-US" dirty="0"/>
              <a:t>is a serverless data integration service that aims to help users discover data across data sources,</a:t>
            </a:r>
          </a:p>
          <a:p>
            <a:pPr algn="just"/>
            <a:r>
              <a:rPr lang="en-US" dirty="0"/>
              <a:t>Prepare the formats and schemas and combine and process data. AWS Glue works with multiple databases, data warehouses and data lakes sources. It also provides different visualization tools to define the ETL workloads.</a:t>
            </a:r>
          </a:p>
        </p:txBody>
      </p:sp>
      <p:pic>
        <p:nvPicPr>
          <p:cNvPr id="6" name="Graphic 6" descr="AWS Glue service icon.">
            <a:extLst>
              <a:ext uri="{FF2B5EF4-FFF2-40B4-BE49-F238E27FC236}">
                <a16:creationId xmlns:a16="http://schemas.microsoft.com/office/drawing/2014/main" id="{3F69394F-7128-C564-E9F4-763F4EC86D99}"/>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490286" y="219273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0">
            <a:extLst>
              <a:ext uri="{FF2B5EF4-FFF2-40B4-BE49-F238E27FC236}">
                <a16:creationId xmlns:a16="http://schemas.microsoft.com/office/drawing/2014/main" id="{7A792A28-0CCD-0FCA-DDE4-9E0418ABA0DA}"/>
              </a:ext>
            </a:extLst>
          </p:cNvPr>
          <p:cNvSpPr txBox="1">
            <a:spLocks noChangeArrowheads="1"/>
          </p:cNvSpPr>
          <p:nvPr/>
        </p:nvSpPr>
        <p:spPr bwMode="auto">
          <a:xfrm>
            <a:off x="-276476" y="2957908"/>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11" name="Graphic 22" descr="Amazon EMR service icon.">
            <a:extLst>
              <a:ext uri="{FF2B5EF4-FFF2-40B4-BE49-F238E27FC236}">
                <a16:creationId xmlns:a16="http://schemas.microsoft.com/office/drawing/2014/main" id="{F92D9DE4-630B-3C2E-9C18-5179E7606188}"/>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490286" y="445630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7">
            <a:extLst>
              <a:ext uri="{FF2B5EF4-FFF2-40B4-BE49-F238E27FC236}">
                <a16:creationId xmlns:a16="http://schemas.microsoft.com/office/drawing/2014/main" id="{2D8411EB-9DA9-A056-C0FD-548941F8068E}"/>
              </a:ext>
            </a:extLst>
          </p:cNvPr>
          <p:cNvSpPr txBox="1">
            <a:spLocks noChangeArrowheads="1"/>
          </p:cNvSpPr>
          <p:nvPr/>
        </p:nvSpPr>
        <p:spPr bwMode="auto">
          <a:xfrm>
            <a:off x="-263776" y="521830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sp>
        <p:nvSpPr>
          <p:cNvPr id="13" name="CuadroTexto 12">
            <a:extLst>
              <a:ext uri="{FF2B5EF4-FFF2-40B4-BE49-F238E27FC236}">
                <a16:creationId xmlns:a16="http://schemas.microsoft.com/office/drawing/2014/main" id="{4679BB3D-9B85-703C-D320-92FE7331D1FE}"/>
              </a:ext>
            </a:extLst>
          </p:cNvPr>
          <p:cNvSpPr txBox="1"/>
          <p:nvPr/>
        </p:nvSpPr>
        <p:spPr>
          <a:xfrm>
            <a:off x="1638048" y="4366026"/>
            <a:ext cx="10063666" cy="646331"/>
          </a:xfrm>
          <a:prstGeom prst="rect">
            <a:avLst/>
          </a:prstGeom>
          <a:noFill/>
        </p:spPr>
        <p:txBody>
          <a:bodyPr wrap="square" rtlCol="0">
            <a:spAutoFit/>
          </a:bodyPr>
          <a:lstStyle/>
          <a:p>
            <a:pPr algn="just"/>
            <a:r>
              <a:rPr lang="en-US" dirty="0">
                <a:hlinkClick r:id="rId9"/>
              </a:rPr>
              <a:t>Amazon Elastic MapReduce (EMR) </a:t>
            </a:r>
            <a:r>
              <a:rPr lang="en-US" dirty="0"/>
              <a:t>is a big data platform. It supports data streaming workloads via Apache Spark. You can also use EMR Studio to build data pipelines, visualize data flow and execute SQL queries.</a:t>
            </a:r>
          </a:p>
        </p:txBody>
      </p:sp>
    </p:spTree>
    <p:extLst>
      <p:ext uri="{BB962C8B-B14F-4D97-AF65-F5344CB8AC3E}">
        <p14:creationId xmlns:p14="http://schemas.microsoft.com/office/powerpoint/2010/main" val="2969059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Batch data processing</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angle 4">
            <a:extLst>
              <a:ext uri="{FF2B5EF4-FFF2-40B4-BE49-F238E27FC236}">
                <a16:creationId xmlns:a16="http://schemas.microsoft.com/office/drawing/2014/main" id="{4ACB8AB8-0313-5C0E-425E-9A04D2FF4A46}"/>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DE80253B-2A50-B3C0-69B9-31E3C9491F2E}"/>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Comparison between Amazon EMR and AWS Glue</a:t>
            </a:r>
          </a:p>
        </p:txBody>
      </p:sp>
      <p:sp>
        <p:nvSpPr>
          <p:cNvPr id="14" name="Rectángulo 13">
            <a:extLst>
              <a:ext uri="{FF2B5EF4-FFF2-40B4-BE49-F238E27FC236}">
                <a16:creationId xmlns:a16="http://schemas.microsoft.com/office/drawing/2014/main" id="{451CCAD4-C1AA-BF54-9A9C-2237A5694E40}"/>
              </a:ext>
            </a:extLst>
          </p:cNvPr>
          <p:cNvSpPr/>
          <p:nvPr/>
        </p:nvSpPr>
        <p:spPr>
          <a:xfrm>
            <a:off x="294027" y="1970817"/>
            <a:ext cx="473206"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s-ES" dirty="0"/>
          </a:p>
        </p:txBody>
      </p:sp>
      <p:sp>
        <p:nvSpPr>
          <p:cNvPr id="15" name="Rectángulo 14">
            <a:extLst>
              <a:ext uri="{FF2B5EF4-FFF2-40B4-BE49-F238E27FC236}">
                <a16:creationId xmlns:a16="http://schemas.microsoft.com/office/drawing/2014/main" id="{9F9CE008-6049-AF90-6A1D-4EA4FF2C0F4C}"/>
              </a:ext>
            </a:extLst>
          </p:cNvPr>
          <p:cNvSpPr/>
          <p:nvPr/>
        </p:nvSpPr>
        <p:spPr>
          <a:xfrm>
            <a:off x="919633" y="1974893"/>
            <a:ext cx="10682754" cy="4575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Serverless vs Managed Services</a:t>
            </a:r>
            <a:endParaRPr lang="es-ES" dirty="0"/>
          </a:p>
        </p:txBody>
      </p:sp>
      <p:sp>
        <p:nvSpPr>
          <p:cNvPr id="16" name="CuadroTexto 15">
            <a:extLst>
              <a:ext uri="{FF2B5EF4-FFF2-40B4-BE49-F238E27FC236}">
                <a16:creationId xmlns:a16="http://schemas.microsoft.com/office/drawing/2014/main" id="{06C0B5E5-5E57-AC46-D199-9AFC9DED16E3}"/>
              </a:ext>
            </a:extLst>
          </p:cNvPr>
          <p:cNvSpPr txBox="1"/>
          <p:nvPr/>
        </p:nvSpPr>
        <p:spPr>
          <a:xfrm>
            <a:off x="871286" y="2729469"/>
            <a:ext cx="10063666" cy="2031325"/>
          </a:xfrm>
          <a:prstGeom prst="rect">
            <a:avLst/>
          </a:prstGeom>
          <a:noFill/>
        </p:spPr>
        <p:txBody>
          <a:bodyPr wrap="square" rtlCol="0">
            <a:spAutoFit/>
          </a:bodyPr>
          <a:lstStyle/>
          <a:p>
            <a:pPr algn="just"/>
            <a:r>
              <a:rPr lang="en-US" dirty="0"/>
              <a:t>AWS Glue is a </a:t>
            </a:r>
            <a:r>
              <a:rPr lang="en-US" b="1" dirty="0"/>
              <a:t>serverless</a:t>
            </a:r>
            <a:r>
              <a:rPr lang="en-US" dirty="0"/>
              <a:t> data integration platform that handles infrastructure, configuration options and setup. Amazon EMR also has a serverless option. AWS Glue is suited to simpler data ETL workflows with Spark.</a:t>
            </a:r>
          </a:p>
          <a:p>
            <a:pPr algn="just"/>
            <a:endParaRPr lang="en-US" dirty="0"/>
          </a:p>
          <a:p>
            <a:pPr algn="just"/>
            <a:r>
              <a:rPr lang="en-US" b="1" dirty="0"/>
              <a:t>Amazon EMR </a:t>
            </a:r>
            <a:r>
              <a:rPr lang="en-US" dirty="0"/>
              <a:t>is mostly a managed service for self-configured infrastructures, such as Amazon EC2 instances. EMR supports Apache Hadoop ecosystem components and Apache Spark… Amazon EMR is a more comprehensive data operations managed service platform.</a:t>
            </a:r>
          </a:p>
        </p:txBody>
      </p:sp>
    </p:spTree>
    <p:extLst>
      <p:ext uri="{BB962C8B-B14F-4D97-AF65-F5344CB8AC3E}">
        <p14:creationId xmlns:p14="http://schemas.microsoft.com/office/powerpoint/2010/main" val="912875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Batch data processing</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angle 4">
            <a:extLst>
              <a:ext uri="{FF2B5EF4-FFF2-40B4-BE49-F238E27FC236}">
                <a16:creationId xmlns:a16="http://schemas.microsoft.com/office/drawing/2014/main" id="{4ACB8AB8-0313-5C0E-425E-9A04D2FF4A46}"/>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DE80253B-2A50-B3C0-69B9-31E3C9491F2E}"/>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Comparison between Amazon EMR and AWS Glue</a:t>
            </a:r>
          </a:p>
        </p:txBody>
      </p:sp>
      <p:sp>
        <p:nvSpPr>
          <p:cNvPr id="14" name="Rectángulo 13">
            <a:extLst>
              <a:ext uri="{FF2B5EF4-FFF2-40B4-BE49-F238E27FC236}">
                <a16:creationId xmlns:a16="http://schemas.microsoft.com/office/drawing/2014/main" id="{451CCAD4-C1AA-BF54-9A9C-2237A5694E40}"/>
              </a:ext>
            </a:extLst>
          </p:cNvPr>
          <p:cNvSpPr/>
          <p:nvPr/>
        </p:nvSpPr>
        <p:spPr>
          <a:xfrm>
            <a:off x="294027" y="1970817"/>
            <a:ext cx="473206"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s-ES" dirty="0"/>
          </a:p>
        </p:txBody>
      </p:sp>
      <p:sp>
        <p:nvSpPr>
          <p:cNvPr id="15" name="Rectángulo 14">
            <a:extLst>
              <a:ext uri="{FF2B5EF4-FFF2-40B4-BE49-F238E27FC236}">
                <a16:creationId xmlns:a16="http://schemas.microsoft.com/office/drawing/2014/main" id="{9F9CE008-6049-AF90-6A1D-4EA4FF2C0F4C}"/>
              </a:ext>
            </a:extLst>
          </p:cNvPr>
          <p:cNvSpPr/>
          <p:nvPr/>
        </p:nvSpPr>
        <p:spPr>
          <a:xfrm>
            <a:off x="919633" y="1974893"/>
            <a:ext cx="10682754" cy="4575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Expenses, Operating Costs and Pricing</a:t>
            </a:r>
            <a:endParaRPr lang="es-ES" dirty="0"/>
          </a:p>
        </p:txBody>
      </p:sp>
      <p:sp>
        <p:nvSpPr>
          <p:cNvPr id="10" name="CuadroTexto 9">
            <a:extLst>
              <a:ext uri="{FF2B5EF4-FFF2-40B4-BE49-F238E27FC236}">
                <a16:creationId xmlns:a16="http://schemas.microsoft.com/office/drawing/2014/main" id="{4A4A00F1-0AEB-996E-191A-DDF77192433E}"/>
              </a:ext>
            </a:extLst>
          </p:cNvPr>
          <p:cNvSpPr txBox="1"/>
          <p:nvPr/>
        </p:nvSpPr>
        <p:spPr>
          <a:xfrm>
            <a:off x="975339" y="2759300"/>
            <a:ext cx="6093500" cy="369332"/>
          </a:xfrm>
          <a:prstGeom prst="rect">
            <a:avLst/>
          </a:prstGeom>
          <a:noFill/>
        </p:spPr>
        <p:txBody>
          <a:bodyPr wrap="square">
            <a:spAutoFit/>
          </a:bodyPr>
          <a:lstStyle/>
          <a:p>
            <a:r>
              <a:rPr lang="en-US" dirty="0">
                <a:hlinkClick r:id="rId4"/>
              </a:rPr>
              <a:t>Add service - AWS Pricing Calculator</a:t>
            </a:r>
            <a:endParaRPr lang="es-ES" dirty="0"/>
          </a:p>
        </p:txBody>
      </p:sp>
    </p:spTree>
    <p:extLst>
      <p:ext uri="{BB962C8B-B14F-4D97-AF65-F5344CB8AC3E}">
        <p14:creationId xmlns:p14="http://schemas.microsoft.com/office/powerpoint/2010/main" val="197717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 or batch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48">
            <a:extLst>
              <a:ext uri="{FF2B5EF4-FFF2-40B4-BE49-F238E27FC236}">
                <a16:creationId xmlns:a16="http://schemas.microsoft.com/office/drawing/2014/main" id="{0F1EFA09-DE37-EDCD-917A-64A3E2634DEE}"/>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4: Data pipelines</a:t>
            </a:r>
            <a:endParaRPr lang="es-ES" dirty="0"/>
          </a:p>
        </p:txBody>
      </p:sp>
      <p:sp>
        <p:nvSpPr>
          <p:cNvPr id="2" name="Flecha: a la derecha 1">
            <a:extLst>
              <a:ext uri="{FF2B5EF4-FFF2-40B4-BE49-F238E27FC236}">
                <a16:creationId xmlns:a16="http://schemas.microsoft.com/office/drawing/2014/main" id="{3FF86431-F835-89C1-B897-5F4FD77F416A}"/>
              </a:ext>
            </a:extLst>
          </p:cNvPr>
          <p:cNvSpPr/>
          <p:nvPr/>
        </p:nvSpPr>
        <p:spPr>
          <a:xfrm rot="10800000">
            <a:off x="4880578" y="2390052"/>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40394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Reference architecture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7" name="Imagen 6" descr="Diagrama">
            <a:extLst>
              <a:ext uri="{FF2B5EF4-FFF2-40B4-BE49-F238E27FC236}">
                <a16:creationId xmlns:a16="http://schemas.microsoft.com/office/drawing/2014/main" id="{A8D23117-551A-C05A-77B6-41BA6E93B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958" y="1216241"/>
            <a:ext cx="8996696" cy="5014142"/>
          </a:xfrm>
          <a:prstGeom prst="rect">
            <a:avLst/>
          </a:prstGeom>
        </p:spPr>
      </p:pic>
      <p:sp>
        <p:nvSpPr>
          <p:cNvPr id="6" name="CuadroTexto 5">
            <a:extLst>
              <a:ext uri="{FF2B5EF4-FFF2-40B4-BE49-F238E27FC236}">
                <a16:creationId xmlns:a16="http://schemas.microsoft.com/office/drawing/2014/main" id="{4573B91C-C5B4-40BB-829C-A3339608BF90}"/>
              </a:ext>
            </a:extLst>
          </p:cNvPr>
          <p:cNvSpPr txBox="1"/>
          <p:nvPr/>
        </p:nvSpPr>
        <p:spPr>
          <a:xfrm>
            <a:off x="3340144" y="6261028"/>
            <a:ext cx="6094324" cy="369332"/>
          </a:xfrm>
          <a:prstGeom prst="rect">
            <a:avLst/>
          </a:prstGeom>
          <a:noFill/>
        </p:spPr>
        <p:txBody>
          <a:bodyPr wrap="square">
            <a:spAutoFit/>
          </a:bodyPr>
          <a:lstStyle/>
          <a:p>
            <a:r>
              <a:rPr lang="es-ES" dirty="0">
                <a:hlinkClick r:id="rId4"/>
              </a:rPr>
              <a:t>Reference </a:t>
            </a:r>
            <a:r>
              <a:rPr lang="es-ES" dirty="0" err="1">
                <a:hlinkClick r:id="rId4"/>
              </a:rPr>
              <a:t>architecture</a:t>
            </a:r>
            <a:r>
              <a:rPr lang="es-ES" dirty="0">
                <a:hlinkClick r:id="rId4"/>
              </a:rPr>
              <a:t> - Data </a:t>
            </a:r>
            <a:r>
              <a:rPr lang="es-ES" dirty="0" err="1">
                <a:hlinkClick r:id="rId4"/>
              </a:rPr>
              <a:t>Analytics</a:t>
            </a:r>
            <a:r>
              <a:rPr lang="es-ES" dirty="0">
                <a:hlinkClick r:id="rId4"/>
              </a:rPr>
              <a:t> Lens (amazon.com)</a:t>
            </a:r>
            <a:endParaRPr lang="es-ES" dirty="0"/>
          </a:p>
        </p:txBody>
      </p:sp>
    </p:spTree>
    <p:extLst>
      <p:ext uri="{BB962C8B-B14F-4D97-AF65-F5344CB8AC3E}">
        <p14:creationId xmlns:p14="http://schemas.microsoft.com/office/powerpoint/2010/main" val="2589088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Architecture pattern with AWS Glue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9FDE678E-1355-950D-7660-C3855B1F67C3}"/>
              </a:ext>
            </a:extLst>
          </p:cNvPr>
          <p:cNvSpPr txBox="1"/>
          <p:nvPr/>
        </p:nvSpPr>
        <p:spPr>
          <a:xfrm>
            <a:off x="1162794" y="5493435"/>
            <a:ext cx="9779000" cy="369332"/>
          </a:xfrm>
          <a:prstGeom prst="rect">
            <a:avLst/>
          </a:prstGeom>
          <a:noFill/>
        </p:spPr>
        <p:txBody>
          <a:bodyPr wrap="square">
            <a:spAutoFit/>
          </a:bodyPr>
          <a:lstStyle/>
          <a:p>
            <a:r>
              <a:rPr lang="en-US" dirty="0">
                <a:hlinkClick r:id="rId4"/>
              </a:rPr>
              <a:t>Build a serverless event-driven workflow with AWS Glue and Amazon </a:t>
            </a:r>
            <a:r>
              <a:rPr lang="en-US" dirty="0" err="1">
                <a:hlinkClick r:id="rId4"/>
              </a:rPr>
              <a:t>EventBridge</a:t>
            </a:r>
            <a:r>
              <a:rPr lang="en-US" dirty="0">
                <a:hlinkClick r:id="rId4"/>
              </a:rPr>
              <a:t> | AWS Big Data Blog</a:t>
            </a:r>
            <a:endParaRPr lang="es-ES" dirty="0"/>
          </a:p>
        </p:txBody>
      </p:sp>
      <p:pic>
        <p:nvPicPr>
          <p:cNvPr id="9" name="Imagen 8" descr="Diagrama">
            <a:extLst>
              <a:ext uri="{FF2B5EF4-FFF2-40B4-BE49-F238E27FC236}">
                <a16:creationId xmlns:a16="http://schemas.microsoft.com/office/drawing/2014/main" id="{BD1104DE-A3C9-2005-D26A-31F7925BC0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3958" y="2017997"/>
            <a:ext cx="9640570" cy="3389169"/>
          </a:xfrm>
          <a:prstGeom prst="rect">
            <a:avLst/>
          </a:prstGeom>
        </p:spPr>
      </p:pic>
    </p:spTree>
    <p:extLst>
      <p:ext uri="{BB962C8B-B14F-4D97-AF65-F5344CB8AC3E}">
        <p14:creationId xmlns:p14="http://schemas.microsoft.com/office/powerpoint/2010/main" val="1471199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2909771" cy="1015663"/>
          </a:xfrm>
          <a:prstGeom prst="rect">
            <a:avLst/>
          </a:prstGeom>
          <a:noFill/>
        </p:spPr>
        <p:txBody>
          <a:bodyPr wrap="none" rtlCol="0">
            <a:spAutoFit/>
          </a:bodyPr>
          <a:lstStyle/>
          <a:p>
            <a:r>
              <a:rPr lang="en-US" sz="6000" dirty="0">
                <a:solidFill>
                  <a:schemeClr val="accent1"/>
                </a:solidFill>
              </a:rPr>
              <a:t>Use case</a:t>
            </a:r>
          </a:p>
        </p:txBody>
      </p:sp>
    </p:spTree>
    <p:extLst>
      <p:ext uri="{BB962C8B-B14F-4D97-AF65-F5344CB8AC3E}">
        <p14:creationId xmlns:p14="http://schemas.microsoft.com/office/powerpoint/2010/main" val="2222250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Serverless batch architectures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Compute Blog</a:t>
            </a:r>
          </a:p>
        </p:txBody>
      </p:sp>
      <p:sp>
        <p:nvSpPr>
          <p:cNvPr id="11" name="Rectángulo 10">
            <a:extLst>
              <a:ext uri="{FF2B5EF4-FFF2-40B4-BE49-F238E27FC236}">
                <a16:creationId xmlns:a16="http://schemas.microsoft.com/office/drawing/2014/main" id="{3CD417F8-7938-FB8D-4538-FF057371A26D}"/>
              </a:ext>
            </a:extLst>
          </p:cNvPr>
          <p:cNvSpPr/>
          <p:nvPr/>
        </p:nvSpPr>
        <p:spPr>
          <a:xfrm>
            <a:off x="1186542" y="3487649"/>
            <a:ext cx="2460171"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Reading time</a:t>
            </a:r>
            <a:endParaRPr lang="es-ES" dirty="0"/>
          </a:p>
        </p:txBody>
      </p:sp>
      <p:sp>
        <p:nvSpPr>
          <p:cNvPr id="12" name="Rectángulo 11">
            <a:extLst>
              <a:ext uri="{FF2B5EF4-FFF2-40B4-BE49-F238E27FC236}">
                <a16:creationId xmlns:a16="http://schemas.microsoft.com/office/drawing/2014/main" id="{8D08478C-6CD6-4DD1-C260-BF30414D2871}"/>
              </a:ext>
            </a:extLst>
          </p:cNvPr>
          <p:cNvSpPr/>
          <p:nvPr/>
        </p:nvSpPr>
        <p:spPr>
          <a:xfrm>
            <a:off x="3739993" y="3487649"/>
            <a:ext cx="661232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30 min</a:t>
            </a:r>
            <a:endParaRPr lang="es-ES" dirty="0"/>
          </a:p>
        </p:txBody>
      </p:sp>
      <p:sp>
        <p:nvSpPr>
          <p:cNvPr id="13" name="Rectángulo 12">
            <a:extLst>
              <a:ext uri="{FF2B5EF4-FFF2-40B4-BE49-F238E27FC236}">
                <a16:creationId xmlns:a16="http://schemas.microsoft.com/office/drawing/2014/main" id="{36520E0A-13F7-AAEF-28D2-CD37B3D6481C}"/>
              </a:ext>
            </a:extLst>
          </p:cNvPr>
          <p:cNvSpPr/>
          <p:nvPr/>
        </p:nvSpPr>
        <p:spPr>
          <a:xfrm>
            <a:off x="1186542" y="4062284"/>
            <a:ext cx="2460171"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Discussion time</a:t>
            </a:r>
            <a:endParaRPr lang="es-ES" dirty="0"/>
          </a:p>
        </p:txBody>
      </p:sp>
      <p:sp>
        <p:nvSpPr>
          <p:cNvPr id="14" name="Rectángulo 13">
            <a:extLst>
              <a:ext uri="{FF2B5EF4-FFF2-40B4-BE49-F238E27FC236}">
                <a16:creationId xmlns:a16="http://schemas.microsoft.com/office/drawing/2014/main" id="{D97A55EA-7B16-DC89-5539-BB9DD4FDF07E}"/>
              </a:ext>
            </a:extLst>
          </p:cNvPr>
          <p:cNvSpPr/>
          <p:nvPr/>
        </p:nvSpPr>
        <p:spPr>
          <a:xfrm>
            <a:off x="3739993" y="4062284"/>
            <a:ext cx="661232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 min</a:t>
            </a:r>
            <a:endParaRPr lang="es-ES" dirty="0"/>
          </a:p>
        </p:txBody>
      </p:sp>
      <p:pic>
        <p:nvPicPr>
          <p:cNvPr id="1028" name="Picture 4" descr="GitLab and AWS | GitLab">
            <a:extLst>
              <a:ext uri="{FF2B5EF4-FFF2-40B4-BE49-F238E27FC236}">
                <a16:creationId xmlns:a16="http://schemas.microsoft.com/office/drawing/2014/main" id="{9434F505-C57C-D12C-00B7-11FF0526B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915" y="4981150"/>
            <a:ext cx="1417119" cy="848150"/>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6C7F6C90-331E-F877-E6A2-42CB9F122D82}"/>
              </a:ext>
            </a:extLst>
          </p:cNvPr>
          <p:cNvSpPr txBox="1"/>
          <p:nvPr/>
        </p:nvSpPr>
        <p:spPr>
          <a:xfrm>
            <a:off x="1269367" y="2776844"/>
            <a:ext cx="9878517" cy="369332"/>
          </a:xfrm>
          <a:prstGeom prst="rect">
            <a:avLst/>
          </a:prstGeom>
          <a:noFill/>
        </p:spPr>
        <p:txBody>
          <a:bodyPr wrap="square">
            <a:spAutoFit/>
          </a:bodyPr>
          <a:lstStyle/>
          <a:p>
            <a:r>
              <a:rPr lang="en-US" dirty="0">
                <a:hlinkClick r:id="rId5"/>
              </a:rPr>
              <a:t>Creating AWS Serverless batch processing architectures | AWS Compute Blog (amazon.com)</a:t>
            </a:r>
            <a:endParaRPr lang="es-ES" dirty="0"/>
          </a:p>
        </p:txBody>
      </p:sp>
    </p:spTree>
    <p:extLst>
      <p:ext uri="{BB962C8B-B14F-4D97-AF65-F5344CB8AC3E}">
        <p14:creationId xmlns:p14="http://schemas.microsoft.com/office/powerpoint/2010/main" val="2704573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3349828" cy="1015663"/>
          </a:xfrm>
          <a:prstGeom prst="rect">
            <a:avLst/>
          </a:prstGeom>
          <a:noFill/>
        </p:spPr>
        <p:txBody>
          <a:bodyPr wrap="none" rtlCol="0">
            <a:spAutoFit/>
          </a:bodyPr>
          <a:lstStyle/>
          <a:p>
            <a:r>
              <a:rPr lang="en-US" sz="6000" dirty="0">
                <a:solidFill>
                  <a:schemeClr val="accent1"/>
                </a:solidFill>
              </a:rPr>
              <a:t>Resources</a:t>
            </a:r>
          </a:p>
        </p:txBody>
      </p:sp>
    </p:spTree>
    <p:extLst>
      <p:ext uri="{BB962C8B-B14F-4D97-AF65-F5344CB8AC3E}">
        <p14:creationId xmlns:p14="http://schemas.microsoft.com/office/powerpoint/2010/main" val="2214102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Resources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EFA9D14E-44A1-C91A-F4B1-E86A180DF44B}"/>
              </a:ext>
            </a:extLst>
          </p:cNvPr>
          <p:cNvSpPr txBox="1"/>
          <p:nvPr/>
        </p:nvSpPr>
        <p:spPr>
          <a:xfrm>
            <a:off x="354375" y="1377459"/>
            <a:ext cx="11483249" cy="4247317"/>
          </a:xfrm>
          <a:prstGeom prst="rect">
            <a:avLst/>
          </a:prstGeom>
          <a:noFill/>
        </p:spPr>
        <p:txBody>
          <a:bodyPr wrap="square" rtlCol="0">
            <a:spAutoFit/>
          </a:bodyPr>
          <a:lstStyle/>
          <a:p>
            <a:pPr algn="just"/>
            <a:r>
              <a:rPr lang="en-US" dirty="0"/>
              <a:t>The content of this section was based on the following resources:</a:t>
            </a:r>
          </a:p>
          <a:p>
            <a:pPr algn="just"/>
            <a:endParaRPr lang="en-US" dirty="0">
              <a:solidFill>
                <a:srgbClr val="FF0000"/>
              </a:solidFill>
            </a:endParaRPr>
          </a:p>
          <a:p>
            <a:pPr marL="742950" lvl="1" indent="-285750" algn="just">
              <a:buFont typeface="Arial" panose="020B0604020202020204" pitchFamily="34" charset="0"/>
              <a:buChar char="•"/>
            </a:pPr>
            <a:r>
              <a:rPr lang="en-US" dirty="0">
                <a:hlinkClick r:id="rId4"/>
              </a:rPr>
              <a:t>What is a data pipeline | IBM</a:t>
            </a:r>
            <a:r>
              <a:rPr lang="en-US" dirty="0"/>
              <a:t> </a:t>
            </a:r>
          </a:p>
          <a:p>
            <a:pPr marL="742950" lvl="1" indent="-285750" algn="just">
              <a:buFont typeface="Arial" panose="020B0604020202020204" pitchFamily="34" charset="0"/>
              <a:buChar char="•"/>
            </a:pPr>
            <a:r>
              <a:rPr lang="en-US" dirty="0">
                <a:hlinkClick r:id="rId5"/>
              </a:rPr>
              <a:t>Working with streaming data on AWS - Build Modern Data Streaming Architectures on AWS (amazon.com)</a:t>
            </a:r>
            <a:endParaRPr lang="en-US" dirty="0"/>
          </a:p>
          <a:p>
            <a:pPr marL="742950" lvl="1" indent="-285750" algn="just">
              <a:buFont typeface="Arial" panose="020B0604020202020204" pitchFamily="34" charset="0"/>
              <a:buChar char="•"/>
            </a:pPr>
            <a:r>
              <a:rPr lang="es-ES" dirty="0">
                <a:hlinkClick r:id="rId6"/>
              </a:rPr>
              <a:t>https://aws.amazon.com/blogs/compute/creating-aws-serverless-batch-processing-architectures/</a:t>
            </a:r>
            <a:endParaRPr lang="es-ES" dirty="0"/>
          </a:p>
          <a:p>
            <a:pPr marL="742950" lvl="1" indent="-285750" algn="just">
              <a:buFont typeface="Arial" panose="020B0604020202020204" pitchFamily="34" charset="0"/>
              <a:buChar char="•"/>
            </a:pPr>
            <a:r>
              <a:rPr lang="es-ES" dirty="0">
                <a:hlinkClick r:id="rId7"/>
              </a:rPr>
              <a:t>AWS Data </a:t>
            </a:r>
            <a:r>
              <a:rPr lang="es-ES" dirty="0" err="1">
                <a:hlinkClick r:id="rId7"/>
              </a:rPr>
              <a:t>Analytics</a:t>
            </a:r>
            <a:r>
              <a:rPr lang="es-ES" dirty="0">
                <a:hlinkClick r:id="rId7"/>
              </a:rPr>
              <a:t> </a:t>
            </a:r>
            <a:r>
              <a:rPr lang="es-ES" dirty="0" err="1">
                <a:hlinkClick r:id="rId7"/>
              </a:rPr>
              <a:t>Well</a:t>
            </a:r>
            <a:r>
              <a:rPr lang="es-ES" dirty="0">
                <a:hlinkClick r:id="rId7"/>
              </a:rPr>
              <a:t> </a:t>
            </a:r>
            <a:r>
              <a:rPr lang="es-ES" dirty="0" err="1">
                <a:hlinkClick r:id="rId7"/>
              </a:rPr>
              <a:t>Architecture</a:t>
            </a:r>
            <a:r>
              <a:rPr lang="es-ES" dirty="0">
                <a:hlinkClick r:id="rId7"/>
              </a:rPr>
              <a:t> Framework</a:t>
            </a:r>
            <a:endParaRPr lang="en-US" dirty="0"/>
          </a:p>
          <a:p>
            <a:pPr lvl="1" algn="just"/>
            <a:endParaRPr lang="en-US" dirty="0"/>
          </a:p>
          <a:p>
            <a:pPr algn="just"/>
            <a:r>
              <a:rPr lang="en-US" dirty="0"/>
              <a:t>Further resources that can be useful to continue learning:</a:t>
            </a:r>
          </a:p>
          <a:p>
            <a:pPr algn="just"/>
            <a:endParaRPr lang="en-US" dirty="0">
              <a:solidFill>
                <a:srgbClr val="FF0000"/>
              </a:solidFill>
            </a:endParaRPr>
          </a:p>
          <a:p>
            <a:pPr marL="742950" lvl="1" indent="-285750" algn="just">
              <a:buFont typeface="Arial" panose="020B0604020202020204" pitchFamily="34" charset="0"/>
              <a:buChar char="•"/>
            </a:pPr>
            <a:r>
              <a:rPr lang="en-US" dirty="0">
                <a:hlinkClick r:id="rId8"/>
              </a:rPr>
              <a:t>AWS Glue Workshops</a:t>
            </a:r>
            <a:endParaRPr lang="en-US" dirty="0"/>
          </a:p>
          <a:p>
            <a:pPr marL="742950" lvl="1" indent="-285750" algn="just">
              <a:buFont typeface="Arial" panose="020B0604020202020204" pitchFamily="34" charset="0"/>
              <a:buChar char="•"/>
            </a:pPr>
            <a:r>
              <a:rPr lang="en-US" dirty="0">
                <a:hlinkClick r:id="rId9"/>
              </a:rPr>
              <a:t>Amazon EMR Workshops</a:t>
            </a:r>
            <a:endParaRPr lang="en-US" dirty="0"/>
          </a:p>
          <a:p>
            <a:pPr algn="just"/>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1064718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2: Hands-on</a:t>
            </a:r>
          </a:p>
        </p:txBody>
      </p:sp>
    </p:spTree>
    <p:extLst>
      <p:ext uri="{BB962C8B-B14F-4D97-AF65-F5344CB8AC3E}">
        <p14:creationId xmlns:p14="http://schemas.microsoft.com/office/powerpoint/2010/main" val="2353270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EFC77E3-2088-3C1E-8946-8B695AB7183E}"/>
              </a:ext>
            </a:extLst>
          </p:cNvPr>
          <p:cNvSpPr/>
          <p:nvPr/>
        </p:nvSpPr>
        <p:spPr>
          <a:xfrm>
            <a:off x="2815936" y="2465528"/>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Hands-on Labs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6" name="Rectángulo 5">
            <a:extLst>
              <a:ext uri="{FF2B5EF4-FFF2-40B4-BE49-F238E27FC236}">
                <a16:creationId xmlns:a16="http://schemas.microsoft.com/office/drawing/2014/main" id="{AAB9E412-ACA6-FCDD-6A93-DF4D90986592}"/>
              </a:ext>
            </a:extLst>
          </p:cNvPr>
          <p:cNvSpPr/>
          <p:nvPr/>
        </p:nvSpPr>
        <p:spPr>
          <a:xfrm>
            <a:off x="1087340" y="1860954"/>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Getting Started with Serverless (Lab) </a:t>
            </a:r>
            <a:endParaRPr lang="es-ES" dirty="0">
              <a:solidFill>
                <a:schemeClr val="tx1"/>
              </a:solidFill>
            </a:endParaRPr>
          </a:p>
        </p:txBody>
      </p:sp>
      <p:sp>
        <p:nvSpPr>
          <p:cNvPr id="7" name="Rectángulo 6">
            <a:extLst>
              <a:ext uri="{FF2B5EF4-FFF2-40B4-BE49-F238E27FC236}">
                <a16:creationId xmlns:a16="http://schemas.microsoft.com/office/drawing/2014/main" id="{7271C0C4-13D1-8EC3-0B77-9EE2C0867D6C}"/>
              </a:ext>
            </a:extLst>
          </p:cNvPr>
          <p:cNvSpPr/>
          <p:nvPr/>
        </p:nvSpPr>
        <p:spPr>
          <a:xfrm>
            <a:off x="398080" y="1860954"/>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s-ES" dirty="0">
              <a:solidFill>
                <a:schemeClr val="tx1"/>
              </a:solidFill>
            </a:endParaRPr>
          </a:p>
        </p:txBody>
      </p:sp>
      <p:sp>
        <p:nvSpPr>
          <p:cNvPr id="19" name="Rectángulo 18">
            <a:extLst>
              <a:ext uri="{FF2B5EF4-FFF2-40B4-BE49-F238E27FC236}">
                <a16:creationId xmlns:a16="http://schemas.microsoft.com/office/drawing/2014/main" id="{3CAD3954-E194-ED83-3B35-6B240BBD2D4A}"/>
              </a:ext>
            </a:extLst>
          </p:cNvPr>
          <p:cNvSpPr/>
          <p:nvPr/>
        </p:nvSpPr>
        <p:spPr>
          <a:xfrm>
            <a:off x="398081" y="2465527"/>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20" name="Rectángulo 19">
            <a:extLst>
              <a:ext uri="{FF2B5EF4-FFF2-40B4-BE49-F238E27FC236}">
                <a16:creationId xmlns:a16="http://schemas.microsoft.com/office/drawing/2014/main" id="{D6FE0CB2-F60A-05ED-4042-93F3BDABA30E}"/>
              </a:ext>
            </a:extLst>
          </p:cNvPr>
          <p:cNvSpPr/>
          <p:nvPr/>
        </p:nvSpPr>
        <p:spPr>
          <a:xfrm>
            <a:off x="409783" y="3833260"/>
            <a:ext cx="2291853" cy="223978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22" name="Rectángulo 21">
            <a:extLst>
              <a:ext uri="{FF2B5EF4-FFF2-40B4-BE49-F238E27FC236}">
                <a16:creationId xmlns:a16="http://schemas.microsoft.com/office/drawing/2014/main" id="{1919AF02-AF6B-5209-ECEA-BF25595F0490}"/>
              </a:ext>
            </a:extLst>
          </p:cNvPr>
          <p:cNvSpPr/>
          <p:nvPr/>
        </p:nvSpPr>
        <p:spPr>
          <a:xfrm>
            <a:off x="2815936" y="3819835"/>
            <a:ext cx="8977983" cy="2253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CuadroTexto 10">
            <a:extLst>
              <a:ext uri="{FF2B5EF4-FFF2-40B4-BE49-F238E27FC236}">
                <a16:creationId xmlns:a16="http://schemas.microsoft.com/office/drawing/2014/main" id="{D4C5BA2D-CDDB-CDF5-C152-8BCD6216AA17}"/>
              </a:ext>
            </a:extLst>
          </p:cNvPr>
          <p:cNvSpPr txBox="1"/>
          <p:nvPr/>
        </p:nvSpPr>
        <p:spPr>
          <a:xfrm>
            <a:off x="4798297" y="2595850"/>
            <a:ext cx="6146222" cy="369332"/>
          </a:xfrm>
          <a:prstGeom prst="rect">
            <a:avLst/>
          </a:prstGeom>
          <a:noFill/>
        </p:spPr>
        <p:txBody>
          <a:bodyPr wrap="square">
            <a:spAutoFit/>
          </a:bodyPr>
          <a:lstStyle/>
          <a:p>
            <a:r>
              <a:rPr lang="en-US" dirty="0">
                <a:hlinkClick r:id="rId4"/>
              </a:rPr>
              <a:t>Getting Started with Serverless (instructure.com)</a:t>
            </a:r>
            <a:endParaRPr lang="es-ES" dirty="0"/>
          </a:p>
        </p:txBody>
      </p:sp>
      <p:sp>
        <p:nvSpPr>
          <p:cNvPr id="14" name="Rectángulo 13">
            <a:extLst>
              <a:ext uri="{FF2B5EF4-FFF2-40B4-BE49-F238E27FC236}">
                <a16:creationId xmlns:a16="http://schemas.microsoft.com/office/drawing/2014/main" id="{8490F1EB-ED2A-6598-A71C-B6DAC855F311}"/>
              </a:ext>
            </a:extLst>
          </p:cNvPr>
          <p:cNvSpPr/>
          <p:nvPr/>
        </p:nvSpPr>
        <p:spPr>
          <a:xfrm>
            <a:off x="2815936" y="3143349"/>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 name="Rectángulo 14">
            <a:extLst>
              <a:ext uri="{FF2B5EF4-FFF2-40B4-BE49-F238E27FC236}">
                <a16:creationId xmlns:a16="http://schemas.microsoft.com/office/drawing/2014/main" id="{D7208B38-1BBA-E10E-49C3-248DB01FEC4A}"/>
              </a:ext>
            </a:extLst>
          </p:cNvPr>
          <p:cNvSpPr/>
          <p:nvPr/>
        </p:nvSpPr>
        <p:spPr>
          <a:xfrm>
            <a:off x="398081" y="3143348"/>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16" name="CuadroTexto 15">
            <a:extLst>
              <a:ext uri="{FF2B5EF4-FFF2-40B4-BE49-F238E27FC236}">
                <a16:creationId xmlns:a16="http://schemas.microsoft.com/office/drawing/2014/main" id="{ACCD88C5-1860-9D34-DB51-B51F861ADA62}"/>
              </a:ext>
            </a:extLst>
          </p:cNvPr>
          <p:cNvSpPr txBox="1"/>
          <p:nvPr/>
        </p:nvSpPr>
        <p:spPr>
          <a:xfrm>
            <a:off x="6452332" y="3234282"/>
            <a:ext cx="6146222" cy="369332"/>
          </a:xfrm>
          <a:prstGeom prst="rect">
            <a:avLst/>
          </a:prstGeom>
          <a:noFill/>
        </p:spPr>
        <p:txBody>
          <a:bodyPr wrap="square">
            <a:spAutoFit/>
          </a:bodyPr>
          <a:lstStyle/>
          <a:p>
            <a:r>
              <a:rPr lang="en-US" dirty="0"/>
              <a:t>~ 45min</a:t>
            </a:r>
            <a:endParaRPr lang="es-ES" dirty="0"/>
          </a:p>
        </p:txBody>
      </p:sp>
      <p:sp>
        <p:nvSpPr>
          <p:cNvPr id="12" name="CuadroTexto 11">
            <a:extLst>
              <a:ext uri="{FF2B5EF4-FFF2-40B4-BE49-F238E27FC236}">
                <a16:creationId xmlns:a16="http://schemas.microsoft.com/office/drawing/2014/main" id="{E8EF4141-09E5-5AE4-99FB-579CECD520EA}"/>
              </a:ext>
            </a:extLst>
          </p:cNvPr>
          <p:cNvSpPr txBox="1"/>
          <p:nvPr/>
        </p:nvSpPr>
        <p:spPr>
          <a:xfrm>
            <a:off x="2938027" y="4179999"/>
            <a:ext cx="7005203" cy="1077218"/>
          </a:xfrm>
          <a:prstGeom prst="rect">
            <a:avLst/>
          </a:prstGeom>
          <a:noFill/>
        </p:spPr>
        <p:txBody>
          <a:bodyPr wrap="square">
            <a:spAutoFit/>
          </a:bodyPr>
          <a:lstStyle/>
          <a:p>
            <a:pPr algn="just"/>
            <a:r>
              <a:rPr lang="en-US" sz="1600" b="0" i="0" dirty="0">
                <a:effectLst/>
                <a:latin typeface="Amazon Ember"/>
              </a:rPr>
              <a:t>In this lab, you create and configure an AWS Lambda function to be initiated when an image is uploaded to an Amazon Simple Storage Service (Amazon S3) bucket. You review the related logs to determine how the function is performing. You modify the function configuration to optimize the performance.</a:t>
            </a:r>
          </a:p>
        </p:txBody>
      </p:sp>
      <p:pic>
        <p:nvPicPr>
          <p:cNvPr id="18" name="Imagen 17" descr="Interfaz de usuario gráfica, Texto, Aplicación, Chat o mensaje de texto&#10;&#10;Descripción generada automáticamente">
            <a:extLst>
              <a:ext uri="{FF2B5EF4-FFF2-40B4-BE49-F238E27FC236}">
                <a16:creationId xmlns:a16="http://schemas.microsoft.com/office/drawing/2014/main" id="{E7CB06CB-736F-B7AE-B366-864F02668A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701" y="3957545"/>
            <a:ext cx="1409747" cy="1930464"/>
          </a:xfrm>
          <a:prstGeom prst="rect">
            <a:avLst/>
          </a:prstGeom>
        </p:spPr>
      </p:pic>
    </p:spTree>
    <p:extLst>
      <p:ext uri="{BB962C8B-B14F-4D97-AF65-F5344CB8AC3E}">
        <p14:creationId xmlns:p14="http://schemas.microsoft.com/office/powerpoint/2010/main" val="3682346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EFC77E3-2088-3C1E-8946-8B695AB7183E}"/>
              </a:ext>
            </a:extLst>
          </p:cNvPr>
          <p:cNvSpPr/>
          <p:nvPr/>
        </p:nvSpPr>
        <p:spPr>
          <a:xfrm>
            <a:off x="2815936" y="2465528"/>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Hands-on Labs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6" name="Rectángulo 5">
            <a:extLst>
              <a:ext uri="{FF2B5EF4-FFF2-40B4-BE49-F238E27FC236}">
                <a16:creationId xmlns:a16="http://schemas.microsoft.com/office/drawing/2014/main" id="{AAB9E412-ACA6-FCDD-6A93-DF4D90986592}"/>
              </a:ext>
            </a:extLst>
          </p:cNvPr>
          <p:cNvSpPr/>
          <p:nvPr/>
        </p:nvSpPr>
        <p:spPr>
          <a:xfrm>
            <a:off x="1087340" y="1860954"/>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Builder Labs: Module 7 – AWS Step Functions Lab</a:t>
            </a:r>
            <a:endParaRPr lang="es-ES" dirty="0">
              <a:solidFill>
                <a:schemeClr val="tx1"/>
              </a:solidFill>
            </a:endParaRPr>
          </a:p>
        </p:txBody>
      </p:sp>
      <p:sp>
        <p:nvSpPr>
          <p:cNvPr id="7" name="Rectángulo 6">
            <a:extLst>
              <a:ext uri="{FF2B5EF4-FFF2-40B4-BE49-F238E27FC236}">
                <a16:creationId xmlns:a16="http://schemas.microsoft.com/office/drawing/2014/main" id="{7271C0C4-13D1-8EC3-0B77-9EE2C0867D6C}"/>
              </a:ext>
            </a:extLst>
          </p:cNvPr>
          <p:cNvSpPr/>
          <p:nvPr/>
        </p:nvSpPr>
        <p:spPr>
          <a:xfrm>
            <a:off x="398080" y="1860954"/>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s-ES" dirty="0">
              <a:solidFill>
                <a:schemeClr val="tx1"/>
              </a:solidFill>
            </a:endParaRPr>
          </a:p>
        </p:txBody>
      </p:sp>
      <p:sp>
        <p:nvSpPr>
          <p:cNvPr id="19" name="Rectángulo 18">
            <a:extLst>
              <a:ext uri="{FF2B5EF4-FFF2-40B4-BE49-F238E27FC236}">
                <a16:creationId xmlns:a16="http://schemas.microsoft.com/office/drawing/2014/main" id="{3CAD3954-E194-ED83-3B35-6B240BBD2D4A}"/>
              </a:ext>
            </a:extLst>
          </p:cNvPr>
          <p:cNvSpPr/>
          <p:nvPr/>
        </p:nvSpPr>
        <p:spPr>
          <a:xfrm>
            <a:off x="398081" y="2465527"/>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20" name="Rectángulo 19">
            <a:extLst>
              <a:ext uri="{FF2B5EF4-FFF2-40B4-BE49-F238E27FC236}">
                <a16:creationId xmlns:a16="http://schemas.microsoft.com/office/drawing/2014/main" id="{D6FE0CB2-F60A-05ED-4042-93F3BDABA30E}"/>
              </a:ext>
            </a:extLst>
          </p:cNvPr>
          <p:cNvSpPr/>
          <p:nvPr/>
        </p:nvSpPr>
        <p:spPr>
          <a:xfrm>
            <a:off x="409783" y="3833260"/>
            <a:ext cx="2291853" cy="223978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22" name="Rectángulo 21">
            <a:extLst>
              <a:ext uri="{FF2B5EF4-FFF2-40B4-BE49-F238E27FC236}">
                <a16:creationId xmlns:a16="http://schemas.microsoft.com/office/drawing/2014/main" id="{1919AF02-AF6B-5209-ECEA-BF25595F0490}"/>
              </a:ext>
            </a:extLst>
          </p:cNvPr>
          <p:cNvSpPr/>
          <p:nvPr/>
        </p:nvSpPr>
        <p:spPr>
          <a:xfrm>
            <a:off x="2815936" y="3819835"/>
            <a:ext cx="8977983" cy="2253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CuadroTexto 10">
            <a:extLst>
              <a:ext uri="{FF2B5EF4-FFF2-40B4-BE49-F238E27FC236}">
                <a16:creationId xmlns:a16="http://schemas.microsoft.com/office/drawing/2014/main" id="{D4C5BA2D-CDDB-CDF5-C152-8BCD6216AA17}"/>
              </a:ext>
            </a:extLst>
          </p:cNvPr>
          <p:cNvSpPr txBox="1"/>
          <p:nvPr/>
        </p:nvSpPr>
        <p:spPr>
          <a:xfrm>
            <a:off x="4798297" y="2595850"/>
            <a:ext cx="6146222" cy="369332"/>
          </a:xfrm>
          <a:prstGeom prst="rect">
            <a:avLst/>
          </a:prstGeom>
          <a:noFill/>
        </p:spPr>
        <p:txBody>
          <a:bodyPr wrap="square">
            <a:spAutoFit/>
          </a:bodyPr>
          <a:lstStyle/>
          <a:p>
            <a:r>
              <a:rPr lang="en-US" dirty="0">
                <a:hlinkClick r:id="rId4"/>
              </a:rPr>
              <a:t>Builder Lab - Module 7: AWS Step Functions (instructure.com)</a:t>
            </a:r>
            <a:endParaRPr lang="es-ES" dirty="0"/>
          </a:p>
        </p:txBody>
      </p:sp>
      <p:sp>
        <p:nvSpPr>
          <p:cNvPr id="14" name="Rectángulo 13">
            <a:extLst>
              <a:ext uri="{FF2B5EF4-FFF2-40B4-BE49-F238E27FC236}">
                <a16:creationId xmlns:a16="http://schemas.microsoft.com/office/drawing/2014/main" id="{8490F1EB-ED2A-6598-A71C-B6DAC855F311}"/>
              </a:ext>
            </a:extLst>
          </p:cNvPr>
          <p:cNvSpPr/>
          <p:nvPr/>
        </p:nvSpPr>
        <p:spPr>
          <a:xfrm>
            <a:off x="2815936" y="3143349"/>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 name="Rectángulo 14">
            <a:extLst>
              <a:ext uri="{FF2B5EF4-FFF2-40B4-BE49-F238E27FC236}">
                <a16:creationId xmlns:a16="http://schemas.microsoft.com/office/drawing/2014/main" id="{D7208B38-1BBA-E10E-49C3-248DB01FEC4A}"/>
              </a:ext>
            </a:extLst>
          </p:cNvPr>
          <p:cNvSpPr/>
          <p:nvPr/>
        </p:nvSpPr>
        <p:spPr>
          <a:xfrm>
            <a:off x="398081" y="3143348"/>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16" name="CuadroTexto 15">
            <a:extLst>
              <a:ext uri="{FF2B5EF4-FFF2-40B4-BE49-F238E27FC236}">
                <a16:creationId xmlns:a16="http://schemas.microsoft.com/office/drawing/2014/main" id="{ACCD88C5-1860-9D34-DB51-B51F861ADA62}"/>
              </a:ext>
            </a:extLst>
          </p:cNvPr>
          <p:cNvSpPr txBox="1"/>
          <p:nvPr/>
        </p:nvSpPr>
        <p:spPr>
          <a:xfrm>
            <a:off x="6452332" y="3234282"/>
            <a:ext cx="6146222" cy="369332"/>
          </a:xfrm>
          <a:prstGeom prst="rect">
            <a:avLst/>
          </a:prstGeom>
          <a:noFill/>
        </p:spPr>
        <p:txBody>
          <a:bodyPr wrap="square">
            <a:spAutoFit/>
          </a:bodyPr>
          <a:lstStyle/>
          <a:p>
            <a:r>
              <a:rPr lang="en-US" dirty="0"/>
              <a:t>~ 1hour</a:t>
            </a:r>
            <a:endParaRPr lang="es-ES" dirty="0"/>
          </a:p>
        </p:txBody>
      </p:sp>
      <p:sp>
        <p:nvSpPr>
          <p:cNvPr id="12" name="CuadroTexto 11">
            <a:extLst>
              <a:ext uri="{FF2B5EF4-FFF2-40B4-BE49-F238E27FC236}">
                <a16:creationId xmlns:a16="http://schemas.microsoft.com/office/drawing/2014/main" id="{E8EF4141-09E5-5AE4-99FB-579CECD520EA}"/>
              </a:ext>
            </a:extLst>
          </p:cNvPr>
          <p:cNvSpPr txBox="1"/>
          <p:nvPr/>
        </p:nvSpPr>
        <p:spPr>
          <a:xfrm>
            <a:off x="2938027" y="3953454"/>
            <a:ext cx="7005203" cy="830997"/>
          </a:xfrm>
          <a:prstGeom prst="rect">
            <a:avLst/>
          </a:prstGeom>
          <a:noFill/>
        </p:spPr>
        <p:txBody>
          <a:bodyPr wrap="square">
            <a:spAutoFit/>
          </a:bodyPr>
          <a:lstStyle/>
          <a:p>
            <a:pPr algn="just"/>
            <a:r>
              <a:rPr lang="en-US" sz="1600" b="1" dirty="0">
                <a:latin typeface="Amazon Ember"/>
              </a:rPr>
              <a:t>Orchestrating multi-step processes with AWS Step Functions: </a:t>
            </a:r>
            <a:r>
              <a:rPr lang="en-US" sz="1600" dirty="0">
                <a:latin typeface="Amazon Ember"/>
              </a:rPr>
              <a:t>In this lab, you will use AWS Step Functions to coordinate the actions necessary to generate and deliver a report upon request. The report will contain data from a database. </a:t>
            </a:r>
            <a:r>
              <a:rPr lang="en-US" sz="1600" b="1" dirty="0">
                <a:latin typeface="Amazon Ember"/>
              </a:rPr>
              <a:t> </a:t>
            </a:r>
            <a:endParaRPr lang="en-US" sz="1600" b="1" i="0" dirty="0">
              <a:effectLst/>
              <a:latin typeface="Amazon Ember"/>
            </a:endParaRPr>
          </a:p>
        </p:txBody>
      </p:sp>
      <p:pic>
        <p:nvPicPr>
          <p:cNvPr id="13" name="Imagen 12" descr="Interfaz de usuario gráfica, Aplicación&#10;&#10;Descripción generada automáticamente">
            <a:extLst>
              <a:ext uri="{FF2B5EF4-FFF2-40B4-BE49-F238E27FC236}">
                <a16:creationId xmlns:a16="http://schemas.microsoft.com/office/drawing/2014/main" id="{525BA7E7-2BD3-5255-B012-78B6CBB6A5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0413" y="3946015"/>
            <a:ext cx="1456323" cy="1968849"/>
          </a:xfrm>
          <a:prstGeom prst="rect">
            <a:avLst/>
          </a:prstGeom>
        </p:spPr>
      </p:pic>
    </p:spTree>
    <p:extLst>
      <p:ext uri="{BB962C8B-B14F-4D97-AF65-F5344CB8AC3E}">
        <p14:creationId xmlns:p14="http://schemas.microsoft.com/office/powerpoint/2010/main" val="2067275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379836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9512348" cy="1015663"/>
          </a:xfrm>
          <a:prstGeom prst="rect">
            <a:avLst/>
          </a:prstGeom>
          <a:noFill/>
        </p:spPr>
        <p:txBody>
          <a:bodyPr wrap="none" rtlCol="0">
            <a:spAutoFit/>
          </a:bodyPr>
          <a:lstStyle/>
          <a:p>
            <a:r>
              <a:rPr lang="en-US" sz="6000" dirty="0">
                <a:solidFill>
                  <a:schemeClr val="accent1"/>
                </a:solidFill>
              </a:rPr>
              <a:t>Introduction to Data pipelines</a:t>
            </a:r>
          </a:p>
        </p:txBody>
      </p:sp>
    </p:spTree>
    <p:extLst>
      <p:ext uri="{BB962C8B-B14F-4D97-AF65-F5344CB8AC3E}">
        <p14:creationId xmlns:p14="http://schemas.microsoft.com/office/powerpoint/2010/main" val="413277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are data pipelines?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CuadroTexto 7">
            <a:extLst>
              <a:ext uri="{FF2B5EF4-FFF2-40B4-BE49-F238E27FC236}">
                <a16:creationId xmlns:a16="http://schemas.microsoft.com/office/drawing/2014/main" id="{7538F4FB-101F-BEDA-E4A9-4388A5385E15}"/>
              </a:ext>
            </a:extLst>
          </p:cNvPr>
          <p:cNvSpPr txBox="1"/>
          <p:nvPr/>
        </p:nvSpPr>
        <p:spPr>
          <a:xfrm>
            <a:off x="398079" y="2840025"/>
            <a:ext cx="11223649" cy="1077218"/>
          </a:xfrm>
          <a:prstGeom prst="rect">
            <a:avLst/>
          </a:prstGeom>
          <a:noFill/>
        </p:spPr>
        <p:txBody>
          <a:bodyPr wrap="square" rtlCol="0">
            <a:spAutoFit/>
          </a:bodyPr>
          <a:lstStyle/>
          <a:p>
            <a:r>
              <a:rPr lang="en-US" sz="3200" dirty="0"/>
              <a:t>Data pipelines collect, transform, and store data to surface to stakeholders for a variety of data projects.</a:t>
            </a:r>
            <a:endParaRPr lang="es-ES" sz="3200" dirty="0"/>
          </a:p>
        </p:txBody>
      </p:sp>
      <p:sp>
        <p:nvSpPr>
          <p:cNvPr id="10" name="CuadroTexto 9">
            <a:extLst>
              <a:ext uri="{FF2B5EF4-FFF2-40B4-BE49-F238E27FC236}">
                <a16:creationId xmlns:a16="http://schemas.microsoft.com/office/drawing/2014/main" id="{785F040B-3BD7-0561-E27C-9F7B8424BC77}"/>
              </a:ext>
            </a:extLst>
          </p:cNvPr>
          <p:cNvSpPr txBox="1"/>
          <p:nvPr/>
        </p:nvSpPr>
        <p:spPr>
          <a:xfrm>
            <a:off x="7835674" y="3732577"/>
            <a:ext cx="6093500" cy="369332"/>
          </a:xfrm>
          <a:prstGeom prst="rect">
            <a:avLst/>
          </a:prstGeom>
          <a:noFill/>
        </p:spPr>
        <p:txBody>
          <a:bodyPr wrap="square">
            <a:spAutoFit/>
          </a:bodyPr>
          <a:lstStyle/>
          <a:p>
            <a:r>
              <a:rPr lang="en-US" dirty="0">
                <a:hlinkClick r:id="rId4"/>
              </a:rPr>
              <a:t>What is a data pipeline | IBM</a:t>
            </a:r>
            <a:endParaRPr lang="es-ES" dirty="0"/>
          </a:p>
        </p:txBody>
      </p:sp>
    </p:spTree>
    <p:extLst>
      <p:ext uri="{BB962C8B-B14F-4D97-AF65-F5344CB8AC3E}">
        <p14:creationId xmlns:p14="http://schemas.microsoft.com/office/powerpoint/2010/main" val="416949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22A8C29-9228-3001-9595-4ECFAB9016EE}"/>
              </a:ext>
            </a:extLst>
          </p:cNvPr>
          <p:cNvSpPr/>
          <p:nvPr/>
        </p:nvSpPr>
        <p:spPr>
          <a:xfrm>
            <a:off x="465481" y="3428999"/>
            <a:ext cx="11037113" cy="23572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are data pipelines?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018E4B8D-3934-907A-C7EF-C1405DBBAC61}"/>
              </a:ext>
            </a:extLst>
          </p:cNvPr>
          <p:cNvSpPr txBox="1"/>
          <p:nvPr/>
        </p:nvSpPr>
        <p:spPr>
          <a:xfrm>
            <a:off x="398080" y="1520761"/>
            <a:ext cx="11223649" cy="1477328"/>
          </a:xfrm>
          <a:prstGeom prst="rect">
            <a:avLst/>
          </a:prstGeom>
          <a:noFill/>
        </p:spPr>
        <p:txBody>
          <a:bodyPr wrap="square" rtlCol="0">
            <a:spAutoFit/>
          </a:bodyPr>
          <a:lstStyle/>
          <a:p>
            <a:r>
              <a:rPr lang="en-US" dirty="0"/>
              <a:t>A data pipeline is a sequence of data processing steps that move data from one place to another</a:t>
            </a:r>
            <a:r>
              <a:rPr lang="en-US" b="1" dirty="0"/>
              <a:t>. </a:t>
            </a:r>
            <a:r>
              <a:rPr lang="en-US" dirty="0"/>
              <a:t>Data pipelines are used to ingest, transform and deliver data for various purposes, such as analysis , storage or integration. </a:t>
            </a:r>
          </a:p>
          <a:p>
            <a:endParaRPr lang="en-US" dirty="0"/>
          </a:p>
          <a:p>
            <a:r>
              <a:rPr lang="en-US" dirty="0"/>
              <a:t>IBM defines the data pipeline as </a:t>
            </a:r>
            <a:r>
              <a:rPr lang="en-US" b="1" dirty="0"/>
              <a:t>a method in which raw data is ingested from various data sources and then ported to data store, for analysis. During the flow, the data usually undergoes some data processing.</a:t>
            </a:r>
            <a:endParaRPr lang="es-ES" b="1" dirty="0"/>
          </a:p>
        </p:txBody>
      </p:sp>
      <p:sp>
        <p:nvSpPr>
          <p:cNvPr id="6" name="Rectángulo: esquinas redondeadas 5">
            <a:extLst>
              <a:ext uri="{FF2B5EF4-FFF2-40B4-BE49-F238E27FC236}">
                <a16:creationId xmlns:a16="http://schemas.microsoft.com/office/drawing/2014/main" id="{C87A4451-287C-48D8-E555-D3E86C06A30B}"/>
              </a:ext>
            </a:extLst>
          </p:cNvPr>
          <p:cNvSpPr/>
          <p:nvPr/>
        </p:nvSpPr>
        <p:spPr>
          <a:xfrm>
            <a:off x="871286" y="3882452"/>
            <a:ext cx="2186707" cy="16128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sources</a:t>
            </a:r>
            <a:endParaRPr lang="es-ES" dirty="0"/>
          </a:p>
        </p:txBody>
      </p:sp>
      <p:sp>
        <p:nvSpPr>
          <p:cNvPr id="9" name="Rectángulo: esquinas redondeadas 8">
            <a:extLst>
              <a:ext uri="{FF2B5EF4-FFF2-40B4-BE49-F238E27FC236}">
                <a16:creationId xmlns:a16="http://schemas.microsoft.com/office/drawing/2014/main" id="{3289C4BB-78C4-75FA-B531-0AE59398E458}"/>
              </a:ext>
            </a:extLst>
          </p:cNvPr>
          <p:cNvSpPr/>
          <p:nvPr/>
        </p:nvSpPr>
        <p:spPr>
          <a:xfrm>
            <a:off x="3362793" y="3882452"/>
            <a:ext cx="5436433" cy="16128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7B355C5A-4459-AF23-DA7A-D4946E3747B6}"/>
              </a:ext>
            </a:extLst>
          </p:cNvPr>
          <p:cNvSpPr/>
          <p:nvPr/>
        </p:nvSpPr>
        <p:spPr>
          <a:xfrm>
            <a:off x="3605135" y="4140524"/>
            <a:ext cx="1371600" cy="11967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Step 1</a:t>
            </a:r>
            <a:endParaRPr lang="es-ES" dirty="0"/>
          </a:p>
        </p:txBody>
      </p:sp>
      <p:sp>
        <p:nvSpPr>
          <p:cNvPr id="11" name="Rectángulo: esquinas redondeadas 10">
            <a:extLst>
              <a:ext uri="{FF2B5EF4-FFF2-40B4-BE49-F238E27FC236}">
                <a16:creationId xmlns:a16="http://schemas.microsoft.com/office/drawing/2014/main" id="{476CA021-15C9-22BD-49E7-A9E3DC4E22D3}"/>
              </a:ext>
            </a:extLst>
          </p:cNvPr>
          <p:cNvSpPr/>
          <p:nvPr/>
        </p:nvSpPr>
        <p:spPr>
          <a:xfrm>
            <a:off x="5219077" y="4140524"/>
            <a:ext cx="1371600" cy="11967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Step 2</a:t>
            </a:r>
            <a:endParaRPr lang="es-ES" dirty="0"/>
          </a:p>
        </p:txBody>
      </p:sp>
      <p:sp>
        <p:nvSpPr>
          <p:cNvPr id="12" name="Rectángulo: esquinas redondeadas 11">
            <a:extLst>
              <a:ext uri="{FF2B5EF4-FFF2-40B4-BE49-F238E27FC236}">
                <a16:creationId xmlns:a16="http://schemas.microsoft.com/office/drawing/2014/main" id="{2A6A3916-B393-1FD8-CB62-3D707AA6BA22}"/>
              </a:ext>
            </a:extLst>
          </p:cNvPr>
          <p:cNvSpPr/>
          <p:nvPr/>
        </p:nvSpPr>
        <p:spPr>
          <a:xfrm>
            <a:off x="7145312" y="4140523"/>
            <a:ext cx="1371600" cy="11967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Step N</a:t>
            </a:r>
            <a:endParaRPr lang="es-ES" dirty="0"/>
          </a:p>
        </p:txBody>
      </p:sp>
      <p:sp>
        <p:nvSpPr>
          <p:cNvPr id="13" name="Rectángulo: esquinas redondeadas 12">
            <a:extLst>
              <a:ext uri="{FF2B5EF4-FFF2-40B4-BE49-F238E27FC236}">
                <a16:creationId xmlns:a16="http://schemas.microsoft.com/office/drawing/2014/main" id="{2BACC76C-5CF0-BB20-2D71-A9249D4353CF}"/>
              </a:ext>
            </a:extLst>
          </p:cNvPr>
          <p:cNvSpPr/>
          <p:nvPr/>
        </p:nvSpPr>
        <p:spPr>
          <a:xfrm>
            <a:off x="9134009" y="3845999"/>
            <a:ext cx="2124245" cy="16493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Destination</a:t>
            </a:r>
            <a:endParaRPr lang="es-ES" dirty="0"/>
          </a:p>
        </p:txBody>
      </p:sp>
      <p:sp>
        <p:nvSpPr>
          <p:cNvPr id="14" name="CuadroTexto 13">
            <a:extLst>
              <a:ext uri="{FF2B5EF4-FFF2-40B4-BE49-F238E27FC236}">
                <a16:creationId xmlns:a16="http://schemas.microsoft.com/office/drawing/2014/main" id="{E4BEF0E5-0FDA-7430-550A-4C6744833E65}"/>
              </a:ext>
            </a:extLst>
          </p:cNvPr>
          <p:cNvSpPr txBox="1"/>
          <p:nvPr/>
        </p:nvSpPr>
        <p:spPr>
          <a:xfrm>
            <a:off x="4891020" y="3503941"/>
            <a:ext cx="2322548" cy="369332"/>
          </a:xfrm>
          <a:prstGeom prst="rect">
            <a:avLst/>
          </a:prstGeom>
          <a:noFill/>
        </p:spPr>
        <p:txBody>
          <a:bodyPr wrap="square" rtlCol="0">
            <a:spAutoFit/>
          </a:bodyPr>
          <a:lstStyle/>
          <a:p>
            <a:r>
              <a:rPr lang="en-US" b="1" dirty="0"/>
              <a:t>Data processing steps</a:t>
            </a:r>
            <a:endParaRPr lang="es-ES" b="1" dirty="0"/>
          </a:p>
        </p:txBody>
      </p:sp>
      <p:cxnSp>
        <p:nvCxnSpPr>
          <p:cNvPr id="16" name="Conector recto de flecha 15">
            <a:extLst>
              <a:ext uri="{FF2B5EF4-FFF2-40B4-BE49-F238E27FC236}">
                <a16:creationId xmlns:a16="http://schemas.microsoft.com/office/drawing/2014/main" id="{E6D1991E-9E47-177B-25F0-5EC6F3800B09}"/>
              </a:ext>
            </a:extLst>
          </p:cNvPr>
          <p:cNvCxnSpPr>
            <a:stCxn id="6" idx="3"/>
            <a:endCxn id="9" idx="1"/>
          </p:cNvCxnSpPr>
          <p:nvPr/>
        </p:nvCxnSpPr>
        <p:spPr>
          <a:xfrm>
            <a:off x="3057993" y="4688878"/>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F9E9A17D-1FAC-F1AE-F286-649CEEF964E5}"/>
              </a:ext>
            </a:extLst>
          </p:cNvPr>
          <p:cNvCxnSpPr>
            <a:stCxn id="10" idx="3"/>
            <a:endCxn id="11" idx="1"/>
          </p:cNvCxnSpPr>
          <p:nvPr/>
        </p:nvCxnSpPr>
        <p:spPr>
          <a:xfrm>
            <a:off x="4976735" y="4738882"/>
            <a:ext cx="24234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F69E3549-4F86-7D07-7B73-7D6938484C1E}"/>
              </a:ext>
            </a:extLst>
          </p:cNvPr>
          <p:cNvCxnSpPr>
            <a:cxnSpLocks/>
          </p:cNvCxnSpPr>
          <p:nvPr/>
        </p:nvCxnSpPr>
        <p:spPr>
          <a:xfrm>
            <a:off x="6590677" y="4738880"/>
            <a:ext cx="55463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137A966B-452A-625F-E1D4-1DCC94223C7E}"/>
              </a:ext>
            </a:extLst>
          </p:cNvPr>
          <p:cNvCxnSpPr/>
          <p:nvPr/>
        </p:nvCxnSpPr>
        <p:spPr>
          <a:xfrm>
            <a:off x="8799226" y="4640125"/>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68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 pipeline orchestration technology</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018E4B8D-3934-907A-C7EF-C1405DBBAC61}"/>
              </a:ext>
            </a:extLst>
          </p:cNvPr>
          <p:cNvSpPr txBox="1"/>
          <p:nvPr/>
        </p:nvSpPr>
        <p:spPr>
          <a:xfrm>
            <a:off x="271243" y="1592565"/>
            <a:ext cx="10506249" cy="923330"/>
          </a:xfrm>
          <a:prstGeom prst="rect">
            <a:avLst/>
          </a:prstGeom>
          <a:noFill/>
        </p:spPr>
        <p:txBody>
          <a:bodyPr wrap="square" rtlCol="0">
            <a:spAutoFit/>
          </a:bodyPr>
          <a:lstStyle/>
          <a:p>
            <a:pPr algn="just"/>
            <a:r>
              <a:rPr lang="en-US" dirty="0"/>
              <a:t>Most big data solutions consist of repeated data processing operations, encapsulated in </a:t>
            </a:r>
            <a:r>
              <a:rPr lang="en-US" b="1" dirty="0"/>
              <a:t>workflows</a:t>
            </a:r>
            <a:r>
              <a:rPr lang="en-US" dirty="0"/>
              <a:t>. A pipeline orchestrator is a tool that helps to automate these workflows. </a:t>
            </a:r>
            <a:r>
              <a:rPr lang="en-US" b="1" dirty="0"/>
              <a:t>An orchestrator can schedule jobs, execute workflows and coordinate dependencies among tasks.</a:t>
            </a:r>
            <a:endParaRPr lang="es-ES" b="1" dirty="0"/>
          </a:p>
        </p:txBody>
      </p:sp>
      <p:cxnSp>
        <p:nvCxnSpPr>
          <p:cNvPr id="18" name="Conector recto de flecha 17">
            <a:extLst>
              <a:ext uri="{FF2B5EF4-FFF2-40B4-BE49-F238E27FC236}">
                <a16:creationId xmlns:a16="http://schemas.microsoft.com/office/drawing/2014/main" id="{F9E9A17D-1FAC-F1AE-F286-649CEEF964E5}"/>
              </a:ext>
            </a:extLst>
          </p:cNvPr>
          <p:cNvCxnSpPr>
            <a:cxnSpLocks/>
          </p:cNvCxnSpPr>
          <p:nvPr/>
        </p:nvCxnSpPr>
        <p:spPr>
          <a:xfrm>
            <a:off x="4976735" y="4738882"/>
            <a:ext cx="24234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F69E3549-4F86-7D07-7B73-7D6938484C1E}"/>
              </a:ext>
            </a:extLst>
          </p:cNvPr>
          <p:cNvCxnSpPr>
            <a:cxnSpLocks/>
          </p:cNvCxnSpPr>
          <p:nvPr/>
        </p:nvCxnSpPr>
        <p:spPr>
          <a:xfrm>
            <a:off x="6215923" y="4798138"/>
            <a:ext cx="55463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7" descr="AWS Step Functions service icon.">
            <a:extLst>
              <a:ext uri="{FF2B5EF4-FFF2-40B4-BE49-F238E27FC236}">
                <a16:creationId xmlns:a16="http://schemas.microsoft.com/office/drawing/2014/main" id="{0653FD24-2B86-D54E-B72A-EDBDEF2955D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857531" y="38654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9">
            <a:extLst>
              <a:ext uri="{FF2B5EF4-FFF2-40B4-BE49-F238E27FC236}">
                <a16:creationId xmlns:a16="http://schemas.microsoft.com/office/drawing/2014/main" id="{C7A69B04-7558-2B41-ADF0-336B92A47345}"/>
              </a:ext>
            </a:extLst>
          </p:cNvPr>
          <p:cNvSpPr txBox="1">
            <a:spLocks noChangeArrowheads="1"/>
          </p:cNvSpPr>
          <p:nvPr/>
        </p:nvSpPr>
        <p:spPr bwMode="auto">
          <a:xfrm>
            <a:off x="1087594" y="4630668"/>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Step Functions</a:t>
            </a:r>
          </a:p>
        </p:txBody>
      </p:sp>
      <p:pic>
        <p:nvPicPr>
          <p:cNvPr id="1026" name="Picture 2" descr="Orchestrate an Amazon EMR on Amazon EKS Spark job with AWS Step ...">
            <a:extLst>
              <a:ext uri="{FF2B5EF4-FFF2-40B4-BE49-F238E27FC236}">
                <a16:creationId xmlns:a16="http://schemas.microsoft.com/office/drawing/2014/main" id="{63EC629C-A7AF-1090-B5FE-FF6130820C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6068" y="2803665"/>
            <a:ext cx="6992911" cy="307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10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Types of data pipelines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AC3A5320-EA26-489A-DCAA-6215040B3247}"/>
              </a:ext>
            </a:extLst>
          </p:cNvPr>
          <p:cNvSpPr txBox="1"/>
          <p:nvPr/>
        </p:nvSpPr>
        <p:spPr>
          <a:xfrm>
            <a:off x="398080" y="2986481"/>
            <a:ext cx="10506249" cy="1077218"/>
          </a:xfrm>
          <a:prstGeom prst="rect">
            <a:avLst/>
          </a:prstGeom>
          <a:noFill/>
        </p:spPr>
        <p:txBody>
          <a:bodyPr wrap="square" rtlCol="0">
            <a:spAutoFit/>
          </a:bodyPr>
          <a:lstStyle/>
          <a:p>
            <a:pPr algn="just"/>
            <a:r>
              <a:rPr lang="en-US" sz="3200" dirty="0"/>
              <a:t>There are two main types of data pipelines, which are </a:t>
            </a:r>
            <a:r>
              <a:rPr lang="en-US" sz="3200" b="1" dirty="0"/>
              <a:t>batch</a:t>
            </a:r>
            <a:r>
              <a:rPr lang="en-US" sz="3200" dirty="0"/>
              <a:t> processing pipelines and </a:t>
            </a:r>
            <a:r>
              <a:rPr lang="en-US" sz="3200" b="1" dirty="0"/>
              <a:t>streaming</a:t>
            </a:r>
            <a:r>
              <a:rPr lang="en-US" sz="3200" dirty="0"/>
              <a:t> data pipelines.</a:t>
            </a:r>
            <a:endParaRPr lang="es-ES" sz="3200" b="1" dirty="0"/>
          </a:p>
        </p:txBody>
      </p:sp>
    </p:spTree>
    <p:extLst>
      <p:ext uri="{BB962C8B-B14F-4D97-AF65-F5344CB8AC3E}">
        <p14:creationId xmlns:p14="http://schemas.microsoft.com/office/powerpoint/2010/main" val="255298290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5149</TotalTime>
  <Words>2403</Words>
  <Application>Microsoft Office PowerPoint</Application>
  <PresentationFormat>Panorámica</PresentationFormat>
  <Paragraphs>451</Paragraphs>
  <Slides>49</Slides>
  <Notes>39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49</vt:i4>
      </vt:variant>
    </vt:vector>
  </HeadingPairs>
  <TitlesOfParts>
    <vt:vector size="55" baseType="lpstr">
      <vt:lpstr>Amazon Ember</vt:lpstr>
      <vt:lpstr>Arial</vt:lpstr>
      <vt:lpstr>Calibri</vt:lpstr>
      <vt:lpstr>Calibri Light</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Pico, Sandra</dc:creator>
  <cp:lastModifiedBy>Pico, Sandra</cp:lastModifiedBy>
  <cp:revision>1</cp:revision>
  <dcterms:created xsi:type="dcterms:W3CDTF">2023-10-12T14:08:26Z</dcterms:created>
  <dcterms:modified xsi:type="dcterms:W3CDTF">2023-12-14T20:16:44Z</dcterms:modified>
</cp:coreProperties>
</file>