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9"/>
  </p:notesMasterIdLst>
  <p:sldIdLst>
    <p:sldId id="257" r:id="rId2"/>
    <p:sldId id="263" r:id="rId3"/>
    <p:sldId id="268" r:id="rId4"/>
    <p:sldId id="337" r:id="rId5"/>
    <p:sldId id="290" r:id="rId6"/>
    <p:sldId id="291" r:id="rId7"/>
    <p:sldId id="292" r:id="rId8"/>
    <p:sldId id="279" r:id="rId9"/>
    <p:sldId id="293" r:id="rId10"/>
    <p:sldId id="276" r:id="rId11"/>
    <p:sldId id="294" r:id="rId12"/>
    <p:sldId id="295" r:id="rId13"/>
    <p:sldId id="296" r:id="rId14"/>
    <p:sldId id="284" r:id="rId15"/>
    <p:sldId id="299" r:id="rId16"/>
    <p:sldId id="341" r:id="rId17"/>
    <p:sldId id="287" r:id="rId18"/>
    <p:sldId id="297" r:id="rId19"/>
    <p:sldId id="298" r:id="rId20"/>
    <p:sldId id="300" r:id="rId21"/>
    <p:sldId id="301" r:id="rId22"/>
    <p:sldId id="302" r:id="rId23"/>
    <p:sldId id="303" r:id="rId24"/>
    <p:sldId id="342" r:id="rId25"/>
    <p:sldId id="351" r:id="rId26"/>
    <p:sldId id="348" r:id="rId27"/>
    <p:sldId id="349" r:id="rId28"/>
    <p:sldId id="350" r:id="rId29"/>
    <p:sldId id="353" r:id="rId30"/>
    <p:sldId id="338" r:id="rId31"/>
    <p:sldId id="339" r:id="rId32"/>
    <p:sldId id="354" r:id="rId33"/>
    <p:sldId id="352" r:id="rId34"/>
    <p:sldId id="355" r:id="rId35"/>
    <p:sldId id="308" r:id="rId36"/>
    <p:sldId id="343" r:id="rId37"/>
    <p:sldId id="340" r:id="rId38"/>
    <p:sldId id="356" r:id="rId39"/>
    <p:sldId id="357" r:id="rId40"/>
    <p:sldId id="358" r:id="rId41"/>
    <p:sldId id="344" r:id="rId42"/>
    <p:sldId id="361" r:id="rId43"/>
    <p:sldId id="345" r:id="rId44"/>
    <p:sldId id="360" r:id="rId45"/>
    <p:sldId id="359" r:id="rId46"/>
    <p:sldId id="306" r:id="rId47"/>
    <p:sldId id="304" r:id="rId48"/>
    <p:sldId id="305" r:id="rId49"/>
    <p:sldId id="346" r:id="rId50"/>
    <p:sldId id="317" r:id="rId51"/>
    <p:sldId id="310" r:id="rId52"/>
    <p:sldId id="311" r:id="rId53"/>
    <p:sldId id="309" r:id="rId54"/>
    <p:sldId id="273" r:id="rId55"/>
    <p:sldId id="312" r:id="rId56"/>
    <p:sldId id="320" r:id="rId57"/>
    <p:sldId id="264"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3A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17" autoAdjust="0"/>
    <p:restoredTop sz="47739" autoAdjust="0"/>
  </p:normalViewPr>
  <p:slideViewPr>
    <p:cSldViewPr snapToGrid="0">
      <p:cViewPr varScale="1">
        <p:scale>
          <a:sx n="41" d="100"/>
          <a:sy n="41" d="100"/>
        </p:scale>
        <p:origin x="1838" y="29"/>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co, Sandra" userId="cc8376c2-a3b5-4a4f-8a94-916433d842ab" providerId="ADAL" clId="{D9F817D0-BE2D-4D3E-B50F-D44E8283B7B0}"/>
    <pc:docChg chg="undo custSel addSld delSld modSld sldOrd">
      <pc:chgData name="Pico, Sandra" userId="cc8376c2-a3b5-4a4f-8a94-916433d842ab" providerId="ADAL" clId="{D9F817D0-BE2D-4D3E-B50F-D44E8283B7B0}" dt="2023-12-18T13:27:42.294" v="40035" actId="20577"/>
      <pc:docMkLst>
        <pc:docMk/>
      </pc:docMkLst>
      <pc:sldChg chg="delSp del mod">
        <pc:chgData name="Pico, Sandra" userId="cc8376c2-a3b5-4a4f-8a94-916433d842ab" providerId="ADAL" clId="{D9F817D0-BE2D-4D3E-B50F-D44E8283B7B0}" dt="2023-10-13T05:24:33.678" v="101" actId="47"/>
        <pc:sldMkLst>
          <pc:docMk/>
          <pc:sldMk cId="3627027867" sldId="256"/>
        </pc:sldMkLst>
        <pc:spChg chg="del">
          <ac:chgData name="Pico, Sandra" userId="cc8376c2-a3b5-4a4f-8a94-916433d842ab" providerId="ADAL" clId="{D9F817D0-BE2D-4D3E-B50F-D44E8283B7B0}" dt="2023-10-12T15:17:59.505" v="97" actId="478"/>
          <ac:spMkLst>
            <pc:docMk/>
            <pc:sldMk cId="3627027867" sldId="256"/>
            <ac:spMk id="8" creationId="{7FCFEED9-DBF2-7615-CAF8-BF4512750F42}"/>
          </ac:spMkLst>
        </pc:spChg>
        <pc:spChg chg="del">
          <ac:chgData name="Pico, Sandra" userId="cc8376c2-a3b5-4a4f-8a94-916433d842ab" providerId="ADAL" clId="{D9F817D0-BE2D-4D3E-B50F-D44E8283B7B0}" dt="2023-10-12T15:17:58.590" v="96" actId="478"/>
          <ac:spMkLst>
            <pc:docMk/>
            <pc:sldMk cId="3627027867" sldId="256"/>
            <ac:spMk id="9" creationId="{22CDACA1-2AD5-63C2-E843-55F30336EAE6}"/>
          </ac:spMkLst>
        </pc:spChg>
      </pc:sldChg>
      <pc:sldChg chg="modSp mod">
        <pc:chgData name="Pico, Sandra" userId="cc8376c2-a3b5-4a4f-8a94-916433d842ab" providerId="ADAL" clId="{D9F817D0-BE2D-4D3E-B50F-D44E8283B7B0}" dt="2023-11-01T15:56:09.096" v="18433" actId="255"/>
        <pc:sldMkLst>
          <pc:docMk/>
          <pc:sldMk cId="1611878402" sldId="257"/>
        </pc:sldMkLst>
        <pc:spChg chg="mod">
          <ac:chgData name="Pico, Sandra" userId="cc8376c2-a3b5-4a4f-8a94-916433d842ab" providerId="ADAL" clId="{D9F817D0-BE2D-4D3E-B50F-D44E8283B7B0}" dt="2023-11-01T14:44:42.189" v="12934" actId="20577"/>
          <ac:spMkLst>
            <pc:docMk/>
            <pc:sldMk cId="1611878402" sldId="257"/>
            <ac:spMk id="2" creationId="{546CC3EF-1BB5-C6C4-81C5-47DC938FB30C}"/>
          </ac:spMkLst>
        </pc:spChg>
        <pc:spChg chg="mod">
          <ac:chgData name="Pico, Sandra" userId="cc8376c2-a3b5-4a4f-8a94-916433d842ab" providerId="ADAL" clId="{D9F817D0-BE2D-4D3E-B50F-D44E8283B7B0}" dt="2023-10-12T15:17:10.963" v="44" actId="20577"/>
          <ac:spMkLst>
            <pc:docMk/>
            <pc:sldMk cId="1611878402" sldId="257"/>
            <ac:spMk id="6" creationId="{0ADDA317-4E59-1008-E7B7-DADEF36D51E8}"/>
          </ac:spMkLst>
        </pc:spChg>
        <pc:spChg chg="mod">
          <ac:chgData name="Pico, Sandra" userId="cc8376c2-a3b5-4a4f-8a94-916433d842ab" providerId="ADAL" clId="{D9F817D0-BE2D-4D3E-B50F-D44E8283B7B0}" dt="2023-11-01T15:56:09.096" v="18433" actId="255"/>
          <ac:spMkLst>
            <pc:docMk/>
            <pc:sldMk cId="1611878402" sldId="257"/>
            <ac:spMk id="7" creationId="{EC72D3B2-112C-1280-A1DB-1C88D2D2F88C}"/>
          </ac:spMkLst>
        </pc:spChg>
      </pc:sldChg>
      <pc:sldChg chg="addSp delSp modSp del mod ord">
        <pc:chgData name="Pico, Sandra" userId="cc8376c2-a3b5-4a4f-8a94-916433d842ab" providerId="ADAL" clId="{D9F817D0-BE2D-4D3E-B50F-D44E8283B7B0}" dt="2023-10-22T16:22:35.199" v="6725" actId="47"/>
        <pc:sldMkLst>
          <pc:docMk/>
          <pc:sldMk cId="129772882" sldId="260"/>
        </pc:sldMkLst>
        <pc:spChg chg="add del mod">
          <ac:chgData name="Pico, Sandra" userId="cc8376c2-a3b5-4a4f-8a94-916433d842ab" providerId="ADAL" clId="{D9F817D0-BE2D-4D3E-B50F-D44E8283B7B0}" dt="2023-10-22T16:22:22.841" v="6720" actId="478"/>
          <ac:spMkLst>
            <pc:docMk/>
            <pc:sldMk cId="129772882" sldId="260"/>
            <ac:spMk id="2" creationId="{FBEDE961-C424-2D86-02E9-25E9E6124620}"/>
          </ac:spMkLst>
        </pc:spChg>
        <pc:spChg chg="del">
          <ac:chgData name="Pico, Sandra" userId="cc8376c2-a3b5-4a4f-8a94-916433d842ab" providerId="ADAL" clId="{D9F817D0-BE2D-4D3E-B50F-D44E8283B7B0}" dt="2023-10-12T15:17:49.233" v="95" actId="478"/>
          <ac:spMkLst>
            <pc:docMk/>
            <pc:sldMk cId="129772882" sldId="260"/>
            <ac:spMk id="3" creationId="{1AFC0762-F4AA-DE8A-E3F5-4763F425B133}"/>
          </ac:spMkLst>
        </pc:spChg>
        <pc:spChg chg="add mod">
          <ac:chgData name="Pico, Sandra" userId="cc8376c2-a3b5-4a4f-8a94-916433d842ab" providerId="ADAL" clId="{D9F817D0-BE2D-4D3E-B50F-D44E8283B7B0}" dt="2023-10-13T08:07:26.968" v="1034"/>
          <ac:spMkLst>
            <pc:docMk/>
            <pc:sldMk cId="129772882" sldId="260"/>
            <ac:spMk id="3" creationId="{56D48B30-D919-DE96-C825-EB0B994B0346}"/>
          </ac:spMkLst>
        </pc:spChg>
        <pc:spChg chg="del">
          <ac:chgData name="Pico, Sandra" userId="cc8376c2-a3b5-4a4f-8a94-916433d842ab" providerId="ADAL" clId="{D9F817D0-BE2D-4D3E-B50F-D44E8283B7B0}" dt="2023-10-12T15:17:47.892" v="94" actId="478"/>
          <ac:spMkLst>
            <pc:docMk/>
            <pc:sldMk cId="129772882" sldId="260"/>
            <ac:spMk id="6" creationId="{0ADDA317-4E59-1008-E7B7-DADEF36D51E8}"/>
          </ac:spMkLst>
        </pc:spChg>
        <pc:spChg chg="del">
          <ac:chgData name="Pico, Sandra" userId="cc8376c2-a3b5-4a4f-8a94-916433d842ab" providerId="ADAL" clId="{D9F817D0-BE2D-4D3E-B50F-D44E8283B7B0}" dt="2023-10-13T05:24:32.527" v="100" actId="478"/>
          <ac:spMkLst>
            <pc:docMk/>
            <pc:sldMk cId="129772882" sldId="260"/>
            <ac:spMk id="8" creationId="{2B8BE26B-1E17-CDAA-67D6-CEC862442EC4}"/>
          </ac:spMkLst>
        </pc:spChg>
      </pc:sldChg>
      <pc:sldChg chg="delSp del mod">
        <pc:chgData name="Pico, Sandra" userId="cc8376c2-a3b5-4a4f-8a94-916433d842ab" providerId="ADAL" clId="{D9F817D0-BE2D-4D3E-B50F-D44E8283B7B0}" dt="2023-10-13T05:24:34.447" v="102" actId="47"/>
        <pc:sldMkLst>
          <pc:docMk/>
          <pc:sldMk cId="3403887784" sldId="261"/>
        </pc:sldMkLst>
        <pc:spChg chg="del">
          <ac:chgData name="Pico, Sandra" userId="cc8376c2-a3b5-4a4f-8a94-916433d842ab" providerId="ADAL" clId="{D9F817D0-BE2D-4D3E-B50F-D44E8283B7B0}" dt="2023-10-12T15:18:03.296" v="98" actId="478"/>
          <ac:spMkLst>
            <pc:docMk/>
            <pc:sldMk cId="3403887784" sldId="261"/>
            <ac:spMk id="5" creationId="{C44B80F8-35A7-DEA9-62D3-2B123AD6EBFD}"/>
          </ac:spMkLst>
        </pc:spChg>
      </pc:sldChg>
      <pc:sldChg chg="delSp del mod">
        <pc:chgData name="Pico, Sandra" userId="cc8376c2-a3b5-4a4f-8a94-916433d842ab" providerId="ADAL" clId="{D9F817D0-BE2D-4D3E-B50F-D44E8283B7B0}" dt="2023-10-13T05:24:35.187" v="103" actId="47"/>
        <pc:sldMkLst>
          <pc:docMk/>
          <pc:sldMk cId="847051149" sldId="262"/>
        </pc:sldMkLst>
        <pc:spChg chg="del">
          <ac:chgData name="Pico, Sandra" userId="cc8376c2-a3b5-4a4f-8a94-916433d842ab" providerId="ADAL" clId="{D9F817D0-BE2D-4D3E-B50F-D44E8283B7B0}" dt="2023-10-12T15:18:05.615" v="99" actId="478"/>
          <ac:spMkLst>
            <pc:docMk/>
            <pc:sldMk cId="847051149" sldId="262"/>
            <ac:spMk id="5" creationId="{C44B80F8-35A7-DEA9-62D3-2B123AD6EBFD}"/>
          </ac:spMkLst>
        </pc:spChg>
      </pc:sldChg>
      <pc:sldChg chg="addSp delSp modSp mod">
        <pc:chgData name="Pico, Sandra" userId="cc8376c2-a3b5-4a4f-8a94-916433d842ab" providerId="ADAL" clId="{D9F817D0-BE2D-4D3E-B50F-D44E8283B7B0}" dt="2023-12-17T15:11:38.481" v="37705" actId="20577"/>
        <pc:sldMkLst>
          <pc:docMk/>
          <pc:sldMk cId="1720546681" sldId="263"/>
        </pc:sldMkLst>
        <pc:spChg chg="add mod">
          <ac:chgData name="Pico, Sandra" userId="cc8376c2-a3b5-4a4f-8a94-916433d842ab" providerId="ADAL" clId="{D9F817D0-BE2D-4D3E-B50F-D44E8283B7B0}" dt="2023-12-17T15:11:38.481" v="37705" actId="20577"/>
          <ac:spMkLst>
            <pc:docMk/>
            <pc:sldMk cId="1720546681" sldId="263"/>
            <ac:spMk id="2" creationId="{8D990E00-A8C8-FA1B-DF0A-A9989CFF418D}"/>
          </ac:spMkLst>
        </pc:spChg>
        <pc:spChg chg="del">
          <ac:chgData name="Pico, Sandra" userId="cc8376c2-a3b5-4a4f-8a94-916433d842ab" providerId="ADAL" clId="{D9F817D0-BE2D-4D3E-B50F-D44E8283B7B0}" dt="2023-10-12T15:17:41.865" v="92" actId="478"/>
          <ac:spMkLst>
            <pc:docMk/>
            <pc:sldMk cId="1720546681" sldId="263"/>
            <ac:spMk id="2" creationId="{E856C3C3-8A9C-BD61-DFE1-D961F6CFBBB2}"/>
          </ac:spMkLst>
        </pc:spChg>
        <pc:spChg chg="mod">
          <ac:chgData name="Pico, Sandra" userId="cc8376c2-a3b5-4a4f-8a94-916433d842ab" providerId="ADAL" clId="{D9F817D0-BE2D-4D3E-B50F-D44E8283B7B0}" dt="2023-10-12T15:17:37.004" v="91" actId="20577"/>
          <ac:spMkLst>
            <pc:docMk/>
            <pc:sldMk cId="1720546681" sldId="263"/>
            <ac:spMk id="6" creationId="{0ADDA317-4E59-1008-E7B7-DADEF36D51E8}"/>
          </ac:spMkLst>
        </pc:spChg>
        <pc:spChg chg="del">
          <ac:chgData name="Pico, Sandra" userId="cc8376c2-a3b5-4a4f-8a94-916433d842ab" providerId="ADAL" clId="{D9F817D0-BE2D-4D3E-B50F-D44E8283B7B0}" dt="2023-10-12T15:17:41.865" v="92" actId="478"/>
          <ac:spMkLst>
            <pc:docMk/>
            <pc:sldMk cId="1720546681" sldId="263"/>
            <ac:spMk id="7" creationId="{3D4F53CF-7ECC-A4B6-9E9D-10E25B97DFCA}"/>
          </ac:spMkLst>
        </pc:spChg>
        <pc:spChg chg="del">
          <ac:chgData name="Pico, Sandra" userId="cc8376c2-a3b5-4a4f-8a94-916433d842ab" providerId="ADAL" clId="{D9F817D0-BE2D-4D3E-B50F-D44E8283B7B0}" dt="2023-10-12T15:17:41.865" v="92" actId="478"/>
          <ac:spMkLst>
            <pc:docMk/>
            <pc:sldMk cId="1720546681" sldId="263"/>
            <ac:spMk id="8" creationId="{2B8BE26B-1E17-CDAA-67D6-CEC862442EC4}"/>
          </ac:spMkLst>
        </pc:spChg>
        <pc:spChg chg="del">
          <ac:chgData name="Pico, Sandra" userId="cc8376c2-a3b5-4a4f-8a94-916433d842ab" providerId="ADAL" clId="{D9F817D0-BE2D-4D3E-B50F-D44E8283B7B0}" dt="2023-10-12T15:17:42.980" v="93" actId="478"/>
          <ac:spMkLst>
            <pc:docMk/>
            <pc:sldMk cId="1720546681" sldId="263"/>
            <ac:spMk id="9" creationId="{659796CA-6B60-6703-EE52-42A1E755548A}"/>
          </ac:spMkLst>
        </pc:spChg>
      </pc:sldChg>
      <pc:sldChg chg="modSp mod">
        <pc:chgData name="Pico, Sandra" userId="cc8376c2-a3b5-4a4f-8a94-916433d842ab" providerId="ADAL" clId="{D9F817D0-BE2D-4D3E-B50F-D44E8283B7B0}" dt="2023-11-02T22:31:02.109" v="25171" actId="20577"/>
        <pc:sldMkLst>
          <pc:docMk/>
          <pc:sldMk cId="630189007" sldId="264"/>
        </pc:sldMkLst>
        <pc:spChg chg="mod">
          <ac:chgData name="Pico, Sandra" userId="cc8376c2-a3b5-4a4f-8a94-916433d842ab" providerId="ADAL" clId="{D9F817D0-BE2D-4D3E-B50F-D44E8283B7B0}" dt="2023-11-02T22:31:02.109" v="25171" actId="20577"/>
          <ac:spMkLst>
            <pc:docMk/>
            <pc:sldMk cId="630189007" sldId="264"/>
            <ac:spMk id="6" creationId="{0ADDA317-4E59-1008-E7B7-DADEF36D51E8}"/>
          </ac:spMkLst>
        </pc:spChg>
      </pc:sldChg>
      <pc:sldChg chg="addSp modSp add del mod">
        <pc:chgData name="Pico, Sandra" userId="cc8376c2-a3b5-4a4f-8a94-916433d842ab" providerId="ADAL" clId="{D9F817D0-BE2D-4D3E-B50F-D44E8283B7B0}" dt="2023-11-02T22:30:55.484" v="25159" actId="47"/>
        <pc:sldMkLst>
          <pc:docMk/>
          <pc:sldMk cId="3657261673" sldId="265"/>
        </pc:sldMkLst>
        <pc:spChg chg="add mod">
          <ac:chgData name="Pico, Sandra" userId="cc8376c2-a3b5-4a4f-8a94-916433d842ab" providerId="ADAL" clId="{D9F817D0-BE2D-4D3E-B50F-D44E8283B7B0}" dt="2023-10-13T08:09:26.420" v="1213" actId="20577"/>
          <ac:spMkLst>
            <pc:docMk/>
            <pc:sldMk cId="3657261673" sldId="265"/>
            <ac:spMk id="2" creationId="{F28A2350-BBA6-978F-516B-B8A829AC9F4E}"/>
          </ac:spMkLst>
        </pc:spChg>
      </pc:sldChg>
      <pc:sldChg chg="addSp modSp add del mod">
        <pc:chgData name="Pico, Sandra" userId="cc8376c2-a3b5-4a4f-8a94-916433d842ab" providerId="ADAL" clId="{D9F817D0-BE2D-4D3E-B50F-D44E8283B7B0}" dt="2023-11-02T22:30:56.534" v="25160" actId="47"/>
        <pc:sldMkLst>
          <pc:docMk/>
          <pc:sldMk cId="1436281379" sldId="266"/>
        </pc:sldMkLst>
        <pc:spChg chg="add mod">
          <ac:chgData name="Pico, Sandra" userId="cc8376c2-a3b5-4a4f-8a94-916433d842ab" providerId="ADAL" clId="{D9F817D0-BE2D-4D3E-B50F-D44E8283B7B0}" dt="2023-10-13T08:09:31.562" v="1222" actId="20577"/>
          <ac:spMkLst>
            <pc:docMk/>
            <pc:sldMk cId="1436281379" sldId="266"/>
            <ac:spMk id="2" creationId="{0F045C12-15B9-B711-5DB7-925355371479}"/>
          </ac:spMkLst>
        </pc:spChg>
      </pc:sldChg>
      <pc:sldChg chg="addSp modSp add del mod">
        <pc:chgData name="Pico, Sandra" userId="cc8376c2-a3b5-4a4f-8a94-916433d842ab" providerId="ADAL" clId="{D9F817D0-BE2D-4D3E-B50F-D44E8283B7B0}" dt="2023-11-02T22:30:58.678" v="25162" actId="47"/>
        <pc:sldMkLst>
          <pc:docMk/>
          <pc:sldMk cId="2693795224" sldId="267"/>
        </pc:sldMkLst>
        <pc:spChg chg="add mod">
          <ac:chgData name="Pico, Sandra" userId="cc8376c2-a3b5-4a4f-8a94-916433d842ab" providerId="ADAL" clId="{D9F817D0-BE2D-4D3E-B50F-D44E8283B7B0}" dt="2023-10-13T08:09:57.421" v="1252" actId="20577"/>
          <ac:spMkLst>
            <pc:docMk/>
            <pc:sldMk cId="2693795224" sldId="267"/>
            <ac:spMk id="2" creationId="{9C059953-B32A-FB01-6492-90912EF57783}"/>
          </ac:spMkLst>
        </pc:spChg>
      </pc:sldChg>
      <pc:sldChg chg="addSp delSp modSp add mod">
        <pc:chgData name="Pico, Sandra" userId="cc8376c2-a3b5-4a4f-8a94-916433d842ab" providerId="ADAL" clId="{D9F817D0-BE2D-4D3E-B50F-D44E8283B7B0}" dt="2023-11-01T14:46:39.129" v="13167" actId="790"/>
        <pc:sldMkLst>
          <pc:docMk/>
          <pc:sldMk cId="2828369159" sldId="268"/>
        </pc:sldMkLst>
        <pc:spChg chg="add del mod">
          <ac:chgData name="Pico, Sandra" userId="cc8376c2-a3b5-4a4f-8a94-916433d842ab" providerId="ADAL" clId="{D9F817D0-BE2D-4D3E-B50F-D44E8283B7B0}" dt="2023-10-13T08:51:58.723" v="2479"/>
          <ac:spMkLst>
            <pc:docMk/>
            <pc:sldMk cId="2828369159" sldId="268"/>
            <ac:spMk id="3" creationId="{D2595323-0BEE-F4C0-0E9C-57D7DF14AE5D}"/>
          </ac:spMkLst>
        </pc:spChg>
        <pc:spChg chg="mod">
          <ac:chgData name="Pico, Sandra" userId="cc8376c2-a3b5-4a4f-8a94-916433d842ab" providerId="ADAL" clId="{D9F817D0-BE2D-4D3E-B50F-D44E8283B7B0}" dt="2023-11-01T14:46:39.129" v="13167" actId="790"/>
          <ac:spMkLst>
            <pc:docMk/>
            <pc:sldMk cId="2828369159" sldId="268"/>
            <ac:spMk id="6" creationId="{0ADDA317-4E59-1008-E7B7-DADEF36D51E8}"/>
          </ac:spMkLst>
        </pc:spChg>
      </pc:sldChg>
      <pc:sldChg chg="modSp add del mod ord">
        <pc:chgData name="Pico, Sandra" userId="cc8376c2-a3b5-4a4f-8a94-916433d842ab" providerId="ADAL" clId="{D9F817D0-BE2D-4D3E-B50F-D44E8283B7B0}" dt="2023-11-02T22:30:52.363" v="25158" actId="47"/>
        <pc:sldMkLst>
          <pc:docMk/>
          <pc:sldMk cId="3516474895" sldId="269"/>
        </pc:sldMkLst>
        <pc:spChg chg="mod">
          <ac:chgData name="Pico, Sandra" userId="cc8376c2-a3b5-4a4f-8a94-916433d842ab" providerId="ADAL" clId="{D9F817D0-BE2D-4D3E-B50F-D44E8283B7B0}" dt="2023-10-13T08:08:02.374" v="1071" actId="20577"/>
          <ac:spMkLst>
            <pc:docMk/>
            <pc:sldMk cId="3516474895" sldId="269"/>
            <ac:spMk id="6" creationId="{0ADDA317-4E59-1008-E7B7-DADEF36D51E8}"/>
          </ac:spMkLst>
        </pc:spChg>
      </pc:sldChg>
      <pc:sldChg chg="addSp delSp modSp add del mod ord">
        <pc:chgData name="Pico, Sandra" userId="cc8376c2-a3b5-4a4f-8a94-916433d842ab" providerId="ADAL" clId="{D9F817D0-BE2D-4D3E-B50F-D44E8283B7B0}" dt="2023-10-22T16:16:33.975" v="6476" actId="47"/>
        <pc:sldMkLst>
          <pc:docMk/>
          <pc:sldMk cId="3656149967" sldId="270"/>
        </pc:sldMkLst>
        <pc:spChg chg="del">
          <ac:chgData name="Pico, Sandra" userId="cc8376c2-a3b5-4a4f-8a94-916433d842ab" providerId="ADAL" clId="{D9F817D0-BE2D-4D3E-B50F-D44E8283B7B0}" dt="2023-10-13T08:08:34.302" v="1110" actId="478"/>
          <ac:spMkLst>
            <pc:docMk/>
            <pc:sldMk cId="3656149967" sldId="270"/>
            <ac:spMk id="2" creationId="{FBEDE961-C424-2D86-02E9-25E9E6124620}"/>
          </ac:spMkLst>
        </pc:spChg>
        <pc:spChg chg="mod">
          <ac:chgData name="Pico, Sandra" userId="cc8376c2-a3b5-4a4f-8a94-916433d842ab" providerId="ADAL" clId="{D9F817D0-BE2D-4D3E-B50F-D44E8283B7B0}" dt="2023-10-13T08:08:32.334" v="1109" actId="14100"/>
          <ac:spMkLst>
            <pc:docMk/>
            <pc:sldMk cId="3656149967" sldId="270"/>
            <ac:spMk id="3" creationId="{56D48B30-D919-DE96-C825-EB0B994B0346}"/>
          </ac:spMkLst>
        </pc:spChg>
        <pc:spChg chg="add mod">
          <ac:chgData name="Pico, Sandra" userId="cc8376c2-a3b5-4a4f-8a94-916433d842ab" providerId="ADAL" clId="{D9F817D0-BE2D-4D3E-B50F-D44E8283B7B0}" dt="2023-10-22T16:16:23.738" v="6475" actId="20577"/>
          <ac:spMkLst>
            <pc:docMk/>
            <pc:sldMk cId="3656149967" sldId="270"/>
            <ac:spMk id="6" creationId="{EC326D6A-139E-D38D-FB5D-3F36B4B7B160}"/>
          </ac:spMkLst>
        </pc:spChg>
      </pc:sldChg>
      <pc:sldChg chg="addSp modSp add del mod ord modNotesTx">
        <pc:chgData name="Pico, Sandra" userId="cc8376c2-a3b5-4a4f-8a94-916433d842ab" providerId="ADAL" clId="{D9F817D0-BE2D-4D3E-B50F-D44E8283B7B0}" dt="2023-11-02T22:15:02.890" v="24414" actId="47"/>
        <pc:sldMkLst>
          <pc:docMk/>
          <pc:sldMk cId="4230268431" sldId="271"/>
        </pc:sldMkLst>
        <pc:spChg chg="add mod">
          <ac:chgData name="Pico, Sandra" userId="cc8376c2-a3b5-4a4f-8a94-916433d842ab" providerId="ADAL" clId="{D9F817D0-BE2D-4D3E-B50F-D44E8283B7B0}" dt="2023-10-22T16:18:10.430" v="6568" actId="13926"/>
          <ac:spMkLst>
            <pc:docMk/>
            <pc:sldMk cId="4230268431" sldId="271"/>
            <ac:spMk id="2" creationId="{5E4EE1C1-C75A-D666-4BAD-E506FF237163}"/>
          </ac:spMkLst>
        </pc:spChg>
        <pc:spChg chg="mod">
          <ac:chgData name="Pico, Sandra" userId="cc8376c2-a3b5-4a4f-8a94-916433d842ab" providerId="ADAL" clId="{D9F817D0-BE2D-4D3E-B50F-D44E8283B7B0}" dt="2023-10-13T08:08:45.144" v="1147" actId="20577"/>
          <ac:spMkLst>
            <pc:docMk/>
            <pc:sldMk cId="4230268431" sldId="271"/>
            <ac:spMk id="3" creationId="{56D48B30-D919-DE96-C825-EB0B994B0346}"/>
          </ac:spMkLst>
        </pc:spChg>
        <pc:spChg chg="add mod">
          <ac:chgData name="Pico, Sandra" userId="cc8376c2-a3b5-4a4f-8a94-916433d842ab" providerId="ADAL" clId="{D9F817D0-BE2D-4D3E-B50F-D44E8283B7B0}" dt="2023-11-01T17:09:03.851" v="22978" actId="20577"/>
          <ac:spMkLst>
            <pc:docMk/>
            <pc:sldMk cId="4230268431" sldId="271"/>
            <ac:spMk id="6" creationId="{2FD9D799-FC6E-EC57-B2F0-8B172D561DD7}"/>
          </ac:spMkLst>
        </pc:spChg>
      </pc:sldChg>
      <pc:sldChg chg="addSp delSp modSp add del mod modNotesTx">
        <pc:chgData name="Pico, Sandra" userId="cc8376c2-a3b5-4a4f-8a94-916433d842ab" providerId="ADAL" clId="{D9F817D0-BE2D-4D3E-B50F-D44E8283B7B0}" dt="2023-11-02T22:30:50.891" v="25157" actId="47"/>
        <pc:sldMkLst>
          <pc:docMk/>
          <pc:sldMk cId="1346759155" sldId="272"/>
        </pc:sldMkLst>
        <pc:spChg chg="add del mod">
          <ac:chgData name="Pico, Sandra" userId="cc8376c2-a3b5-4a4f-8a94-916433d842ab" providerId="ADAL" clId="{D9F817D0-BE2D-4D3E-B50F-D44E8283B7B0}" dt="2023-10-22T16:21:58.935" v="6679" actId="478"/>
          <ac:spMkLst>
            <pc:docMk/>
            <pc:sldMk cId="1346759155" sldId="272"/>
            <ac:spMk id="2" creationId="{556FB6E1-5129-AFE8-3614-5EF6EAD3139D}"/>
          </ac:spMkLst>
        </pc:spChg>
        <pc:spChg chg="mod">
          <ac:chgData name="Pico, Sandra" userId="cc8376c2-a3b5-4a4f-8a94-916433d842ab" providerId="ADAL" clId="{D9F817D0-BE2D-4D3E-B50F-D44E8283B7B0}" dt="2023-10-13T08:08:55.618" v="1159" actId="20577"/>
          <ac:spMkLst>
            <pc:docMk/>
            <pc:sldMk cId="1346759155" sldId="272"/>
            <ac:spMk id="3" creationId="{56D48B30-D919-DE96-C825-EB0B994B0346}"/>
          </ac:spMkLst>
        </pc:spChg>
        <pc:spChg chg="add mod">
          <ac:chgData name="Pico, Sandra" userId="cc8376c2-a3b5-4a4f-8a94-916433d842ab" providerId="ADAL" clId="{D9F817D0-BE2D-4D3E-B50F-D44E8283B7B0}" dt="2023-10-13T08:41:03.556" v="2441" actId="1076"/>
          <ac:spMkLst>
            <pc:docMk/>
            <pc:sldMk cId="1346759155" sldId="272"/>
            <ac:spMk id="6" creationId="{0C760836-7ACC-8766-61D8-FB70639FC0A7}"/>
          </ac:spMkLst>
        </pc:spChg>
        <pc:spChg chg="add mod">
          <ac:chgData name="Pico, Sandra" userId="cc8376c2-a3b5-4a4f-8a94-916433d842ab" providerId="ADAL" clId="{D9F817D0-BE2D-4D3E-B50F-D44E8283B7B0}" dt="2023-10-22T16:31:11.296" v="7628" actId="1076"/>
          <ac:spMkLst>
            <pc:docMk/>
            <pc:sldMk cId="1346759155" sldId="272"/>
            <ac:spMk id="7" creationId="{1F00AD4D-FF75-8F2C-D2B7-751AA09D05F0}"/>
          </ac:spMkLst>
        </pc:spChg>
        <pc:spChg chg="add mod">
          <ac:chgData name="Pico, Sandra" userId="cc8376c2-a3b5-4a4f-8a94-916433d842ab" providerId="ADAL" clId="{D9F817D0-BE2D-4D3E-B50F-D44E8283B7B0}" dt="2023-10-22T16:18:32.072" v="6571" actId="1076"/>
          <ac:spMkLst>
            <pc:docMk/>
            <pc:sldMk cId="1346759155" sldId="272"/>
            <ac:spMk id="8" creationId="{578E7FFB-19F0-1B36-8B46-53FBB31BE9FA}"/>
          </ac:spMkLst>
        </pc:spChg>
      </pc:sldChg>
      <pc:sldChg chg="addSp modSp add mod ord modNotesTx">
        <pc:chgData name="Pico, Sandra" userId="cc8376c2-a3b5-4a4f-8a94-916433d842ab" providerId="ADAL" clId="{D9F817D0-BE2D-4D3E-B50F-D44E8283B7B0}" dt="2023-12-17T15:36:09.677" v="39810" actId="6549"/>
        <pc:sldMkLst>
          <pc:docMk/>
          <pc:sldMk cId="1031366611" sldId="273"/>
        </pc:sldMkLst>
        <pc:spChg chg="add mod">
          <ac:chgData name="Pico, Sandra" userId="cc8376c2-a3b5-4a4f-8a94-916433d842ab" providerId="ADAL" clId="{D9F817D0-BE2D-4D3E-B50F-D44E8283B7B0}" dt="2023-10-22T16:25:47.195" v="7121" actId="20577"/>
          <ac:spMkLst>
            <pc:docMk/>
            <pc:sldMk cId="1031366611" sldId="273"/>
            <ac:spMk id="2" creationId="{09B544AA-6CBE-C860-FF07-F633A953C0D8}"/>
          </ac:spMkLst>
        </pc:spChg>
        <pc:spChg chg="mod">
          <ac:chgData name="Pico, Sandra" userId="cc8376c2-a3b5-4a4f-8a94-916433d842ab" providerId="ADAL" clId="{D9F817D0-BE2D-4D3E-B50F-D44E8283B7B0}" dt="2023-11-02T22:23:03.277" v="24845" actId="20577"/>
          <ac:spMkLst>
            <pc:docMk/>
            <pc:sldMk cId="1031366611" sldId="273"/>
            <ac:spMk id="3" creationId="{56D48B30-D919-DE96-C825-EB0B994B0346}"/>
          </ac:spMkLst>
        </pc:spChg>
        <pc:spChg chg="add mod">
          <ac:chgData name="Pico, Sandra" userId="cc8376c2-a3b5-4a4f-8a94-916433d842ab" providerId="ADAL" clId="{D9F817D0-BE2D-4D3E-B50F-D44E8283B7B0}" dt="2023-12-17T15:36:00.053" v="39793" actId="1076"/>
          <ac:spMkLst>
            <pc:docMk/>
            <pc:sldMk cId="1031366611" sldId="273"/>
            <ac:spMk id="6" creationId="{27A1545F-68FF-402E-016D-8A9555735775}"/>
          </ac:spMkLst>
        </pc:spChg>
        <pc:spChg chg="add mod">
          <ac:chgData name="Pico, Sandra" userId="cc8376c2-a3b5-4a4f-8a94-916433d842ab" providerId="ADAL" clId="{D9F817D0-BE2D-4D3E-B50F-D44E8283B7B0}" dt="2023-12-17T15:36:09.677" v="39810" actId="6549"/>
          <ac:spMkLst>
            <pc:docMk/>
            <pc:sldMk cId="1031366611" sldId="273"/>
            <ac:spMk id="7" creationId="{FB458295-F96C-BA6F-6578-A81E2D3F0DA5}"/>
          </ac:spMkLst>
        </pc:spChg>
      </pc:sldChg>
      <pc:sldChg chg="modSp add del mod">
        <pc:chgData name="Pico, Sandra" userId="cc8376c2-a3b5-4a4f-8a94-916433d842ab" providerId="ADAL" clId="{D9F817D0-BE2D-4D3E-B50F-D44E8283B7B0}" dt="2023-11-02T22:30:57.425" v="25161" actId="47"/>
        <pc:sldMkLst>
          <pc:docMk/>
          <pc:sldMk cId="1724352960" sldId="274"/>
        </pc:sldMkLst>
        <pc:spChg chg="mod">
          <ac:chgData name="Pico, Sandra" userId="cc8376c2-a3b5-4a4f-8a94-916433d842ab" providerId="ADAL" clId="{D9F817D0-BE2D-4D3E-B50F-D44E8283B7B0}" dt="2023-10-13T08:09:45.055" v="1237" actId="20577"/>
          <ac:spMkLst>
            <pc:docMk/>
            <pc:sldMk cId="1724352960" sldId="274"/>
            <ac:spMk id="6" creationId="{0ADDA317-4E59-1008-E7B7-DADEF36D51E8}"/>
          </ac:spMkLst>
        </pc:spChg>
      </pc:sldChg>
      <pc:sldChg chg="new del">
        <pc:chgData name="Pico, Sandra" userId="cc8376c2-a3b5-4a4f-8a94-916433d842ab" providerId="ADAL" clId="{D9F817D0-BE2D-4D3E-B50F-D44E8283B7B0}" dt="2023-10-13T08:29:00.765" v="2067" actId="47"/>
        <pc:sldMkLst>
          <pc:docMk/>
          <pc:sldMk cId="248482356" sldId="275"/>
        </pc:sldMkLst>
      </pc:sldChg>
      <pc:sldChg chg="addSp delSp modSp add del mod ord modNotesTx">
        <pc:chgData name="Pico, Sandra" userId="cc8376c2-a3b5-4a4f-8a94-916433d842ab" providerId="ADAL" clId="{D9F817D0-BE2D-4D3E-B50F-D44E8283B7B0}" dt="2023-11-01T15:05:42.944" v="15000" actId="47"/>
        <pc:sldMkLst>
          <pc:docMk/>
          <pc:sldMk cId="2475199509" sldId="275"/>
        </pc:sldMkLst>
        <pc:spChg chg="add mod">
          <ac:chgData name="Pico, Sandra" userId="cc8376c2-a3b5-4a4f-8a94-916433d842ab" providerId="ADAL" clId="{D9F817D0-BE2D-4D3E-B50F-D44E8283B7B0}" dt="2023-11-01T14:47:18.152" v="13288" actId="790"/>
          <ac:spMkLst>
            <pc:docMk/>
            <pc:sldMk cId="2475199509" sldId="275"/>
            <ac:spMk id="2" creationId="{67F10986-EEA4-CF58-3290-4BBDC03EE314}"/>
          </ac:spMkLst>
        </pc:spChg>
        <pc:spChg chg="mod">
          <ac:chgData name="Pico, Sandra" userId="cc8376c2-a3b5-4a4f-8a94-916433d842ab" providerId="ADAL" clId="{D9F817D0-BE2D-4D3E-B50F-D44E8283B7B0}" dt="2023-11-01T14:46:58.667" v="13206" actId="790"/>
          <ac:spMkLst>
            <pc:docMk/>
            <pc:sldMk cId="2475199509" sldId="275"/>
            <ac:spMk id="3" creationId="{56D48B30-D919-DE96-C825-EB0B994B0346}"/>
          </ac:spMkLst>
        </pc:spChg>
        <pc:spChg chg="mod">
          <ac:chgData name="Pico, Sandra" userId="cc8376c2-a3b5-4a4f-8a94-916433d842ab" providerId="ADAL" clId="{D9F817D0-BE2D-4D3E-B50F-D44E8283B7B0}" dt="2023-10-13T08:30:52.099" v="2215" actId="1076"/>
          <ac:spMkLst>
            <pc:docMk/>
            <pc:sldMk cId="2475199509" sldId="275"/>
            <ac:spMk id="5" creationId="{E5402F2E-F96F-CA5B-C601-4CD90809AFF5}"/>
          </ac:spMkLst>
        </pc:spChg>
        <pc:spChg chg="add mod ord">
          <ac:chgData name="Pico, Sandra" userId="cc8376c2-a3b5-4a4f-8a94-916433d842ab" providerId="ADAL" clId="{D9F817D0-BE2D-4D3E-B50F-D44E8283B7B0}" dt="2023-10-13T08:31:09.761" v="2220" actId="207"/>
          <ac:spMkLst>
            <pc:docMk/>
            <pc:sldMk cId="2475199509" sldId="275"/>
            <ac:spMk id="6" creationId="{A638B2C2-7552-D04F-F336-961D31B583D2}"/>
          </ac:spMkLst>
        </pc:spChg>
        <pc:spChg chg="add del mod">
          <ac:chgData name="Pico, Sandra" userId="cc8376c2-a3b5-4a4f-8a94-916433d842ab" providerId="ADAL" clId="{D9F817D0-BE2D-4D3E-B50F-D44E8283B7B0}" dt="2023-10-22T14:35:23.006" v="2531"/>
          <ac:spMkLst>
            <pc:docMk/>
            <pc:sldMk cId="2475199509" sldId="275"/>
            <ac:spMk id="7" creationId="{C03FEA01-D4F7-2FB9-2150-1517440FD74E}"/>
          </ac:spMkLst>
        </pc:spChg>
        <pc:spChg chg="add del mod">
          <ac:chgData name="Pico, Sandra" userId="cc8376c2-a3b5-4a4f-8a94-916433d842ab" providerId="ADAL" clId="{D9F817D0-BE2D-4D3E-B50F-D44E8283B7B0}" dt="2023-10-22T14:36:12.417" v="2534"/>
          <ac:spMkLst>
            <pc:docMk/>
            <pc:sldMk cId="2475199509" sldId="275"/>
            <ac:spMk id="8" creationId="{C57A0CEB-8FB2-8330-428D-26DBA74E814E}"/>
          </ac:spMkLst>
        </pc:spChg>
        <pc:spChg chg="add del mod">
          <ac:chgData name="Pico, Sandra" userId="cc8376c2-a3b5-4a4f-8a94-916433d842ab" providerId="ADAL" clId="{D9F817D0-BE2D-4D3E-B50F-D44E8283B7B0}" dt="2023-10-22T14:48:55.213" v="4090" actId="478"/>
          <ac:spMkLst>
            <pc:docMk/>
            <pc:sldMk cId="2475199509" sldId="275"/>
            <ac:spMk id="9" creationId="{DFFD50E3-E83D-912F-CA29-5F207A374BE6}"/>
          </ac:spMkLst>
        </pc:spChg>
        <pc:spChg chg="add mod">
          <ac:chgData name="Pico, Sandra" userId="cc8376c2-a3b5-4a4f-8a94-916433d842ab" providerId="ADAL" clId="{D9F817D0-BE2D-4D3E-B50F-D44E8283B7B0}" dt="2023-10-22T14:45:28.565" v="3800" actId="1076"/>
          <ac:spMkLst>
            <pc:docMk/>
            <pc:sldMk cId="2475199509" sldId="275"/>
            <ac:spMk id="10" creationId="{B9EF4578-BE68-3E7B-073D-AB6551091CDA}"/>
          </ac:spMkLst>
        </pc:spChg>
        <pc:spChg chg="add mod">
          <ac:chgData name="Pico, Sandra" userId="cc8376c2-a3b5-4a4f-8a94-916433d842ab" providerId="ADAL" clId="{D9F817D0-BE2D-4D3E-B50F-D44E8283B7B0}" dt="2023-10-22T14:45:50.916" v="3808" actId="14100"/>
          <ac:spMkLst>
            <pc:docMk/>
            <pc:sldMk cId="2475199509" sldId="275"/>
            <ac:spMk id="11" creationId="{5D8DE714-CEFD-C43C-EE78-45067DABFCB1}"/>
          </ac:spMkLst>
        </pc:spChg>
        <pc:spChg chg="add mod">
          <ac:chgData name="Pico, Sandra" userId="cc8376c2-a3b5-4a4f-8a94-916433d842ab" providerId="ADAL" clId="{D9F817D0-BE2D-4D3E-B50F-D44E8283B7B0}" dt="2023-10-22T14:46:08.834" v="3815" actId="1076"/>
          <ac:spMkLst>
            <pc:docMk/>
            <pc:sldMk cId="2475199509" sldId="275"/>
            <ac:spMk id="12" creationId="{45629C78-1168-D89A-AEAC-F592BD7FF821}"/>
          </ac:spMkLst>
        </pc:spChg>
        <pc:spChg chg="add mod">
          <ac:chgData name="Pico, Sandra" userId="cc8376c2-a3b5-4a4f-8a94-916433d842ab" providerId="ADAL" clId="{D9F817D0-BE2D-4D3E-B50F-D44E8283B7B0}" dt="2023-11-01T14:52:51.237" v="13312" actId="790"/>
          <ac:spMkLst>
            <pc:docMk/>
            <pc:sldMk cId="2475199509" sldId="275"/>
            <ac:spMk id="13" creationId="{B764C7D6-0429-9548-C6CF-A262A1E05038}"/>
          </ac:spMkLst>
        </pc:spChg>
        <pc:spChg chg="add mod">
          <ac:chgData name="Pico, Sandra" userId="cc8376c2-a3b5-4a4f-8a94-916433d842ab" providerId="ADAL" clId="{D9F817D0-BE2D-4D3E-B50F-D44E8283B7B0}" dt="2023-10-22T14:49:18.207" v="4096" actId="207"/>
          <ac:spMkLst>
            <pc:docMk/>
            <pc:sldMk cId="2475199509" sldId="275"/>
            <ac:spMk id="14" creationId="{8EF14D21-4B3F-D017-7267-7C28E9DF2956}"/>
          </ac:spMkLst>
        </pc:spChg>
        <pc:spChg chg="add mod">
          <ac:chgData name="Pico, Sandra" userId="cc8376c2-a3b5-4a4f-8a94-916433d842ab" providerId="ADAL" clId="{D9F817D0-BE2D-4D3E-B50F-D44E8283B7B0}" dt="2023-10-22T14:47:05.871" v="3887" actId="1076"/>
          <ac:spMkLst>
            <pc:docMk/>
            <pc:sldMk cId="2475199509" sldId="275"/>
            <ac:spMk id="15" creationId="{12562F12-DDBE-B812-B295-D2D1A84AA8F2}"/>
          </ac:spMkLst>
        </pc:spChg>
        <pc:spChg chg="add mod">
          <ac:chgData name="Pico, Sandra" userId="cc8376c2-a3b5-4a4f-8a94-916433d842ab" providerId="ADAL" clId="{D9F817D0-BE2D-4D3E-B50F-D44E8283B7B0}" dt="2023-11-01T14:56:56.936" v="13799" actId="113"/>
          <ac:spMkLst>
            <pc:docMk/>
            <pc:sldMk cId="2475199509" sldId="275"/>
            <ac:spMk id="17" creationId="{F21B0EDB-8282-1909-51AF-E4DB4C8A6595}"/>
          </ac:spMkLst>
        </pc:spChg>
      </pc:sldChg>
      <pc:sldChg chg="add del">
        <pc:chgData name="Pico, Sandra" userId="cc8376c2-a3b5-4a4f-8a94-916433d842ab" providerId="ADAL" clId="{D9F817D0-BE2D-4D3E-B50F-D44E8283B7B0}" dt="2023-10-13T08:09:51.793" v="1239"/>
        <pc:sldMkLst>
          <pc:docMk/>
          <pc:sldMk cId="2921863659" sldId="275"/>
        </pc:sldMkLst>
      </pc:sldChg>
      <pc:sldChg chg="addSp delSp modSp add mod ord">
        <pc:chgData name="Pico, Sandra" userId="cc8376c2-a3b5-4a4f-8a94-916433d842ab" providerId="ADAL" clId="{D9F817D0-BE2D-4D3E-B50F-D44E8283B7B0}" dt="2023-11-01T15:27:12.802" v="17678" actId="207"/>
        <pc:sldMkLst>
          <pc:docMk/>
          <pc:sldMk cId="3129683734" sldId="276"/>
        </pc:sldMkLst>
        <pc:spChg chg="mod">
          <ac:chgData name="Pico, Sandra" userId="cc8376c2-a3b5-4a4f-8a94-916433d842ab" providerId="ADAL" clId="{D9F817D0-BE2D-4D3E-B50F-D44E8283B7B0}" dt="2023-11-01T15:21:09.872" v="17123" actId="790"/>
          <ac:spMkLst>
            <pc:docMk/>
            <pc:sldMk cId="3129683734" sldId="276"/>
            <ac:spMk id="2" creationId="{67F10986-EEA4-CF58-3290-4BBDC03EE314}"/>
          </ac:spMkLst>
        </pc:spChg>
        <pc:spChg chg="mod">
          <ac:chgData name="Pico, Sandra" userId="cc8376c2-a3b5-4a4f-8a94-916433d842ab" providerId="ADAL" clId="{D9F817D0-BE2D-4D3E-B50F-D44E8283B7B0}" dt="2023-11-01T15:20:37.719" v="17101" actId="20577"/>
          <ac:spMkLst>
            <pc:docMk/>
            <pc:sldMk cId="3129683734" sldId="276"/>
            <ac:spMk id="3" creationId="{56D48B30-D919-DE96-C825-EB0B994B0346}"/>
          </ac:spMkLst>
        </pc:spChg>
        <pc:spChg chg="add mod">
          <ac:chgData name="Pico, Sandra" userId="cc8376c2-a3b5-4a4f-8a94-916433d842ab" providerId="ADAL" clId="{D9F817D0-BE2D-4D3E-B50F-D44E8283B7B0}" dt="2023-11-01T15:23:53.497" v="17545" actId="14100"/>
          <ac:spMkLst>
            <pc:docMk/>
            <pc:sldMk cId="3129683734" sldId="276"/>
            <ac:spMk id="7" creationId="{8387CCB3-B585-288E-7B41-120FC688248B}"/>
          </ac:spMkLst>
        </pc:spChg>
        <pc:spChg chg="add del mod">
          <ac:chgData name="Pico, Sandra" userId="cc8376c2-a3b5-4a4f-8a94-916433d842ab" providerId="ADAL" clId="{D9F817D0-BE2D-4D3E-B50F-D44E8283B7B0}" dt="2023-10-23T09:31:36.369" v="9347" actId="478"/>
          <ac:spMkLst>
            <pc:docMk/>
            <pc:sldMk cId="3129683734" sldId="276"/>
            <ac:spMk id="7" creationId="{87E5195D-EC6C-21FE-45C6-B551C2C3DB98}"/>
          </ac:spMkLst>
        </pc:spChg>
        <pc:spChg chg="add mod">
          <ac:chgData name="Pico, Sandra" userId="cc8376c2-a3b5-4a4f-8a94-916433d842ab" providerId="ADAL" clId="{D9F817D0-BE2D-4D3E-B50F-D44E8283B7B0}" dt="2023-11-01T15:22:44.369" v="17484" actId="20577"/>
          <ac:spMkLst>
            <pc:docMk/>
            <pc:sldMk cId="3129683734" sldId="276"/>
            <ac:spMk id="8" creationId="{79DADF93-B6A5-E98B-3E13-F38603826CAB}"/>
          </ac:spMkLst>
        </pc:spChg>
        <pc:spChg chg="add mod">
          <ac:chgData name="Pico, Sandra" userId="cc8376c2-a3b5-4a4f-8a94-916433d842ab" providerId="ADAL" clId="{D9F817D0-BE2D-4D3E-B50F-D44E8283B7B0}" dt="2023-11-01T15:24:35.072" v="17564" actId="14100"/>
          <ac:spMkLst>
            <pc:docMk/>
            <pc:sldMk cId="3129683734" sldId="276"/>
            <ac:spMk id="9" creationId="{F77D0DA4-50A9-05BA-F0C6-B5BB288D8E1D}"/>
          </ac:spMkLst>
        </pc:spChg>
        <pc:spChg chg="add mod">
          <ac:chgData name="Pico, Sandra" userId="cc8376c2-a3b5-4a4f-8a94-916433d842ab" providerId="ADAL" clId="{D9F817D0-BE2D-4D3E-B50F-D44E8283B7B0}" dt="2023-11-01T15:23:43.131" v="17541" actId="1076"/>
          <ac:spMkLst>
            <pc:docMk/>
            <pc:sldMk cId="3129683734" sldId="276"/>
            <ac:spMk id="11" creationId="{DC9084F2-BC31-FAF4-6D91-8726B910A699}"/>
          </ac:spMkLst>
        </pc:spChg>
        <pc:spChg chg="add mod">
          <ac:chgData name="Pico, Sandra" userId="cc8376c2-a3b5-4a4f-8a94-916433d842ab" providerId="ADAL" clId="{D9F817D0-BE2D-4D3E-B50F-D44E8283B7B0}" dt="2023-11-01T15:24:32.798" v="17563" actId="1076"/>
          <ac:spMkLst>
            <pc:docMk/>
            <pc:sldMk cId="3129683734" sldId="276"/>
            <ac:spMk id="16" creationId="{3459159C-9C21-0FB2-22B4-A8D1C5ECEA6B}"/>
          </ac:spMkLst>
        </pc:spChg>
        <pc:spChg chg="add mod">
          <ac:chgData name="Pico, Sandra" userId="cc8376c2-a3b5-4a4f-8a94-916433d842ab" providerId="ADAL" clId="{D9F817D0-BE2D-4D3E-B50F-D44E8283B7B0}" dt="2023-11-01T15:25:09.895" v="17571" actId="14100"/>
          <ac:spMkLst>
            <pc:docMk/>
            <pc:sldMk cId="3129683734" sldId="276"/>
            <ac:spMk id="20" creationId="{317A0405-BDF2-0519-B16C-CBA2E432B7B9}"/>
          </ac:spMkLst>
        </pc:spChg>
        <pc:spChg chg="add mod">
          <ac:chgData name="Pico, Sandra" userId="cc8376c2-a3b5-4a4f-8a94-916433d842ab" providerId="ADAL" clId="{D9F817D0-BE2D-4D3E-B50F-D44E8283B7B0}" dt="2023-11-01T15:26:55.568" v="17664" actId="1076"/>
          <ac:spMkLst>
            <pc:docMk/>
            <pc:sldMk cId="3129683734" sldId="276"/>
            <ac:spMk id="21" creationId="{71E96BFE-ACE5-3957-A1E6-B4B5FF74651E}"/>
          </ac:spMkLst>
        </pc:spChg>
        <pc:spChg chg="add mod">
          <ac:chgData name="Pico, Sandra" userId="cc8376c2-a3b5-4a4f-8a94-916433d842ab" providerId="ADAL" clId="{D9F817D0-BE2D-4D3E-B50F-D44E8283B7B0}" dt="2023-11-01T15:26:07.195" v="17637" actId="14100"/>
          <ac:spMkLst>
            <pc:docMk/>
            <pc:sldMk cId="3129683734" sldId="276"/>
            <ac:spMk id="22" creationId="{A50F86B7-6B33-DB0B-18CC-D9451B17551A}"/>
          </ac:spMkLst>
        </pc:spChg>
        <pc:spChg chg="add mod">
          <ac:chgData name="Pico, Sandra" userId="cc8376c2-a3b5-4a4f-8a94-916433d842ab" providerId="ADAL" clId="{D9F817D0-BE2D-4D3E-B50F-D44E8283B7B0}" dt="2023-11-01T15:26:04.974" v="17636" actId="1076"/>
          <ac:spMkLst>
            <pc:docMk/>
            <pc:sldMk cId="3129683734" sldId="276"/>
            <ac:spMk id="23" creationId="{8C5C498A-CED4-63B8-74DF-318944B090E2}"/>
          </ac:spMkLst>
        </pc:spChg>
        <pc:spChg chg="add mod">
          <ac:chgData name="Pico, Sandra" userId="cc8376c2-a3b5-4a4f-8a94-916433d842ab" providerId="ADAL" clId="{D9F817D0-BE2D-4D3E-B50F-D44E8283B7B0}" dt="2023-11-01T15:26:31.650" v="17656" actId="14100"/>
          <ac:spMkLst>
            <pc:docMk/>
            <pc:sldMk cId="3129683734" sldId="276"/>
            <ac:spMk id="25" creationId="{AF481A0C-D2EC-16E1-EBBF-4CE50DA02720}"/>
          </ac:spMkLst>
        </pc:spChg>
        <pc:spChg chg="add mod">
          <ac:chgData name="Pico, Sandra" userId="cc8376c2-a3b5-4a4f-8a94-916433d842ab" providerId="ADAL" clId="{D9F817D0-BE2D-4D3E-B50F-D44E8283B7B0}" dt="2023-11-01T15:26:36.154" v="17657" actId="1076"/>
          <ac:spMkLst>
            <pc:docMk/>
            <pc:sldMk cId="3129683734" sldId="276"/>
            <ac:spMk id="26" creationId="{3088695F-E048-21CE-8C5E-7380F3202537}"/>
          </ac:spMkLst>
        </pc:spChg>
        <pc:spChg chg="add mod">
          <ac:chgData name="Pico, Sandra" userId="cc8376c2-a3b5-4a4f-8a94-916433d842ab" providerId="ADAL" clId="{D9F817D0-BE2D-4D3E-B50F-D44E8283B7B0}" dt="2023-11-01T15:26:59.268" v="17665" actId="208"/>
          <ac:spMkLst>
            <pc:docMk/>
            <pc:sldMk cId="3129683734" sldId="276"/>
            <ac:spMk id="29" creationId="{C5F72AE0-46AE-FDB1-FB09-8FF6EF98364D}"/>
          </ac:spMkLst>
        </pc:spChg>
        <pc:spChg chg="add mod">
          <ac:chgData name="Pico, Sandra" userId="cc8376c2-a3b5-4a4f-8a94-916433d842ab" providerId="ADAL" clId="{D9F817D0-BE2D-4D3E-B50F-D44E8283B7B0}" dt="2023-11-01T15:27:12.802" v="17678" actId="207"/>
          <ac:spMkLst>
            <pc:docMk/>
            <pc:sldMk cId="3129683734" sldId="276"/>
            <ac:spMk id="30" creationId="{F81A542B-55E3-B979-C62B-74A884243C2E}"/>
          </ac:spMkLst>
        </pc:spChg>
        <pc:cxnChg chg="add mod">
          <ac:chgData name="Pico, Sandra" userId="cc8376c2-a3b5-4a4f-8a94-916433d842ab" providerId="ADAL" clId="{D9F817D0-BE2D-4D3E-B50F-D44E8283B7B0}" dt="2023-11-01T15:24:32.798" v="17563" actId="1076"/>
          <ac:cxnSpMkLst>
            <pc:docMk/>
            <pc:sldMk cId="3129683734" sldId="276"/>
            <ac:cxnSpMk id="13" creationId="{8D3CF254-8383-1F63-1B69-AB78BC287AB0}"/>
          </ac:cxnSpMkLst>
        </pc:cxnChg>
        <pc:cxnChg chg="add mod">
          <ac:chgData name="Pico, Sandra" userId="cc8376c2-a3b5-4a4f-8a94-916433d842ab" providerId="ADAL" clId="{D9F817D0-BE2D-4D3E-B50F-D44E8283B7B0}" dt="2023-11-01T15:25:40.438" v="17605" actId="1076"/>
          <ac:cxnSpMkLst>
            <pc:docMk/>
            <pc:sldMk cId="3129683734" sldId="276"/>
            <ac:cxnSpMk id="24" creationId="{E7DFC9AD-7C3B-866F-E1F0-28BF1BDE7F02}"/>
          </ac:cxnSpMkLst>
        </pc:cxnChg>
        <pc:cxnChg chg="add">
          <ac:chgData name="Pico, Sandra" userId="cc8376c2-a3b5-4a4f-8a94-916433d842ab" providerId="ADAL" clId="{D9F817D0-BE2D-4D3E-B50F-D44E8283B7B0}" dt="2023-11-01T15:26:41.866" v="17658" actId="11529"/>
          <ac:cxnSpMkLst>
            <pc:docMk/>
            <pc:sldMk cId="3129683734" sldId="276"/>
            <ac:cxnSpMk id="28" creationId="{8CA31E0A-A616-6A67-D302-7170EAD638E2}"/>
          </ac:cxnSpMkLst>
        </pc:cxnChg>
      </pc:sldChg>
      <pc:sldChg chg="addSp delSp modSp add del mod modNotesTx">
        <pc:chgData name="Pico, Sandra" userId="cc8376c2-a3b5-4a4f-8a94-916433d842ab" providerId="ADAL" clId="{D9F817D0-BE2D-4D3E-B50F-D44E8283B7B0}" dt="2023-11-01T16:02:14.762" v="18851" actId="47"/>
        <pc:sldMkLst>
          <pc:docMk/>
          <pc:sldMk cId="1079148702" sldId="277"/>
        </pc:sldMkLst>
        <pc:spChg chg="mod">
          <ac:chgData name="Pico, Sandra" userId="cc8376c2-a3b5-4a4f-8a94-916433d842ab" providerId="ADAL" clId="{D9F817D0-BE2D-4D3E-B50F-D44E8283B7B0}" dt="2023-10-13T08:33:16.615" v="2320" actId="20577"/>
          <ac:spMkLst>
            <pc:docMk/>
            <pc:sldMk cId="1079148702" sldId="277"/>
            <ac:spMk id="2" creationId="{67F10986-EEA4-CF58-3290-4BBDC03EE314}"/>
          </ac:spMkLst>
        </pc:spChg>
        <pc:spChg chg="add del mod">
          <ac:chgData name="Pico, Sandra" userId="cc8376c2-a3b5-4a4f-8a94-916433d842ab" providerId="ADAL" clId="{D9F817D0-BE2D-4D3E-B50F-D44E8283B7B0}" dt="2023-10-23T13:41:32.179" v="12390" actId="478"/>
          <ac:spMkLst>
            <pc:docMk/>
            <pc:sldMk cId="1079148702" sldId="277"/>
            <ac:spMk id="7" creationId="{E6003F7E-9E9D-09F3-09C0-D8C0DDE26406}"/>
          </ac:spMkLst>
        </pc:spChg>
        <pc:spChg chg="add del mod">
          <ac:chgData name="Pico, Sandra" userId="cc8376c2-a3b5-4a4f-8a94-916433d842ab" providerId="ADAL" clId="{D9F817D0-BE2D-4D3E-B50F-D44E8283B7B0}" dt="2023-10-23T13:41:32.179" v="12390" actId="478"/>
          <ac:spMkLst>
            <pc:docMk/>
            <pc:sldMk cId="1079148702" sldId="277"/>
            <ac:spMk id="8" creationId="{2C17B15D-F751-D12F-2A3B-CB3A52B5F865}"/>
          </ac:spMkLst>
        </pc:spChg>
        <pc:spChg chg="add del mod">
          <ac:chgData name="Pico, Sandra" userId="cc8376c2-a3b5-4a4f-8a94-916433d842ab" providerId="ADAL" clId="{D9F817D0-BE2D-4D3E-B50F-D44E8283B7B0}" dt="2023-10-22T15:05:36.596" v="5762" actId="478"/>
          <ac:spMkLst>
            <pc:docMk/>
            <pc:sldMk cId="1079148702" sldId="277"/>
            <ac:spMk id="9" creationId="{43A42D3B-23BC-B89E-7ADF-D4389CE5821E}"/>
          </ac:spMkLst>
        </pc:spChg>
        <pc:spChg chg="add mod">
          <ac:chgData name="Pico, Sandra" userId="cc8376c2-a3b5-4a4f-8a94-916433d842ab" providerId="ADAL" clId="{D9F817D0-BE2D-4D3E-B50F-D44E8283B7B0}" dt="2023-10-23T13:29:51.489" v="12388" actId="207"/>
          <ac:spMkLst>
            <pc:docMk/>
            <pc:sldMk cId="1079148702" sldId="277"/>
            <ac:spMk id="10" creationId="{9DA49739-0AF1-6A4A-F4A5-03ABB752C0A4}"/>
          </ac:spMkLst>
        </pc:spChg>
        <pc:spChg chg="add del mod">
          <ac:chgData name="Pico, Sandra" userId="cc8376c2-a3b5-4a4f-8a94-916433d842ab" providerId="ADAL" clId="{D9F817D0-BE2D-4D3E-B50F-D44E8283B7B0}" dt="2023-10-22T15:06:33.409" v="5775" actId="478"/>
          <ac:spMkLst>
            <pc:docMk/>
            <pc:sldMk cId="1079148702" sldId="277"/>
            <ac:spMk id="10" creationId="{B4A23EA2-0756-2F4B-E941-F8290218D008}"/>
          </ac:spMkLst>
        </pc:spChg>
        <pc:spChg chg="add del mod">
          <ac:chgData name="Pico, Sandra" userId="cc8376c2-a3b5-4a4f-8a94-916433d842ab" providerId="ADAL" clId="{D9F817D0-BE2D-4D3E-B50F-D44E8283B7B0}" dt="2023-10-22T15:06:47.510" v="5782" actId="478"/>
          <ac:spMkLst>
            <pc:docMk/>
            <pc:sldMk cId="1079148702" sldId="277"/>
            <ac:spMk id="11" creationId="{5F8A43B2-1D99-7FDF-24A4-9579DBBCD1D2}"/>
          </ac:spMkLst>
        </pc:spChg>
        <pc:spChg chg="add mod">
          <ac:chgData name="Pico, Sandra" userId="cc8376c2-a3b5-4a4f-8a94-916433d842ab" providerId="ADAL" clId="{D9F817D0-BE2D-4D3E-B50F-D44E8283B7B0}" dt="2023-10-23T13:26:15.316" v="12358"/>
          <ac:spMkLst>
            <pc:docMk/>
            <pc:sldMk cId="1079148702" sldId="277"/>
            <ac:spMk id="11" creationId="{E35B1529-05AC-305C-C336-8548A271752D}"/>
          </ac:spMkLst>
        </pc:spChg>
        <pc:spChg chg="add del mod">
          <ac:chgData name="Pico, Sandra" userId="cc8376c2-a3b5-4a4f-8a94-916433d842ab" providerId="ADAL" clId="{D9F817D0-BE2D-4D3E-B50F-D44E8283B7B0}" dt="2023-10-22T15:07:45.325" v="5802" actId="478"/>
          <ac:spMkLst>
            <pc:docMk/>
            <pc:sldMk cId="1079148702" sldId="277"/>
            <ac:spMk id="12" creationId="{321E4614-1393-304B-B901-531B92543BB8}"/>
          </ac:spMkLst>
        </pc:spChg>
        <pc:spChg chg="add mod">
          <ac:chgData name="Pico, Sandra" userId="cc8376c2-a3b5-4a4f-8a94-916433d842ab" providerId="ADAL" clId="{D9F817D0-BE2D-4D3E-B50F-D44E8283B7B0}" dt="2023-10-23T13:26:15.316" v="12358"/>
          <ac:spMkLst>
            <pc:docMk/>
            <pc:sldMk cId="1079148702" sldId="277"/>
            <ac:spMk id="12" creationId="{55871999-AE4A-F8BC-C82B-D65A6134A97B}"/>
          </ac:spMkLst>
        </pc:spChg>
        <pc:spChg chg="add mod">
          <ac:chgData name="Pico, Sandra" userId="cc8376c2-a3b5-4a4f-8a94-916433d842ab" providerId="ADAL" clId="{D9F817D0-BE2D-4D3E-B50F-D44E8283B7B0}" dt="2023-10-23T13:26:15.316" v="12358"/>
          <ac:spMkLst>
            <pc:docMk/>
            <pc:sldMk cId="1079148702" sldId="277"/>
            <ac:spMk id="13" creationId="{460EA5CF-6F09-138C-8F91-0E124948F3A8}"/>
          </ac:spMkLst>
        </pc:spChg>
        <pc:spChg chg="add del mod">
          <ac:chgData name="Pico, Sandra" userId="cc8376c2-a3b5-4a4f-8a94-916433d842ab" providerId="ADAL" clId="{D9F817D0-BE2D-4D3E-B50F-D44E8283B7B0}" dt="2023-10-22T15:07:03.388" v="5790" actId="478"/>
          <ac:spMkLst>
            <pc:docMk/>
            <pc:sldMk cId="1079148702" sldId="277"/>
            <ac:spMk id="13" creationId="{6C7398BD-D25C-DFAE-CC08-6E07A7ADF280}"/>
          </ac:spMkLst>
        </pc:spChg>
        <pc:spChg chg="add del mod">
          <ac:chgData name="Pico, Sandra" userId="cc8376c2-a3b5-4a4f-8a94-916433d842ab" providerId="ADAL" clId="{D9F817D0-BE2D-4D3E-B50F-D44E8283B7B0}" dt="2023-10-22T15:08:00.425" v="5809" actId="478"/>
          <ac:spMkLst>
            <pc:docMk/>
            <pc:sldMk cId="1079148702" sldId="277"/>
            <ac:spMk id="14" creationId="{06A5FF3C-A014-C84E-D462-6E8ADE86AA4D}"/>
          </ac:spMkLst>
        </pc:spChg>
        <pc:spChg chg="add mod">
          <ac:chgData name="Pico, Sandra" userId="cc8376c2-a3b5-4a4f-8a94-916433d842ab" providerId="ADAL" clId="{D9F817D0-BE2D-4D3E-B50F-D44E8283B7B0}" dt="2023-10-23T13:26:15.316" v="12358"/>
          <ac:spMkLst>
            <pc:docMk/>
            <pc:sldMk cId="1079148702" sldId="277"/>
            <ac:spMk id="14" creationId="{F62CFE90-DB64-AEEA-3C7D-806E91043DBE}"/>
          </ac:spMkLst>
        </pc:spChg>
        <pc:spChg chg="add mod">
          <ac:chgData name="Pico, Sandra" userId="cc8376c2-a3b5-4a4f-8a94-916433d842ab" providerId="ADAL" clId="{D9F817D0-BE2D-4D3E-B50F-D44E8283B7B0}" dt="2023-10-23T13:26:15.316" v="12358"/>
          <ac:spMkLst>
            <pc:docMk/>
            <pc:sldMk cId="1079148702" sldId="277"/>
            <ac:spMk id="15" creationId="{15600031-92DC-8BA8-1E57-A3C3D1DA37A3}"/>
          </ac:spMkLst>
        </pc:spChg>
        <pc:spChg chg="add del mod">
          <ac:chgData name="Pico, Sandra" userId="cc8376c2-a3b5-4a4f-8a94-916433d842ab" providerId="ADAL" clId="{D9F817D0-BE2D-4D3E-B50F-D44E8283B7B0}" dt="2023-10-22T15:08:26.859" v="5830" actId="478"/>
          <ac:spMkLst>
            <pc:docMk/>
            <pc:sldMk cId="1079148702" sldId="277"/>
            <ac:spMk id="15" creationId="{CD70752F-1022-8819-9BF7-2125174EFC28}"/>
          </ac:spMkLst>
        </pc:spChg>
        <pc:spChg chg="add del mod">
          <ac:chgData name="Pico, Sandra" userId="cc8376c2-a3b5-4a4f-8a94-916433d842ab" providerId="ADAL" clId="{D9F817D0-BE2D-4D3E-B50F-D44E8283B7B0}" dt="2023-10-23T13:41:32.179" v="12390" actId="478"/>
          <ac:spMkLst>
            <pc:docMk/>
            <pc:sldMk cId="1079148702" sldId="277"/>
            <ac:spMk id="16" creationId="{6B4DB424-2903-E001-A1B2-6DD76463720A}"/>
          </ac:spMkLst>
        </pc:spChg>
        <pc:spChg chg="add del mod">
          <ac:chgData name="Pico, Sandra" userId="cc8376c2-a3b5-4a4f-8a94-916433d842ab" providerId="ADAL" clId="{D9F817D0-BE2D-4D3E-B50F-D44E8283B7B0}" dt="2023-10-23T13:41:32.179" v="12390" actId="478"/>
          <ac:spMkLst>
            <pc:docMk/>
            <pc:sldMk cId="1079148702" sldId="277"/>
            <ac:spMk id="17" creationId="{03A12119-D2BA-065E-DAC8-6E1AC6EACF7C}"/>
          </ac:spMkLst>
        </pc:spChg>
        <pc:spChg chg="add del mod">
          <ac:chgData name="Pico, Sandra" userId="cc8376c2-a3b5-4a4f-8a94-916433d842ab" providerId="ADAL" clId="{D9F817D0-BE2D-4D3E-B50F-D44E8283B7B0}" dt="2023-10-23T13:41:32.179" v="12390" actId="478"/>
          <ac:spMkLst>
            <pc:docMk/>
            <pc:sldMk cId="1079148702" sldId="277"/>
            <ac:spMk id="18" creationId="{43FD5304-468D-1B06-2240-0AF5A92A5155}"/>
          </ac:spMkLst>
        </pc:spChg>
        <pc:spChg chg="add del mod">
          <ac:chgData name="Pico, Sandra" userId="cc8376c2-a3b5-4a4f-8a94-916433d842ab" providerId="ADAL" clId="{D9F817D0-BE2D-4D3E-B50F-D44E8283B7B0}" dt="2023-10-23T13:41:32.179" v="12390" actId="478"/>
          <ac:spMkLst>
            <pc:docMk/>
            <pc:sldMk cId="1079148702" sldId="277"/>
            <ac:spMk id="19" creationId="{810F2B1D-191A-6F36-C040-1F0CF38DCD5D}"/>
          </ac:spMkLst>
        </pc:spChg>
        <pc:spChg chg="add del mod">
          <ac:chgData name="Pico, Sandra" userId="cc8376c2-a3b5-4a4f-8a94-916433d842ab" providerId="ADAL" clId="{D9F817D0-BE2D-4D3E-B50F-D44E8283B7B0}" dt="2023-10-23T13:41:32.179" v="12390" actId="478"/>
          <ac:spMkLst>
            <pc:docMk/>
            <pc:sldMk cId="1079148702" sldId="277"/>
            <ac:spMk id="20" creationId="{7D1608FA-ED61-1C76-6C46-DE4CC48409FA}"/>
          </ac:spMkLst>
        </pc:spChg>
        <pc:spChg chg="add del mod">
          <ac:chgData name="Pico, Sandra" userId="cc8376c2-a3b5-4a4f-8a94-916433d842ab" providerId="ADAL" clId="{D9F817D0-BE2D-4D3E-B50F-D44E8283B7B0}" dt="2023-10-23T13:41:32.179" v="12390" actId="478"/>
          <ac:spMkLst>
            <pc:docMk/>
            <pc:sldMk cId="1079148702" sldId="277"/>
            <ac:spMk id="21" creationId="{DE0B61D4-2EA2-BB46-6058-FE1CF92A2E1F}"/>
          </ac:spMkLst>
        </pc:spChg>
        <pc:spChg chg="add del mod">
          <ac:chgData name="Pico, Sandra" userId="cc8376c2-a3b5-4a4f-8a94-916433d842ab" providerId="ADAL" clId="{D9F817D0-BE2D-4D3E-B50F-D44E8283B7B0}" dt="2023-10-23T13:41:32.179" v="12390" actId="478"/>
          <ac:spMkLst>
            <pc:docMk/>
            <pc:sldMk cId="1079148702" sldId="277"/>
            <ac:spMk id="22" creationId="{1CBD087C-6AB0-E501-E08B-369785F5884C}"/>
          </ac:spMkLst>
        </pc:spChg>
        <pc:spChg chg="add del mod">
          <ac:chgData name="Pico, Sandra" userId="cc8376c2-a3b5-4a4f-8a94-916433d842ab" providerId="ADAL" clId="{D9F817D0-BE2D-4D3E-B50F-D44E8283B7B0}" dt="2023-10-23T13:41:32.179" v="12390" actId="478"/>
          <ac:spMkLst>
            <pc:docMk/>
            <pc:sldMk cId="1079148702" sldId="277"/>
            <ac:spMk id="23" creationId="{DA58C48D-0249-7779-328D-0E7009020D88}"/>
          </ac:spMkLst>
        </pc:spChg>
        <pc:spChg chg="add del mod">
          <ac:chgData name="Pico, Sandra" userId="cc8376c2-a3b5-4a4f-8a94-916433d842ab" providerId="ADAL" clId="{D9F817D0-BE2D-4D3E-B50F-D44E8283B7B0}" dt="2023-10-23T13:41:34.422" v="12391" actId="478"/>
          <ac:spMkLst>
            <pc:docMk/>
            <pc:sldMk cId="1079148702" sldId="277"/>
            <ac:spMk id="24" creationId="{C747651C-0876-4EEB-3A37-0389DE2D3E56}"/>
          </ac:spMkLst>
        </pc:spChg>
        <pc:spChg chg="add del mod">
          <ac:chgData name="Pico, Sandra" userId="cc8376c2-a3b5-4a4f-8a94-916433d842ab" providerId="ADAL" clId="{D9F817D0-BE2D-4D3E-B50F-D44E8283B7B0}" dt="2023-10-23T13:41:32.179" v="12390" actId="478"/>
          <ac:spMkLst>
            <pc:docMk/>
            <pc:sldMk cId="1079148702" sldId="277"/>
            <ac:spMk id="25" creationId="{93D8D820-E2B1-4B08-ECD1-04117941378F}"/>
          </ac:spMkLst>
        </pc:spChg>
        <pc:spChg chg="add del mod">
          <ac:chgData name="Pico, Sandra" userId="cc8376c2-a3b5-4a4f-8a94-916433d842ab" providerId="ADAL" clId="{D9F817D0-BE2D-4D3E-B50F-D44E8283B7B0}" dt="2023-10-23T13:41:34.893" v="12392" actId="478"/>
          <ac:spMkLst>
            <pc:docMk/>
            <pc:sldMk cId="1079148702" sldId="277"/>
            <ac:spMk id="26" creationId="{597AB08C-7B6C-1402-0911-1398F11674DE}"/>
          </ac:spMkLst>
        </pc:spChg>
        <pc:spChg chg="add del mod">
          <ac:chgData name="Pico, Sandra" userId="cc8376c2-a3b5-4a4f-8a94-916433d842ab" providerId="ADAL" clId="{D9F817D0-BE2D-4D3E-B50F-D44E8283B7B0}" dt="2023-10-23T13:41:32.179" v="12390" actId="478"/>
          <ac:spMkLst>
            <pc:docMk/>
            <pc:sldMk cId="1079148702" sldId="277"/>
            <ac:spMk id="27" creationId="{FD317AC3-76B1-784F-862F-81C0F7A5C651}"/>
          </ac:spMkLst>
        </pc:spChg>
        <pc:spChg chg="add del mod">
          <ac:chgData name="Pico, Sandra" userId="cc8376c2-a3b5-4a4f-8a94-916433d842ab" providerId="ADAL" clId="{D9F817D0-BE2D-4D3E-B50F-D44E8283B7B0}" dt="2023-10-23T13:41:32.179" v="12390" actId="478"/>
          <ac:spMkLst>
            <pc:docMk/>
            <pc:sldMk cId="1079148702" sldId="277"/>
            <ac:spMk id="28" creationId="{2FCA6401-765C-26D9-9232-7D319FB6BA99}"/>
          </ac:spMkLst>
        </pc:spChg>
        <pc:spChg chg="add del mod">
          <ac:chgData name="Pico, Sandra" userId="cc8376c2-a3b5-4a4f-8a94-916433d842ab" providerId="ADAL" clId="{D9F817D0-BE2D-4D3E-B50F-D44E8283B7B0}" dt="2023-10-23T13:41:32.179" v="12390" actId="478"/>
          <ac:spMkLst>
            <pc:docMk/>
            <pc:sldMk cId="1079148702" sldId="277"/>
            <ac:spMk id="29" creationId="{EFB8E817-91AE-A63F-ADB9-6D7CDE58BE64}"/>
          </ac:spMkLst>
        </pc:spChg>
        <pc:spChg chg="add del mod">
          <ac:chgData name="Pico, Sandra" userId="cc8376c2-a3b5-4a4f-8a94-916433d842ab" providerId="ADAL" clId="{D9F817D0-BE2D-4D3E-B50F-D44E8283B7B0}" dt="2023-10-23T13:41:32.179" v="12390" actId="478"/>
          <ac:spMkLst>
            <pc:docMk/>
            <pc:sldMk cId="1079148702" sldId="277"/>
            <ac:spMk id="30" creationId="{FD995135-4A1D-88DC-5D10-0D65085C1754}"/>
          </ac:spMkLst>
        </pc:spChg>
        <pc:spChg chg="add del mod">
          <ac:chgData name="Pico, Sandra" userId="cc8376c2-a3b5-4a4f-8a94-916433d842ab" providerId="ADAL" clId="{D9F817D0-BE2D-4D3E-B50F-D44E8283B7B0}" dt="2023-10-23T13:41:32.179" v="12390" actId="478"/>
          <ac:spMkLst>
            <pc:docMk/>
            <pc:sldMk cId="1079148702" sldId="277"/>
            <ac:spMk id="31" creationId="{1EA03F4B-AF3D-6F33-8D26-21B07C94C054}"/>
          </ac:spMkLst>
        </pc:spChg>
        <pc:spChg chg="add del mod">
          <ac:chgData name="Pico, Sandra" userId="cc8376c2-a3b5-4a4f-8a94-916433d842ab" providerId="ADAL" clId="{D9F817D0-BE2D-4D3E-B50F-D44E8283B7B0}" dt="2023-10-23T13:41:32.179" v="12390" actId="478"/>
          <ac:spMkLst>
            <pc:docMk/>
            <pc:sldMk cId="1079148702" sldId="277"/>
            <ac:spMk id="32" creationId="{4B2AAC4F-F2CA-F29F-19B3-0873B508987B}"/>
          </ac:spMkLst>
        </pc:spChg>
        <pc:spChg chg="add del mod">
          <ac:chgData name="Pico, Sandra" userId="cc8376c2-a3b5-4a4f-8a94-916433d842ab" providerId="ADAL" clId="{D9F817D0-BE2D-4D3E-B50F-D44E8283B7B0}" dt="2023-10-23T13:41:32.179" v="12390" actId="478"/>
          <ac:spMkLst>
            <pc:docMk/>
            <pc:sldMk cId="1079148702" sldId="277"/>
            <ac:spMk id="33" creationId="{A3E9F03C-BC22-2220-E67C-47F5054F2EED}"/>
          </ac:spMkLst>
        </pc:spChg>
        <pc:spChg chg="add del mod">
          <ac:chgData name="Pico, Sandra" userId="cc8376c2-a3b5-4a4f-8a94-916433d842ab" providerId="ADAL" clId="{D9F817D0-BE2D-4D3E-B50F-D44E8283B7B0}" dt="2023-10-22T15:09:38.905" v="5852" actId="478"/>
          <ac:spMkLst>
            <pc:docMk/>
            <pc:sldMk cId="1079148702" sldId="277"/>
            <ac:spMk id="34" creationId="{23B17C1D-0588-1F0B-0763-DDD6CC840213}"/>
          </ac:spMkLst>
        </pc:spChg>
        <pc:spChg chg="add mod">
          <ac:chgData name="Pico, Sandra" userId="cc8376c2-a3b5-4a4f-8a94-916433d842ab" providerId="ADAL" clId="{D9F817D0-BE2D-4D3E-B50F-D44E8283B7B0}" dt="2023-10-23T13:26:15.316" v="12358"/>
          <ac:spMkLst>
            <pc:docMk/>
            <pc:sldMk cId="1079148702" sldId="277"/>
            <ac:spMk id="34" creationId="{CFD29FB6-798D-6A49-90D7-762BDAF23645}"/>
          </ac:spMkLst>
        </pc:spChg>
        <pc:spChg chg="add del mod">
          <ac:chgData name="Pico, Sandra" userId="cc8376c2-a3b5-4a4f-8a94-916433d842ab" providerId="ADAL" clId="{D9F817D0-BE2D-4D3E-B50F-D44E8283B7B0}" dt="2023-10-23T13:41:32.179" v="12390" actId="478"/>
          <ac:spMkLst>
            <pc:docMk/>
            <pc:sldMk cId="1079148702" sldId="277"/>
            <ac:spMk id="35" creationId="{D607EBAF-60D8-817D-ED45-CEBCABA291BA}"/>
          </ac:spMkLst>
        </pc:spChg>
        <pc:spChg chg="add del mod">
          <ac:chgData name="Pico, Sandra" userId="cc8376c2-a3b5-4a4f-8a94-916433d842ab" providerId="ADAL" clId="{D9F817D0-BE2D-4D3E-B50F-D44E8283B7B0}" dt="2023-10-23T13:41:32.179" v="12390" actId="478"/>
          <ac:spMkLst>
            <pc:docMk/>
            <pc:sldMk cId="1079148702" sldId="277"/>
            <ac:spMk id="36" creationId="{80A95E66-4C94-BA14-9024-C7D91F926418}"/>
          </ac:spMkLst>
        </pc:spChg>
        <pc:spChg chg="add del mod">
          <ac:chgData name="Pico, Sandra" userId="cc8376c2-a3b5-4a4f-8a94-916433d842ab" providerId="ADAL" clId="{D9F817D0-BE2D-4D3E-B50F-D44E8283B7B0}" dt="2023-10-23T13:41:32.179" v="12390" actId="478"/>
          <ac:spMkLst>
            <pc:docMk/>
            <pc:sldMk cId="1079148702" sldId="277"/>
            <ac:spMk id="37" creationId="{4DD41278-4C57-EC14-85A9-0C71A6FED783}"/>
          </ac:spMkLst>
        </pc:spChg>
        <pc:spChg chg="add del mod">
          <ac:chgData name="Pico, Sandra" userId="cc8376c2-a3b5-4a4f-8a94-916433d842ab" providerId="ADAL" clId="{D9F817D0-BE2D-4D3E-B50F-D44E8283B7B0}" dt="2023-10-23T13:41:32.179" v="12390" actId="478"/>
          <ac:spMkLst>
            <pc:docMk/>
            <pc:sldMk cId="1079148702" sldId="277"/>
            <ac:spMk id="38" creationId="{3C68AA7D-1F4F-36B0-03D5-CE9ACBAEF7CF}"/>
          </ac:spMkLst>
        </pc:spChg>
        <pc:spChg chg="add del mod">
          <ac:chgData name="Pico, Sandra" userId="cc8376c2-a3b5-4a4f-8a94-916433d842ab" providerId="ADAL" clId="{D9F817D0-BE2D-4D3E-B50F-D44E8283B7B0}" dt="2023-10-23T13:41:32.179" v="12390" actId="478"/>
          <ac:spMkLst>
            <pc:docMk/>
            <pc:sldMk cId="1079148702" sldId="277"/>
            <ac:spMk id="39" creationId="{039D6B69-13EE-1A0E-C9C5-22A5E9074E92}"/>
          </ac:spMkLst>
        </pc:spChg>
        <pc:spChg chg="add del mod">
          <ac:chgData name="Pico, Sandra" userId="cc8376c2-a3b5-4a4f-8a94-916433d842ab" providerId="ADAL" clId="{D9F817D0-BE2D-4D3E-B50F-D44E8283B7B0}" dt="2023-10-23T13:41:32.179" v="12390" actId="478"/>
          <ac:spMkLst>
            <pc:docMk/>
            <pc:sldMk cId="1079148702" sldId="277"/>
            <ac:spMk id="40" creationId="{354BFD5B-8CC2-A81C-B169-439B6696087A}"/>
          </ac:spMkLst>
        </pc:spChg>
        <pc:spChg chg="add mod">
          <ac:chgData name="Pico, Sandra" userId="cc8376c2-a3b5-4a4f-8a94-916433d842ab" providerId="ADAL" clId="{D9F817D0-BE2D-4D3E-B50F-D44E8283B7B0}" dt="2023-10-23T13:26:15.316" v="12358"/>
          <ac:spMkLst>
            <pc:docMk/>
            <pc:sldMk cId="1079148702" sldId="277"/>
            <ac:spMk id="41" creationId="{47511338-3CEF-AEEC-5406-C4D7F201BAB2}"/>
          </ac:spMkLst>
        </pc:spChg>
        <pc:spChg chg="add mod">
          <ac:chgData name="Pico, Sandra" userId="cc8376c2-a3b5-4a4f-8a94-916433d842ab" providerId="ADAL" clId="{D9F817D0-BE2D-4D3E-B50F-D44E8283B7B0}" dt="2023-10-23T13:26:15.316" v="12358"/>
          <ac:spMkLst>
            <pc:docMk/>
            <pc:sldMk cId="1079148702" sldId="277"/>
            <ac:spMk id="42" creationId="{2A6C1CCA-DC95-475F-202E-1ED6144DB3AB}"/>
          </ac:spMkLst>
        </pc:spChg>
        <pc:spChg chg="add mod">
          <ac:chgData name="Pico, Sandra" userId="cc8376c2-a3b5-4a4f-8a94-916433d842ab" providerId="ADAL" clId="{D9F817D0-BE2D-4D3E-B50F-D44E8283B7B0}" dt="2023-10-23T13:26:15.316" v="12358"/>
          <ac:spMkLst>
            <pc:docMk/>
            <pc:sldMk cId="1079148702" sldId="277"/>
            <ac:spMk id="43" creationId="{6171B597-EB2E-712F-4AA7-75EF326C8D3D}"/>
          </ac:spMkLst>
        </pc:spChg>
        <pc:spChg chg="add mod">
          <ac:chgData name="Pico, Sandra" userId="cc8376c2-a3b5-4a4f-8a94-916433d842ab" providerId="ADAL" clId="{D9F817D0-BE2D-4D3E-B50F-D44E8283B7B0}" dt="2023-10-23T13:26:15.316" v="12358"/>
          <ac:spMkLst>
            <pc:docMk/>
            <pc:sldMk cId="1079148702" sldId="277"/>
            <ac:spMk id="44" creationId="{F43A646A-092A-8B47-84F8-BF716F93E61D}"/>
          </ac:spMkLst>
        </pc:spChg>
        <pc:spChg chg="add mod">
          <ac:chgData name="Pico, Sandra" userId="cc8376c2-a3b5-4a4f-8a94-916433d842ab" providerId="ADAL" clId="{D9F817D0-BE2D-4D3E-B50F-D44E8283B7B0}" dt="2023-10-23T13:26:15.316" v="12358"/>
          <ac:spMkLst>
            <pc:docMk/>
            <pc:sldMk cId="1079148702" sldId="277"/>
            <ac:spMk id="45" creationId="{2F8BE538-A162-F182-5BC1-DE1AC53125A6}"/>
          </ac:spMkLst>
        </pc:spChg>
        <pc:spChg chg="add del mod">
          <ac:chgData name="Pico, Sandra" userId="cc8376c2-a3b5-4a4f-8a94-916433d842ab" providerId="ADAL" clId="{D9F817D0-BE2D-4D3E-B50F-D44E8283B7B0}" dt="2023-10-23T13:41:50.520" v="12394"/>
          <ac:spMkLst>
            <pc:docMk/>
            <pc:sldMk cId="1079148702" sldId="277"/>
            <ac:spMk id="46" creationId="{9D59C7DD-8F35-EC61-28C5-F391C255C9A6}"/>
          </ac:spMkLst>
        </pc:spChg>
        <pc:spChg chg="add del mod">
          <ac:chgData name="Pico, Sandra" userId="cc8376c2-a3b5-4a4f-8a94-916433d842ab" providerId="ADAL" clId="{D9F817D0-BE2D-4D3E-B50F-D44E8283B7B0}" dt="2023-10-23T13:41:50.520" v="12394"/>
          <ac:spMkLst>
            <pc:docMk/>
            <pc:sldMk cId="1079148702" sldId="277"/>
            <ac:spMk id="47" creationId="{62519924-B2FC-C1F9-E066-7020C4CD733F}"/>
          </ac:spMkLst>
        </pc:spChg>
        <pc:spChg chg="add del mod">
          <ac:chgData name="Pico, Sandra" userId="cc8376c2-a3b5-4a4f-8a94-916433d842ab" providerId="ADAL" clId="{D9F817D0-BE2D-4D3E-B50F-D44E8283B7B0}" dt="2023-10-23T13:41:50.520" v="12394"/>
          <ac:spMkLst>
            <pc:docMk/>
            <pc:sldMk cId="1079148702" sldId="277"/>
            <ac:spMk id="48" creationId="{2C285C1E-F6B1-B396-3A29-14C3AED6F025}"/>
          </ac:spMkLst>
        </pc:spChg>
        <pc:spChg chg="add del mod">
          <ac:chgData name="Pico, Sandra" userId="cc8376c2-a3b5-4a4f-8a94-916433d842ab" providerId="ADAL" clId="{D9F817D0-BE2D-4D3E-B50F-D44E8283B7B0}" dt="2023-10-23T13:41:50.520" v="12394"/>
          <ac:spMkLst>
            <pc:docMk/>
            <pc:sldMk cId="1079148702" sldId="277"/>
            <ac:spMk id="49" creationId="{C035D130-017D-D201-18BC-FD5837BD26E9}"/>
          </ac:spMkLst>
        </pc:spChg>
        <pc:spChg chg="add del mod">
          <ac:chgData name="Pico, Sandra" userId="cc8376c2-a3b5-4a4f-8a94-916433d842ab" providerId="ADAL" clId="{D9F817D0-BE2D-4D3E-B50F-D44E8283B7B0}" dt="2023-10-23T13:41:50.520" v="12394"/>
          <ac:spMkLst>
            <pc:docMk/>
            <pc:sldMk cId="1079148702" sldId="277"/>
            <ac:spMk id="50" creationId="{13E3CDC5-0F2A-78E5-5938-5C237600F18F}"/>
          </ac:spMkLst>
        </pc:spChg>
        <pc:spChg chg="add del mod">
          <ac:chgData name="Pico, Sandra" userId="cc8376c2-a3b5-4a4f-8a94-916433d842ab" providerId="ADAL" clId="{D9F817D0-BE2D-4D3E-B50F-D44E8283B7B0}" dt="2023-10-23T13:41:50.520" v="12394"/>
          <ac:spMkLst>
            <pc:docMk/>
            <pc:sldMk cId="1079148702" sldId="277"/>
            <ac:spMk id="51" creationId="{2490A5EB-6908-F767-B58E-AB0539F9DABC}"/>
          </ac:spMkLst>
        </pc:spChg>
        <pc:spChg chg="add del mod">
          <ac:chgData name="Pico, Sandra" userId="cc8376c2-a3b5-4a4f-8a94-916433d842ab" providerId="ADAL" clId="{D9F817D0-BE2D-4D3E-B50F-D44E8283B7B0}" dt="2023-10-23T13:41:50.520" v="12394"/>
          <ac:spMkLst>
            <pc:docMk/>
            <pc:sldMk cId="1079148702" sldId="277"/>
            <ac:spMk id="52" creationId="{8D925ACD-BAFB-6A1F-7497-EF75A5800887}"/>
          </ac:spMkLst>
        </pc:spChg>
        <pc:spChg chg="add del mod">
          <ac:chgData name="Pico, Sandra" userId="cc8376c2-a3b5-4a4f-8a94-916433d842ab" providerId="ADAL" clId="{D9F817D0-BE2D-4D3E-B50F-D44E8283B7B0}" dt="2023-10-23T13:41:50.520" v="12394"/>
          <ac:spMkLst>
            <pc:docMk/>
            <pc:sldMk cId="1079148702" sldId="277"/>
            <ac:spMk id="53" creationId="{2B083F8B-67AC-4BE4-9E51-9175B35E3027}"/>
          </ac:spMkLst>
        </pc:spChg>
        <pc:spChg chg="add del mod">
          <ac:chgData name="Pico, Sandra" userId="cc8376c2-a3b5-4a4f-8a94-916433d842ab" providerId="ADAL" clId="{D9F817D0-BE2D-4D3E-B50F-D44E8283B7B0}" dt="2023-10-23T13:41:50.520" v="12394"/>
          <ac:spMkLst>
            <pc:docMk/>
            <pc:sldMk cId="1079148702" sldId="277"/>
            <ac:spMk id="54" creationId="{90AB0E14-71AA-9E49-2EB3-FCE1C43FAF8C}"/>
          </ac:spMkLst>
        </pc:spChg>
        <pc:spChg chg="add del mod">
          <ac:chgData name="Pico, Sandra" userId="cc8376c2-a3b5-4a4f-8a94-916433d842ab" providerId="ADAL" clId="{D9F817D0-BE2D-4D3E-B50F-D44E8283B7B0}" dt="2023-10-23T13:41:50.520" v="12394"/>
          <ac:spMkLst>
            <pc:docMk/>
            <pc:sldMk cId="1079148702" sldId="277"/>
            <ac:spMk id="55" creationId="{A72BA841-3D08-61C1-8C50-0048331494FD}"/>
          </ac:spMkLst>
        </pc:spChg>
        <pc:spChg chg="add del mod">
          <ac:chgData name="Pico, Sandra" userId="cc8376c2-a3b5-4a4f-8a94-916433d842ab" providerId="ADAL" clId="{D9F817D0-BE2D-4D3E-B50F-D44E8283B7B0}" dt="2023-10-23T13:41:50.520" v="12394"/>
          <ac:spMkLst>
            <pc:docMk/>
            <pc:sldMk cId="1079148702" sldId="277"/>
            <ac:spMk id="56" creationId="{B55C3A07-E622-FF59-B851-AB76927E4E13}"/>
          </ac:spMkLst>
        </pc:spChg>
        <pc:spChg chg="add del mod">
          <ac:chgData name="Pico, Sandra" userId="cc8376c2-a3b5-4a4f-8a94-916433d842ab" providerId="ADAL" clId="{D9F817D0-BE2D-4D3E-B50F-D44E8283B7B0}" dt="2023-10-23T13:41:50.520" v="12394"/>
          <ac:spMkLst>
            <pc:docMk/>
            <pc:sldMk cId="1079148702" sldId="277"/>
            <ac:spMk id="57" creationId="{FC5F21D6-DF29-0AB7-5006-76C2BA156E00}"/>
          </ac:spMkLst>
        </pc:spChg>
        <pc:spChg chg="add del mod">
          <ac:chgData name="Pico, Sandra" userId="cc8376c2-a3b5-4a4f-8a94-916433d842ab" providerId="ADAL" clId="{D9F817D0-BE2D-4D3E-B50F-D44E8283B7B0}" dt="2023-10-23T13:41:50.520" v="12394"/>
          <ac:spMkLst>
            <pc:docMk/>
            <pc:sldMk cId="1079148702" sldId="277"/>
            <ac:spMk id="58" creationId="{7DD8D482-47D0-364F-0864-F3174DEB3B6F}"/>
          </ac:spMkLst>
        </pc:spChg>
        <pc:spChg chg="add del mod">
          <ac:chgData name="Pico, Sandra" userId="cc8376c2-a3b5-4a4f-8a94-916433d842ab" providerId="ADAL" clId="{D9F817D0-BE2D-4D3E-B50F-D44E8283B7B0}" dt="2023-10-23T13:41:50.520" v="12394"/>
          <ac:spMkLst>
            <pc:docMk/>
            <pc:sldMk cId="1079148702" sldId="277"/>
            <ac:spMk id="59" creationId="{81E3B2D1-B541-DF0D-FEE9-8FACD189A811}"/>
          </ac:spMkLst>
        </pc:spChg>
        <pc:spChg chg="add del mod">
          <ac:chgData name="Pico, Sandra" userId="cc8376c2-a3b5-4a4f-8a94-916433d842ab" providerId="ADAL" clId="{D9F817D0-BE2D-4D3E-B50F-D44E8283B7B0}" dt="2023-10-23T13:41:50.520" v="12394"/>
          <ac:spMkLst>
            <pc:docMk/>
            <pc:sldMk cId="1079148702" sldId="277"/>
            <ac:spMk id="60" creationId="{95B6C04C-23A8-3F37-DC62-509EEB9FD47B}"/>
          </ac:spMkLst>
        </pc:spChg>
        <pc:spChg chg="add del mod">
          <ac:chgData name="Pico, Sandra" userId="cc8376c2-a3b5-4a4f-8a94-916433d842ab" providerId="ADAL" clId="{D9F817D0-BE2D-4D3E-B50F-D44E8283B7B0}" dt="2023-10-23T13:41:50.520" v="12394"/>
          <ac:spMkLst>
            <pc:docMk/>
            <pc:sldMk cId="1079148702" sldId="277"/>
            <ac:spMk id="61" creationId="{1B31F69E-9DFC-F190-4FF8-1CF0598A9DFC}"/>
          </ac:spMkLst>
        </pc:spChg>
        <pc:spChg chg="add del mod">
          <ac:chgData name="Pico, Sandra" userId="cc8376c2-a3b5-4a4f-8a94-916433d842ab" providerId="ADAL" clId="{D9F817D0-BE2D-4D3E-B50F-D44E8283B7B0}" dt="2023-10-23T13:41:50.520" v="12394"/>
          <ac:spMkLst>
            <pc:docMk/>
            <pc:sldMk cId="1079148702" sldId="277"/>
            <ac:spMk id="62" creationId="{F6466CE4-9746-E911-7EA7-74B39A303B45}"/>
          </ac:spMkLst>
        </pc:spChg>
        <pc:spChg chg="add del mod">
          <ac:chgData name="Pico, Sandra" userId="cc8376c2-a3b5-4a4f-8a94-916433d842ab" providerId="ADAL" clId="{D9F817D0-BE2D-4D3E-B50F-D44E8283B7B0}" dt="2023-10-23T13:41:50.520" v="12394"/>
          <ac:spMkLst>
            <pc:docMk/>
            <pc:sldMk cId="1079148702" sldId="277"/>
            <ac:spMk id="63" creationId="{9F412BCB-EF6A-68EB-FF76-890AF4FB06D4}"/>
          </ac:spMkLst>
        </pc:spChg>
        <pc:spChg chg="add del mod">
          <ac:chgData name="Pico, Sandra" userId="cc8376c2-a3b5-4a4f-8a94-916433d842ab" providerId="ADAL" clId="{D9F817D0-BE2D-4D3E-B50F-D44E8283B7B0}" dt="2023-10-23T13:41:50.520" v="12394"/>
          <ac:spMkLst>
            <pc:docMk/>
            <pc:sldMk cId="1079148702" sldId="277"/>
            <ac:spMk id="64" creationId="{D6699FE6-288A-D3A1-9F3A-81C4A4D887EC}"/>
          </ac:spMkLst>
        </pc:spChg>
        <pc:spChg chg="add del mod">
          <ac:chgData name="Pico, Sandra" userId="cc8376c2-a3b5-4a4f-8a94-916433d842ab" providerId="ADAL" clId="{D9F817D0-BE2D-4D3E-B50F-D44E8283B7B0}" dt="2023-10-23T13:41:50.520" v="12394"/>
          <ac:spMkLst>
            <pc:docMk/>
            <pc:sldMk cId="1079148702" sldId="277"/>
            <ac:spMk id="65" creationId="{02CCBE82-0D82-B68D-044D-6B6D930B3FF5}"/>
          </ac:spMkLst>
        </pc:spChg>
        <pc:spChg chg="add mod">
          <ac:chgData name="Pico, Sandra" userId="cc8376c2-a3b5-4a4f-8a94-916433d842ab" providerId="ADAL" clId="{D9F817D0-BE2D-4D3E-B50F-D44E8283B7B0}" dt="2023-10-23T13:42:03.224" v="12395"/>
          <ac:spMkLst>
            <pc:docMk/>
            <pc:sldMk cId="1079148702" sldId="277"/>
            <ac:spMk id="66" creationId="{E73CC7DC-7D10-BE7D-680F-EF52F5C9C928}"/>
          </ac:spMkLst>
        </pc:spChg>
        <pc:spChg chg="add mod">
          <ac:chgData name="Pico, Sandra" userId="cc8376c2-a3b5-4a4f-8a94-916433d842ab" providerId="ADAL" clId="{D9F817D0-BE2D-4D3E-B50F-D44E8283B7B0}" dt="2023-10-23T13:42:03.224" v="12395"/>
          <ac:spMkLst>
            <pc:docMk/>
            <pc:sldMk cId="1079148702" sldId="277"/>
            <ac:spMk id="67" creationId="{C06FC436-855E-FC9E-22AB-5F3D954A4AFB}"/>
          </ac:spMkLst>
        </pc:spChg>
        <pc:spChg chg="add mod">
          <ac:chgData name="Pico, Sandra" userId="cc8376c2-a3b5-4a4f-8a94-916433d842ab" providerId="ADAL" clId="{D9F817D0-BE2D-4D3E-B50F-D44E8283B7B0}" dt="2023-10-23T13:42:03.224" v="12395"/>
          <ac:spMkLst>
            <pc:docMk/>
            <pc:sldMk cId="1079148702" sldId="277"/>
            <ac:spMk id="68" creationId="{BB1453CA-D70F-B4CD-36C1-1822F430D7DC}"/>
          </ac:spMkLst>
        </pc:spChg>
        <pc:spChg chg="add mod">
          <ac:chgData name="Pico, Sandra" userId="cc8376c2-a3b5-4a4f-8a94-916433d842ab" providerId="ADAL" clId="{D9F817D0-BE2D-4D3E-B50F-D44E8283B7B0}" dt="2023-10-23T13:42:03.224" v="12395"/>
          <ac:spMkLst>
            <pc:docMk/>
            <pc:sldMk cId="1079148702" sldId="277"/>
            <ac:spMk id="69" creationId="{14D96DCD-F42D-E4E6-538B-4B63FA9BA3D6}"/>
          </ac:spMkLst>
        </pc:spChg>
        <pc:spChg chg="add mod">
          <ac:chgData name="Pico, Sandra" userId="cc8376c2-a3b5-4a4f-8a94-916433d842ab" providerId="ADAL" clId="{D9F817D0-BE2D-4D3E-B50F-D44E8283B7B0}" dt="2023-10-23T13:42:03.224" v="12395"/>
          <ac:spMkLst>
            <pc:docMk/>
            <pc:sldMk cId="1079148702" sldId="277"/>
            <ac:spMk id="70" creationId="{97EDE3B1-7560-017E-060B-B32B6D1A0E3B}"/>
          </ac:spMkLst>
        </pc:spChg>
        <pc:spChg chg="add mod">
          <ac:chgData name="Pico, Sandra" userId="cc8376c2-a3b5-4a4f-8a94-916433d842ab" providerId="ADAL" clId="{D9F817D0-BE2D-4D3E-B50F-D44E8283B7B0}" dt="2023-10-23T13:42:03.224" v="12395"/>
          <ac:spMkLst>
            <pc:docMk/>
            <pc:sldMk cId="1079148702" sldId="277"/>
            <ac:spMk id="71" creationId="{0C6A9BE9-90D2-BA1B-3BE1-E11A36A70E8F}"/>
          </ac:spMkLst>
        </pc:spChg>
        <pc:spChg chg="add mod">
          <ac:chgData name="Pico, Sandra" userId="cc8376c2-a3b5-4a4f-8a94-916433d842ab" providerId="ADAL" clId="{D9F817D0-BE2D-4D3E-B50F-D44E8283B7B0}" dt="2023-10-23T13:42:03.224" v="12395"/>
          <ac:spMkLst>
            <pc:docMk/>
            <pc:sldMk cId="1079148702" sldId="277"/>
            <ac:spMk id="72" creationId="{6C023F1C-24DE-0364-F8F1-CB3CB8FF3F24}"/>
          </ac:spMkLst>
        </pc:spChg>
        <pc:spChg chg="add mod">
          <ac:chgData name="Pico, Sandra" userId="cc8376c2-a3b5-4a4f-8a94-916433d842ab" providerId="ADAL" clId="{D9F817D0-BE2D-4D3E-B50F-D44E8283B7B0}" dt="2023-10-23T13:42:03.224" v="12395"/>
          <ac:spMkLst>
            <pc:docMk/>
            <pc:sldMk cId="1079148702" sldId="277"/>
            <ac:spMk id="73" creationId="{42B35903-86FF-F292-5780-63FA27059F52}"/>
          </ac:spMkLst>
        </pc:spChg>
        <pc:spChg chg="add mod">
          <ac:chgData name="Pico, Sandra" userId="cc8376c2-a3b5-4a4f-8a94-916433d842ab" providerId="ADAL" clId="{D9F817D0-BE2D-4D3E-B50F-D44E8283B7B0}" dt="2023-10-23T13:42:03.224" v="12395"/>
          <ac:spMkLst>
            <pc:docMk/>
            <pc:sldMk cId="1079148702" sldId="277"/>
            <ac:spMk id="74" creationId="{7E95EB55-7BC3-4C5F-3628-9982790F7721}"/>
          </ac:spMkLst>
        </pc:spChg>
        <pc:spChg chg="add mod">
          <ac:chgData name="Pico, Sandra" userId="cc8376c2-a3b5-4a4f-8a94-916433d842ab" providerId="ADAL" clId="{D9F817D0-BE2D-4D3E-B50F-D44E8283B7B0}" dt="2023-10-23T13:42:03.224" v="12395"/>
          <ac:spMkLst>
            <pc:docMk/>
            <pc:sldMk cId="1079148702" sldId="277"/>
            <ac:spMk id="75" creationId="{56F64A97-457A-EDD2-A37F-E1CC5A9F92F2}"/>
          </ac:spMkLst>
        </pc:spChg>
        <pc:spChg chg="add mod">
          <ac:chgData name="Pico, Sandra" userId="cc8376c2-a3b5-4a4f-8a94-916433d842ab" providerId="ADAL" clId="{D9F817D0-BE2D-4D3E-B50F-D44E8283B7B0}" dt="2023-10-23T13:42:03.224" v="12395"/>
          <ac:spMkLst>
            <pc:docMk/>
            <pc:sldMk cId="1079148702" sldId="277"/>
            <ac:spMk id="76" creationId="{4A069AA9-BE42-B9BE-D275-C7283796C453}"/>
          </ac:spMkLst>
        </pc:spChg>
        <pc:spChg chg="add mod">
          <ac:chgData name="Pico, Sandra" userId="cc8376c2-a3b5-4a4f-8a94-916433d842ab" providerId="ADAL" clId="{D9F817D0-BE2D-4D3E-B50F-D44E8283B7B0}" dt="2023-10-23T13:42:03.224" v="12395"/>
          <ac:spMkLst>
            <pc:docMk/>
            <pc:sldMk cId="1079148702" sldId="277"/>
            <ac:spMk id="77" creationId="{37C42B7D-13C6-D783-B587-37A2604725B0}"/>
          </ac:spMkLst>
        </pc:spChg>
        <pc:spChg chg="add mod">
          <ac:chgData name="Pico, Sandra" userId="cc8376c2-a3b5-4a4f-8a94-916433d842ab" providerId="ADAL" clId="{D9F817D0-BE2D-4D3E-B50F-D44E8283B7B0}" dt="2023-10-23T13:42:03.224" v="12395"/>
          <ac:spMkLst>
            <pc:docMk/>
            <pc:sldMk cId="1079148702" sldId="277"/>
            <ac:spMk id="78" creationId="{A865752F-DFB7-F873-A906-71A28FD08B9E}"/>
          </ac:spMkLst>
        </pc:spChg>
        <pc:spChg chg="add mod">
          <ac:chgData name="Pico, Sandra" userId="cc8376c2-a3b5-4a4f-8a94-916433d842ab" providerId="ADAL" clId="{D9F817D0-BE2D-4D3E-B50F-D44E8283B7B0}" dt="2023-10-23T13:42:03.224" v="12395"/>
          <ac:spMkLst>
            <pc:docMk/>
            <pc:sldMk cId="1079148702" sldId="277"/>
            <ac:spMk id="79" creationId="{6D25FAFB-DDB5-5FF8-121F-EFFAAC9F6FED}"/>
          </ac:spMkLst>
        </pc:spChg>
        <pc:spChg chg="add mod">
          <ac:chgData name="Pico, Sandra" userId="cc8376c2-a3b5-4a4f-8a94-916433d842ab" providerId="ADAL" clId="{D9F817D0-BE2D-4D3E-B50F-D44E8283B7B0}" dt="2023-10-23T13:42:03.224" v="12395"/>
          <ac:spMkLst>
            <pc:docMk/>
            <pc:sldMk cId="1079148702" sldId="277"/>
            <ac:spMk id="80" creationId="{AE4CEA1D-53A6-AF1E-34D4-D4A47C2E800F}"/>
          </ac:spMkLst>
        </pc:spChg>
        <pc:spChg chg="add mod">
          <ac:chgData name="Pico, Sandra" userId="cc8376c2-a3b5-4a4f-8a94-916433d842ab" providerId="ADAL" clId="{D9F817D0-BE2D-4D3E-B50F-D44E8283B7B0}" dt="2023-10-23T13:42:03.224" v="12395"/>
          <ac:spMkLst>
            <pc:docMk/>
            <pc:sldMk cId="1079148702" sldId="277"/>
            <ac:spMk id="81" creationId="{DD8BB4D2-359F-AFCC-E64A-2B1C66E92B85}"/>
          </ac:spMkLst>
        </pc:spChg>
        <pc:spChg chg="add mod">
          <ac:chgData name="Pico, Sandra" userId="cc8376c2-a3b5-4a4f-8a94-916433d842ab" providerId="ADAL" clId="{D9F817D0-BE2D-4D3E-B50F-D44E8283B7B0}" dt="2023-10-23T13:42:03.224" v="12395"/>
          <ac:spMkLst>
            <pc:docMk/>
            <pc:sldMk cId="1079148702" sldId="277"/>
            <ac:spMk id="82" creationId="{5152F97D-F127-B6D9-3E2D-AE2009AFF940}"/>
          </ac:spMkLst>
        </pc:spChg>
        <pc:spChg chg="add mod">
          <ac:chgData name="Pico, Sandra" userId="cc8376c2-a3b5-4a4f-8a94-916433d842ab" providerId="ADAL" clId="{D9F817D0-BE2D-4D3E-B50F-D44E8283B7B0}" dt="2023-10-23T13:42:03.224" v="12395"/>
          <ac:spMkLst>
            <pc:docMk/>
            <pc:sldMk cId="1079148702" sldId="277"/>
            <ac:spMk id="83" creationId="{A94B08E3-04BC-1D6C-6374-785CB7781702}"/>
          </ac:spMkLst>
        </pc:spChg>
        <pc:spChg chg="add mod">
          <ac:chgData name="Pico, Sandra" userId="cc8376c2-a3b5-4a4f-8a94-916433d842ab" providerId="ADAL" clId="{D9F817D0-BE2D-4D3E-B50F-D44E8283B7B0}" dt="2023-10-23T13:42:03.224" v="12395"/>
          <ac:spMkLst>
            <pc:docMk/>
            <pc:sldMk cId="1079148702" sldId="277"/>
            <ac:spMk id="84" creationId="{BA097AD7-D5D1-9A57-B12E-1EC9219F7C85}"/>
          </ac:spMkLst>
        </pc:spChg>
        <pc:spChg chg="add mod">
          <ac:chgData name="Pico, Sandra" userId="cc8376c2-a3b5-4a4f-8a94-916433d842ab" providerId="ADAL" clId="{D9F817D0-BE2D-4D3E-B50F-D44E8283B7B0}" dt="2023-10-23T13:42:03.224" v="12395"/>
          <ac:spMkLst>
            <pc:docMk/>
            <pc:sldMk cId="1079148702" sldId="277"/>
            <ac:spMk id="85" creationId="{287D368E-8F3D-13EE-89A2-FCE6EA30A61E}"/>
          </ac:spMkLst>
        </pc:spChg>
        <pc:spChg chg="add mod">
          <ac:chgData name="Pico, Sandra" userId="cc8376c2-a3b5-4a4f-8a94-916433d842ab" providerId="ADAL" clId="{D9F817D0-BE2D-4D3E-B50F-D44E8283B7B0}" dt="2023-10-23T13:42:03.224" v="12395"/>
          <ac:spMkLst>
            <pc:docMk/>
            <pc:sldMk cId="1079148702" sldId="277"/>
            <ac:spMk id="86" creationId="{7253C6F7-72F2-9E39-D2D7-E3971A56D67F}"/>
          </ac:spMkLst>
        </pc:spChg>
        <pc:spChg chg="add mod">
          <ac:chgData name="Pico, Sandra" userId="cc8376c2-a3b5-4a4f-8a94-916433d842ab" providerId="ADAL" clId="{D9F817D0-BE2D-4D3E-B50F-D44E8283B7B0}" dt="2023-10-23T13:42:03.224" v="12395"/>
          <ac:spMkLst>
            <pc:docMk/>
            <pc:sldMk cId="1079148702" sldId="277"/>
            <ac:spMk id="87" creationId="{B59BD5BA-8496-B38A-9A6B-D2E636C87E2F}"/>
          </ac:spMkLst>
        </pc:spChg>
        <pc:spChg chg="add mod">
          <ac:chgData name="Pico, Sandra" userId="cc8376c2-a3b5-4a4f-8a94-916433d842ab" providerId="ADAL" clId="{D9F817D0-BE2D-4D3E-B50F-D44E8283B7B0}" dt="2023-10-23T13:42:03.224" v="12395"/>
          <ac:spMkLst>
            <pc:docMk/>
            <pc:sldMk cId="1079148702" sldId="277"/>
            <ac:spMk id="88" creationId="{E22A0FCC-B1D5-5971-A553-9962A3B594E4}"/>
          </ac:spMkLst>
        </pc:spChg>
        <pc:spChg chg="add mod">
          <ac:chgData name="Pico, Sandra" userId="cc8376c2-a3b5-4a4f-8a94-916433d842ab" providerId="ADAL" clId="{D9F817D0-BE2D-4D3E-B50F-D44E8283B7B0}" dt="2023-10-23T13:42:03.224" v="12395"/>
          <ac:spMkLst>
            <pc:docMk/>
            <pc:sldMk cId="1079148702" sldId="277"/>
            <ac:spMk id="89" creationId="{84616F79-EB6F-277C-757D-785A4978115B}"/>
          </ac:spMkLst>
        </pc:spChg>
        <pc:spChg chg="add mod">
          <ac:chgData name="Pico, Sandra" userId="cc8376c2-a3b5-4a4f-8a94-916433d842ab" providerId="ADAL" clId="{D9F817D0-BE2D-4D3E-B50F-D44E8283B7B0}" dt="2023-10-23T13:42:03.224" v="12395"/>
          <ac:spMkLst>
            <pc:docMk/>
            <pc:sldMk cId="1079148702" sldId="277"/>
            <ac:spMk id="90" creationId="{80377F50-8288-A2C5-3C86-F5ECE971F24E}"/>
          </ac:spMkLst>
        </pc:spChg>
        <pc:spChg chg="add mod">
          <ac:chgData name="Pico, Sandra" userId="cc8376c2-a3b5-4a4f-8a94-916433d842ab" providerId="ADAL" clId="{D9F817D0-BE2D-4D3E-B50F-D44E8283B7B0}" dt="2023-10-23T13:42:03.224" v="12395"/>
          <ac:spMkLst>
            <pc:docMk/>
            <pc:sldMk cId="1079148702" sldId="277"/>
            <ac:spMk id="91" creationId="{C7D9FBCB-4A7A-BC9F-01F4-EE5536CCFD68}"/>
          </ac:spMkLst>
        </pc:spChg>
        <pc:picChg chg="add del mod">
          <ac:chgData name="Pico, Sandra" userId="cc8376c2-a3b5-4a4f-8a94-916433d842ab" providerId="ADAL" clId="{D9F817D0-BE2D-4D3E-B50F-D44E8283B7B0}" dt="2023-10-22T15:06:54.925" v="5786" actId="478"/>
          <ac:picMkLst>
            <pc:docMk/>
            <pc:sldMk cId="1079148702" sldId="277"/>
            <ac:picMk id="1026" creationId="{32292F65-0125-0FFC-1ABE-93D5DD99A544}"/>
          </ac:picMkLst>
        </pc:picChg>
      </pc:sldChg>
      <pc:sldChg chg="addSp modSp add del mod modNotesTx">
        <pc:chgData name="Pico, Sandra" userId="cc8376c2-a3b5-4a4f-8a94-916433d842ab" providerId="ADAL" clId="{D9F817D0-BE2D-4D3E-B50F-D44E8283B7B0}" dt="2023-10-22T16:17:10.642" v="6564" actId="47"/>
        <pc:sldMkLst>
          <pc:docMk/>
          <pc:sldMk cId="1434539386" sldId="278"/>
        </pc:sldMkLst>
        <pc:spChg chg="mod">
          <ac:chgData name="Pico, Sandra" userId="cc8376c2-a3b5-4a4f-8a94-916433d842ab" providerId="ADAL" clId="{D9F817D0-BE2D-4D3E-B50F-D44E8283B7B0}" dt="2023-10-13T08:33:54.404" v="2435" actId="20577"/>
          <ac:spMkLst>
            <pc:docMk/>
            <pc:sldMk cId="1434539386" sldId="278"/>
            <ac:spMk id="2" creationId="{67F10986-EEA4-CF58-3290-4BBDC03EE314}"/>
          </ac:spMkLst>
        </pc:spChg>
        <pc:spChg chg="add mod">
          <ac:chgData name="Pico, Sandra" userId="cc8376c2-a3b5-4a4f-8a94-916433d842ab" providerId="ADAL" clId="{D9F817D0-BE2D-4D3E-B50F-D44E8283B7B0}" dt="2023-10-22T16:16:04.733" v="6468"/>
          <ac:spMkLst>
            <pc:docMk/>
            <pc:sldMk cId="1434539386" sldId="278"/>
            <ac:spMk id="7" creationId="{B84F6BFD-3E33-30DA-F454-15B8204C0B54}"/>
          </ac:spMkLst>
        </pc:spChg>
      </pc:sldChg>
      <pc:sldChg chg="addSp modSp add mod ord modNotesTx">
        <pc:chgData name="Pico, Sandra" userId="cc8376c2-a3b5-4a4f-8a94-916433d842ab" providerId="ADAL" clId="{D9F817D0-BE2D-4D3E-B50F-D44E8283B7B0}" dt="2023-11-01T15:20:26.371" v="17079" actId="20577"/>
        <pc:sldMkLst>
          <pc:docMk/>
          <pc:sldMk cId="1180671569" sldId="279"/>
        </pc:sldMkLst>
        <pc:spChg chg="mod">
          <ac:chgData name="Pico, Sandra" userId="cc8376c2-a3b5-4a4f-8a94-916433d842ab" providerId="ADAL" clId="{D9F817D0-BE2D-4D3E-B50F-D44E8283B7B0}" dt="2023-11-01T15:20:26.371" v="17079" actId="20577"/>
          <ac:spMkLst>
            <pc:docMk/>
            <pc:sldMk cId="1180671569" sldId="279"/>
            <ac:spMk id="2" creationId="{67F10986-EEA4-CF58-3290-4BBDC03EE314}"/>
          </ac:spMkLst>
        </pc:spChg>
        <pc:spChg chg="mod">
          <ac:chgData name="Pico, Sandra" userId="cc8376c2-a3b5-4a4f-8a94-916433d842ab" providerId="ADAL" clId="{D9F817D0-BE2D-4D3E-B50F-D44E8283B7B0}" dt="2023-11-01T15:20:15.752" v="17043" actId="20577"/>
          <ac:spMkLst>
            <pc:docMk/>
            <pc:sldMk cId="1180671569" sldId="279"/>
            <ac:spMk id="3" creationId="{56D48B30-D919-DE96-C825-EB0B994B0346}"/>
          </ac:spMkLst>
        </pc:spChg>
        <pc:spChg chg="add mod">
          <ac:chgData name="Pico, Sandra" userId="cc8376c2-a3b5-4a4f-8a94-916433d842ab" providerId="ADAL" clId="{D9F817D0-BE2D-4D3E-B50F-D44E8283B7B0}" dt="2023-11-01T14:58:45.477" v="14206" actId="33524"/>
          <ac:spMkLst>
            <pc:docMk/>
            <pc:sldMk cId="1180671569" sldId="279"/>
            <ac:spMk id="7" creationId="{C9ACC429-531A-8593-5327-80A9A5E10B97}"/>
          </ac:spMkLst>
        </pc:spChg>
      </pc:sldChg>
      <pc:sldChg chg="new del">
        <pc:chgData name="Pico, Sandra" userId="cc8376c2-a3b5-4a4f-8a94-916433d842ab" providerId="ADAL" clId="{D9F817D0-BE2D-4D3E-B50F-D44E8283B7B0}" dt="2023-10-13T08:52:30.274" v="2515" actId="47"/>
        <pc:sldMkLst>
          <pc:docMk/>
          <pc:sldMk cId="1952317941" sldId="279"/>
        </pc:sldMkLst>
      </pc:sldChg>
      <pc:sldChg chg="addSp delSp modSp add del mod modNotesTx">
        <pc:chgData name="Pico, Sandra" userId="cc8376c2-a3b5-4a4f-8a94-916433d842ab" providerId="ADAL" clId="{D9F817D0-BE2D-4D3E-B50F-D44E8283B7B0}" dt="2023-11-01T16:18:51.947" v="19380" actId="47"/>
        <pc:sldMkLst>
          <pc:docMk/>
          <pc:sldMk cId="4106693434" sldId="280"/>
        </pc:sldMkLst>
        <pc:spChg chg="mod">
          <ac:chgData name="Pico, Sandra" userId="cc8376c2-a3b5-4a4f-8a94-916433d842ab" providerId="ADAL" clId="{D9F817D0-BE2D-4D3E-B50F-D44E8283B7B0}" dt="2023-10-23T13:28:42.183" v="12385" actId="1076"/>
          <ac:spMkLst>
            <pc:docMk/>
            <pc:sldMk cId="4106693434" sldId="280"/>
            <ac:spMk id="7" creationId="{E6003F7E-9E9D-09F3-09C0-D8C0DDE26406}"/>
          </ac:spMkLst>
        </pc:spChg>
        <pc:spChg chg="mod">
          <ac:chgData name="Pico, Sandra" userId="cc8376c2-a3b5-4a4f-8a94-916433d842ab" providerId="ADAL" clId="{D9F817D0-BE2D-4D3E-B50F-D44E8283B7B0}" dt="2023-10-23T13:28:42.183" v="12385" actId="1076"/>
          <ac:spMkLst>
            <pc:docMk/>
            <pc:sldMk cId="4106693434" sldId="280"/>
            <ac:spMk id="8" creationId="{2C17B15D-F751-D12F-2A3B-CB3A52B5F865}"/>
          </ac:spMkLst>
        </pc:spChg>
        <pc:spChg chg="add del mod">
          <ac:chgData name="Pico, Sandra" userId="cc8376c2-a3b5-4a4f-8a94-916433d842ab" providerId="ADAL" clId="{D9F817D0-BE2D-4D3E-B50F-D44E8283B7B0}" dt="2023-10-23T13:27:19.268" v="12362"/>
          <ac:spMkLst>
            <pc:docMk/>
            <pc:sldMk cId="4106693434" sldId="280"/>
            <ac:spMk id="9" creationId="{626AA86C-5F74-0C61-236F-04345B01A013}"/>
          </ac:spMkLst>
        </pc:spChg>
        <pc:spChg chg="add del mod">
          <ac:chgData name="Pico, Sandra" userId="cc8376c2-a3b5-4a4f-8a94-916433d842ab" providerId="ADAL" clId="{D9F817D0-BE2D-4D3E-B50F-D44E8283B7B0}" dt="2023-10-23T13:27:19.268" v="12362"/>
          <ac:spMkLst>
            <pc:docMk/>
            <pc:sldMk cId="4106693434" sldId="280"/>
            <ac:spMk id="10" creationId="{BA69D116-885A-96FB-A100-1D6F4558717B}"/>
          </ac:spMkLst>
        </pc:spChg>
        <pc:spChg chg="add del mod">
          <ac:chgData name="Pico, Sandra" userId="cc8376c2-a3b5-4a4f-8a94-916433d842ab" providerId="ADAL" clId="{D9F817D0-BE2D-4D3E-B50F-D44E8283B7B0}" dt="2023-10-23T13:27:19.268" v="12362"/>
          <ac:spMkLst>
            <pc:docMk/>
            <pc:sldMk cId="4106693434" sldId="280"/>
            <ac:spMk id="11" creationId="{97A5A4FA-1C27-8B94-DF8C-5739A8AE0FEB}"/>
          </ac:spMkLst>
        </pc:spChg>
        <pc:spChg chg="add del mod">
          <ac:chgData name="Pico, Sandra" userId="cc8376c2-a3b5-4a4f-8a94-916433d842ab" providerId="ADAL" clId="{D9F817D0-BE2D-4D3E-B50F-D44E8283B7B0}" dt="2023-10-23T13:27:19.268" v="12362"/>
          <ac:spMkLst>
            <pc:docMk/>
            <pc:sldMk cId="4106693434" sldId="280"/>
            <ac:spMk id="12" creationId="{CEE00B89-28C9-8D49-D17F-58A128ED20E0}"/>
          </ac:spMkLst>
        </pc:spChg>
        <pc:spChg chg="add mod">
          <ac:chgData name="Pico, Sandra" userId="cc8376c2-a3b5-4a4f-8a94-916433d842ab" providerId="ADAL" clId="{D9F817D0-BE2D-4D3E-B50F-D44E8283B7B0}" dt="2023-10-23T13:28:42.183" v="12385" actId="1076"/>
          <ac:spMkLst>
            <pc:docMk/>
            <pc:sldMk cId="4106693434" sldId="280"/>
            <ac:spMk id="13" creationId="{080A1F65-E555-D2AC-B4A5-544A7BBBCF66}"/>
          </ac:spMkLst>
        </pc:spChg>
        <pc:spChg chg="add mod">
          <ac:chgData name="Pico, Sandra" userId="cc8376c2-a3b5-4a4f-8a94-916433d842ab" providerId="ADAL" clId="{D9F817D0-BE2D-4D3E-B50F-D44E8283B7B0}" dt="2023-10-23T13:28:42.183" v="12385" actId="1076"/>
          <ac:spMkLst>
            <pc:docMk/>
            <pc:sldMk cId="4106693434" sldId="280"/>
            <ac:spMk id="14" creationId="{5C0CFA47-9CEF-8C91-0514-7DCAD193F8A0}"/>
          </ac:spMkLst>
        </pc:spChg>
        <pc:spChg chg="add mod">
          <ac:chgData name="Pico, Sandra" userId="cc8376c2-a3b5-4a4f-8a94-916433d842ab" providerId="ADAL" clId="{D9F817D0-BE2D-4D3E-B50F-D44E8283B7B0}" dt="2023-10-23T13:28:42.183" v="12385" actId="1076"/>
          <ac:spMkLst>
            <pc:docMk/>
            <pc:sldMk cId="4106693434" sldId="280"/>
            <ac:spMk id="15" creationId="{A5D81F80-2FE3-4C67-11AF-B05F13CD7140}"/>
          </ac:spMkLst>
        </pc:spChg>
        <pc:spChg chg="mod">
          <ac:chgData name="Pico, Sandra" userId="cc8376c2-a3b5-4a4f-8a94-916433d842ab" providerId="ADAL" clId="{D9F817D0-BE2D-4D3E-B50F-D44E8283B7B0}" dt="2023-10-23T13:28:42.183" v="12385" actId="1076"/>
          <ac:spMkLst>
            <pc:docMk/>
            <pc:sldMk cId="4106693434" sldId="280"/>
            <ac:spMk id="16" creationId="{6B4DB424-2903-E001-A1B2-6DD76463720A}"/>
          </ac:spMkLst>
        </pc:spChg>
        <pc:spChg chg="mod">
          <ac:chgData name="Pico, Sandra" userId="cc8376c2-a3b5-4a4f-8a94-916433d842ab" providerId="ADAL" clId="{D9F817D0-BE2D-4D3E-B50F-D44E8283B7B0}" dt="2023-10-23T13:28:42.183" v="12385" actId="1076"/>
          <ac:spMkLst>
            <pc:docMk/>
            <pc:sldMk cId="4106693434" sldId="280"/>
            <ac:spMk id="17" creationId="{03A12119-D2BA-065E-DAC8-6E1AC6EACF7C}"/>
          </ac:spMkLst>
        </pc:spChg>
        <pc:spChg chg="mod">
          <ac:chgData name="Pico, Sandra" userId="cc8376c2-a3b5-4a4f-8a94-916433d842ab" providerId="ADAL" clId="{D9F817D0-BE2D-4D3E-B50F-D44E8283B7B0}" dt="2023-10-23T13:28:42.183" v="12385" actId="1076"/>
          <ac:spMkLst>
            <pc:docMk/>
            <pc:sldMk cId="4106693434" sldId="280"/>
            <ac:spMk id="18" creationId="{43FD5304-468D-1B06-2240-0AF5A92A5155}"/>
          </ac:spMkLst>
        </pc:spChg>
        <pc:spChg chg="mod">
          <ac:chgData name="Pico, Sandra" userId="cc8376c2-a3b5-4a4f-8a94-916433d842ab" providerId="ADAL" clId="{D9F817D0-BE2D-4D3E-B50F-D44E8283B7B0}" dt="2023-10-23T13:28:42.183" v="12385" actId="1076"/>
          <ac:spMkLst>
            <pc:docMk/>
            <pc:sldMk cId="4106693434" sldId="280"/>
            <ac:spMk id="19" creationId="{810F2B1D-191A-6F36-C040-1F0CF38DCD5D}"/>
          </ac:spMkLst>
        </pc:spChg>
        <pc:spChg chg="mod">
          <ac:chgData name="Pico, Sandra" userId="cc8376c2-a3b5-4a4f-8a94-916433d842ab" providerId="ADAL" clId="{D9F817D0-BE2D-4D3E-B50F-D44E8283B7B0}" dt="2023-10-23T13:28:42.183" v="12385" actId="1076"/>
          <ac:spMkLst>
            <pc:docMk/>
            <pc:sldMk cId="4106693434" sldId="280"/>
            <ac:spMk id="20" creationId="{7D1608FA-ED61-1C76-6C46-DE4CC48409FA}"/>
          </ac:spMkLst>
        </pc:spChg>
        <pc:spChg chg="mod">
          <ac:chgData name="Pico, Sandra" userId="cc8376c2-a3b5-4a4f-8a94-916433d842ab" providerId="ADAL" clId="{D9F817D0-BE2D-4D3E-B50F-D44E8283B7B0}" dt="2023-10-23T13:28:42.183" v="12385" actId="1076"/>
          <ac:spMkLst>
            <pc:docMk/>
            <pc:sldMk cId="4106693434" sldId="280"/>
            <ac:spMk id="21" creationId="{DE0B61D4-2EA2-BB46-6058-FE1CF92A2E1F}"/>
          </ac:spMkLst>
        </pc:spChg>
        <pc:spChg chg="mod">
          <ac:chgData name="Pico, Sandra" userId="cc8376c2-a3b5-4a4f-8a94-916433d842ab" providerId="ADAL" clId="{D9F817D0-BE2D-4D3E-B50F-D44E8283B7B0}" dt="2023-10-23T13:28:42.183" v="12385" actId="1076"/>
          <ac:spMkLst>
            <pc:docMk/>
            <pc:sldMk cId="4106693434" sldId="280"/>
            <ac:spMk id="22" creationId="{1CBD087C-6AB0-E501-E08B-369785F5884C}"/>
          </ac:spMkLst>
        </pc:spChg>
        <pc:spChg chg="mod">
          <ac:chgData name="Pico, Sandra" userId="cc8376c2-a3b5-4a4f-8a94-916433d842ab" providerId="ADAL" clId="{D9F817D0-BE2D-4D3E-B50F-D44E8283B7B0}" dt="2023-10-23T13:28:42.183" v="12385" actId="1076"/>
          <ac:spMkLst>
            <pc:docMk/>
            <pc:sldMk cId="4106693434" sldId="280"/>
            <ac:spMk id="23" creationId="{DA58C48D-0249-7779-328D-0E7009020D88}"/>
          </ac:spMkLst>
        </pc:spChg>
        <pc:spChg chg="mod">
          <ac:chgData name="Pico, Sandra" userId="cc8376c2-a3b5-4a4f-8a94-916433d842ab" providerId="ADAL" clId="{D9F817D0-BE2D-4D3E-B50F-D44E8283B7B0}" dt="2023-10-23T13:28:42.183" v="12385" actId="1076"/>
          <ac:spMkLst>
            <pc:docMk/>
            <pc:sldMk cId="4106693434" sldId="280"/>
            <ac:spMk id="24" creationId="{C747651C-0876-4EEB-3A37-0389DE2D3E56}"/>
          </ac:spMkLst>
        </pc:spChg>
        <pc:spChg chg="mod">
          <ac:chgData name="Pico, Sandra" userId="cc8376c2-a3b5-4a4f-8a94-916433d842ab" providerId="ADAL" clId="{D9F817D0-BE2D-4D3E-B50F-D44E8283B7B0}" dt="2023-10-23T13:28:42.183" v="12385" actId="1076"/>
          <ac:spMkLst>
            <pc:docMk/>
            <pc:sldMk cId="4106693434" sldId="280"/>
            <ac:spMk id="25" creationId="{93D8D820-E2B1-4B08-ECD1-04117941378F}"/>
          </ac:spMkLst>
        </pc:spChg>
        <pc:spChg chg="mod">
          <ac:chgData name="Pico, Sandra" userId="cc8376c2-a3b5-4a4f-8a94-916433d842ab" providerId="ADAL" clId="{D9F817D0-BE2D-4D3E-B50F-D44E8283B7B0}" dt="2023-10-23T13:28:42.183" v="12385" actId="1076"/>
          <ac:spMkLst>
            <pc:docMk/>
            <pc:sldMk cId="4106693434" sldId="280"/>
            <ac:spMk id="26" creationId="{597AB08C-7B6C-1402-0911-1398F11674DE}"/>
          </ac:spMkLst>
        </pc:spChg>
        <pc:spChg chg="mod">
          <ac:chgData name="Pico, Sandra" userId="cc8376c2-a3b5-4a4f-8a94-916433d842ab" providerId="ADAL" clId="{D9F817D0-BE2D-4D3E-B50F-D44E8283B7B0}" dt="2023-10-23T13:28:42.183" v="12385" actId="1076"/>
          <ac:spMkLst>
            <pc:docMk/>
            <pc:sldMk cId="4106693434" sldId="280"/>
            <ac:spMk id="27" creationId="{FD317AC3-76B1-784F-862F-81C0F7A5C651}"/>
          </ac:spMkLst>
        </pc:spChg>
        <pc:spChg chg="mod">
          <ac:chgData name="Pico, Sandra" userId="cc8376c2-a3b5-4a4f-8a94-916433d842ab" providerId="ADAL" clId="{D9F817D0-BE2D-4D3E-B50F-D44E8283B7B0}" dt="2023-10-23T13:28:42.183" v="12385" actId="1076"/>
          <ac:spMkLst>
            <pc:docMk/>
            <pc:sldMk cId="4106693434" sldId="280"/>
            <ac:spMk id="28" creationId="{2FCA6401-765C-26D9-9232-7D319FB6BA99}"/>
          </ac:spMkLst>
        </pc:spChg>
        <pc:spChg chg="mod">
          <ac:chgData name="Pico, Sandra" userId="cc8376c2-a3b5-4a4f-8a94-916433d842ab" providerId="ADAL" clId="{D9F817D0-BE2D-4D3E-B50F-D44E8283B7B0}" dt="2023-10-23T13:28:42.183" v="12385" actId="1076"/>
          <ac:spMkLst>
            <pc:docMk/>
            <pc:sldMk cId="4106693434" sldId="280"/>
            <ac:spMk id="29" creationId="{EFB8E817-91AE-A63F-ADB9-6D7CDE58BE64}"/>
          </ac:spMkLst>
        </pc:spChg>
        <pc:spChg chg="mod">
          <ac:chgData name="Pico, Sandra" userId="cc8376c2-a3b5-4a4f-8a94-916433d842ab" providerId="ADAL" clId="{D9F817D0-BE2D-4D3E-B50F-D44E8283B7B0}" dt="2023-10-23T13:28:42.183" v="12385" actId="1076"/>
          <ac:spMkLst>
            <pc:docMk/>
            <pc:sldMk cId="4106693434" sldId="280"/>
            <ac:spMk id="30" creationId="{FD995135-4A1D-88DC-5D10-0D65085C1754}"/>
          </ac:spMkLst>
        </pc:spChg>
        <pc:spChg chg="mod">
          <ac:chgData name="Pico, Sandra" userId="cc8376c2-a3b5-4a4f-8a94-916433d842ab" providerId="ADAL" clId="{D9F817D0-BE2D-4D3E-B50F-D44E8283B7B0}" dt="2023-10-23T13:28:42.183" v="12385" actId="1076"/>
          <ac:spMkLst>
            <pc:docMk/>
            <pc:sldMk cId="4106693434" sldId="280"/>
            <ac:spMk id="31" creationId="{1EA03F4B-AF3D-6F33-8D26-21B07C94C054}"/>
          </ac:spMkLst>
        </pc:spChg>
        <pc:spChg chg="mod">
          <ac:chgData name="Pico, Sandra" userId="cc8376c2-a3b5-4a4f-8a94-916433d842ab" providerId="ADAL" clId="{D9F817D0-BE2D-4D3E-B50F-D44E8283B7B0}" dt="2023-10-23T13:28:42.183" v="12385" actId="1076"/>
          <ac:spMkLst>
            <pc:docMk/>
            <pc:sldMk cId="4106693434" sldId="280"/>
            <ac:spMk id="32" creationId="{4B2AAC4F-F2CA-F29F-19B3-0873B508987B}"/>
          </ac:spMkLst>
        </pc:spChg>
        <pc:spChg chg="mod">
          <ac:chgData name="Pico, Sandra" userId="cc8376c2-a3b5-4a4f-8a94-916433d842ab" providerId="ADAL" clId="{D9F817D0-BE2D-4D3E-B50F-D44E8283B7B0}" dt="2023-10-23T13:28:42.183" v="12385" actId="1076"/>
          <ac:spMkLst>
            <pc:docMk/>
            <pc:sldMk cId="4106693434" sldId="280"/>
            <ac:spMk id="33" creationId="{A3E9F03C-BC22-2220-E67C-47F5054F2EED}"/>
          </ac:spMkLst>
        </pc:spChg>
        <pc:spChg chg="add mod">
          <ac:chgData name="Pico, Sandra" userId="cc8376c2-a3b5-4a4f-8a94-916433d842ab" providerId="ADAL" clId="{D9F817D0-BE2D-4D3E-B50F-D44E8283B7B0}" dt="2023-10-23T13:28:42.183" v="12385" actId="1076"/>
          <ac:spMkLst>
            <pc:docMk/>
            <pc:sldMk cId="4106693434" sldId="280"/>
            <ac:spMk id="34" creationId="{437E021B-2FFC-A816-799C-2F33527ED787}"/>
          </ac:spMkLst>
        </pc:spChg>
        <pc:spChg chg="mod">
          <ac:chgData name="Pico, Sandra" userId="cc8376c2-a3b5-4a4f-8a94-916433d842ab" providerId="ADAL" clId="{D9F817D0-BE2D-4D3E-B50F-D44E8283B7B0}" dt="2023-10-23T13:28:42.183" v="12385" actId="1076"/>
          <ac:spMkLst>
            <pc:docMk/>
            <pc:sldMk cId="4106693434" sldId="280"/>
            <ac:spMk id="35" creationId="{D607EBAF-60D8-817D-ED45-CEBCABA291BA}"/>
          </ac:spMkLst>
        </pc:spChg>
        <pc:spChg chg="mod">
          <ac:chgData name="Pico, Sandra" userId="cc8376c2-a3b5-4a4f-8a94-916433d842ab" providerId="ADAL" clId="{D9F817D0-BE2D-4D3E-B50F-D44E8283B7B0}" dt="2023-10-23T13:28:42.183" v="12385" actId="1076"/>
          <ac:spMkLst>
            <pc:docMk/>
            <pc:sldMk cId="4106693434" sldId="280"/>
            <ac:spMk id="36" creationId="{80A95E66-4C94-BA14-9024-C7D91F926418}"/>
          </ac:spMkLst>
        </pc:spChg>
        <pc:spChg chg="mod">
          <ac:chgData name="Pico, Sandra" userId="cc8376c2-a3b5-4a4f-8a94-916433d842ab" providerId="ADAL" clId="{D9F817D0-BE2D-4D3E-B50F-D44E8283B7B0}" dt="2023-10-23T13:28:42.183" v="12385" actId="1076"/>
          <ac:spMkLst>
            <pc:docMk/>
            <pc:sldMk cId="4106693434" sldId="280"/>
            <ac:spMk id="37" creationId="{4DD41278-4C57-EC14-85A9-0C71A6FED783}"/>
          </ac:spMkLst>
        </pc:spChg>
        <pc:spChg chg="mod">
          <ac:chgData name="Pico, Sandra" userId="cc8376c2-a3b5-4a4f-8a94-916433d842ab" providerId="ADAL" clId="{D9F817D0-BE2D-4D3E-B50F-D44E8283B7B0}" dt="2023-10-23T13:28:42.183" v="12385" actId="1076"/>
          <ac:spMkLst>
            <pc:docMk/>
            <pc:sldMk cId="4106693434" sldId="280"/>
            <ac:spMk id="38" creationId="{3C68AA7D-1F4F-36B0-03D5-CE9ACBAEF7CF}"/>
          </ac:spMkLst>
        </pc:spChg>
        <pc:spChg chg="mod">
          <ac:chgData name="Pico, Sandra" userId="cc8376c2-a3b5-4a4f-8a94-916433d842ab" providerId="ADAL" clId="{D9F817D0-BE2D-4D3E-B50F-D44E8283B7B0}" dt="2023-10-23T13:28:42.183" v="12385" actId="1076"/>
          <ac:spMkLst>
            <pc:docMk/>
            <pc:sldMk cId="4106693434" sldId="280"/>
            <ac:spMk id="39" creationId="{039D6B69-13EE-1A0E-C9C5-22A5E9074E92}"/>
          </ac:spMkLst>
        </pc:spChg>
        <pc:spChg chg="mod">
          <ac:chgData name="Pico, Sandra" userId="cc8376c2-a3b5-4a4f-8a94-916433d842ab" providerId="ADAL" clId="{D9F817D0-BE2D-4D3E-B50F-D44E8283B7B0}" dt="2023-10-23T13:28:42.183" v="12385" actId="1076"/>
          <ac:spMkLst>
            <pc:docMk/>
            <pc:sldMk cId="4106693434" sldId="280"/>
            <ac:spMk id="40" creationId="{354BFD5B-8CC2-A81C-B169-439B6696087A}"/>
          </ac:spMkLst>
        </pc:spChg>
        <pc:spChg chg="add mod">
          <ac:chgData name="Pico, Sandra" userId="cc8376c2-a3b5-4a4f-8a94-916433d842ab" providerId="ADAL" clId="{D9F817D0-BE2D-4D3E-B50F-D44E8283B7B0}" dt="2023-10-23T13:28:42.183" v="12385" actId="1076"/>
          <ac:spMkLst>
            <pc:docMk/>
            <pc:sldMk cId="4106693434" sldId="280"/>
            <ac:spMk id="41" creationId="{D7DF6A2C-3779-1238-B448-322E067AA5C1}"/>
          </ac:spMkLst>
        </pc:spChg>
        <pc:spChg chg="add mod">
          <ac:chgData name="Pico, Sandra" userId="cc8376c2-a3b5-4a4f-8a94-916433d842ab" providerId="ADAL" clId="{D9F817D0-BE2D-4D3E-B50F-D44E8283B7B0}" dt="2023-10-23T13:28:42.183" v="12385" actId="1076"/>
          <ac:spMkLst>
            <pc:docMk/>
            <pc:sldMk cId="4106693434" sldId="280"/>
            <ac:spMk id="42" creationId="{BE74B29D-0D35-D298-5DA2-6A02B2D4C03F}"/>
          </ac:spMkLst>
        </pc:spChg>
        <pc:spChg chg="add mod">
          <ac:chgData name="Pico, Sandra" userId="cc8376c2-a3b5-4a4f-8a94-916433d842ab" providerId="ADAL" clId="{D9F817D0-BE2D-4D3E-B50F-D44E8283B7B0}" dt="2023-10-23T13:28:42.183" v="12385" actId="1076"/>
          <ac:spMkLst>
            <pc:docMk/>
            <pc:sldMk cId="4106693434" sldId="280"/>
            <ac:spMk id="43" creationId="{91B715E4-E975-0A2B-79B2-5BEBE48C320B}"/>
          </ac:spMkLst>
        </pc:spChg>
        <pc:spChg chg="add mod">
          <ac:chgData name="Pico, Sandra" userId="cc8376c2-a3b5-4a4f-8a94-916433d842ab" providerId="ADAL" clId="{D9F817D0-BE2D-4D3E-B50F-D44E8283B7B0}" dt="2023-10-23T13:28:42.183" v="12385" actId="1076"/>
          <ac:spMkLst>
            <pc:docMk/>
            <pc:sldMk cId="4106693434" sldId="280"/>
            <ac:spMk id="44" creationId="{AF5CB888-10B1-CED3-A856-8D24C81610F1}"/>
          </ac:spMkLst>
        </pc:spChg>
        <pc:spChg chg="add mod">
          <ac:chgData name="Pico, Sandra" userId="cc8376c2-a3b5-4a4f-8a94-916433d842ab" providerId="ADAL" clId="{D9F817D0-BE2D-4D3E-B50F-D44E8283B7B0}" dt="2023-10-23T13:28:42.183" v="12385" actId="1076"/>
          <ac:spMkLst>
            <pc:docMk/>
            <pc:sldMk cId="4106693434" sldId="280"/>
            <ac:spMk id="45" creationId="{21EDA01C-56B5-CEC6-35C2-7DD36885BDBC}"/>
          </ac:spMkLst>
        </pc:spChg>
        <pc:spChg chg="add mod">
          <ac:chgData name="Pico, Sandra" userId="cc8376c2-a3b5-4a4f-8a94-916433d842ab" providerId="ADAL" clId="{D9F817D0-BE2D-4D3E-B50F-D44E8283B7B0}" dt="2023-10-23T13:28:42.183" v="12385" actId="1076"/>
          <ac:spMkLst>
            <pc:docMk/>
            <pc:sldMk cId="4106693434" sldId="280"/>
            <ac:spMk id="46" creationId="{3D09DE7E-7B99-D605-F0FB-BF1FCAD16FA3}"/>
          </ac:spMkLst>
        </pc:spChg>
        <pc:spChg chg="add del mod">
          <ac:chgData name="Pico, Sandra" userId="cc8376c2-a3b5-4a4f-8a94-916433d842ab" providerId="ADAL" clId="{D9F817D0-BE2D-4D3E-B50F-D44E8283B7B0}" dt="2023-10-23T13:27:19.268" v="12362"/>
          <ac:spMkLst>
            <pc:docMk/>
            <pc:sldMk cId="4106693434" sldId="280"/>
            <ac:spMk id="47" creationId="{2B3A0D32-D280-965E-3448-0A9F6DDA9528}"/>
          </ac:spMkLst>
        </pc:spChg>
        <pc:spChg chg="add del mod">
          <ac:chgData name="Pico, Sandra" userId="cc8376c2-a3b5-4a4f-8a94-916433d842ab" providerId="ADAL" clId="{D9F817D0-BE2D-4D3E-B50F-D44E8283B7B0}" dt="2023-10-23T13:27:19.268" v="12362"/>
          <ac:spMkLst>
            <pc:docMk/>
            <pc:sldMk cId="4106693434" sldId="280"/>
            <ac:spMk id="48" creationId="{0632337A-03F5-5791-9161-05DA9037D1E7}"/>
          </ac:spMkLst>
        </pc:spChg>
        <pc:spChg chg="add del mod">
          <ac:chgData name="Pico, Sandra" userId="cc8376c2-a3b5-4a4f-8a94-916433d842ab" providerId="ADAL" clId="{D9F817D0-BE2D-4D3E-B50F-D44E8283B7B0}" dt="2023-10-23T13:27:19.268" v="12362"/>
          <ac:spMkLst>
            <pc:docMk/>
            <pc:sldMk cId="4106693434" sldId="280"/>
            <ac:spMk id="49" creationId="{FF6291E3-D904-896E-2942-13B4F799C5C4}"/>
          </ac:spMkLst>
        </pc:spChg>
        <pc:spChg chg="add del mod">
          <ac:chgData name="Pico, Sandra" userId="cc8376c2-a3b5-4a4f-8a94-916433d842ab" providerId="ADAL" clId="{D9F817D0-BE2D-4D3E-B50F-D44E8283B7B0}" dt="2023-10-23T13:27:19.268" v="12362"/>
          <ac:spMkLst>
            <pc:docMk/>
            <pc:sldMk cId="4106693434" sldId="280"/>
            <ac:spMk id="50" creationId="{B5681BF7-4C8E-F481-E240-BD62B9F881A3}"/>
          </ac:spMkLst>
        </pc:spChg>
        <pc:spChg chg="add del mod">
          <ac:chgData name="Pico, Sandra" userId="cc8376c2-a3b5-4a4f-8a94-916433d842ab" providerId="ADAL" clId="{D9F817D0-BE2D-4D3E-B50F-D44E8283B7B0}" dt="2023-10-23T13:27:19.268" v="12362"/>
          <ac:spMkLst>
            <pc:docMk/>
            <pc:sldMk cId="4106693434" sldId="280"/>
            <ac:spMk id="51" creationId="{D3C5939A-4D88-70EC-127C-B0B958894EF5}"/>
          </ac:spMkLst>
        </pc:spChg>
        <pc:spChg chg="add del mod">
          <ac:chgData name="Pico, Sandra" userId="cc8376c2-a3b5-4a4f-8a94-916433d842ab" providerId="ADAL" clId="{D9F817D0-BE2D-4D3E-B50F-D44E8283B7B0}" dt="2023-10-23T13:27:19.268" v="12362"/>
          <ac:spMkLst>
            <pc:docMk/>
            <pc:sldMk cId="4106693434" sldId="280"/>
            <ac:spMk id="52" creationId="{64861612-F387-3B5F-6F8A-FD87C1D9EBD2}"/>
          </ac:spMkLst>
        </pc:spChg>
        <pc:spChg chg="add del mod">
          <ac:chgData name="Pico, Sandra" userId="cc8376c2-a3b5-4a4f-8a94-916433d842ab" providerId="ADAL" clId="{D9F817D0-BE2D-4D3E-B50F-D44E8283B7B0}" dt="2023-10-23T13:27:19.268" v="12362"/>
          <ac:spMkLst>
            <pc:docMk/>
            <pc:sldMk cId="4106693434" sldId="280"/>
            <ac:spMk id="53" creationId="{1F7F370B-6326-0711-D2B5-15AE0D081A30}"/>
          </ac:spMkLst>
        </pc:spChg>
        <pc:spChg chg="add del mod">
          <ac:chgData name="Pico, Sandra" userId="cc8376c2-a3b5-4a4f-8a94-916433d842ab" providerId="ADAL" clId="{D9F817D0-BE2D-4D3E-B50F-D44E8283B7B0}" dt="2023-10-23T13:27:19.268" v="12362"/>
          <ac:spMkLst>
            <pc:docMk/>
            <pc:sldMk cId="4106693434" sldId="280"/>
            <ac:spMk id="54" creationId="{444642C5-DAC2-734E-BEEA-DC97410C765F}"/>
          </ac:spMkLst>
        </pc:spChg>
        <pc:spChg chg="add mod">
          <ac:chgData name="Pico, Sandra" userId="cc8376c2-a3b5-4a4f-8a94-916433d842ab" providerId="ADAL" clId="{D9F817D0-BE2D-4D3E-B50F-D44E8283B7B0}" dt="2023-10-23T13:29:54.947" v="12389" actId="207"/>
          <ac:spMkLst>
            <pc:docMk/>
            <pc:sldMk cId="4106693434" sldId="280"/>
            <ac:spMk id="55" creationId="{43174C45-C746-06F0-0320-F281B54CE643}"/>
          </ac:spMkLst>
        </pc:spChg>
        <pc:spChg chg="add mod">
          <ac:chgData name="Pico, Sandra" userId="cc8376c2-a3b5-4a4f-8a94-916433d842ab" providerId="ADAL" clId="{D9F817D0-BE2D-4D3E-B50F-D44E8283B7B0}" dt="2023-10-23T13:28:55.062" v="12386"/>
          <ac:spMkLst>
            <pc:docMk/>
            <pc:sldMk cId="4106693434" sldId="280"/>
            <ac:spMk id="56" creationId="{EB55FB5D-E1F6-4022-3FBD-C65128C622E5}"/>
          </ac:spMkLst>
        </pc:spChg>
        <pc:spChg chg="add mod">
          <ac:chgData name="Pico, Sandra" userId="cc8376c2-a3b5-4a4f-8a94-916433d842ab" providerId="ADAL" clId="{D9F817D0-BE2D-4D3E-B50F-D44E8283B7B0}" dt="2023-10-23T13:28:55.062" v="12386"/>
          <ac:spMkLst>
            <pc:docMk/>
            <pc:sldMk cId="4106693434" sldId="280"/>
            <ac:spMk id="57" creationId="{6D926522-4E77-5FB3-5CD8-BEE568A12BF1}"/>
          </ac:spMkLst>
        </pc:spChg>
        <pc:spChg chg="add mod">
          <ac:chgData name="Pico, Sandra" userId="cc8376c2-a3b5-4a4f-8a94-916433d842ab" providerId="ADAL" clId="{D9F817D0-BE2D-4D3E-B50F-D44E8283B7B0}" dt="2023-10-23T13:28:55.062" v="12386"/>
          <ac:spMkLst>
            <pc:docMk/>
            <pc:sldMk cId="4106693434" sldId="280"/>
            <ac:spMk id="58" creationId="{9A01FF3B-C037-CEBE-F2B2-A5B9C485D52B}"/>
          </ac:spMkLst>
        </pc:spChg>
        <pc:spChg chg="add mod">
          <ac:chgData name="Pico, Sandra" userId="cc8376c2-a3b5-4a4f-8a94-916433d842ab" providerId="ADAL" clId="{D9F817D0-BE2D-4D3E-B50F-D44E8283B7B0}" dt="2023-10-23T13:28:55.062" v="12386"/>
          <ac:spMkLst>
            <pc:docMk/>
            <pc:sldMk cId="4106693434" sldId="280"/>
            <ac:spMk id="59" creationId="{53766718-7441-15F1-36FC-4293ADC725FA}"/>
          </ac:spMkLst>
        </pc:spChg>
        <pc:spChg chg="add mod">
          <ac:chgData name="Pico, Sandra" userId="cc8376c2-a3b5-4a4f-8a94-916433d842ab" providerId="ADAL" clId="{D9F817D0-BE2D-4D3E-B50F-D44E8283B7B0}" dt="2023-10-23T13:28:55.062" v="12386"/>
          <ac:spMkLst>
            <pc:docMk/>
            <pc:sldMk cId="4106693434" sldId="280"/>
            <ac:spMk id="60" creationId="{C045E914-F1D4-814B-86EE-D36349E624AD}"/>
          </ac:spMkLst>
        </pc:spChg>
        <pc:spChg chg="add mod">
          <ac:chgData name="Pico, Sandra" userId="cc8376c2-a3b5-4a4f-8a94-916433d842ab" providerId="ADAL" clId="{D9F817D0-BE2D-4D3E-B50F-D44E8283B7B0}" dt="2023-10-23T13:28:55.062" v="12386"/>
          <ac:spMkLst>
            <pc:docMk/>
            <pc:sldMk cId="4106693434" sldId="280"/>
            <ac:spMk id="61" creationId="{CBD0F3D0-9563-1BC6-F4D3-5D4C29361491}"/>
          </ac:spMkLst>
        </pc:spChg>
        <pc:spChg chg="add mod">
          <ac:chgData name="Pico, Sandra" userId="cc8376c2-a3b5-4a4f-8a94-916433d842ab" providerId="ADAL" clId="{D9F817D0-BE2D-4D3E-B50F-D44E8283B7B0}" dt="2023-10-23T13:28:55.062" v="12386"/>
          <ac:spMkLst>
            <pc:docMk/>
            <pc:sldMk cId="4106693434" sldId="280"/>
            <ac:spMk id="62" creationId="{9C658811-3254-F8DB-345A-9E0E842E5BD5}"/>
          </ac:spMkLst>
        </pc:spChg>
        <pc:spChg chg="add mod">
          <ac:chgData name="Pico, Sandra" userId="cc8376c2-a3b5-4a4f-8a94-916433d842ab" providerId="ADAL" clId="{D9F817D0-BE2D-4D3E-B50F-D44E8283B7B0}" dt="2023-10-23T13:28:55.062" v="12386"/>
          <ac:spMkLst>
            <pc:docMk/>
            <pc:sldMk cId="4106693434" sldId="280"/>
            <ac:spMk id="63" creationId="{86F418A2-8CF0-F1F3-8502-0B5CFEB500B9}"/>
          </ac:spMkLst>
        </pc:spChg>
        <pc:spChg chg="add mod">
          <ac:chgData name="Pico, Sandra" userId="cc8376c2-a3b5-4a4f-8a94-916433d842ab" providerId="ADAL" clId="{D9F817D0-BE2D-4D3E-B50F-D44E8283B7B0}" dt="2023-10-23T13:28:55.062" v="12386"/>
          <ac:spMkLst>
            <pc:docMk/>
            <pc:sldMk cId="4106693434" sldId="280"/>
            <ac:spMk id="64" creationId="{6A5F4697-4031-6504-BE62-916A7F8EC16F}"/>
          </ac:spMkLst>
        </pc:spChg>
        <pc:spChg chg="add mod">
          <ac:chgData name="Pico, Sandra" userId="cc8376c2-a3b5-4a4f-8a94-916433d842ab" providerId="ADAL" clId="{D9F817D0-BE2D-4D3E-B50F-D44E8283B7B0}" dt="2023-10-23T13:28:55.062" v="12386"/>
          <ac:spMkLst>
            <pc:docMk/>
            <pc:sldMk cId="4106693434" sldId="280"/>
            <ac:spMk id="65" creationId="{65E3B144-A2DD-EB8F-FBE6-1E91E91232E5}"/>
          </ac:spMkLst>
        </pc:spChg>
        <pc:spChg chg="add mod">
          <ac:chgData name="Pico, Sandra" userId="cc8376c2-a3b5-4a4f-8a94-916433d842ab" providerId="ADAL" clId="{D9F817D0-BE2D-4D3E-B50F-D44E8283B7B0}" dt="2023-10-23T13:28:55.062" v="12386"/>
          <ac:spMkLst>
            <pc:docMk/>
            <pc:sldMk cId="4106693434" sldId="280"/>
            <ac:spMk id="66" creationId="{4D708D0D-5AF1-C256-8602-27328BA443D6}"/>
          </ac:spMkLst>
        </pc:spChg>
        <pc:picChg chg="add del mod">
          <ac:chgData name="Pico, Sandra" userId="cc8376c2-a3b5-4a4f-8a94-916433d842ab" providerId="ADAL" clId="{D9F817D0-BE2D-4D3E-B50F-D44E8283B7B0}" dt="2023-10-22T15:13:13.709" v="6113" actId="478"/>
          <ac:picMkLst>
            <pc:docMk/>
            <pc:sldMk cId="4106693434" sldId="280"/>
            <ac:picMk id="10" creationId="{270CE6D8-A3C2-CADC-459B-220F780ABE30}"/>
          </ac:picMkLst>
        </pc:picChg>
        <pc:picChg chg="add del mod">
          <ac:chgData name="Pico, Sandra" userId="cc8376c2-a3b5-4a4f-8a94-916433d842ab" providerId="ADAL" clId="{D9F817D0-BE2D-4D3E-B50F-D44E8283B7B0}" dt="2023-10-22T15:12:41.646" v="6106" actId="478"/>
          <ac:picMkLst>
            <pc:docMk/>
            <pc:sldMk cId="4106693434" sldId="280"/>
            <ac:picMk id="12" creationId="{6C2A25B0-B6B8-4639-9A05-83048B983CAC}"/>
          </ac:picMkLst>
        </pc:picChg>
      </pc:sldChg>
      <pc:sldChg chg="addSp delSp modSp add del mod ord modNotesTx">
        <pc:chgData name="Pico, Sandra" userId="cc8376c2-a3b5-4a4f-8a94-916433d842ab" providerId="ADAL" clId="{D9F817D0-BE2D-4D3E-B50F-D44E8283B7B0}" dt="2023-10-23T09:26:30.859" v="9180" actId="47"/>
        <pc:sldMkLst>
          <pc:docMk/>
          <pc:sldMk cId="1057811320" sldId="281"/>
        </pc:sldMkLst>
        <pc:spChg chg="del">
          <ac:chgData name="Pico, Sandra" userId="cc8376c2-a3b5-4a4f-8a94-916433d842ab" providerId="ADAL" clId="{D9F817D0-BE2D-4D3E-B50F-D44E8283B7B0}" dt="2023-10-22T16:35:19.838" v="7634" actId="478"/>
          <ac:spMkLst>
            <pc:docMk/>
            <pc:sldMk cId="1057811320" sldId="281"/>
            <ac:spMk id="2" creationId="{5E4EE1C1-C75A-D666-4BAD-E506FF237163}"/>
          </ac:spMkLst>
        </pc:spChg>
        <pc:spChg chg="del">
          <ac:chgData name="Pico, Sandra" userId="cc8376c2-a3b5-4a4f-8a94-916433d842ab" providerId="ADAL" clId="{D9F817D0-BE2D-4D3E-B50F-D44E8283B7B0}" dt="2023-10-22T16:35:21.052" v="7635" actId="478"/>
          <ac:spMkLst>
            <pc:docMk/>
            <pc:sldMk cId="1057811320" sldId="281"/>
            <ac:spMk id="6" creationId="{2FD9D799-FC6E-EC57-B2F0-8B172D561DD7}"/>
          </ac:spMkLst>
        </pc:spChg>
        <pc:spChg chg="add mod">
          <ac:chgData name="Pico, Sandra" userId="cc8376c2-a3b5-4a4f-8a94-916433d842ab" providerId="ADAL" clId="{D9F817D0-BE2D-4D3E-B50F-D44E8283B7B0}" dt="2023-10-23T09:09:27.966" v="8679" actId="20577"/>
          <ac:spMkLst>
            <pc:docMk/>
            <pc:sldMk cId="1057811320" sldId="281"/>
            <ac:spMk id="7" creationId="{F6F8E4DC-F2FE-E52E-21F6-3AE8E0F065E8}"/>
          </ac:spMkLst>
        </pc:spChg>
        <pc:spChg chg="add mod">
          <ac:chgData name="Pico, Sandra" userId="cc8376c2-a3b5-4a4f-8a94-916433d842ab" providerId="ADAL" clId="{D9F817D0-BE2D-4D3E-B50F-D44E8283B7B0}" dt="2023-10-23T09:11:51.973" v="8736" actId="1076"/>
          <ac:spMkLst>
            <pc:docMk/>
            <pc:sldMk cId="1057811320" sldId="281"/>
            <ac:spMk id="10" creationId="{9AD63CEE-DC30-D060-DF0B-F1D76F30A69C}"/>
          </ac:spMkLst>
        </pc:spChg>
        <pc:spChg chg="add mod">
          <ac:chgData name="Pico, Sandra" userId="cc8376c2-a3b5-4a4f-8a94-916433d842ab" providerId="ADAL" clId="{D9F817D0-BE2D-4D3E-B50F-D44E8283B7B0}" dt="2023-10-23T09:12:34.065" v="8760" actId="1076"/>
          <ac:spMkLst>
            <pc:docMk/>
            <pc:sldMk cId="1057811320" sldId="281"/>
            <ac:spMk id="11" creationId="{437E7B22-689C-0497-6CE8-3D89E38897D3}"/>
          </ac:spMkLst>
        </pc:spChg>
        <pc:spChg chg="add mod">
          <ac:chgData name="Pico, Sandra" userId="cc8376c2-a3b5-4a4f-8a94-916433d842ab" providerId="ADAL" clId="{D9F817D0-BE2D-4D3E-B50F-D44E8283B7B0}" dt="2023-10-23T09:13:42.018" v="8835" actId="1076"/>
          <ac:spMkLst>
            <pc:docMk/>
            <pc:sldMk cId="1057811320" sldId="281"/>
            <ac:spMk id="12" creationId="{DE8D00B4-246B-E89F-4FC6-2A71EAF2ADCE}"/>
          </ac:spMkLst>
        </pc:spChg>
        <pc:spChg chg="add mod">
          <ac:chgData name="Pico, Sandra" userId="cc8376c2-a3b5-4a4f-8a94-916433d842ab" providerId="ADAL" clId="{D9F817D0-BE2D-4D3E-B50F-D44E8283B7B0}" dt="2023-10-23T09:13:42.018" v="8835" actId="1076"/>
          <ac:spMkLst>
            <pc:docMk/>
            <pc:sldMk cId="1057811320" sldId="281"/>
            <ac:spMk id="13" creationId="{AB869762-BA31-A43B-D268-F4CC2F3EF4C1}"/>
          </ac:spMkLst>
        </pc:spChg>
        <pc:spChg chg="add mod">
          <ac:chgData name="Pico, Sandra" userId="cc8376c2-a3b5-4a4f-8a94-916433d842ab" providerId="ADAL" clId="{D9F817D0-BE2D-4D3E-B50F-D44E8283B7B0}" dt="2023-10-23T09:13:44.446" v="8836" actId="1076"/>
          <ac:spMkLst>
            <pc:docMk/>
            <pc:sldMk cId="1057811320" sldId="281"/>
            <ac:spMk id="14" creationId="{FE81BDAB-18BA-92F8-3CB6-F3C668475C8A}"/>
          </ac:spMkLst>
        </pc:spChg>
        <pc:spChg chg="add mod">
          <ac:chgData name="Pico, Sandra" userId="cc8376c2-a3b5-4a4f-8a94-916433d842ab" providerId="ADAL" clId="{D9F817D0-BE2D-4D3E-B50F-D44E8283B7B0}" dt="2023-10-23T09:13:44.446" v="8836" actId="1076"/>
          <ac:spMkLst>
            <pc:docMk/>
            <pc:sldMk cId="1057811320" sldId="281"/>
            <ac:spMk id="15" creationId="{E9CD2C7C-F418-2E3D-7544-FF1A61B0541D}"/>
          </ac:spMkLst>
        </pc:spChg>
        <pc:spChg chg="add mod">
          <ac:chgData name="Pico, Sandra" userId="cc8376c2-a3b5-4a4f-8a94-916433d842ab" providerId="ADAL" clId="{D9F817D0-BE2D-4D3E-B50F-D44E8283B7B0}" dt="2023-10-23T09:13:55.229" v="8842" actId="1076"/>
          <ac:spMkLst>
            <pc:docMk/>
            <pc:sldMk cId="1057811320" sldId="281"/>
            <ac:spMk id="16" creationId="{C1B911A4-C69C-9EA1-F271-1156395626C1}"/>
          </ac:spMkLst>
        </pc:spChg>
        <pc:spChg chg="add mod">
          <ac:chgData name="Pico, Sandra" userId="cc8376c2-a3b5-4a4f-8a94-916433d842ab" providerId="ADAL" clId="{D9F817D0-BE2D-4D3E-B50F-D44E8283B7B0}" dt="2023-10-23T09:14:05.025" v="8862" actId="1076"/>
          <ac:spMkLst>
            <pc:docMk/>
            <pc:sldMk cId="1057811320" sldId="281"/>
            <ac:spMk id="17" creationId="{E93C47C2-4317-5A6E-FEA5-E413318600C6}"/>
          </ac:spMkLst>
        </pc:spChg>
        <pc:spChg chg="add del mod">
          <ac:chgData name="Pico, Sandra" userId="cc8376c2-a3b5-4a4f-8a94-916433d842ab" providerId="ADAL" clId="{D9F817D0-BE2D-4D3E-B50F-D44E8283B7B0}" dt="2023-10-23T09:14:13.435" v="8865" actId="478"/>
          <ac:spMkLst>
            <pc:docMk/>
            <pc:sldMk cId="1057811320" sldId="281"/>
            <ac:spMk id="18" creationId="{B31BF188-E72E-EEB9-E20C-5C468036CADD}"/>
          </ac:spMkLst>
        </pc:spChg>
        <pc:spChg chg="add mod">
          <ac:chgData name="Pico, Sandra" userId="cc8376c2-a3b5-4a4f-8a94-916433d842ab" providerId="ADAL" clId="{D9F817D0-BE2D-4D3E-B50F-D44E8283B7B0}" dt="2023-10-23T09:14:38.433" v="8892" actId="14100"/>
          <ac:spMkLst>
            <pc:docMk/>
            <pc:sldMk cId="1057811320" sldId="281"/>
            <ac:spMk id="19" creationId="{5091EC6E-9584-A127-E14D-AC14D22E7181}"/>
          </ac:spMkLst>
        </pc:spChg>
        <pc:spChg chg="add mod">
          <ac:chgData name="Pico, Sandra" userId="cc8376c2-a3b5-4a4f-8a94-916433d842ab" providerId="ADAL" clId="{D9F817D0-BE2D-4D3E-B50F-D44E8283B7B0}" dt="2023-10-23T09:14:48.512" v="8913" actId="1076"/>
          <ac:spMkLst>
            <pc:docMk/>
            <pc:sldMk cId="1057811320" sldId="281"/>
            <ac:spMk id="20" creationId="{BDC23A61-8B70-8016-2DB2-FC4D910006CE}"/>
          </ac:spMkLst>
        </pc:spChg>
        <pc:spChg chg="add del mod">
          <ac:chgData name="Pico, Sandra" userId="cc8376c2-a3b5-4a4f-8a94-916433d842ab" providerId="ADAL" clId="{D9F817D0-BE2D-4D3E-B50F-D44E8283B7B0}" dt="2023-10-23T09:15:01.383" v="8918"/>
          <ac:spMkLst>
            <pc:docMk/>
            <pc:sldMk cId="1057811320" sldId="281"/>
            <ac:spMk id="21" creationId="{069C8502-3EC3-2529-DA39-19A56A5B5551}"/>
          </ac:spMkLst>
        </pc:spChg>
        <pc:spChg chg="add mod">
          <ac:chgData name="Pico, Sandra" userId="cc8376c2-a3b5-4a4f-8a94-916433d842ab" providerId="ADAL" clId="{D9F817D0-BE2D-4D3E-B50F-D44E8283B7B0}" dt="2023-10-23T09:15:56.774" v="9008" actId="114"/>
          <ac:spMkLst>
            <pc:docMk/>
            <pc:sldMk cId="1057811320" sldId="281"/>
            <ac:spMk id="22" creationId="{7CBE2A75-BB37-DB2F-576C-D42839D10E31}"/>
          </ac:spMkLst>
        </pc:spChg>
        <pc:picChg chg="add mod">
          <ac:chgData name="Pico, Sandra" userId="cc8376c2-a3b5-4a4f-8a94-916433d842ab" providerId="ADAL" clId="{D9F817D0-BE2D-4D3E-B50F-D44E8283B7B0}" dt="2023-10-23T09:13:02.721" v="8823" actId="1076"/>
          <ac:picMkLst>
            <pc:docMk/>
            <pc:sldMk cId="1057811320" sldId="281"/>
            <ac:picMk id="6" creationId="{8B79A02A-0938-DC6B-C408-A2F0FC23543C}"/>
          </ac:picMkLst>
        </pc:picChg>
        <pc:picChg chg="add mod">
          <ac:chgData name="Pico, Sandra" userId="cc8376c2-a3b5-4a4f-8a94-916433d842ab" providerId="ADAL" clId="{D9F817D0-BE2D-4D3E-B50F-D44E8283B7B0}" dt="2023-10-23T09:10:58.513" v="8688" actId="1076"/>
          <ac:picMkLst>
            <pc:docMk/>
            <pc:sldMk cId="1057811320" sldId="281"/>
            <ac:picMk id="9" creationId="{11ED3DD4-FE00-A781-68AC-8C994E83A184}"/>
          </ac:picMkLst>
        </pc:picChg>
        <pc:cxnChg chg="add">
          <ac:chgData name="Pico, Sandra" userId="cc8376c2-a3b5-4a4f-8a94-916433d842ab" providerId="ADAL" clId="{D9F817D0-BE2D-4D3E-B50F-D44E8283B7B0}" dt="2023-10-23T09:16:08.077" v="9009" actId="11529"/>
          <ac:cxnSpMkLst>
            <pc:docMk/>
            <pc:sldMk cId="1057811320" sldId="281"/>
            <ac:cxnSpMk id="24" creationId="{B1E62344-E185-EC79-D967-40C8294E0896}"/>
          </ac:cxnSpMkLst>
        </pc:cxnChg>
      </pc:sldChg>
      <pc:sldChg chg="new del">
        <pc:chgData name="Pico, Sandra" userId="cc8376c2-a3b5-4a4f-8a94-916433d842ab" providerId="ADAL" clId="{D9F817D0-BE2D-4D3E-B50F-D44E8283B7B0}" dt="2023-10-22T16:35:15.209" v="7630" actId="47"/>
        <pc:sldMkLst>
          <pc:docMk/>
          <pc:sldMk cId="1184669392" sldId="281"/>
        </pc:sldMkLst>
      </pc:sldChg>
      <pc:sldChg chg="addSp delSp modSp add del mod ord modNotesTx">
        <pc:chgData name="Pico, Sandra" userId="cc8376c2-a3b5-4a4f-8a94-916433d842ab" providerId="ADAL" clId="{D9F817D0-BE2D-4D3E-B50F-D44E8283B7B0}" dt="2023-11-01T15:55:41.533" v="18417" actId="47"/>
        <pc:sldMkLst>
          <pc:docMk/>
          <pc:sldMk cId="2085046901" sldId="282"/>
        </pc:sldMkLst>
        <pc:spChg chg="del">
          <ac:chgData name="Pico, Sandra" userId="cc8376c2-a3b5-4a4f-8a94-916433d842ab" providerId="ADAL" clId="{D9F817D0-BE2D-4D3E-B50F-D44E8283B7B0}" dt="2023-10-23T09:16:22.924" v="9013" actId="478"/>
          <ac:spMkLst>
            <pc:docMk/>
            <pc:sldMk cId="2085046901" sldId="282"/>
            <ac:spMk id="2" creationId="{5E4EE1C1-C75A-D666-4BAD-E506FF237163}"/>
          </ac:spMkLst>
        </pc:spChg>
        <pc:spChg chg="del">
          <ac:chgData name="Pico, Sandra" userId="cc8376c2-a3b5-4a4f-8a94-916433d842ab" providerId="ADAL" clId="{D9F817D0-BE2D-4D3E-B50F-D44E8283B7B0}" dt="2023-10-23T09:16:23.855" v="9014" actId="478"/>
          <ac:spMkLst>
            <pc:docMk/>
            <pc:sldMk cId="2085046901" sldId="282"/>
            <ac:spMk id="6" creationId="{2FD9D799-FC6E-EC57-B2F0-8B172D561DD7}"/>
          </ac:spMkLst>
        </pc:spChg>
        <pc:spChg chg="add mod">
          <ac:chgData name="Pico, Sandra" userId="cc8376c2-a3b5-4a4f-8a94-916433d842ab" providerId="ADAL" clId="{D9F817D0-BE2D-4D3E-B50F-D44E8283B7B0}" dt="2023-10-23T09:29:56.907" v="9345" actId="114"/>
          <ac:spMkLst>
            <pc:docMk/>
            <pc:sldMk cId="2085046901" sldId="282"/>
            <ac:spMk id="9" creationId="{2627B984-B04B-FD3B-2B4A-5E7C37A75E0C}"/>
          </ac:spMkLst>
        </pc:spChg>
        <pc:picChg chg="add mod">
          <ac:chgData name="Pico, Sandra" userId="cc8376c2-a3b5-4a4f-8a94-916433d842ab" providerId="ADAL" clId="{D9F817D0-BE2D-4D3E-B50F-D44E8283B7B0}" dt="2023-10-23T09:29:22.965" v="9232" actId="1076"/>
          <ac:picMkLst>
            <pc:docMk/>
            <pc:sldMk cId="2085046901" sldId="282"/>
            <ac:picMk id="8" creationId="{C27A2ABB-FDD8-CAA8-7355-0BCAB90B1BA0}"/>
          </ac:picMkLst>
        </pc:picChg>
      </pc:sldChg>
      <pc:sldChg chg="addSp delSp modSp add del mod ord">
        <pc:chgData name="Pico, Sandra" userId="cc8376c2-a3b5-4a4f-8a94-916433d842ab" providerId="ADAL" clId="{D9F817D0-BE2D-4D3E-B50F-D44E8283B7B0}" dt="2023-12-17T14:16:40.659" v="32388" actId="47"/>
        <pc:sldMkLst>
          <pc:docMk/>
          <pc:sldMk cId="2226504327" sldId="283"/>
        </pc:sldMkLst>
        <pc:spChg chg="add del mod">
          <ac:chgData name="Pico, Sandra" userId="cc8376c2-a3b5-4a4f-8a94-916433d842ab" providerId="ADAL" clId="{D9F817D0-BE2D-4D3E-B50F-D44E8283B7B0}" dt="2023-12-17T14:13:05.436" v="31844" actId="478"/>
          <ac:spMkLst>
            <pc:docMk/>
            <pc:sldMk cId="2226504327" sldId="283"/>
            <ac:spMk id="2" creationId="{7A001093-15D3-B9F5-D0C8-E3489139E2C2}"/>
          </ac:spMkLst>
        </pc:spChg>
        <pc:spChg chg="mod">
          <ac:chgData name="Pico, Sandra" userId="cc8376c2-a3b5-4a4f-8a94-916433d842ab" providerId="ADAL" clId="{D9F817D0-BE2D-4D3E-B50F-D44E8283B7B0}" dt="2023-12-16T18:42:47.199" v="27634" actId="207"/>
          <ac:spMkLst>
            <pc:docMk/>
            <pc:sldMk cId="2226504327" sldId="283"/>
            <ac:spMk id="3" creationId="{56D48B30-D919-DE96-C825-EB0B994B0346}"/>
          </ac:spMkLst>
        </pc:spChg>
        <pc:spChg chg="mod">
          <ac:chgData name="Pico, Sandra" userId="cc8376c2-a3b5-4a4f-8a94-916433d842ab" providerId="ADAL" clId="{D9F817D0-BE2D-4D3E-B50F-D44E8283B7B0}" dt="2023-11-01T17:02:27.467" v="22409" actId="20577"/>
          <ac:spMkLst>
            <pc:docMk/>
            <pc:sldMk cId="2226504327" sldId="283"/>
            <ac:spMk id="7" creationId="{F6F8E4DC-F2FE-E52E-21F6-3AE8E0F065E8}"/>
          </ac:spMkLst>
        </pc:spChg>
        <pc:spChg chg="add del mod">
          <ac:chgData name="Pico, Sandra" userId="cc8376c2-a3b5-4a4f-8a94-916433d842ab" providerId="ADAL" clId="{D9F817D0-BE2D-4D3E-B50F-D44E8283B7B0}" dt="2023-12-17T14:13:06.616" v="31845" actId="478"/>
          <ac:spMkLst>
            <pc:docMk/>
            <pc:sldMk cId="2226504327" sldId="283"/>
            <ac:spMk id="8" creationId="{EAE9291F-CE0F-3CC7-C463-0703326A49F2}"/>
          </ac:spMkLst>
        </pc:spChg>
        <pc:spChg chg="del">
          <ac:chgData name="Pico, Sandra" userId="cc8376c2-a3b5-4a4f-8a94-916433d842ab" providerId="ADAL" clId="{D9F817D0-BE2D-4D3E-B50F-D44E8283B7B0}" dt="2023-12-17T14:13:04.664" v="31843" actId="478"/>
          <ac:spMkLst>
            <pc:docMk/>
            <pc:sldMk cId="2226504327" sldId="283"/>
            <ac:spMk id="17" creationId="{E93C47C2-4317-5A6E-FEA5-E413318600C6}"/>
          </ac:spMkLst>
        </pc:spChg>
        <pc:spChg chg="add del mod ord">
          <ac:chgData name="Pico, Sandra" userId="cc8376c2-a3b5-4a4f-8a94-916433d842ab" providerId="ADAL" clId="{D9F817D0-BE2D-4D3E-B50F-D44E8283B7B0}" dt="2023-12-17T14:13:03.243" v="31842" actId="478"/>
          <ac:spMkLst>
            <pc:docMk/>
            <pc:sldMk cId="2226504327" sldId="283"/>
            <ac:spMk id="18" creationId="{9091B0F6-299A-2262-17B2-369C9938127A}"/>
          </ac:spMkLst>
        </pc:spChg>
        <pc:spChg chg="add del mod">
          <ac:chgData name="Pico, Sandra" userId="cc8376c2-a3b5-4a4f-8a94-916433d842ab" providerId="ADAL" clId="{D9F817D0-BE2D-4D3E-B50F-D44E8283B7B0}" dt="2023-11-01T17:01:25.991" v="22178" actId="478"/>
          <ac:spMkLst>
            <pc:docMk/>
            <pc:sldMk cId="2226504327" sldId="283"/>
            <ac:spMk id="21" creationId="{59C8FF9F-A8B9-B21A-D002-BFE7CBA30BB5}"/>
          </ac:spMkLst>
        </pc:spChg>
        <pc:spChg chg="add del mod">
          <ac:chgData name="Pico, Sandra" userId="cc8376c2-a3b5-4a4f-8a94-916433d842ab" providerId="ADAL" clId="{D9F817D0-BE2D-4D3E-B50F-D44E8283B7B0}" dt="2023-12-17T14:12:58.966" v="31841" actId="478"/>
          <ac:spMkLst>
            <pc:docMk/>
            <pc:sldMk cId="2226504327" sldId="283"/>
            <ac:spMk id="21" creationId="{AB57DD1D-D396-30DE-3DDC-944F5DC3D378}"/>
          </ac:spMkLst>
        </pc:spChg>
        <pc:spChg chg="mod">
          <ac:chgData name="Pico, Sandra" userId="cc8376c2-a3b5-4a4f-8a94-916433d842ab" providerId="ADAL" clId="{D9F817D0-BE2D-4D3E-B50F-D44E8283B7B0}" dt="2023-11-01T17:02:44.375" v="22464" actId="790"/>
          <ac:spMkLst>
            <pc:docMk/>
            <pc:sldMk cId="2226504327" sldId="283"/>
            <ac:spMk id="22" creationId="{7CBE2A75-BB37-DB2F-576C-D42839D10E31}"/>
          </ac:spMkLst>
        </pc:spChg>
      </pc:sldChg>
      <pc:sldChg chg="addSp delSp modSp add mod">
        <pc:chgData name="Pico, Sandra" userId="cc8376c2-a3b5-4a4f-8a94-916433d842ab" providerId="ADAL" clId="{D9F817D0-BE2D-4D3E-B50F-D44E8283B7B0}" dt="2023-11-02T22:22:12.272" v="24792" actId="255"/>
        <pc:sldMkLst>
          <pc:docMk/>
          <pc:sldMk cId="374380646" sldId="284"/>
        </pc:sldMkLst>
        <pc:spChg chg="add mod">
          <ac:chgData name="Pico, Sandra" userId="cc8376c2-a3b5-4a4f-8a94-916433d842ab" providerId="ADAL" clId="{D9F817D0-BE2D-4D3E-B50F-D44E8283B7B0}" dt="2023-11-02T22:22:12.272" v="24792" actId="255"/>
          <ac:spMkLst>
            <pc:docMk/>
            <pc:sldMk cId="374380646" sldId="284"/>
            <ac:spMk id="2" creationId="{99CFBB65-D97D-90B0-6ED1-FD6E027CD8B6}"/>
          </ac:spMkLst>
        </pc:spChg>
        <pc:spChg chg="del mod">
          <ac:chgData name="Pico, Sandra" userId="cc8376c2-a3b5-4a4f-8a94-916433d842ab" providerId="ADAL" clId="{D9F817D0-BE2D-4D3E-B50F-D44E8283B7B0}" dt="2023-11-02T22:22:00.824" v="24789" actId="478"/>
          <ac:spMkLst>
            <pc:docMk/>
            <pc:sldMk cId="374380646" sldId="284"/>
            <ac:spMk id="6" creationId="{0ADDA317-4E59-1008-E7B7-DADEF36D51E8}"/>
          </ac:spMkLst>
        </pc:spChg>
      </pc:sldChg>
      <pc:sldChg chg="delSp modSp add del mod">
        <pc:chgData name="Pico, Sandra" userId="cc8376c2-a3b5-4a4f-8a94-916433d842ab" providerId="ADAL" clId="{D9F817D0-BE2D-4D3E-B50F-D44E8283B7B0}" dt="2023-10-23T09:41:51.595" v="11732" actId="47"/>
        <pc:sldMkLst>
          <pc:docMk/>
          <pc:sldMk cId="1987246795" sldId="284"/>
        </pc:sldMkLst>
        <pc:spChg chg="del mod">
          <ac:chgData name="Pico, Sandra" userId="cc8376c2-a3b5-4a4f-8a94-916433d842ab" providerId="ADAL" clId="{D9F817D0-BE2D-4D3E-B50F-D44E8283B7B0}" dt="2023-10-23T09:41:50.595" v="11731"/>
          <ac:spMkLst>
            <pc:docMk/>
            <pc:sldMk cId="1987246795" sldId="284"/>
            <ac:spMk id="8" creationId="{79DADF93-B6A5-E98B-3E13-F38603826CAB}"/>
          </ac:spMkLst>
        </pc:spChg>
      </pc:sldChg>
      <pc:sldChg chg="modSp add del mod ord">
        <pc:chgData name="Pico, Sandra" userId="cc8376c2-a3b5-4a4f-8a94-916433d842ab" providerId="ADAL" clId="{D9F817D0-BE2D-4D3E-B50F-D44E8283B7B0}" dt="2023-11-02T22:23:14.498" v="24849" actId="47"/>
        <pc:sldMkLst>
          <pc:docMk/>
          <pc:sldMk cId="4201314525" sldId="285"/>
        </pc:sldMkLst>
        <pc:spChg chg="mod">
          <ac:chgData name="Pico, Sandra" userId="cc8376c2-a3b5-4a4f-8a94-916433d842ab" providerId="ADAL" clId="{D9F817D0-BE2D-4D3E-B50F-D44E8283B7B0}" dt="2023-10-23T09:44:23.387" v="11814" actId="313"/>
          <ac:spMkLst>
            <pc:docMk/>
            <pc:sldMk cId="4201314525" sldId="285"/>
            <ac:spMk id="2" creationId="{99CFBB65-D97D-90B0-6ED1-FD6E027CD8B6}"/>
          </ac:spMkLst>
        </pc:spChg>
      </pc:sldChg>
      <pc:sldChg chg="modSp add del mod ord">
        <pc:chgData name="Pico, Sandra" userId="cc8376c2-a3b5-4a4f-8a94-916433d842ab" providerId="ADAL" clId="{D9F817D0-BE2D-4D3E-B50F-D44E8283B7B0}" dt="2023-11-02T22:30:49.657" v="25156" actId="47"/>
        <pc:sldMkLst>
          <pc:docMk/>
          <pc:sldMk cId="4009448266" sldId="286"/>
        </pc:sldMkLst>
        <pc:spChg chg="mod">
          <ac:chgData name="Pico, Sandra" userId="cc8376c2-a3b5-4a4f-8a94-916433d842ab" providerId="ADAL" clId="{D9F817D0-BE2D-4D3E-B50F-D44E8283B7B0}" dt="2023-10-23T09:44:51.261" v="11853" actId="20577"/>
          <ac:spMkLst>
            <pc:docMk/>
            <pc:sldMk cId="4009448266" sldId="286"/>
            <ac:spMk id="2" creationId="{99CFBB65-D97D-90B0-6ED1-FD6E027CD8B6}"/>
          </ac:spMkLst>
        </pc:spChg>
      </pc:sldChg>
      <pc:sldChg chg="addSp delSp modSp add mod ord modNotesTx">
        <pc:chgData name="Pico, Sandra" userId="cc8376c2-a3b5-4a4f-8a94-916433d842ab" providerId="ADAL" clId="{D9F817D0-BE2D-4D3E-B50F-D44E8283B7B0}" dt="2023-12-16T18:38:19.799" v="27274" actId="790"/>
        <pc:sldMkLst>
          <pc:docMk/>
          <pc:sldMk cId="2120081538" sldId="287"/>
        </pc:sldMkLst>
        <pc:spChg chg="mod">
          <ac:chgData name="Pico, Sandra" userId="cc8376c2-a3b5-4a4f-8a94-916433d842ab" providerId="ADAL" clId="{D9F817D0-BE2D-4D3E-B50F-D44E8283B7B0}" dt="2023-11-01T16:41:55.374" v="20580" actId="20577"/>
          <ac:spMkLst>
            <pc:docMk/>
            <pc:sldMk cId="2120081538" sldId="287"/>
            <ac:spMk id="2" creationId="{67F10986-EEA4-CF58-3290-4BBDC03EE314}"/>
          </ac:spMkLst>
        </pc:spChg>
        <pc:spChg chg="mod">
          <ac:chgData name="Pico, Sandra" userId="cc8376c2-a3b5-4a4f-8a94-916433d842ab" providerId="ADAL" clId="{D9F817D0-BE2D-4D3E-B50F-D44E8283B7B0}" dt="2023-12-16T18:38:19.799" v="27274" actId="790"/>
          <ac:spMkLst>
            <pc:docMk/>
            <pc:sldMk cId="2120081538" sldId="287"/>
            <ac:spMk id="3" creationId="{56D48B30-D919-DE96-C825-EB0B994B0346}"/>
          </ac:spMkLst>
        </pc:spChg>
        <pc:spChg chg="del">
          <ac:chgData name="Pico, Sandra" userId="cc8376c2-a3b5-4a4f-8a94-916433d842ab" providerId="ADAL" clId="{D9F817D0-BE2D-4D3E-B50F-D44E8283B7B0}" dt="2023-10-23T09:45:19.807" v="11857" actId="478"/>
          <ac:spMkLst>
            <pc:docMk/>
            <pc:sldMk cId="2120081538" sldId="287"/>
            <ac:spMk id="7" creationId="{E6003F7E-9E9D-09F3-09C0-D8C0DDE26406}"/>
          </ac:spMkLst>
        </pc:spChg>
        <pc:spChg chg="del">
          <ac:chgData name="Pico, Sandra" userId="cc8376c2-a3b5-4a4f-8a94-916433d842ab" providerId="ADAL" clId="{D9F817D0-BE2D-4D3E-B50F-D44E8283B7B0}" dt="2023-10-23T09:45:19.807" v="11857" actId="478"/>
          <ac:spMkLst>
            <pc:docMk/>
            <pc:sldMk cId="2120081538" sldId="287"/>
            <ac:spMk id="8" creationId="{2C17B15D-F751-D12F-2A3B-CB3A52B5F865}"/>
          </ac:spMkLst>
        </pc:spChg>
        <pc:spChg chg="add mod">
          <ac:chgData name="Pico, Sandra" userId="cc8376c2-a3b5-4a4f-8a94-916433d842ab" providerId="ADAL" clId="{D9F817D0-BE2D-4D3E-B50F-D44E8283B7B0}" dt="2023-10-23T13:29:48.004" v="12387" actId="207"/>
          <ac:spMkLst>
            <pc:docMk/>
            <pc:sldMk cId="2120081538" sldId="287"/>
            <ac:spMk id="9" creationId="{634ABBB1-8477-1850-D71F-EAD94DA74CC2}"/>
          </ac:spMkLst>
        </pc:spChg>
        <pc:spChg chg="add mod">
          <ac:chgData name="Pico, Sandra" userId="cc8376c2-a3b5-4a4f-8a94-916433d842ab" providerId="ADAL" clId="{D9F817D0-BE2D-4D3E-B50F-D44E8283B7B0}" dt="2023-10-23T13:15:22.785" v="12024" actId="1076"/>
          <ac:spMkLst>
            <pc:docMk/>
            <pc:sldMk cId="2120081538" sldId="287"/>
            <ac:spMk id="10" creationId="{34A967FE-433B-D3BA-BF2E-3C2705D17057}"/>
          </ac:spMkLst>
        </pc:spChg>
        <pc:spChg chg="add mod">
          <ac:chgData name="Pico, Sandra" userId="cc8376c2-a3b5-4a4f-8a94-916433d842ab" providerId="ADAL" clId="{D9F817D0-BE2D-4D3E-B50F-D44E8283B7B0}" dt="2023-10-23T13:15:22.785" v="12024" actId="1076"/>
          <ac:spMkLst>
            <pc:docMk/>
            <pc:sldMk cId="2120081538" sldId="287"/>
            <ac:spMk id="11" creationId="{0353A7C0-0082-3C2A-44EF-BF8681DD35EA}"/>
          </ac:spMkLst>
        </pc:spChg>
        <pc:spChg chg="add mod">
          <ac:chgData name="Pico, Sandra" userId="cc8376c2-a3b5-4a4f-8a94-916433d842ab" providerId="ADAL" clId="{D9F817D0-BE2D-4D3E-B50F-D44E8283B7B0}" dt="2023-10-23T13:15:22.785" v="12024" actId="1076"/>
          <ac:spMkLst>
            <pc:docMk/>
            <pc:sldMk cId="2120081538" sldId="287"/>
            <ac:spMk id="12" creationId="{85F50183-3023-E24F-984B-620059BC6E7B}"/>
          </ac:spMkLst>
        </pc:spChg>
        <pc:spChg chg="add mod">
          <ac:chgData name="Pico, Sandra" userId="cc8376c2-a3b5-4a4f-8a94-916433d842ab" providerId="ADAL" clId="{D9F817D0-BE2D-4D3E-B50F-D44E8283B7B0}" dt="2023-10-23T13:15:22.785" v="12024" actId="1076"/>
          <ac:spMkLst>
            <pc:docMk/>
            <pc:sldMk cId="2120081538" sldId="287"/>
            <ac:spMk id="13" creationId="{7E7DCC2F-EECC-D372-A311-AD3B800B4427}"/>
          </ac:spMkLst>
        </pc:spChg>
        <pc:spChg chg="add mod">
          <ac:chgData name="Pico, Sandra" userId="cc8376c2-a3b5-4a4f-8a94-916433d842ab" providerId="ADAL" clId="{D9F817D0-BE2D-4D3E-B50F-D44E8283B7B0}" dt="2023-11-01T16:01:03.085" v="18645" actId="20577"/>
          <ac:spMkLst>
            <pc:docMk/>
            <pc:sldMk cId="2120081538" sldId="287"/>
            <ac:spMk id="14" creationId="{961AB277-E3FF-A5F8-4CAE-A7633853F329}"/>
          </ac:spMkLst>
        </pc:spChg>
        <pc:spChg chg="add del mod">
          <ac:chgData name="Pico, Sandra" userId="cc8376c2-a3b5-4a4f-8a94-916433d842ab" providerId="ADAL" clId="{D9F817D0-BE2D-4D3E-B50F-D44E8283B7B0}" dt="2023-10-23T12:36:00.312" v="11925" actId="478"/>
          <ac:spMkLst>
            <pc:docMk/>
            <pc:sldMk cId="2120081538" sldId="287"/>
            <ac:spMk id="15" creationId="{AF3C735C-6E63-A5F3-6159-3B9B6FAB7178}"/>
          </ac:spMkLst>
        </pc:spChg>
        <pc:spChg chg="del">
          <ac:chgData name="Pico, Sandra" userId="cc8376c2-a3b5-4a4f-8a94-916433d842ab" providerId="ADAL" clId="{D9F817D0-BE2D-4D3E-B50F-D44E8283B7B0}" dt="2023-10-23T09:45:19.807" v="11857" actId="478"/>
          <ac:spMkLst>
            <pc:docMk/>
            <pc:sldMk cId="2120081538" sldId="287"/>
            <ac:spMk id="16" creationId="{6B4DB424-2903-E001-A1B2-6DD76463720A}"/>
          </ac:spMkLst>
        </pc:spChg>
        <pc:spChg chg="del">
          <ac:chgData name="Pico, Sandra" userId="cc8376c2-a3b5-4a4f-8a94-916433d842ab" providerId="ADAL" clId="{D9F817D0-BE2D-4D3E-B50F-D44E8283B7B0}" dt="2023-10-23T09:45:19.807" v="11857" actId="478"/>
          <ac:spMkLst>
            <pc:docMk/>
            <pc:sldMk cId="2120081538" sldId="287"/>
            <ac:spMk id="17" creationId="{03A12119-D2BA-065E-DAC8-6E1AC6EACF7C}"/>
          </ac:spMkLst>
        </pc:spChg>
        <pc:spChg chg="del">
          <ac:chgData name="Pico, Sandra" userId="cc8376c2-a3b5-4a4f-8a94-916433d842ab" providerId="ADAL" clId="{D9F817D0-BE2D-4D3E-B50F-D44E8283B7B0}" dt="2023-10-23T09:45:19.807" v="11857" actId="478"/>
          <ac:spMkLst>
            <pc:docMk/>
            <pc:sldMk cId="2120081538" sldId="287"/>
            <ac:spMk id="18" creationId="{43FD5304-468D-1B06-2240-0AF5A92A5155}"/>
          </ac:spMkLst>
        </pc:spChg>
        <pc:spChg chg="del">
          <ac:chgData name="Pico, Sandra" userId="cc8376c2-a3b5-4a4f-8a94-916433d842ab" providerId="ADAL" clId="{D9F817D0-BE2D-4D3E-B50F-D44E8283B7B0}" dt="2023-10-23T09:45:19.807" v="11857" actId="478"/>
          <ac:spMkLst>
            <pc:docMk/>
            <pc:sldMk cId="2120081538" sldId="287"/>
            <ac:spMk id="19" creationId="{810F2B1D-191A-6F36-C040-1F0CF38DCD5D}"/>
          </ac:spMkLst>
        </pc:spChg>
        <pc:spChg chg="del">
          <ac:chgData name="Pico, Sandra" userId="cc8376c2-a3b5-4a4f-8a94-916433d842ab" providerId="ADAL" clId="{D9F817D0-BE2D-4D3E-B50F-D44E8283B7B0}" dt="2023-10-23T09:45:19.807" v="11857" actId="478"/>
          <ac:spMkLst>
            <pc:docMk/>
            <pc:sldMk cId="2120081538" sldId="287"/>
            <ac:spMk id="20" creationId="{7D1608FA-ED61-1C76-6C46-DE4CC48409FA}"/>
          </ac:spMkLst>
        </pc:spChg>
        <pc:spChg chg="del">
          <ac:chgData name="Pico, Sandra" userId="cc8376c2-a3b5-4a4f-8a94-916433d842ab" providerId="ADAL" clId="{D9F817D0-BE2D-4D3E-B50F-D44E8283B7B0}" dt="2023-10-23T09:45:19.807" v="11857" actId="478"/>
          <ac:spMkLst>
            <pc:docMk/>
            <pc:sldMk cId="2120081538" sldId="287"/>
            <ac:spMk id="21" creationId="{DE0B61D4-2EA2-BB46-6058-FE1CF92A2E1F}"/>
          </ac:spMkLst>
        </pc:spChg>
        <pc:spChg chg="del">
          <ac:chgData name="Pico, Sandra" userId="cc8376c2-a3b5-4a4f-8a94-916433d842ab" providerId="ADAL" clId="{D9F817D0-BE2D-4D3E-B50F-D44E8283B7B0}" dt="2023-10-23T09:45:19.807" v="11857" actId="478"/>
          <ac:spMkLst>
            <pc:docMk/>
            <pc:sldMk cId="2120081538" sldId="287"/>
            <ac:spMk id="22" creationId="{1CBD087C-6AB0-E501-E08B-369785F5884C}"/>
          </ac:spMkLst>
        </pc:spChg>
        <pc:spChg chg="del">
          <ac:chgData name="Pico, Sandra" userId="cc8376c2-a3b5-4a4f-8a94-916433d842ab" providerId="ADAL" clId="{D9F817D0-BE2D-4D3E-B50F-D44E8283B7B0}" dt="2023-10-23T09:45:19.807" v="11857" actId="478"/>
          <ac:spMkLst>
            <pc:docMk/>
            <pc:sldMk cId="2120081538" sldId="287"/>
            <ac:spMk id="23" creationId="{DA58C48D-0249-7779-328D-0E7009020D88}"/>
          </ac:spMkLst>
        </pc:spChg>
        <pc:spChg chg="del">
          <ac:chgData name="Pico, Sandra" userId="cc8376c2-a3b5-4a4f-8a94-916433d842ab" providerId="ADAL" clId="{D9F817D0-BE2D-4D3E-B50F-D44E8283B7B0}" dt="2023-10-23T09:45:19.807" v="11857" actId="478"/>
          <ac:spMkLst>
            <pc:docMk/>
            <pc:sldMk cId="2120081538" sldId="287"/>
            <ac:spMk id="24" creationId="{C747651C-0876-4EEB-3A37-0389DE2D3E56}"/>
          </ac:spMkLst>
        </pc:spChg>
        <pc:spChg chg="del">
          <ac:chgData name="Pico, Sandra" userId="cc8376c2-a3b5-4a4f-8a94-916433d842ab" providerId="ADAL" clId="{D9F817D0-BE2D-4D3E-B50F-D44E8283B7B0}" dt="2023-10-23T09:45:19.807" v="11857" actId="478"/>
          <ac:spMkLst>
            <pc:docMk/>
            <pc:sldMk cId="2120081538" sldId="287"/>
            <ac:spMk id="25" creationId="{93D8D820-E2B1-4B08-ECD1-04117941378F}"/>
          </ac:spMkLst>
        </pc:spChg>
        <pc:spChg chg="del">
          <ac:chgData name="Pico, Sandra" userId="cc8376c2-a3b5-4a4f-8a94-916433d842ab" providerId="ADAL" clId="{D9F817D0-BE2D-4D3E-B50F-D44E8283B7B0}" dt="2023-10-23T09:45:19.807" v="11857" actId="478"/>
          <ac:spMkLst>
            <pc:docMk/>
            <pc:sldMk cId="2120081538" sldId="287"/>
            <ac:spMk id="26" creationId="{597AB08C-7B6C-1402-0911-1398F11674DE}"/>
          </ac:spMkLst>
        </pc:spChg>
        <pc:spChg chg="del">
          <ac:chgData name="Pico, Sandra" userId="cc8376c2-a3b5-4a4f-8a94-916433d842ab" providerId="ADAL" clId="{D9F817D0-BE2D-4D3E-B50F-D44E8283B7B0}" dt="2023-10-23T09:45:19.807" v="11857" actId="478"/>
          <ac:spMkLst>
            <pc:docMk/>
            <pc:sldMk cId="2120081538" sldId="287"/>
            <ac:spMk id="27" creationId="{FD317AC3-76B1-784F-862F-81C0F7A5C651}"/>
          </ac:spMkLst>
        </pc:spChg>
        <pc:spChg chg="del">
          <ac:chgData name="Pico, Sandra" userId="cc8376c2-a3b5-4a4f-8a94-916433d842ab" providerId="ADAL" clId="{D9F817D0-BE2D-4D3E-B50F-D44E8283B7B0}" dt="2023-10-23T09:45:19.807" v="11857" actId="478"/>
          <ac:spMkLst>
            <pc:docMk/>
            <pc:sldMk cId="2120081538" sldId="287"/>
            <ac:spMk id="28" creationId="{2FCA6401-765C-26D9-9232-7D319FB6BA99}"/>
          </ac:spMkLst>
        </pc:spChg>
        <pc:spChg chg="del">
          <ac:chgData name="Pico, Sandra" userId="cc8376c2-a3b5-4a4f-8a94-916433d842ab" providerId="ADAL" clId="{D9F817D0-BE2D-4D3E-B50F-D44E8283B7B0}" dt="2023-10-23T09:45:19.807" v="11857" actId="478"/>
          <ac:spMkLst>
            <pc:docMk/>
            <pc:sldMk cId="2120081538" sldId="287"/>
            <ac:spMk id="29" creationId="{EFB8E817-91AE-A63F-ADB9-6D7CDE58BE64}"/>
          </ac:spMkLst>
        </pc:spChg>
        <pc:spChg chg="del">
          <ac:chgData name="Pico, Sandra" userId="cc8376c2-a3b5-4a4f-8a94-916433d842ab" providerId="ADAL" clId="{D9F817D0-BE2D-4D3E-B50F-D44E8283B7B0}" dt="2023-10-23T09:45:19.807" v="11857" actId="478"/>
          <ac:spMkLst>
            <pc:docMk/>
            <pc:sldMk cId="2120081538" sldId="287"/>
            <ac:spMk id="30" creationId="{FD995135-4A1D-88DC-5D10-0D65085C1754}"/>
          </ac:spMkLst>
        </pc:spChg>
        <pc:spChg chg="del">
          <ac:chgData name="Pico, Sandra" userId="cc8376c2-a3b5-4a4f-8a94-916433d842ab" providerId="ADAL" clId="{D9F817D0-BE2D-4D3E-B50F-D44E8283B7B0}" dt="2023-10-23T09:45:19.807" v="11857" actId="478"/>
          <ac:spMkLst>
            <pc:docMk/>
            <pc:sldMk cId="2120081538" sldId="287"/>
            <ac:spMk id="31" creationId="{1EA03F4B-AF3D-6F33-8D26-21B07C94C054}"/>
          </ac:spMkLst>
        </pc:spChg>
        <pc:spChg chg="del">
          <ac:chgData name="Pico, Sandra" userId="cc8376c2-a3b5-4a4f-8a94-916433d842ab" providerId="ADAL" clId="{D9F817D0-BE2D-4D3E-B50F-D44E8283B7B0}" dt="2023-10-23T09:45:19.807" v="11857" actId="478"/>
          <ac:spMkLst>
            <pc:docMk/>
            <pc:sldMk cId="2120081538" sldId="287"/>
            <ac:spMk id="32" creationId="{4B2AAC4F-F2CA-F29F-19B3-0873B508987B}"/>
          </ac:spMkLst>
        </pc:spChg>
        <pc:spChg chg="del">
          <ac:chgData name="Pico, Sandra" userId="cc8376c2-a3b5-4a4f-8a94-916433d842ab" providerId="ADAL" clId="{D9F817D0-BE2D-4D3E-B50F-D44E8283B7B0}" dt="2023-10-23T09:45:19.807" v="11857" actId="478"/>
          <ac:spMkLst>
            <pc:docMk/>
            <pc:sldMk cId="2120081538" sldId="287"/>
            <ac:spMk id="33" creationId="{A3E9F03C-BC22-2220-E67C-47F5054F2EED}"/>
          </ac:spMkLst>
        </pc:spChg>
        <pc:spChg chg="add mod">
          <ac:chgData name="Pico, Sandra" userId="cc8376c2-a3b5-4a4f-8a94-916433d842ab" providerId="ADAL" clId="{D9F817D0-BE2D-4D3E-B50F-D44E8283B7B0}" dt="2023-10-23T13:15:22.785" v="12024" actId="1076"/>
          <ac:spMkLst>
            <pc:docMk/>
            <pc:sldMk cId="2120081538" sldId="287"/>
            <ac:spMk id="34" creationId="{72C8B1D4-A928-47B0-0095-8B5CE97FA68A}"/>
          </ac:spMkLst>
        </pc:spChg>
        <pc:spChg chg="del">
          <ac:chgData name="Pico, Sandra" userId="cc8376c2-a3b5-4a4f-8a94-916433d842ab" providerId="ADAL" clId="{D9F817D0-BE2D-4D3E-B50F-D44E8283B7B0}" dt="2023-10-23T09:45:19.807" v="11857" actId="478"/>
          <ac:spMkLst>
            <pc:docMk/>
            <pc:sldMk cId="2120081538" sldId="287"/>
            <ac:spMk id="35" creationId="{D607EBAF-60D8-817D-ED45-CEBCABA291BA}"/>
          </ac:spMkLst>
        </pc:spChg>
        <pc:spChg chg="del">
          <ac:chgData name="Pico, Sandra" userId="cc8376c2-a3b5-4a4f-8a94-916433d842ab" providerId="ADAL" clId="{D9F817D0-BE2D-4D3E-B50F-D44E8283B7B0}" dt="2023-10-23T09:45:19.807" v="11857" actId="478"/>
          <ac:spMkLst>
            <pc:docMk/>
            <pc:sldMk cId="2120081538" sldId="287"/>
            <ac:spMk id="36" creationId="{80A95E66-4C94-BA14-9024-C7D91F926418}"/>
          </ac:spMkLst>
        </pc:spChg>
        <pc:spChg chg="del">
          <ac:chgData name="Pico, Sandra" userId="cc8376c2-a3b5-4a4f-8a94-916433d842ab" providerId="ADAL" clId="{D9F817D0-BE2D-4D3E-B50F-D44E8283B7B0}" dt="2023-10-23T09:45:19.807" v="11857" actId="478"/>
          <ac:spMkLst>
            <pc:docMk/>
            <pc:sldMk cId="2120081538" sldId="287"/>
            <ac:spMk id="37" creationId="{4DD41278-4C57-EC14-85A9-0C71A6FED783}"/>
          </ac:spMkLst>
        </pc:spChg>
        <pc:spChg chg="del">
          <ac:chgData name="Pico, Sandra" userId="cc8376c2-a3b5-4a4f-8a94-916433d842ab" providerId="ADAL" clId="{D9F817D0-BE2D-4D3E-B50F-D44E8283B7B0}" dt="2023-10-23T09:45:19.807" v="11857" actId="478"/>
          <ac:spMkLst>
            <pc:docMk/>
            <pc:sldMk cId="2120081538" sldId="287"/>
            <ac:spMk id="38" creationId="{3C68AA7D-1F4F-36B0-03D5-CE9ACBAEF7CF}"/>
          </ac:spMkLst>
        </pc:spChg>
        <pc:spChg chg="del">
          <ac:chgData name="Pico, Sandra" userId="cc8376c2-a3b5-4a4f-8a94-916433d842ab" providerId="ADAL" clId="{D9F817D0-BE2D-4D3E-B50F-D44E8283B7B0}" dt="2023-10-23T09:45:19.807" v="11857" actId="478"/>
          <ac:spMkLst>
            <pc:docMk/>
            <pc:sldMk cId="2120081538" sldId="287"/>
            <ac:spMk id="39" creationId="{039D6B69-13EE-1A0E-C9C5-22A5E9074E92}"/>
          </ac:spMkLst>
        </pc:spChg>
        <pc:spChg chg="del">
          <ac:chgData name="Pico, Sandra" userId="cc8376c2-a3b5-4a4f-8a94-916433d842ab" providerId="ADAL" clId="{D9F817D0-BE2D-4D3E-B50F-D44E8283B7B0}" dt="2023-10-23T09:45:19.807" v="11857" actId="478"/>
          <ac:spMkLst>
            <pc:docMk/>
            <pc:sldMk cId="2120081538" sldId="287"/>
            <ac:spMk id="40" creationId="{354BFD5B-8CC2-A81C-B169-439B6696087A}"/>
          </ac:spMkLst>
        </pc:spChg>
        <pc:spChg chg="add mod">
          <ac:chgData name="Pico, Sandra" userId="cc8376c2-a3b5-4a4f-8a94-916433d842ab" providerId="ADAL" clId="{D9F817D0-BE2D-4D3E-B50F-D44E8283B7B0}" dt="2023-11-01T16:01:28.880" v="18743" actId="20577"/>
          <ac:spMkLst>
            <pc:docMk/>
            <pc:sldMk cId="2120081538" sldId="287"/>
            <ac:spMk id="41" creationId="{F5C6642C-7B02-2FC0-68C9-16D0D7EBCFDA}"/>
          </ac:spMkLst>
        </pc:spChg>
        <pc:spChg chg="add mod">
          <ac:chgData name="Pico, Sandra" userId="cc8376c2-a3b5-4a4f-8a94-916433d842ab" providerId="ADAL" clId="{D9F817D0-BE2D-4D3E-B50F-D44E8283B7B0}" dt="2023-11-01T16:01:39.983" v="18793" actId="20577"/>
          <ac:spMkLst>
            <pc:docMk/>
            <pc:sldMk cId="2120081538" sldId="287"/>
            <ac:spMk id="42" creationId="{CBF02E6C-CC5E-6925-A851-B281B74C00C0}"/>
          </ac:spMkLst>
        </pc:spChg>
        <pc:spChg chg="add mod">
          <ac:chgData name="Pico, Sandra" userId="cc8376c2-a3b5-4a4f-8a94-916433d842ab" providerId="ADAL" clId="{D9F817D0-BE2D-4D3E-B50F-D44E8283B7B0}" dt="2023-10-23T13:22:24.103" v="12224" actId="1076"/>
          <ac:spMkLst>
            <pc:docMk/>
            <pc:sldMk cId="2120081538" sldId="287"/>
            <ac:spMk id="45" creationId="{02E3E688-2D12-5E2D-9012-D4CE5B89E40E}"/>
          </ac:spMkLst>
        </pc:spChg>
        <pc:spChg chg="add mod">
          <ac:chgData name="Pico, Sandra" userId="cc8376c2-a3b5-4a4f-8a94-916433d842ab" providerId="ADAL" clId="{D9F817D0-BE2D-4D3E-B50F-D44E8283B7B0}" dt="2023-10-23T13:22:39.079" v="12245" actId="1076"/>
          <ac:spMkLst>
            <pc:docMk/>
            <pc:sldMk cId="2120081538" sldId="287"/>
            <ac:spMk id="46" creationId="{F2847B3D-459A-FA8A-DBCB-BF5ACAD01277}"/>
          </ac:spMkLst>
        </pc:spChg>
        <pc:spChg chg="add mod">
          <ac:chgData name="Pico, Sandra" userId="cc8376c2-a3b5-4a4f-8a94-916433d842ab" providerId="ADAL" clId="{D9F817D0-BE2D-4D3E-B50F-D44E8283B7B0}" dt="2023-11-01T16:01:50.472" v="18845" actId="20577"/>
          <ac:spMkLst>
            <pc:docMk/>
            <pc:sldMk cId="2120081538" sldId="287"/>
            <ac:spMk id="47" creationId="{0BAD0DD6-1DBB-CB52-6940-08D10FB3A846}"/>
          </ac:spMkLst>
        </pc:spChg>
      </pc:sldChg>
      <pc:sldChg chg="addSp delSp modSp add del mod modNotesTx">
        <pc:chgData name="Pico, Sandra" userId="cc8376c2-a3b5-4a4f-8a94-916433d842ab" providerId="ADAL" clId="{D9F817D0-BE2D-4D3E-B50F-D44E8283B7B0}" dt="2023-12-16T18:47:15.625" v="28192" actId="47"/>
        <pc:sldMkLst>
          <pc:docMk/>
          <pc:sldMk cId="3671761428" sldId="288"/>
        </pc:sldMkLst>
        <pc:spChg chg="add mod">
          <ac:chgData name="Pico, Sandra" userId="cc8376c2-a3b5-4a4f-8a94-916433d842ab" providerId="ADAL" clId="{D9F817D0-BE2D-4D3E-B50F-D44E8283B7B0}" dt="2023-11-02T20:40:55.226" v="24043"/>
          <ac:spMkLst>
            <pc:docMk/>
            <pc:sldMk cId="3671761428" sldId="288"/>
            <ac:spMk id="2" creationId="{EDF5B007-5D01-973B-43E3-7BFB798ECECA}"/>
          </ac:spMkLst>
        </pc:spChg>
        <pc:spChg chg="mod">
          <ac:chgData name="Pico, Sandra" userId="cc8376c2-a3b5-4a4f-8a94-916433d842ab" providerId="ADAL" clId="{D9F817D0-BE2D-4D3E-B50F-D44E8283B7B0}" dt="2023-11-02T21:57:38.913" v="24154" actId="20577"/>
          <ac:spMkLst>
            <pc:docMk/>
            <pc:sldMk cId="3671761428" sldId="288"/>
            <ac:spMk id="3" creationId="{56D48B30-D919-DE96-C825-EB0B994B0346}"/>
          </ac:spMkLst>
        </pc:spChg>
        <pc:spChg chg="add mod">
          <ac:chgData name="Pico, Sandra" userId="cc8376c2-a3b5-4a4f-8a94-916433d842ab" providerId="ADAL" clId="{D9F817D0-BE2D-4D3E-B50F-D44E8283B7B0}" dt="2023-11-02T21:57:47.324" v="24200" actId="20577"/>
          <ac:spMkLst>
            <pc:docMk/>
            <pc:sldMk cId="3671761428" sldId="288"/>
            <ac:spMk id="6" creationId="{262D5757-FBDE-26D9-398B-F7C65E729BA3}"/>
          </ac:spMkLst>
        </pc:spChg>
        <pc:spChg chg="add mod">
          <ac:chgData name="Pico, Sandra" userId="cc8376c2-a3b5-4a4f-8a94-916433d842ab" providerId="ADAL" clId="{D9F817D0-BE2D-4D3E-B50F-D44E8283B7B0}" dt="2023-12-12T20:39:41.574" v="26780" actId="14100"/>
          <ac:spMkLst>
            <pc:docMk/>
            <pc:sldMk cId="3671761428" sldId="288"/>
            <ac:spMk id="7" creationId="{8688485A-7918-1EA8-82EC-D1F55AF607CE}"/>
          </ac:spMkLst>
        </pc:spChg>
        <pc:spChg chg="del mod">
          <ac:chgData name="Pico, Sandra" userId="cc8376c2-a3b5-4a4f-8a94-916433d842ab" providerId="ADAL" clId="{D9F817D0-BE2D-4D3E-B50F-D44E8283B7B0}" dt="2023-11-01T17:08:35.191" v="22851" actId="478"/>
          <ac:spMkLst>
            <pc:docMk/>
            <pc:sldMk cId="3671761428" sldId="288"/>
            <ac:spMk id="9" creationId="{2627B984-B04B-FD3B-2B4A-5E7C37A75E0C}"/>
          </ac:spMkLst>
        </pc:spChg>
        <pc:spChg chg="add mod">
          <ac:chgData name="Pico, Sandra" userId="cc8376c2-a3b5-4a4f-8a94-916433d842ab" providerId="ADAL" clId="{D9F817D0-BE2D-4D3E-B50F-D44E8283B7B0}" dt="2023-11-02T21:56:37.454" v="24130" actId="1076"/>
          <ac:spMkLst>
            <pc:docMk/>
            <pc:sldMk cId="3671761428" sldId="288"/>
            <ac:spMk id="10" creationId="{05E689A2-9E10-02A2-2625-7B542E47B143}"/>
          </ac:spMkLst>
        </pc:spChg>
        <pc:picChg chg="del">
          <ac:chgData name="Pico, Sandra" userId="cc8376c2-a3b5-4a4f-8a94-916433d842ab" providerId="ADAL" clId="{D9F817D0-BE2D-4D3E-B50F-D44E8283B7B0}" dt="2023-10-29T12:17:04.763" v="12398" actId="478"/>
          <ac:picMkLst>
            <pc:docMk/>
            <pc:sldMk cId="3671761428" sldId="288"/>
            <ac:picMk id="8" creationId="{C27A2ABB-FDD8-CAA8-7355-0BCAB90B1BA0}"/>
          </ac:picMkLst>
        </pc:picChg>
        <pc:picChg chg="add mod">
          <ac:chgData name="Pico, Sandra" userId="cc8376c2-a3b5-4a4f-8a94-916433d842ab" providerId="ADAL" clId="{D9F817D0-BE2D-4D3E-B50F-D44E8283B7B0}" dt="2023-11-02T21:56:34.578" v="24129" actId="1076"/>
          <ac:picMkLst>
            <pc:docMk/>
            <pc:sldMk cId="3671761428" sldId="288"/>
            <ac:picMk id="8" creationId="{C9AA5C11-7FE4-DDE0-D972-728698F54C96}"/>
          </ac:picMkLst>
        </pc:picChg>
      </pc:sldChg>
      <pc:sldChg chg="delSp modSp new del mod ord">
        <pc:chgData name="Pico, Sandra" userId="cc8376c2-a3b5-4a4f-8a94-916433d842ab" providerId="ADAL" clId="{D9F817D0-BE2D-4D3E-B50F-D44E8283B7B0}" dt="2023-11-02T22:52:50.356" v="26028" actId="47"/>
        <pc:sldMkLst>
          <pc:docMk/>
          <pc:sldMk cId="2051949871" sldId="289"/>
        </pc:sldMkLst>
        <pc:spChg chg="mod">
          <ac:chgData name="Pico, Sandra" userId="cc8376c2-a3b5-4a4f-8a94-916433d842ab" providerId="ADAL" clId="{D9F817D0-BE2D-4D3E-B50F-D44E8283B7B0}" dt="2023-11-02T22:33:47.254" v="25308" actId="1076"/>
          <ac:spMkLst>
            <pc:docMk/>
            <pc:sldMk cId="2051949871" sldId="289"/>
            <ac:spMk id="2" creationId="{512DB20E-92C0-A52A-686D-78D5BBDAFF4D}"/>
          </ac:spMkLst>
        </pc:spChg>
        <pc:spChg chg="del">
          <ac:chgData name="Pico, Sandra" userId="cc8376c2-a3b5-4a4f-8a94-916433d842ab" providerId="ADAL" clId="{D9F817D0-BE2D-4D3E-B50F-D44E8283B7B0}" dt="2023-10-30T14:39:05.828" v="12420" actId="478"/>
          <ac:spMkLst>
            <pc:docMk/>
            <pc:sldMk cId="2051949871" sldId="289"/>
            <ac:spMk id="3" creationId="{B3815881-6A77-564F-7316-1007071F0537}"/>
          </ac:spMkLst>
        </pc:spChg>
      </pc:sldChg>
      <pc:sldChg chg="new del ord">
        <pc:chgData name="Pico, Sandra" userId="cc8376c2-a3b5-4a4f-8a94-916433d842ab" providerId="ADAL" clId="{D9F817D0-BE2D-4D3E-B50F-D44E8283B7B0}" dt="2023-11-01T15:01:28.032" v="14281" actId="47"/>
        <pc:sldMkLst>
          <pc:docMk/>
          <pc:sldMk cId="601724756" sldId="290"/>
        </pc:sldMkLst>
      </pc:sldChg>
      <pc:sldChg chg="delSp modSp add mod ord">
        <pc:chgData name="Pico, Sandra" userId="cc8376c2-a3b5-4a4f-8a94-916433d842ab" providerId="ADAL" clId="{D9F817D0-BE2D-4D3E-B50F-D44E8283B7B0}" dt="2023-11-02T22:21:54.742" v="24788" actId="255"/>
        <pc:sldMkLst>
          <pc:docMk/>
          <pc:sldMk cId="3327353611" sldId="290"/>
        </pc:sldMkLst>
        <pc:spChg chg="mod">
          <ac:chgData name="Pico, Sandra" userId="cc8376c2-a3b5-4a4f-8a94-916433d842ab" providerId="ADAL" clId="{D9F817D0-BE2D-4D3E-B50F-D44E8283B7B0}" dt="2023-11-02T22:21:54.742" v="24788" actId="255"/>
          <ac:spMkLst>
            <pc:docMk/>
            <pc:sldMk cId="3327353611" sldId="290"/>
            <ac:spMk id="2" creationId="{99CFBB65-D97D-90B0-6ED1-FD6E027CD8B6}"/>
          </ac:spMkLst>
        </pc:spChg>
        <pc:spChg chg="del">
          <ac:chgData name="Pico, Sandra" userId="cc8376c2-a3b5-4a4f-8a94-916433d842ab" providerId="ADAL" clId="{D9F817D0-BE2D-4D3E-B50F-D44E8283B7B0}" dt="2023-11-02T22:21:44.787" v="24786" actId="478"/>
          <ac:spMkLst>
            <pc:docMk/>
            <pc:sldMk cId="3327353611" sldId="290"/>
            <ac:spMk id="6" creationId="{0ADDA317-4E59-1008-E7B7-DADEF36D51E8}"/>
          </ac:spMkLst>
        </pc:spChg>
      </pc:sldChg>
      <pc:sldChg chg="addSp delSp modSp add mod ord modNotesTx">
        <pc:chgData name="Pico, Sandra" userId="cc8376c2-a3b5-4a4f-8a94-916433d842ab" providerId="ADAL" clId="{D9F817D0-BE2D-4D3E-B50F-D44E8283B7B0}" dt="2023-11-01T15:06:34.820" v="15148" actId="20577"/>
        <pc:sldMkLst>
          <pc:docMk/>
          <pc:sldMk cId="866790978" sldId="291"/>
        </pc:sldMkLst>
        <pc:spChg chg="add del mod">
          <ac:chgData name="Pico, Sandra" userId="cc8376c2-a3b5-4a4f-8a94-916433d842ab" providerId="ADAL" clId="{D9F817D0-BE2D-4D3E-B50F-D44E8283B7B0}" dt="2023-11-01T15:06:32.145" v="15147" actId="20577"/>
          <ac:spMkLst>
            <pc:docMk/>
            <pc:sldMk cId="866790978" sldId="291"/>
            <ac:spMk id="2" creationId="{67F10986-EEA4-CF58-3290-4BBDC03EE314}"/>
          </ac:spMkLst>
        </pc:spChg>
        <pc:spChg chg="mod">
          <ac:chgData name="Pico, Sandra" userId="cc8376c2-a3b5-4a4f-8a94-916433d842ab" providerId="ADAL" clId="{D9F817D0-BE2D-4D3E-B50F-D44E8283B7B0}" dt="2023-11-01T15:06:34.820" v="15148" actId="20577"/>
          <ac:spMkLst>
            <pc:docMk/>
            <pc:sldMk cId="866790978" sldId="291"/>
            <ac:spMk id="3" creationId="{56D48B30-D919-DE96-C825-EB0B994B0346}"/>
          </ac:spMkLst>
        </pc:spChg>
        <pc:spChg chg="mod">
          <ac:chgData name="Pico, Sandra" userId="cc8376c2-a3b5-4a4f-8a94-916433d842ab" providerId="ADAL" clId="{D9F817D0-BE2D-4D3E-B50F-D44E8283B7B0}" dt="2023-11-01T15:05:21.628" v="14996" actId="114"/>
          <ac:spMkLst>
            <pc:docMk/>
            <pc:sldMk cId="866790978" sldId="291"/>
            <ac:spMk id="17" creationId="{F21B0EDB-8282-1909-51AF-E4DB4C8A6595}"/>
          </ac:spMkLst>
        </pc:spChg>
      </pc:sldChg>
      <pc:sldChg chg="addSp delSp modSp add mod modNotesTx">
        <pc:chgData name="Pico, Sandra" userId="cc8376c2-a3b5-4a4f-8a94-916433d842ab" providerId="ADAL" clId="{D9F817D0-BE2D-4D3E-B50F-D44E8283B7B0}" dt="2023-11-01T15:13:14.812" v="16248" actId="20577"/>
        <pc:sldMkLst>
          <pc:docMk/>
          <pc:sldMk cId="4223575196" sldId="292"/>
        </pc:sldMkLst>
        <pc:spChg chg="del">
          <ac:chgData name="Pico, Sandra" userId="cc8376c2-a3b5-4a4f-8a94-916433d842ab" providerId="ADAL" clId="{D9F817D0-BE2D-4D3E-B50F-D44E8283B7B0}" dt="2023-11-01T15:06:44.268" v="15150" actId="478"/>
          <ac:spMkLst>
            <pc:docMk/>
            <pc:sldMk cId="4223575196" sldId="292"/>
            <ac:spMk id="2" creationId="{67F10986-EEA4-CF58-3290-4BBDC03EE314}"/>
          </ac:spMkLst>
        </pc:spChg>
        <pc:spChg chg="mod">
          <ac:chgData name="Pico, Sandra" userId="cc8376c2-a3b5-4a4f-8a94-916433d842ab" providerId="ADAL" clId="{D9F817D0-BE2D-4D3E-B50F-D44E8283B7B0}" dt="2023-11-01T15:06:02.151" v="15029" actId="20577"/>
          <ac:spMkLst>
            <pc:docMk/>
            <pc:sldMk cId="4223575196" sldId="292"/>
            <ac:spMk id="3" creationId="{56D48B30-D919-DE96-C825-EB0B994B0346}"/>
          </ac:spMkLst>
        </pc:spChg>
        <pc:spChg chg="del">
          <ac:chgData name="Pico, Sandra" userId="cc8376c2-a3b5-4a4f-8a94-916433d842ab" providerId="ADAL" clId="{D9F817D0-BE2D-4D3E-B50F-D44E8283B7B0}" dt="2023-11-01T15:06:42.218" v="15149" actId="478"/>
          <ac:spMkLst>
            <pc:docMk/>
            <pc:sldMk cId="4223575196" sldId="292"/>
            <ac:spMk id="6" creationId="{A638B2C2-7552-D04F-F336-961D31B583D2}"/>
          </ac:spMkLst>
        </pc:spChg>
        <pc:spChg chg="add mod">
          <ac:chgData name="Pico, Sandra" userId="cc8376c2-a3b5-4a4f-8a94-916433d842ab" providerId="ADAL" clId="{D9F817D0-BE2D-4D3E-B50F-D44E8283B7B0}" dt="2023-11-01T15:07:45.848" v="15256"/>
          <ac:spMkLst>
            <pc:docMk/>
            <pc:sldMk cId="4223575196" sldId="292"/>
            <ac:spMk id="7" creationId="{3BA36E46-C6D0-247B-808D-23F78ED279BC}"/>
          </ac:spMkLst>
        </pc:spChg>
        <pc:spChg chg="add mod">
          <ac:chgData name="Pico, Sandra" userId="cc8376c2-a3b5-4a4f-8a94-916433d842ab" providerId="ADAL" clId="{D9F817D0-BE2D-4D3E-B50F-D44E8283B7B0}" dt="2023-11-01T15:13:14.812" v="16248" actId="20577"/>
          <ac:spMkLst>
            <pc:docMk/>
            <pc:sldMk cId="4223575196" sldId="292"/>
            <ac:spMk id="8" creationId="{C2A25008-7882-5A49-6488-C117FE6720C7}"/>
          </ac:spMkLst>
        </pc:spChg>
        <pc:spChg chg="del">
          <ac:chgData name="Pico, Sandra" userId="cc8376c2-a3b5-4a4f-8a94-916433d842ab" providerId="ADAL" clId="{D9F817D0-BE2D-4D3E-B50F-D44E8283B7B0}" dt="2023-11-01T15:06:44.838" v="15151" actId="478"/>
          <ac:spMkLst>
            <pc:docMk/>
            <pc:sldMk cId="4223575196" sldId="292"/>
            <ac:spMk id="10" creationId="{B9EF4578-BE68-3E7B-073D-AB6551091CDA}"/>
          </ac:spMkLst>
        </pc:spChg>
        <pc:spChg chg="del">
          <ac:chgData name="Pico, Sandra" userId="cc8376c2-a3b5-4a4f-8a94-916433d842ab" providerId="ADAL" clId="{D9F817D0-BE2D-4D3E-B50F-D44E8283B7B0}" dt="2023-11-01T15:06:45.555" v="15152" actId="478"/>
          <ac:spMkLst>
            <pc:docMk/>
            <pc:sldMk cId="4223575196" sldId="292"/>
            <ac:spMk id="11" creationId="{5D8DE714-CEFD-C43C-EE78-45067DABFCB1}"/>
          </ac:spMkLst>
        </pc:spChg>
        <pc:spChg chg="del">
          <ac:chgData name="Pico, Sandra" userId="cc8376c2-a3b5-4a4f-8a94-916433d842ab" providerId="ADAL" clId="{D9F817D0-BE2D-4D3E-B50F-D44E8283B7B0}" dt="2023-11-01T15:06:46.804" v="15154" actId="478"/>
          <ac:spMkLst>
            <pc:docMk/>
            <pc:sldMk cId="4223575196" sldId="292"/>
            <ac:spMk id="12" creationId="{45629C78-1168-D89A-AEAC-F592BD7FF821}"/>
          </ac:spMkLst>
        </pc:spChg>
        <pc:spChg chg="del">
          <ac:chgData name="Pico, Sandra" userId="cc8376c2-a3b5-4a4f-8a94-916433d842ab" providerId="ADAL" clId="{D9F817D0-BE2D-4D3E-B50F-D44E8283B7B0}" dt="2023-11-01T15:06:46.303" v="15153" actId="478"/>
          <ac:spMkLst>
            <pc:docMk/>
            <pc:sldMk cId="4223575196" sldId="292"/>
            <ac:spMk id="14" creationId="{8EF14D21-4B3F-D017-7267-7C28E9DF2956}"/>
          </ac:spMkLst>
        </pc:spChg>
        <pc:spChg chg="del">
          <ac:chgData name="Pico, Sandra" userId="cc8376c2-a3b5-4a4f-8a94-916433d842ab" providerId="ADAL" clId="{D9F817D0-BE2D-4D3E-B50F-D44E8283B7B0}" dt="2023-11-01T15:06:47.828" v="15155" actId="478"/>
          <ac:spMkLst>
            <pc:docMk/>
            <pc:sldMk cId="4223575196" sldId="292"/>
            <ac:spMk id="15" creationId="{12562F12-DDBE-B812-B295-D2D1A84AA8F2}"/>
          </ac:spMkLst>
        </pc:spChg>
        <pc:spChg chg="mod">
          <ac:chgData name="Pico, Sandra" userId="cc8376c2-a3b5-4a4f-8a94-916433d842ab" providerId="ADAL" clId="{D9F817D0-BE2D-4D3E-B50F-D44E8283B7B0}" dt="2023-11-01T15:13:03.970" v="16203" actId="1076"/>
          <ac:spMkLst>
            <pc:docMk/>
            <pc:sldMk cId="4223575196" sldId="292"/>
            <ac:spMk id="17" creationId="{F21B0EDB-8282-1909-51AF-E4DB4C8A6595}"/>
          </ac:spMkLst>
        </pc:spChg>
      </pc:sldChg>
      <pc:sldChg chg="addSp delSp modSp add mod modNotesTx">
        <pc:chgData name="Pico, Sandra" userId="cc8376c2-a3b5-4a4f-8a94-916433d842ab" providerId="ADAL" clId="{D9F817D0-BE2D-4D3E-B50F-D44E8283B7B0}" dt="2023-12-18T13:23:10.862" v="40021" actId="20577"/>
        <pc:sldMkLst>
          <pc:docMk/>
          <pc:sldMk cId="118597974" sldId="293"/>
        </pc:sldMkLst>
        <pc:spChg chg="add mod">
          <ac:chgData name="Pico, Sandra" userId="cc8376c2-a3b5-4a4f-8a94-916433d842ab" providerId="ADAL" clId="{D9F817D0-BE2D-4D3E-B50F-D44E8283B7B0}" dt="2023-11-01T15:14:31.591" v="16316" actId="207"/>
          <ac:spMkLst>
            <pc:docMk/>
            <pc:sldMk cId="118597974" sldId="293"/>
            <ac:spMk id="2" creationId="{97336CD6-85CE-D463-BC74-A255CC5B1761}"/>
          </ac:spMkLst>
        </pc:spChg>
        <pc:spChg chg="mod">
          <ac:chgData name="Pico, Sandra" userId="cc8376c2-a3b5-4a4f-8a94-916433d842ab" providerId="ADAL" clId="{D9F817D0-BE2D-4D3E-B50F-D44E8283B7B0}" dt="2023-11-01T15:13:37.350" v="16270" actId="20577"/>
          <ac:spMkLst>
            <pc:docMk/>
            <pc:sldMk cId="118597974" sldId="293"/>
            <ac:spMk id="3" creationId="{56D48B30-D919-DE96-C825-EB0B994B0346}"/>
          </ac:spMkLst>
        </pc:spChg>
        <pc:spChg chg="add mod">
          <ac:chgData name="Pico, Sandra" userId="cc8376c2-a3b5-4a4f-8a94-916433d842ab" providerId="ADAL" clId="{D9F817D0-BE2D-4D3E-B50F-D44E8283B7B0}" dt="2023-11-01T15:14:34.697" v="16318" actId="207"/>
          <ac:spMkLst>
            <pc:docMk/>
            <pc:sldMk cId="118597974" sldId="293"/>
            <ac:spMk id="6" creationId="{A7F283B2-55A4-E1C7-A5E8-3EBB097CB6D0}"/>
          </ac:spMkLst>
        </pc:spChg>
        <pc:spChg chg="mod">
          <ac:chgData name="Pico, Sandra" userId="cc8376c2-a3b5-4a4f-8a94-916433d842ab" providerId="ADAL" clId="{D9F817D0-BE2D-4D3E-B50F-D44E8283B7B0}" dt="2023-11-01T15:13:42.800" v="16308" actId="20577"/>
          <ac:spMkLst>
            <pc:docMk/>
            <pc:sldMk cId="118597974" sldId="293"/>
            <ac:spMk id="8" creationId="{C2A25008-7882-5A49-6488-C117FE6720C7}"/>
          </ac:spMkLst>
        </pc:spChg>
        <pc:spChg chg="add mod">
          <ac:chgData name="Pico, Sandra" userId="cc8376c2-a3b5-4a4f-8a94-916433d842ab" providerId="ADAL" clId="{D9F817D0-BE2D-4D3E-B50F-D44E8283B7B0}" dt="2023-11-01T15:14:49.745" v="16345" actId="1076"/>
          <ac:spMkLst>
            <pc:docMk/>
            <pc:sldMk cId="118597974" sldId="293"/>
            <ac:spMk id="9" creationId="{87C886BE-F30D-3826-D1B1-B49D5D0AC60E}"/>
          </ac:spMkLst>
        </pc:spChg>
        <pc:spChg chg="add mod">
          <ac:chgData name="Pico, Sandra" userId="cc8376c2-a3b5-4a4f-8a94-916433d842ab" providerId="ADAL" clId="{D9F817D0-BE2D-4D3E-B50F-D44E8283B7B0}" dt="2023-11-01T15:14:59.066" v="16367" actId="1076"/>
          <ac:spMkLst>
            <pc:docMk/>
            <pc:sldMk cId="118597974" sldId="293"/>
            <ac:spMk id="10" creationId="{B7DF2FFE-2416-F157-A328-3E2C16BAD575}"/>
          </ac:spMkLst>
        </pc:spChg>
        <pc:spChg chg="add mod">
          <ac:chgData name="Pico, Sandra" userId="cc8376c2-a3b5-4a4f-8a94-916433d842ab" providerId="ADAL" clId="{D9F817D0-BE2D-4D3E-B50F-D44E8283B7B0}" dt="2023-11-01T15:16:21.535" v="16442" actId="1076"/>
          <ac:spMkLst>
            <pc:docMk/>
            <pc:sldMk cId="118597974" sldId="293"/>
            <ac:spMk id="11" creationId="{52A72DDF-2473-0A34-1292-E66EFD347499}"/>
          </ac:spMkLst>
        </pc:spChg>
        <pc:spChg chg="add mod">
          <ac:chgData name="Pico, Sandra" userId="cc8376c2-a3b5-4a4f-8a94-916433d842ab" providerId="ADAL" clId="{D9F817D0-BE2D-4D3E-B50F-D44E8283B7B0}" dt="2023-11-01T15:16:43.660" v="16451" actId="1076"/>
          <ac:spMkLst>
            <pc:docMk/>
            <pc:sldMk cId="118597974" sldId="293"/>
            <ac:spMk id="12" creationId="{8F18F69A-593E-363B-F7CB-6A811CD74F61}"/>
          </ac:spMkLst>
        </pc:spChg>
        <pc:spChg chg="add mod">
          <ac:chgData name="Pico, Sandra" userId="cc8376c2-a3b5-4a4f-8a94-916433d842ab" providerId="ADAL" clId="{D9F817D0-BE2D-4D3E-B50F-D44E8283B7B0}" dt="2023-11-01T15:16:40.592" v="16450" actId="1076"/>
          <ac:spMkLst>
            <pc:docMk/>
            <pc:sldMk cId="118597974" sldId="293"/>
            <ac:spMk id="14" creationId="{A2DF212C-74BC-8E63-F03A-A81279CF0690}"/>
          </ac:spMkLst>
        </pc:spChg>
        <pc:spChg chg="add del mod">
          <ac:chgData name="Pico, Sandra" userId="cc8376c2-a3b5-4a4f-8a94-916433d842ab" providerId="ADAL" clId="{D9F817D0-BE2D-4D3E-B50F-D44E8283B7B0}" dt="2023-11-01T15:15:58.726" v="16435"/>
          <ac:spMkLst>
            <pc:docMk/>
            <pc:sldMk cId="118597974" sldId="293"/>
            <ac:spMk id="15" creationId="{78B6DF20-44C1-C86E-FB7D-0BB938B7E7BD}"/>
          </ac:spMkLst>
        </pc:spChg>
        <pc:spChg chg="add mod ord">
          <ac:chgData name="Pico, Sandra" userId="cc8376c2-a3b5-4a4f-8a94-916433d842ab" providerId="ADAL" clId="{D9F817D0-BE2D-4D3E-B50F-D44E8283B7B0}" dt="2023-11-01T15:16:17.299" v="16441" actId="167"/>
          <ac:spMkLst>
            <pc:docMk/>
            <pc:sldMk cId="118597974" sldId="293"/>
            <ac:spMk id="16" creationId="{8A5B803F-A21A-86D3-A710-7948FC1693F9}"/>
          </ac:spMkLst>
        </pc:spChg>
        <pc:spChg chg="del">
          <ac:chgData name="Pico, Sandra" userId="cc8376c2-a3b5-4a4f-8a94-916433d842ab" providerId="ADAL" clId="{D9F817D0-BE2D-4D3E-B50F-D44E8283B7B0}" dt="2023-11-01T15:13:45.181" v="16309" actId="478"/>
          <ac:spMkLst>
            <pc:docMk/>
            <pc:sldMk cId="118597974" sldId="293"/>
            <ac:spMk id="17" creationId="{F21B0EDB-8282-1909-51AF-E4DB4C8A6595}"/>
          </ac:spMkLst>
        </pc:spChg>
        <pc:spChg chg="add mod ord">
          <ac:chgData name="Pico, Sandra" userId="cc8376c2-a3b5-4a4f-8a94-916433d842ab" providerId="ADAL" clId="{D9F817D0-BE2D-4D3E-B50F-D44E8283B7B0}" dt="2023-11-01T15:16:30.130" v="16446" actId="167"/>
          <ac:spMkLst>
            <pc:docMk/>
            <pc:sldMk cId="118597974" sldId="293"/>
            <ac:spMk id="18" creationId="{099A950A-C8AD-2112-160D-D7986F14E52B}"/>
          </ac:spMkLst>
        </pc:spChg>
        <pc:spChg chg="add mod ord">
          <ac:chgData name="Pico, Sandra" userId="cc8376c2-a3b5-4a4f-8a94-916433d842ab" providerId="ADAL" clId="{D9F817D0-BE2D-4D3E-B50F-D44E8283B7B0}" dt="2023-11-01T15:16:37.385" v="16449" actId="167"/>
          <ac:spMkLst>
            <pc:docMk/>
            <pc:sldMk cId="118597974" sldId="293"/>
            <ac:spMk id="19" creationId="{0BBF22CD-2E3E-FFF2-84BD-A8F4E0960316}"/>
          </ac:spMkLst>
        </pc:spChg>
        <pc:spChg chg="add mod">
          <ac:chgData name="Pico, Sandra" userId="cc8376c2-a3b5-4a4f-8a94-916433d842ab" providerId="ADAL" clId="{D9F817D0-BE2D-4D3E-B50F-D44E8283B7B0}" dt="2023-11-01T15:17:47.750" v="16621" actId="1076"/>
          <ac:spMkLst>
            <pc:docMk/>
            <pc:sldMk cId="118597974" sldId="293"/>
            <ac:spMk id="20" creationId="{A35B4B9B-E830-DD8D-F37D-78CF1CD6CC0A}"/>
          </ac:spMkLst>
        </pc:spChg>
        <pc:spChg chg="add mod">
          <ac:chgData name="Pico, Sandra" userId="cc8376c2-a3b5-4a4f-8a94-916433d842ab" providerId="ADAL" clId="{D9F817D0-BE2D-4D3E-B50F-D44E8283B7B0}" dt="2023-11-01T15:18:51.144" v="16799" actId="14100"/>
          <ac:spMkLst>
            <pc:docMk/>
            <pc:sldMk cId="118597974" sldId="293"/>
            <ac:spMk id="21" creationId="{DFC89669-76D3-ADC5-55F8-D8627E393365}"/>
          </ac:spMkLst>
        </pc:spChg>
        <pc:spChg chg="add mod">
          <ac:chgData name="Pico, Sandra" userId="cc8376c2-a3b5-4a4f-8a94-916433d842ab" providerId="ADAL" clId="{D9F817D0-BE2D-4D3E-B50F-D44E8283B7B0}" dt="2023-11-01T15:19:36.759" v="16980" actId="20577"/>
          <ac:spMkLst>
            <pc:docMk/>
            <pc:sldMk cId="118597974" sldId="293"/>
            <ac:spMk id="22" creationId="{61A81F2F-5A55-FE13-5E5D-1473F6D09F2B}"/>
          </ac:spMkLst>
        </pc:spChg>
      </pc:sldChg>
      <pc:sldChg chg="addSp delSp modSp add mod">
        <pc:chgData name="Pico, Sandra" userId="cc8376c2-a3b5-4a4f-8a94-916433d842ab" providerId="ADAL" clId="{D9F817D0-BE2D-4D3E-B50F-D44E8283B7B0}" dt="2023-11-01T15:36:33.825" v="17946" actId="1076"/>
        <pc:sldMkLst>
          <pc:docMk/>
          <pc:sldMk cId="1755760800" sldId="294"/>
        </pc:sldMkLst>
        <pc:spChg chg="del">
          <ac:chgData name="Pico, Sandra" userId="cc8376c2-a3b5-4a4f-8a94-916433d842ab" providerId="ADAL" clId="{D9F817D0-BE2D-4D3E-B50F-D44E8283B7B0}" dt="2023-11-01T15:35:58.813" v="17941" actId="478"/>
          <ac:spMkLst>
            <pc:docMk/>
            <pc:sldMk cId="1755760800" sldId="294"/>
            <ac:spMk id="7" creationId="{8387CCB3-B585-288E-7B41-120FC688248B}"/>
          </ac:spMkLst>
        </pc:spChg>
        <pc:spChg chg="mod">
          <ac:chgData name="Pico, Sandra" userId="cc8376c2-a3b5-4a4f-8a94-916433d842ab" providerId="ADAL" clId="{D9F817D0-BE2D-4D3E-B50F-D44E8283B7B0}" dt="2023-11-01T15:35:53.116" v="17938" actId="20577"/>
          <ac:spMkLst>
            <pc:docMk/>
            <pc:sldMk cId="1755760800" sldId="294"/>
            <ac:spMk id="8" creationId="{79DADF93-B6A5-E98B-3E13-F38603826CAB}"/>
          </ac:spMkLst>
        </pc:spChg>
        <pc:spChg chg="del">
          <ac:chgData name="Pico, Sandra" userId="cc8376c2-a3b5-4a4f-8a94-916433d842ab" providerId="ADAL" clId="{D9F817D0-BE2D-4D3E-B50F-D44E8283B7B0}" dt="2023-11-01T15:35:58.813" v="17941" actId="478"/>
          <ac:spMkLst>
            <pc:docMk/>
            <pc:sldMk cId="1755760800" sldId="294"/>
            <ac:spMk id="9" creationId="{F77D0DA4-50A9-05BA-F0C6-B5BB288D8E1D}"/>
          </ac:spMkLst>
        </pc:spChg>
        <pc:spChg chg="del">
          <ac:chgData name="Pico, Sandra" userId="cc8376c2-a3b5-4a4f-8a94-916433d842ab" providerId="ADAL" clId="{D9F817D0-BE2D-4D3E-B50F-D44E8283B7B0}" dt="2023-11-01T15:35:58.813" v="17941" actId="478"/>
          <ac:spMkLst>
            <pc:docMk/>
            <pc:sldMk cId="1755760800" sldId="294"/>
            <ac:spMk id="11" creationId="{DC9084F2-BC31-FAF4-6D91-8726B910A699}"/>
          </ac:spMkLst>
        </pc:spChg>
        <pc:spChg chg="del">
          <ac:chgData name="Pico, Sandra" userId="cc8376c2-a3b5-4a4f-8a94-916433d842ab" providerId="ADAL" clId="{D9F817D0-BE2D-4D3E-B50F-D44E8283B7B0}" dt="2023-11-01T15:35:58.813" v="17941" actId="478"/>
          <ac:spMkLst>
            <pc:docMk/>
            <pc:sldMk cId="1755760800" sldId="294"/>
            <ac:spMk id="16" creationId="{3459159C-9C21-0FB2-22B4-A8D1C5ECEA6B}"/>
          </ac:spMkLst>
        </pc:spChg>
        <pc:spChg chg="del">
          <ac:chgData name="Pico, Sandra" userId="cc8376c2-a3b5-4a4f-8a94-916433d842ab" providerId="ADAL" clId="{D9F817D0-BE2D-4D3E-B50F-D44E8283B7B0}" dt="2023-11-01T15:35:58.813" v="17941" actId="478"/>
          <ac:spMkLst>
            <pc:docMk/>
            <pc:sldMk cId="1755760800" sldId="294"/>
            <ac:spMk id="20" creationId="{317A0405-BDF2-0519-B16C-CBA2E432B7B9}"/>
          </ac:spMkLst>
        </pc:spChg>
        <pc:spChg chg="del">
          <ac:chgData name="Pico, Sandra" userId="cc8376c2-a3b5-4a4f-8a94-916433d842ab" providerId="ADAL" clId="{D9F817D0-BE2D-4D3E-B50F-D44E8283B7B0}" dt="2023-11-01T15:35:58.813" v="17941" actId="478"/>
          <ac:spMkLst>
            <pc:docMk/>
            <pc:sldMk cId="1755760800" sldId="294"/>
            <ac:spMk id="21" creationId="{71E96BFE-ACE5-3957-A1E6-B4B5FF74651E}"/>
          </ac:spMkLst>
        </pc:spChg>
        <pc:spChg chg="del">
          <ac:chgData name="Pico, Sandra" userId="cc8376c2-a3b5-4a4f-8a94-916433d842ab" providerId="ADAL" clId="{D9F817D0-BE2D-4D3E-B50F-D44E8283B7B0}" dt="2023-11-01T15:35:58.813" v="17941" actId="478"/>
          <ac:spMkLst>
            <pc:docMk/>
            <pc:sldMk cId="1755760800" sldId="294"/>
            <ac:spMk id="22" creationId="{A50F86B7-6B33-DB0B-18CC-D9451B17551A}"/>
          </ac:spMkLst>
        </pc:spChg>
        <pc:spChg chg="del">
          <ac:chgData name="Pico, Sandra" userId="cc8376c2-a3b5-4a4f-8a94-916433d842ab" providerId="ADAL" clId="{D9F817D0-BE2D-4D3E-B50F-D44E8283B7B0}" dt="2023-11-01T15:35:58.813" v="17941" actId="478"/>
          <ac:spMkLst>
            <pc:docMk/>
            <pc:sldMk cId="1755760800" sldId="294"/>
            <ac:spMk id="23" creationId="{8C5C498A-CED4-63B8-74DF-318944B090E2}"/>
          </ac:spMkLst>
        </pc:spChg>
        <pc:spChg chg="del">
          <ac:chgData name="Pico, Sandra" userId="cc8376c2-a3b5-4a4f-8a94-916433d842ab" providerId="ADAL" clId="{D9F817D0-BE2D-4D3E-B50F-D44E8283B7B0}" dt="2023-11-01T15:35:58.813" v="17941" actId="478"/>
          <ac:spMkLst>
            <pc:docMk/>
            <pc:sldMk cId="1755760800" sldId="294"/>
            <ac:spMk id="25" creationId="{AF481A0C-D2EC-16E1-EBBF-4CE50DA02720}"/>
          </ac:spMkLst>
        </pc:spChg>
        <pc:spChg chg="del">
          <ac:chgData name="Pico, Sandra" userId="cc8376c2-a3b5-4a4f-8a94-916433d842ab" providerId="ADAL" clId="{D9F817D0-BE2D-4D3E-B50F-D44E8283B7B0}" dt="2023-11-01T15:35:58.813" v="17941" actId="478"/>
          <ac:spMkLst>
            <pc:docMk/>
            <pc:sldMk cId="1755760800" sldId="294"/>
            <ac:spMk id="26" creationId="{3088695F-E048-21CE-8C5E-7380F3202537}"/>
          </ac:spMkLst>
        </pc:spChg>
        <pc:spChg chg="del">
          <ac:chgData name="Pico, Sandra" userId="cc8376c2-a3b5-4a4f-8a94-916433d842ab" providerId="ADAL" clId="{D9F817D0-BE2D-4D3E-B50F-D44E8283B7B0}" dt="2023-11-01T15:35:56.979" v="17939" actId="478"/>
          <ac:spMkLst>
            <pc:docMk/>
            <pc:sldMk cId="1755760800" sldId="294"/>
            <ac:spMk id="29" creationId="{C5F72AE0-46AE-FDB1-FB09-8FF6EF98364D}"/>
          </ac:spMkLst>
        </pc:spChg>
        <pc:spChg chg="del">
          <ac:chgData name="Pico, Sandra" userId="cc8376c2-a3b5-4a4f-8a94-916433d842ab" providerId="ADAL" clId="{D9F817D0-BE2D-4D3E-B50F-D44E8283B7B0}" dt="2023-11-01T15:35:57.596" v="17940" actId="478"/>
          <ac:spMkLst>
            <pc:docMk/>
            <pc:sldMk cId="1755760800" sldId="294"/>
            <ac:spMk id="30" creationId="{F81A542B-55E3-B979-C62B-74A884243C2E}"/>
          </ac:spMkLst>
        </pc:spChg>
        <pc:picChg chg="add mod">
          <ac:chgData name="Pico, Sandra" userId="cc8376c2-a3b5-4a4f-8a94-916433d842ab" providerId="ADAL" clId="{D9F817D0-BE2D-4D3E-B50F-D44E8283B7B0}" dt="2023-11-01T15:36:33.825" v="17946" actId="1076"/>
          <ac:picMkLst>
            <pc:docMk/>
            <pc:sldMk cId="1755760800" sldId="294"/>
            <ac:picMk id="1026" creationId="{22A2E44C-38F9-A078-EBE2-6EC2CF6E85E1}"/>
          </ac:picMkLst>
        </pc:picChg>
        <pc:cxnChg chg="del mod">
          <ac:chgData name="Pico, Sandra" userId="cc8376c2-a3b5-4a4f-8a94-916433d842ab" providerId="ADAL" clId="{D9F817D0-BE2D-4D3E-B50F-D44E8283B7B0}" dt="2023-11-01T15:35:58.813" v="17941" actId="478"/>
          <ac:cxnSpMkLst>
            <pc:docMk/>
            <pc:sldMk cId="1755760800" sldId="294"/>
            <ac:cxnSpMk id="13" creationId="{8D3CF254-8383-1F63-1B69-AB78BC287AB0}"/>
          </ac:cxnSpMkLst>
        </pc:cxnChg>
        <pc:cxnChg chg="del">
          <ac:chgData name="Pico, Sandra" userId="cc8376c2-a3b5-4a4f-8a94-916433d842ab" providerId="ADAL" clId="{D9F817D0-BE2D-4D3E-B50F-D44E8283B7B0}" dt="2023-11-01T15:35:58.813" v="17941" actId="478"/>
          <ac:cxnSpMkLst>
            <pc:docMk/>
            <pc:sldMk cId="1755760800" sldId="294"/>
            <ac:cxnSpMk id="24" creationId="{E7DFC9AD-7C3B-866F-E1F0-28BF1BDE7F02}"/>
          </ac:cxnSpMkLst>
        </pc:cxnChg>
        <pc:cxnChg chg="del mod">
          <ac:chgData name="Pico, Sandra" userId="cc8376c2-a3b5-4a4f-8a94-916433d842ab" providerId="ADAL" clId="{D9F817D0-BE2D-4D3E-B50F-D44E8283B7B0}" dt="2023-11-01T15:35:58.813" v="17941" actId="478"/>
          <ac:cxnSpMkLst>
            <pc:docMk/>
            <pc:sldMk cId="1755760800" sldId="294"/>
            <ac:cxnSpMk id="28" creationId="{8CA31E0A-A616-6A67-D302-7170EAD638E2}"/>
          </ac:cxnSpMkLst>
        </pc:cxnChg>
      </pc:sldChg>
      <pc:sldChg chg="addSp delSp modSp add mod">
        <pc:chgData name="Pico, Sandra" userId="cc8376c2-a3b5-4a4f-8a94-916433d842ab" providerId="ADAL" clId="{D9F817D0-BE2D-4D3E-B50F-D44E8283B7B0}" dt="2023-11-01T15:52:42.009" v="18289" actId="1076"/>
        <pc:sldMkLst>
          <pc:docMk/>
          <pc:sldMk cId="2781333908" sldId="295"/>
        </pc:sldMkLst>
        <pc:spChg chg="mod">
          <ac:chgData name="Pico, Sandra" userId="cc8376c2-a3b5-4a4f-8a94-916433d842ab" providerId="ADAL" clId="{D9F817D0-BE2D-4D3E-B50F-D44E8283B7B0}" dt="2023-11-01T15:37:46.376" v="18284" actId="20577"/>
          <ac:spMkLst>
            <pc:docMk/>
            <pc:sldMk cId="2781333908" sldId="295"/>
            <ac:spMk id="8" creationId="{79DADF93-B6A5-E98B-3E13-F38603826CAB}"/>
          </ac:spMkLst>
        </pc:spChg>
        <pc:picChg chg="del">
          <ac:chgData name="Pico, Sandra" userId="cc8376c2-a3b5-4a4f-8a94-916433d842ab" providerId="ADAL" clId="{D9F817D0-BE2D-4D3E-B50F-D44E8283B7B0}" dt="2023-11-01T15:37:48.954" v="18285" actId="478"/>
          <ac:picMkLst>
            <pc:docMk/>
            <pc:sldMk cId="2781333908" sldId="295"/>
            <ac:picMk id="1026" creationId="{22A2E44C-38F9-A078-EBE2-6EC2CF6E85E1}"/>
          </ac:picMkLst>
        </pc:picChg>
        <pc:picChg chg="add mod">
          <ac:chgData name="Pico, Sandra" userId="cc8376c2-a3b5-4a4f-8a94-916433d842ab" providerId="ADAL" clId="{D9F817D0-BE2D-4D3E-B50F-D44E8283B7B0}" dt="2023-11-01T15:52:42.009" v="18289" actId="1076"/>
          <ac:picMkLst>
            <pc:docMk/>
            <pc:sldMk cId="2781333908" sldId="295"/>
            <ac:picMk id="2050" creationId="{36D0EBE1-78C3-72A3-D73C-326485A94C92}"/>
          </ac:picMkLst>
        </pc:picChg>
      </pc:sldChg>
      <pc:sldChg chg="addSp delSp modSp add mod modNotesTx">
        <pc:chgData name="Pico, Sandra" userId="cc8376c2-a3b5-4a4f-8a94-916433d842ab" providerId="ADAL" clId="{D9F817D0-BE2D-4D3E-B50F-D44E8283B7B0}" dt="2023-11-01T16:40:30.787" v="20556" actId="20577"/>
        <pc:sldMkLst>
          <pc:docMk/>
          <pc:sldMk cId="2228817785" sldId="296"/>
        </pc:sldMkLst>
        <pc:spChg chg="add del mod">
          <ac:chgData name="Pico, Sandra" userId="cc8376c2-a3b5-4a4f-8a94-916433d842ab" providerId="ADAL" clId="{D9F817D0-BE2D-4D3E-B50F-D44E8283B7B0}" dt="2023-11-01T15:55:13.514" v="18404" actId="20577"/>
          <ac:spMkLst>
            <pc:docMk/>
            <pc:sldMk cId="2228817785" sldId="296"/>
            <ac:spMk id="2" creationId="{67F10986-EEA4-CF58-3290-4BBDC03EE314}"/>
          </ac:spMkLst>
        </pc:spChg>
        <pc:spChg chg="mod">
          <ac:chgData name="Pico, Sandra" userId="cc8376c2-a3b5-4a4f-8a94-916433d842ab" providerId="ADAL" clId="{D9F817D0-BE2D-4D3E-B50F-D44E8283B7B0}" dt="2023-11-01T15:58:53.481" v="18484" actId="1076"/>
          <ac:spMkLst>
            <pc:docMk/>
            <pc:sldMk cId="2228817785" sldId="296"/>
            <ac:spMk id="3" creationId="{56D48B30-D919-DE96-C825-EB0B994B0346}"/>
          </ac:spMkLst>
        </pc:spChg>
        <pc:spChg chg="del mod">
          <ac:chgData name="Pico, Sandra" userId="cc8376c2-a3b5-4a4f-8a94-916433d842ab" providerId="ADAL" clId="{D9F817D0-BE2D-4D3E-B50F-D44E8283B7B0}" dt="2023-11-01T15:55:17.546" v="18406" actId="478"/>
          <ac:spMkLst>
            <pc:docMk/>
            <pc:sldMk cId="2228817785" sldId="296"/>
            <ac:spMk id="8" creationId="{79DADF93-B6A5-E98B-3E13-F38603826CAB}"/>
          </ac:spMkLst>
        </pc:spChg>
        <pc:spChg chg="add mod">
          <ac:chgData name="Pico, Sandra" userId="cc8376c2-a3b5-4a4f-8a94-916433d842ab" providerId="ADAL" clId="{D9F817D0-BE2D-4D3E-B50F-D44E8283B7B0}" dt="2023-11-01T16:25:21.736" v="19524" actId="1076"/>
          <ac:spMkLst>
            <pc:docMk/>
            <pc:sldMk cId="2228817785" sldId="296"/>
            <ac:spMk id="9" creationId="{CD5BC073-F9A7-3CF1-6067-747B59DF715F}"/>
          </ac:spMkLst>
        </pc:spChg>
        <pc:spChg chg="add del mod">
          <ac:chgData name="Pico, Sandra" userId="cc8376c2-a3b5-4a4f-8a94-916433d842ab" providerId="ADAL" clId="{D9F817D0-BE2D-4D3E-B50F-D44E8283B7B0}" dt="2023-11-01T15:58:31.008" v="18436" actId="478"/>
          <ac:spMkLst>
            <pc:docMk/>
            <pc:sldMk cId="2228817785" sldId="296"/>
            <ac:spMk id="10" creationId="{94152A75-94BC-482F-79EA-2833A2116C85}"/>
          </ac:spMkLst>
        </pc:spChg>
        <pc:spChg chg="add mod">
          <ac:chgData name="Pico, Sandra" userId="cc8376c2-a3b5-4a4f-8a94-916433d842ab" providerId="ADAL" clId="{D9F817D0-BE2D-4D3E-B50F-D44E8283B7B0}" dt="2023-11-01T16:25:24.662" v="19525" actId="1076"/>
          <ac:spMkLst>
            <pc:docMk/>
            <pc:sldMk cId="2228817785" sldId="296"/>
            <ac:spMk id="11" creationId="{C2B03D23-4C24-7575-3CF7-2BD441A5BF45}"/>
          </ac:spMkLst>
        </pc:spChg>
        <pc:spChg chg="add mod">
          <ac:chgData name="Pico, Sandra" userId="cc8376c2-a3b5-4a4f-8a94-916433d842ab" providerId="ADAL" clId="{D9F817D0-BE2D-4D3E-B50F-D44E8283B7B0}" dt="2023-11-01T16:26:05.907" v="19533" actId="1076"/>
          <ac:spMkLst>
            <pc:docMk/>
            <pc:sldMk cId="2228817785" sldId="296"/>
            <ac:spMk id="12" creationId="{F58216EB-D9AA-BCE3-3F67-7BED3F35BD89}"/>
          </ac:spMkLst>
        </pc:spChg>
        <pc:picChg chg="add mod">
          <ac:chgData name="Pico, Sandra" userId="cc8376c2-a3b5-4a4f-8a94-916433d842ab" providerId="ADAL" clId="{D9F817D0-BE2D-4D3E-B50F-D44E8283B7B0}" dt="2023-11-01T16:25:21.736" v="19524" actId="1076"/>
          <ac:picMkLst>
            <pc:docMk/>
            <pc:sldMk cId="2228817785" sldId="296"/>
            <ac:picMk id="7" creationId="{C5460295-024B-2C6A-CD69-4CA483E1C85A}"/>
          </ac:picMkLst>
        </pc:picChg>
        <pc:picChg chg="del">
          <ac:chgData name="Pico, Sandra" userId="cc8376c2-a3b5-4a4f-8a94-916433d842ab" providerId="ADAL" clId="{D9F817D0-BE2D-4D3E-B50F-D44E8283B7B0}" dt="2023-11-01T15:55:19.767" v="18407" actId="478"/>
          <ac:picMkLst>
            <pc:docMk/>
            <pc:sldMk cId="2228817785" sldId="296"/>
            <ac:picMk id="2050" creationId="{36D0EBE1-78C3-72A3-D73C-326485A94C92}"/>
          </ac:picMkLst>
        </pc:picChg>
      </pc:sldChg>
      <pc:sldChg chg="addSp delSp modSp add mod">
        <pc:chgData name="Pico, Sandra" userId="cc8376c2-a3b5-4a4f-8a94-916433d842ab" providerId="ADAL" clId="{D9F817D0-BE2D-4D3E-B50F-D44E8283B7B0}" dt="2023-12-16T18:38:40.500" v="27276"/>
        <pc:sldMkLst>
          <pc:docMk/>
          <pc:sldMk cId="239870006" sldId="297"/>
        </pc:sldMkLst>
        <pc:spChg chg="mod">
          <ac:chgData name="Pico, Sandra" userId="cc8376c2-a3b5-4a4f-8a94-916433d842ab" providerId="ADAL" clId="{D9F817D0-BE2D-4D3E-B50F-D44E8283B7B0}" dt="2023-11-01T16:42:16.419" v="20637" actId="20577"/>
          <ac:spMkLst>
            <pc:docMk/>
            <pc:sldMk cId="239870006" sldId="297"/>
            <ac:spMk id="2" creationId="{67F10986-EEA4-CF58-3290-4BBDC03EE314}"/>
          </ac:spMkLst>
        </pc:spChg>
        <pc:spChg chg="mod">
          <ac:chgData name="Pico, Sandra" userId="cc8376c2-a3b5-4a4f-8a94-916433d842ab" providerId="ADAL" clId="{D9F817D0-BE2D-4D3E-B50F-D44E8283B7B0}" dt="2023-12-16T18:38:40.500" v="27276"/>
          <ac:spMkLst>
            <pc:docMk/>
            <pc:sldMk cId="239870006" sldId="297"/>
            <ac:spMk id="3" creationId="{56D48B30-D919-DE96-C825-EB0B994B0346}"/>
          </ac:spMkLst>
        </pc:spChg>
        <pc:spChg chg="add del mod">
          <ac:chgData name="Pico, Sandra" userId="cc8376c2-a3b5-4a4f-8a94-916433d842ab" providerId="ADAL" clId="{D9F817D0-BE2D-4D3E-B50F-D44E8283B7B0}" dt="2023-11-01T16:02:06.659" v="18849"/>
          <ac:spMkLst>
            <pc:docMk/>
            <pc:sldMk cId="239870006" sldId="297"/>
            <ac:spMk id="7" creationId="{063F3706-DAC4-BEE4-8785-902905BDC42D}"/>
          </ac:spMkLst>
        </pc:spChg>
        <pc:spChg chg="add del mod">
          <ac:chgData name="Pico, Sandra" userId="cc8376c2-a3b5-4a4f-8a94-916433d842ab" providerId="ADAL" clId="{D9F817D0-BE2D-4D3E-B50F-D44E8283B7B0}" dt="2023-11-01T16:02:06.659" v="18849"/>
          <ac:spMkLst>
            <pc:docMk/>
            <pc:sldMk cId="239870006" sldId="297"/>
            <ac:spMk id="8" creationId="{A2B1077F-368E-10C3-7CBB-2814E962F4F9}"/>
          </ac:spMkLst>
        </pc:spChg>
        <pc:spChg chg="mod">
          <ac:chgData name="Pico, Sandra" userId="cc8376c2-a3b5-4a4f-8a94-916433d842ab" providerId="ADAL" clId="{D9F817D0-BE2D-4D3E-B50F-D44E8283B7B0}" dt="2023-11-01T16:04:00.076" v="18944" actId="1076"/>
          <ac:spMkLst>
            <pc:docMk/>
            <pc:sldMk cId="239870006" sldId="297"/>
            <ac:spMk id="14" creationId="{961AB277-E3FF-A5F8-4CAE-A7633853F329}"/>
          </ac:spMkLst>
        </pc:spChg>
        <pc:spChg chg="add del mod">
          <ac:chgData name="Pico, Sandra" userId="cc8376c2-a3b5-4a4f-8a94-916433d842ab" providerId="ADAL" clId="{D9F817D0-BE2D-4D3E-B50F-D44E8283B7B0}" dt="2023-11-01T16:02:06.659" v="18849"/>
          <ac:spMkLst>
            <pc:docMk/>
            <pc:sldMk cId="239870006" sldId="297"/>
            <ac:spMk id="15" creationId="{7D923812-E13D-6963-05E9-3AC1A772D1C4}"/>
          </ac:spMkLst>
        </pc:spChg>
        <pc:spChg chg="add del mod">
          <ac:chgData name="Pico, Sandra" userId="cc8376c2-a3b5-4a4f-8a94-916433d842ab" providerId="ADAL" clId="{D9F817D0-BE2D-4D3E-B50F-D44E8283B7B0}" dt="2023-11-01T16:02:06.659" v="18849"/>
          <ac:spMkLst>
            <pc:docMk/>
            <pc:sldMk cId="239870006" sldId="297"/>
            <ac:spMk id="16" creationId="{20FBF7C8-4BD5-D798-1E1D-F7AF53D10221}"/>
          </ac:spMkLst>
        </pc:spChg>
        <pc:spChg chg="add del mod">
          <ac:chgData name="Pico, Sandra" userId="cc8376c2-a3b5-4a4f-8a94-916433d842ab" providerId="ADAL" clId="{D9F817D0-BE2D-4D3E-B50F-D44E8283B7B0}" dt="2023-11-01T16:02:06.659" v="18849"/>
          <ac:spMkLst>
            <pc:docMk/>
            <pc:sldMk cId="239870006" sldId="297"/>
            <ac:spMk id="17" creationId="{94231494-E3FE-2D6E-61BB-3198BBCA8953}"/>
          </ac:spMkLst>
        </pc:spChg>
        <pc:spChg chg="add del mod">
          <ac:chgData name="Pico, Sandra" userId="cc8376c2-a3b5-4a4f-8a94-916433d842ab" providerId="ADAL" clId="{D9F817D0-BE2D-4D3E-B50F-D44E8283B7B0}" dt="2023-11-01T16:02:06.659" v="18849"/>
          <ac:spMkLst>
            <pc:docMk/>
            <pc:sldMk cId="239870006" sldId="297"/>
            <ac:spMk id="18" creationId="{03507FC7-786A-D1F7-8293-B6BC882639D4}"/>
          </ac:spMkLst>
        </pc:spChg>
        <pc:spChg chg="add del mod">
          <ac:chgData name="Pico, Sandra" userId="cc8376c2-a3b5-4a4f-8a94-916433d842ab" providerId="ADAL" clId="{D9F817D0-BE2D-4D3E-B50F-D44E8283B7B0}" dt="2023-11-01T16:02:06.659" v="18849"/>
          <ac:spMkLst>
            <pc:docMk/>
            <pc:sldMk cId="239870006" sldId="297"/>
            <ac:spMk id="19" creationId="{9C89E470-E6FE-A6C2-E950-CE901BB5456D}"/>
          </ac:spMkLst>
        </pc:spChg>
        <pc:spChg chg="add del mod">
          <ac:chgData name="Pico, Sandra" userId="cc8376c2-a3b5-4a4f-8a94-916433d842ab" providerId="ADAL" clId="{D9F817D0-BE2D-4D3E-B50F-D44E8283B7B0}" dt="2023-11-01T16:02:06.659" v="18849"/>
          <ac:spMkLst>
            <pc:docMk/>
            <pc:sldMk cId="239870006" sldId="297"/>
            <ac:spMk id="20" creationId="{F16EBA65-F6FC-31E1-03E4-5257B9327DCB}"/>
          </ac:spMkLst>
        </pc:spChg>
        <pc:spChg chg="add del mod">
          <ac:chgData name="Pico, Sandra" userId="cc8376c2-a3b5-4a4f-8a94-916433d842ab" providerId="ADAL" clId="{D9F817D0-BE2D-4D3E-B50F-D44E8283B7B0}" dt="2023-11-01T16:02:06.659" v="18849"/>
          <ac:spMkLst>
            <pc:docMk/>
            <pc:sldMk cId="239870006" sldId="297"/>
            <ac:spMk id="21" creationId="{9BBCEA88-3ED3-D0C6-47DA-D2F6FF9443CC}"/>
          </ac:spMkLst>
        </pc:spChg>
        <pc:spChg chg="add del mod">
          <ac:chgData name="Pico, Sandra" userId="cc8376c2-a3b5-4a4f-8a94-916433d842ab" providerId="ADAL" clId="{D9F817D0-BE2D-4D3E-B50F-D44E8283B7B0}" dt="2023-11-01T16:02:06.659" v="18849"/>
          <ac:spMkLst>
            <pc:docMk/>
            <pc:sldMk cId="239870006" sldId="297"/>
            <ac:spMk id="22" creationId="{F964BD36-CC58-76AE-89D0-95BE0DD34B95}"/>
          </ac:spMkLst>
        </pc:spChg>
        <pc:spChg chg="add del mod">
          <ac:chgData name="Pico, Sandra" userId="cc8376c2-a3b5-4a4f-8a94-916433d842ab" providerId="ADAL" clId="{D9F817D0-BE2D-4D3E-B50F-D44E8283B7B0}" dt="2023-11-01T16:02:06.659" v="18849"/>
          <ac:spMkLst>
            <pc:docMk/>
            <pc:sldMk cId="239870006" sldId="297"/>
            <ac:spMk id="23" creationId="{EEC394EB-5518-A6BF-5368-C130AF7CA5F5}"/>
          </ac:spMkLst>
        </pc:spChg>
        <pc:spChg chg="add del mod">
          <ac:chgData name="Pico, Sandra" userId="cc8376c2-a3b5-4a4f-8a94-916433d842ab" providerId="ADAL" clId="{D9F817D0-BE2D-4D3E-B50F-D44E8283B7B0}" dt="2023-11-01T16:02:06.659" v="18849"/>
          <ac:spMkLst>
            <pc:docMk/>
            <pc:sldMk cId="239870006" sldId="297"/>
            <ac:spMk id="24" creationId="{C6F842E0-C8FC-0383-C742-040A5031E592}"/>
          </ac:spMkLst>
        </pc:spChg>
        <pc:spChg chg="add del mod">
          <ac:chgData name="Pico, Sandra" userId="cc8376c2-a3b5-4a4f-8a94-916433d842ab" providerId="ADAL" clId="{D9F817D0-BE2D-4D3E-B50F-D44E8283B7B0}" dt="2023-11-01T16:02:06.659" v="18849"/>
          <ac:spMkLst>
            <pc:docMk/>
            <pc:sldMk cId="239870006" sldId="297"/>
            <ac:spMk id="25" creationId="{73298F7A-FAC2-DAF6-7663-B1D2E6E93089}"/>
          </ac:spMkLst>
        </pc:spChg>
        <pc:spChg chg="add del mod">
          <ac:chgData name="Pico, Sandra" userId="cc8376c2-a3b5-4a4f-8a94-916433d842ab" providerId="ADAL" clId="{D9F817D0-BE2D-4D3E-B50F-D44E8283B7B0}" dt="2023-11-01T16:02:06.659" v="18849"/>
          <ac:spMkLst>
            <pc:docMk/>
            <pc:sldMk cId="239870006" sldId="297"/>
            <ac:spMk id="26" creationId="{5EF1A961-FE75-410E-2582-41CA1937E0CA}"/>
          </ac:spMkLst>
        </pc:spChg>
        <pc:spChg chg="add del mod">
          <ac:chgData name="Pico, Sandra" userId="cc8376c2-a3b5-4a4f-8a94-916433d842ab" providerId="ADAL" clId="{D9F817D0-BE2D-4D3E-B50F-D44E8283B7B0}" dt="2023-11-01T16:02:06.659" v="18849"/>
          <ac:spMkLst>
            <pc:docMk/>
            <pc:sldMk cId="239870006" sldId="297"/>
            <ac:spMk id="27" creationId="{504C9D44-F532-383F-B718-0EE4EAF4649B}"/>
          </ac:spMkLst>
        </pc:spChg>
        <pc:spChg chg="add del mod">
          <ac:chgData name="Pico, Sandra" userId="cc8376c2-a3b5-4a4f-8a94-916433d842ab" providerId="ADAL" clId="{D9F817D0-BE2D-4D3E-B50F-D44E8283B7B0}" dt="2023-11-01T16:02:06.659" v="18849"/>
          <ac:spMkLst>
            <pc:docMk/>
            <pc:sldMk cId="239870006" sldId="297"/>
            <ac:spMk id="28" creationId="{FA8B60A2-511C-0043-2C67-A0216C7F5282}"/>
          </ac:spMkLst>
        </pc:spChg>
        <pc:spChg chg="add del mod">
          <ac:chgData name="Pico, Sandra" userId="cc8376c2-a3b5-4a4f-8a94-916433d842ab" providerId="ADAL" clId="{D9F817D0-BE2D-4D3E-B50F-D44E8283B7B0}" dt="2023-11-01T16:02:06.659" v="18849"/>
          <ac:spMkLst>
            <pc:docMk/>
            <pc:sldMk cId="239870006" sldId="297"/>
            <ac:spMk id="29" creationId="{54C5ADA7-4518-CA33-AE10-4F80B1FDDE4A}"/>
          </ac:spMkLst>
        </pc:spChg>
        <pc:spChg chg="add del mod">
          <ac:chgData name="Pico, Sandra" userId="cc8376c2-a3b5-4a4f-8a94-916433d842ab" providerId="ADAL" clId="{D9F817D0-BE2D-4D3E-B50F-D44E8283B7B0}" dt="2023-11-01T16:02:06.659" v="18849"/>
          <ac:spMkLst>
            <pc:docMk/>
            <pc:sldMk cId="239870006" sldId="297"/>
            <ac:spMk id="30" creationId="{43B3945C-A45D-8301-74E2-AE16D181F66C}"/>
          </ac:spMkLst>
        </pc:spChg>
        <pc:spChg chg="add del mod">
          <ac:chgData name="Pico, Sandra" userId="cc8376c2-a3b5-4a4f-8a94-916433d842ab" providerId="ADAL" clId="{D9F817D0-BE2D-4D3E-B50F-D44E8283B7B0}" dt="2023-11-01T16:02:06.659" v="18849"/>
          <ac:spMkLst>
            <pc:docMk/>
            <pc:sldMk cId="239870006" sldId="297"/>
            <ac:spMk id="31" creationId="{27964638-E35F-54C6-164A-5A77B90508BF}"/>
          </ac:spMkLst>
        </pc:spChg>
        <pc:spChg chg="add del mod">
          <ac:chgData name="Pico, Sandra" userId="cc8376c2-a3b5-4a4f-8a94-916433d842ab" providerId="ADAL" clId="{D9F817D0-BE2D-4D3E-B50F-D44E8283B7B0}" dt="2023-11-01T16:02:06.659" v="18849"/>
          <ac:spMkLst>
            <pc:docMk/>
            <pc:sldMk cId="239870006" sldId="297"/>
            <ac:spMk id="32" creationId="{54C2A153-82EE-4E6D-AFA0-AD621265C68F}"/>
          </ac:spMkLst>
        </pc:spChg>
        <pc:spChg chg="add del mod">
          <ac:chgData name="Pico, Sandra" userId="cc8376c2-a3b5-4a4f-8a94-916433d842ab" providerId="ADAL" clId="{D9F817D0-BE2D-4D3E-B50F-D44E8283B7B0}" dt="2023-11-01T16:02:06.659" v="18849"/>
          <ac:spMkLst>
            <pc:docMk/>
            <pc:sldMk cId="239870006" sldId="297"/>
            <ac:spMk id="33" creationId="{376C90D0-2840-A635-698F-E9B7DA0F07F9}"/>
          </ac:spMkLst>
        </pc:spChg>
        <pc:spChg chg="add del mod">
          <ac:chgData name="Pico, Sandra" userId="cc8376c2-a3b5-4a4f-8a94-916433d842ab" providerId="ADAL" clId="{D9F817D0-BE2D-4D3E-B50F-D44E8283B7B0}" dt="2023-11-01T16:02:06.659" v="18849"/>
          <ac:spMkLst>
            <pc:docMk/>
            <pc:sldMk cId="239870006" sldId="297"/>
            <ac:spMk id="35" creationId="{1AF8DECE-E0AC-6A17-A752-E11103C77A66}"/>
          </ac:spMkLst>
        </pc:spChg>
        <pc:spChg chg="add del mod">
          <ac:chgData name="Pico, Sandra" userId="cc8376c2-a3b5-4a4f-8a94-916433d842ab" providerId="ADAL" clId="{D9F817D0-BE2D-4D3E-B50F-D44E8283B7B0}" dt="2023-11-01T16:02:06.659" v="18849"/>
          <ac:spMkLst>
            <pc:docMk/>
            <pc:sldMk cId="239870006" sldId="297"/>
            <ac:spMk id="36" creationId="{569C62E3-8592-2B7A-B942-EF105FC40C8B}"/>
          </ac:spMkLst>
        </pc:spChg>
        <pc:spChg chg="add del mod">
          <ac:chgData name="Pico, Sandra" userId="cc8376c2-a3b5-4a4f-8a94-916433d842ab" providerId="ADAL" clId="{D9F817D0-BE2D-4D3E-B50F-D44E8283B7B0}" dt="2023-11-01T16:02:06.659" v="18849"/>
          <ac:spMkLst>
            <pc:docMk/>
            <pc:sldMk cId="239870006" sldId="297"/>
            <ac:spMk id="37" creationId="{55B71D45-4567-CE5E-04DA-317199801269}"/>
          </ac:spMkLst>
        </pc:spChg>
        <pc:spChg chg="add del mod">
          <ac:chgData name="Pico, Sandra" userId="cc8376c2-a3b5-4a4f-8a94-916433d842ab" providerId="ADAL" clId="{D9F817D0-BE2D-4D3E-B50F-D44E8283B7B0}" dt="2023-11-01T16:02:06.659" v="18849"/>
          <ac:spMkLst>
            <pc:docMk/>
            <pc:sldMk cId="239870006" sldId="297"/>
            <ac:spMk id="38" creationId="{19D51B44-699B-3FA7-C2CD-79CCB58FCF83}"/>
          </ac:spMkLst>
        </pc:spChg>
        <pc:spChg chg="add mod">
          <ac:chgData name="Pico, Sandra" userId="cc8376c2-a3b5-4a4f-8a94-916433d842ab" providerId="ADAL" clId="{D9F817D0-BE2D-4D3E-B50F-D44E8283B7B0}" dt="2023-11-01T16:02:47.912" v="18875" actId="1076"/>
          <ac:spMkLst>
            <pc:docMk/>
            <pc:sldMk cId="239870006" sldId="297"/>
            <ac:spMk id="39" creationId="{7E48D744-5000-DF2C-8423-CD724B960961}"/>
          </ac:spMkLst>
        </pc:spChg>
        <pc:spChg chg="add mod">
          <ac:chgData name="Pico, Sandra" userId="cc8376c2-a3b5-4a4f-8a94-916433d842ab" providerId="ADAL" clId="{D9F817D0-BE2D-4D3E-B50F-D44E8283B7B0}" dt="2023-11-01T16:03:46.987" v="18933" actId="255"/>
          <ac:spMkLst>
            <pc:docMk/>
            <pc:sldMk cId="239870006" sldId="297"/>
            <ac:spMk id="40" creationId="{08E03474-D8B9-8238-3793-95129DF9F7E5}"/>
          </ac:spMkLst>
        </pc:spChg>
        <pc:spChg chg="mod">
          <ac:chgData name="Pico, Sandra" userId="cc8376c2-a3b5-4a4f-8a94-916433d842ab" providerId="ADAL" clId="{D9F817D0-BE2D-4D3E-B50F-D44E8283B7B0}" dt="2023-11-01T16:04:03.261" v="18945" actId="1076"/>
          <ac:spMkLst>
            <pc:docMk/>
            <pc:sldMk cId="239870006" sldId="297"/>
            <ac:spMk id="41" creationId="{F5C6642C-7B02-2FC0-68C9-16D0D7EBCFDA}"/>
          </ac:spMkLst>
        </pc:spChg>
        <pc:spChg chg="mod">
          <ac:chgData name="Pico, Sandra" userId="cc8376c2-a3b5-4a4f-8a94-916433d842ab" providerId="ADAL" clId="{D9F817D0-BE2D-4D3E-B50F-D44E8283B7B0}" dt="2023-11-01T16:04:05.545" v="18946" actId="1076"/>
          <ac:spMkLst>
            <pc:docMk/>
            <pc:sldMk cId="239870006" sldId="297"/>
            <ac:spMk id="42" creationId="{CBF02E6C-CC5E-6925-A851-B281B74C00C0}"/>
          </ac:spMkLst>
        </pc:spChg>
        <pc:spChg chg="add mod">
          <ac:chgData name="Pico, Sandra" userId="cc8376c2-a3b5-4a4f-8a94-916433d842ab" providerId="ADAL" clId="{D9F817D0-BE2D-4D3E-B50F-D44E8283B7B0}" dt="2023-11-01T16:02:10.311" v="18850"/>
          <ac:spMkLst>
            <pc:docMk/>
            <pc:sldMk cId="239870006" sldId="297"/>
            <ac:spMk id="43" creationId="{8A0DD141-EB0F-0E5E-5746-4A04471536FE}"/>
          </ac:spMkLst>
        </pc:spChg>
        <pc:spChg chg="add mod">
          <ac:chgData name="Pico, Sandra" userId="cc8376c2-a3b5-4a4f-8a94-916433d842ab" providerId="ADAL" clId="{D9F817D0-BE2D-4D3E-B50F-D44E8283B7B0}" dt="2023-11-01T16:03:44.170" v="18932" actId="1076"/>
          <ac:spMkLst>
            <pc:docMk/>
            <pc:sldMk cId="239870006" sldId="297"/>
            <ac:spMk id="44" creationId="{9E19AD29-251E-6361-52B6-BFA1DF30AC93}"/>
          </ac:spMkLst>
        </pc:spChg>
        <pc:spChg chg="mod">
          <ac:chgData name="Pico, Sandra" userId="cc8376c2-a3b5-4a4f-8a94-916433d842ab" providerId="ADAL" clId="{D9F817D0-BE2D-4D3E-B50F-D44E8283B7B0}" dt="2023-11-01T16:04:07.694" v="18947" actId="1076"/>
          <ac:spMkLst>
            <pc:docMk/>
            <pc:sldMk cId="239870006" sldId="297"/>
            <ac:spMk id="47" creationId="{0BAD0DD6-1DBB-CB52-6940-08D10FB3A846}"/>
          </ac:spMkLst>
        </pc:spChg>
        <pc:spChg chg="add mod">
          <ac:chgData name="Pico, Sandra" userId="cc8376c2-a3b5-4a4f-8a94-916433d842ab" providerId="ADAL" clId="{D9F817D0-BE2D-4D3E-B50F-D44E8283B7B0}" dt="2023-11-01T16:02:10.311" v="18850"/>
          <ac:spMkLst>
            <pc:docMk/>
            <pc:sldMk cId="239870006" sldId="297"/>
            <ac:spMk id="48" creationId="{9329E0A5-B0CA-DAFD-0802-98DE4C0134C4}"/>
          </ac:spMkLst>
        </pc:spChg>
        <pc:spChg chg="add mod">
          <ac:chgData name="Pico, Sandra" userId="cc8376c2-a3b5-4a4f-8a94-916433d842ab" providerId="ADAL" clId="{D9F817D0-BE2D-4D3E-B50F-D44E8283B7B0}" dt="2023-11-01T16:04:16.149" v="18949" actId="1076"/>
          <ac:spMkLst>
            <pc:docMk/>
            <pc:sldMk cId="239870006" sldId="297"/>
            <ac:spMk id="49" creationId="{1E8D96AF-7951-9231-6EFE-3A911C9FF9AE}"/>
          </ac:spMkLst>
        </pc:spChg>
        <pc:spChg chg="add mod">
          <ac:chgData name="Pico, Sandra" userId="cc8376c2-a3b5-4a4f-8a94-916433d842ab" providerId="ADAL" clId="{D9F817D0-BE2D-4D3E-B50F-D44E8283B7B0}" dt="2023-11-01T16:02:10.311" v="18850"/>
          <ac:spMkLst>
            <pc:docMk/>
            <pc:sldMk cId="239870006" sldId="297"/>
            <ac:spMk id="50" creationId="{B605BAC0-9A53-FC04-B46B-B81C9696484C}"/>
          </ac:spMkLst>
        </pc:spChg>
        <pc:spChg chg="add mod">
          <ac:chgData name="Pico, Sandra" userId="cc8376c2-a3b5-4a4f-8a94-916433d842ab" providerId="ADAL" clId="{D9F817D0-BE2D-4D3E-B50F-D44E8283B7B0}" dt="2023-11-01T16:04:21.051" v="18950" actId="255"/>
          <ac:spMkLst>
            <pc:docMk/>
            <pc:sldMk cId="239870006" sldId="297"/>
            <ac:spMk id="51" creationId="{FAE02E4D-273D-E3DE-2AC8-3CC1623D7A75}"/>
          </ac:spMkLst>
        </pc:spChg>
        <pc:spChg chg="add mod">
          <ac:chgData name="Pico, Sandra" userId="cc8376c2-a3b5-4a4f-8a94-916433d842ab" providerId="ADAL" clId="{D9F817D0-BE2D-4D3E-B50F-D44E8283B7B0}" dt="2023-11-01T16:02:10.311" v="18850"/>
          <ac:spMkLst>
            <pc:docMk/>
            <pc:sldMk cId="239870006" sldId="297"/>
            <ac:spMk id="52" creationId="{58298DD8-934A-7D7D-7E37-D0850A86E2C8}"/>
          </ac:spMkLst>
        </pc:spChg>
        <pc:spChg chg="add mod">
          <ac:chgData name="Pico, Sandra" userId="cc8376c2-a3b5-4a4f-8a94-916433d842ab" providerId="ADAL" clId="{D9F817D0-BE2D-4D3E-B50F-D44E8283B7B0}" dt="2023-11-01T16:04:34.558" v="18954" actId="1076"/>
          <ac:spMkLst>
            <pc:docMk/>
            <pc:sldMk cId="239870006" sldId="297"/>
            <ac:spMk id="53" creationId="{92235AC0-2BEB-207B-53A5-5AD30233622F}"/>
          </ac:spMkLst>
        </pc:spChg>
        <pc:spChg chg="add mod">
          <ac:chgData name="Pico, Sandra" userId="cc8376c2-a3b5-4a4f-8a94-916433d842ab" providerId="ADAL" clId="{D9F817D0-BE2D-4D3E-B50F-D44E8283B7B0}" dt="2023-11-01T16:10:30.068" v="19202" actId="1076"/>
          <ac:spMkLst>
            <pc:docMk/>
            <pc:sldMk cId="239870006" sldId="297"/>
            <ac:spMk id="54" creationId="{28C7041B-FCE8-EB35-7595-873ED265EEA9}"/>
          </ac:spMkLst>
        </pc:spChg>
        <pc:spChg chg="add mod">
          <ac:chgData name="Pico, Sandra" userId="cc8376c2-a3b5-4a4f-8a94-916433d842ab" providerId="ADAL" clId="{D9F817D0-BE2D-4D3E-B50F-D44E8283B7B0}" dt="2023-11-01T16:10:30.068" v="19202" actId="1076"/>
          <ac:spMkLst>
            <pc:docMk/>
            <pc:sldMk cId="239870006" sldId="297"/>
            <ac:spMk id="55" creationId="{6EA75C46-12FE-4B64-BA53-EB47D5FBD972}"/>
          </ac:spMkLst>
        </pc:spChg>
        <pc:spChg chg="add mod">
          <ac:chgData name="Pico, Sandra" userId="cc8376c2-a3b5-4a4f-8a94-916433d842ab" providerId="ADAL" clId="{D9F817D0-BE2D-4D3E-B50F-D44E8283B7B0}" dt="2023-11-01T16:08:50.638" v="19112" actId="14100"/>
          <ac:spMkLst>
            <pc:docMk/>
            <pc:sldMk cId="239870006" sldId="297"/>
            <ac:spMk id="56" creationId="{04DCD271-0C02-35C8-989E-1C57543A4C9B}"/>
          </ac:spMkLst>
        </pc:spChg>
        <pc:spChg chg="add mod">
          <ac:chgData name="Pico, Sandra" userId="cc8376c2-a3b5-4a4f-8a94-916433d842ab" providerId="ADAL" clId="{D9F817D0-BE2D-4D3E-B50F-D44E8283B7B0}" dt="2023-11-01T16:09:35.431" v="19128" actId="1076"/>
          <ac:spMkLst>
            <pc:docMk/>
            <pc:sldMk cId="239870006" sldId="297"/>
            <ac:spMk id="57" creationId="{0EEAE637-9696-7A7A-72FF-8F179ED1E7A1}"/>
          </ac:spMkLst>
        </pc:spChg>
        <pc:spChg chg="add del mod">
          <ac:chgData name="Pico, Sandra" userId="cc8376c2-a3b5-4a4f-8a94-916433d842ab" providerId="ADAL" clId="{D9F817D0-BE2D-4D3E-B50F-D44E8283B7B0}" dt="2023-11-01T16:11:25.462" v="19234" actId="478"/>
          <ac:spMkLst>
            <pc:docMk/>
            <pc:sldMk cId="239870006" sldId="297"/>
            <ac:spMk id="58" creationId="{96A21A24-F37C-D786-F87F-B03D77763862}"/>
          </ac:spMkLst>
        </pc:spChg>
        <pc:spChg chg="add del mod">
          <ac:chgData name="Pico, Sandra" userId="cc8376c2-a3b5-4a4f-8a94-916433d842ab" providerId="ADAL" clId="{D9F817D0-BE2D-4D3E-B50F-D44E8283B7B0}" dt="2023-11-01T16:12:14.944" v="19248" actId="478"/>
          <ac:spMkLst>
            <pc:docMk/>
            <pc:sldMk cId="239870006" sldId="297"/>
            <ac:spMk id="59" creationId="{5CFC3153-E7C8-118F-23D3-3744B4815324}"/>
          </ac:spMkLst>
        </pc:spChg>
        <pc:spChg chg="add del mod">
          <ac:chgData name="Pico, Sandra" userId="cc8376c2-a3b5-4a4f-8a94-916433d842ab" providerId="ADAL" clId="{D9F817D0-BE2D-4D3E-B50F-D44E8283B7B0}" dt="2023-11-01T16:12:15.700" v="19249" actId="478"/>
          <ac:spMkLst>
            <pc:docMk/>
            <pc:sldMk cId="239870006" sldId="297"/>
            <ac:spMk id="60" creationId="{26970EEC-E9C5-58D0-A46D-ACF141BC3F92}"/>
          </ac:spMkLst>
        </pc:spChg>
        <pc:spChg chg="add del mod">
          <ac:chgData name="Pico, Sandra" userId="cc8376c2-a3b5-4a4f-8a94-916433d842ab" providerId="ADAL" clId="{D9F817D0-BE2D-4D3E-B50F-D44E8283B7B0}" dt="2023-11-01T16:12:20.647" v="19258" actId="478"/>
          <ac:spMkLst>
            <pc:docMk/>
            <pc:sldMk cId="239870006" sldId="297"/>
            <ac:spMk id="61" creationId="{AF50852B-DA7A-9511-7C90-5B28CBFC97F4}"/>
          </ac:spMkLst>
        </pc:spChg>
        <pc:spChg chg="add del mod">
          <ac:chgData name="Pico, Sandra" userId="cc8376c2-a3b5-4a4f-8a94-916433d842ab" providerId="ADAL" clId="{D9F817D0-BE2D-4D3E-B50F-D44E8283B7B0}" dt="2023-11-01T16:09:19.557" v="19124" actId="478"/>
          <ac:spMkLst>
            <pc:docMk/>
            <pc:sldMk cId="239870006" sldId="297"/>
            <ac:spMk id="62" creationId="{91DFACE3-B611-A91D-3BD1-092EBBEF0D8B}"/>
          </ac:spMkLst>
        </pc:spChg>
        <pc:spChg chg="add del mod">
          <ac:chgData name="Pico, Sandra" userId="cc8376c2-a3b5-4a4f-8a94-916433d842ab" providerId="ADAL" clId="{D9F817D0-BE2D-4D3E-B50F-D44E8283B7B0}" dt="2023-11-01T16:12:24.340" v="19264" actId="478"/>
          <ac:spMkLst>
            <pc:docMk/>
            <pc:sldMk cId="239870006" sldId="297"/>
            <ac:spMk id="63" creationId="{062D5515-5AE6-CF88-BF2A-7461CD2537C2}"/>
          </ac:spMkLst>
        </pc:spChg>
        <pc:spChg chg="add del mod">
          <ac:chgData name="Pico, Sandra" userId="cc8376c2-a3b5-4a4f-8a94-916433d842ab" providerId="ADAL" clId="{D9F817D0-BE2D-4D3E-B50F-D44E8283B7B0}" dt="2023-11-01T16:05:22.425" v="18966" actId="478"/>
          <ac:spMkLst>
            <pc:docMk/>
            <pc:sldMk cId="239870006" sldId="297"/>
            <ac:spMk id="64" creationId="{6E976156-A698-80FA-9760-9575C5E4D0A6}"/>
          </ac:spMkLst>
        </pc:spChg>
        <pc:spChg chg="add del mod">
          <ac:chgData name="Pico, Sandra" userId="cc8376c2-a3b5-4a4f-8a94-916433d842ab" providerId="ADAL" clId="{D9F817D0-BE2D-4D3E-B50F-D44E8283B7B0}" dt="2023-11-01T16:11:22.242" v="19229" actId="478"/>
          <ac:spMkLst>
            <pc:docMk/>
            <pc:sldMk cId="239870006" sldId="297"/>
            <ac:spMk id="65" creationId="{507085F1-BB67-5011-9D23-A8DD674DE7D1}"/>
          </ac:spMkLst>
        </pc:spChg>
        <pc:spChg chg="add del mod">
          <ac:chgData name="Pico, Sandra" userId="cc8376c2-a3b5-4a4f-8a94-916433d842ab" providerId="ADAL" clId="{D9F817D0-BE2D-4D3E-B50F-D44E8283B7B0}" dt="2023-11-01T16:12:22.256" v="19261" actId="478"/>
          <ac:spMkLst>
            <pc:docMk/>
            <pc:sldMk cId="239870006" sldId="297"/>
            <ac:spMk id="66" creationId="{539864A6-81FD-2279-58B3-0F1C2F001299}"/>
          </ac:spMkLst>
        </pc:spChg>
        <pc:spChg chg="add del mod">
          <ac:chgData name="Pico, Sandra" userId="cc8376c2-a3b5-4a4f-8a94-916433d842ab" providerId="ADAL" clId="{D9F817D0-BE2D-4D3E-B50F-D44E8283B7B0}" dt="2023-11-01T16:12:21.170" v="19259" actId="478"/>
          <ac:spMkLst>
            <pc:docMk/>
            <pc:sldMk cId="239870006" sldId="297"/>
            <ac:spMk id="67" creationId="{401D3328-052B-81D1-0BD3-82076A3E28EB}"/>
          </ac:spMkLst>
        </pc:spChg>
        <pc:spChg chg="add del mod">
          <ac:chgData name="Pico, Sandra" userId="cc8376c2-a3b5-4a4f-8a94-916433d842ab" providerId="ADAL" clId="{D9F817D0-BE2D-4D3E-B50F-D44E8283B7B0}" dt="2023-11-01T16:12:24.830" v="19265" actId="478"/>
          <ac:spMkLst>
            <pc:docMk/>
            <pc:sldMk cId="239870006" sldId="297"/>
            <ac:spMk id="68" creationId="{8C368528-2016-9286-32AD-45D93BB54499}"/>
          </ac:spMkLst>
        </pc:spChg>
        <pc:spChg chg="add del mod">
          <ac:chgData name="Pico, Sandra" userId="cc8376c2-a3b5-4a4f-8a94-916433d842ab" providerId="ADAL" clId="{D9F817D0-BE2D-4D3E-B50F-D44E8283B7B0}" dt="2023-11-01T16:12:21.698" v="19260" actId="478"/>
          <ac:spMkLst>
            <pc:docMk/>
            <pc:sldMk cId="239870006" sldId="297"/>
            <ac:spMk id="69" creationId="{CA6E0833-3A0A-C095-61A6-E233C97A0A7B}"/>
          </ac:spMkLst>
        </pc:spChg>
        <pc:spChg chg="add mod">
          <ac:chgData name="Pico, Sandra" userId="cc8376c2-a3b5-4a4f-8a94-916433d842ab" providerId="ADAL" clId="{D9F817D0-BE2D-4D3E-B50F-D44E8283B7B0}" dt="2023-11-01T16:02:30.988" v="18853" actId="1076"/>
          <ac:spMkLst>
            <pc:docMk/>
            <pc:sldMk cId="239870006" sldId="297"/>
            <ac:spMk id="70" creationId="{700F0AB0-33AC-6BB9-2A7C-B43A7EAEC258}"/>
          </ac:spMkLst>
        </pc:spChg>
        <pc:spChg chg="add mod">
          <ac:chgData name="Pico, Sandra" userId="cc8376c2-a3b5-4a4f-8a94-916433d842ab" providerId="ADAL" clId="{D9F817D0-BE2D-4D3E-B50F-D44E8283B7B0}" dt="2023-11-01T16:03:56.791" v="18943" actId="20577"/>
          <ac:spMkLst>
            <pc:docMk/>
            <pc:sldMk cId="239870006" sldId="297"/>
            <ac:spMk id="71" creationId="{F1CBC5D5-4D20-E8FB-91F4-05935D22E426}"/>
          </ac:spMkLst>
        </pc:spChg>
        <pc:spChg chg="add del mod">
          <ac:chgData name="Pico, Sandra" userId="cc8376c2-a3b5-4a4f-8a94-916433d842ab" providerId="ADAL" clId="{D9F817D0-BE2D-4D3E-B50F-D44E8283B7B0}" dt="2023-11-01T16:11:24.176" v="19232" actId="478"/>
          <ac:spMkLst>
            <pc:docMk/>
            <pc:sldMk cId="239870006" sldId="297"/>
            <ac:spMk id="72" creationId="{1D915BDA-3449-8811-0760-5A6A9009AEC4}"/>
          </ac:spMkLst>
        </pc:spChg>
        <pc:spChg chg="add del mod">
          <ac:chgData name="Pico, Sandra" userId="cc8376c2-a3b5-4a4f-8a94-916433d842ab" providerId="ADAL" clId="{D9F817D0-BE2D-4D3E-B50F-D44E8283B7B0}" dt="2023-11-01T16:11:24.676" v="19233" actId="478"/>
          <ac:spMkLst>
            <pc:docMk/>
            <pc:sldMk cId="239870006" sldId="297"/>
            <ac:spMk id="73" creationId="{21090F7C-3905-4C85-D69E-94EC9138C5DF}"/>
          </ac:spMkLst>
        </pc:spChg>
        <pc:spChg chg="add del mod">
          <ac:chgData name="Pico, Sandra" userId="cc8376c2-a3b5-4a4f-8a94-916433d842ab" providerId="ADAL" clId="{D9F817D0-BE2D-4D3E-B50F-D44E8283B7B0}" dt="2023-11-01T16:11:22.894" v="19230" actId="478"/>
          <ac:spMkLst>
            <pc:docMk/>
            <pc:sldMk cId="239870006" sldId="297"/>
            <ac:spMk id="74" creationId="{1F30A672-B71C-43BC-582A-279B466465EF}"/>
          </ac:spMkLst>
        </pc:spChg>
        <pc:spChg chg="add del mod">
          <ac:chgData name="Pico, Sandra" userId="cc8376c2-a3b5-4a4f-8a94-916433d842ab" providerId="ADAL" clId="{D9F817D0-BE2D-4D3E-B50F-D44E8283B7B0}" dt="2023-11-01T16:11:23.523" v="19231" actId="478"/>
          <ac:spMkLst>
            <pc:docMk/>
            <pc:sldMk cId="239870006" sldId="297"/>
            <ac:spMk id="75" creationId="{F6A62E1B-6618-081D-DA0D-EB140F035F36}"/>
          </ac:spMkLst>
        </pc:spChg>
        <pc:spChg chg="add mod">
          <ac:chgData name="Pico, Sandra" userId="cc8376c2-a3b5-4a4f-8a94-916433d842ab" providerId="ADAL" clId="{D9F817D0-BE2D-4D3E-B50F-D44E8283B7B0}" dt="2023-11-01T16:05:46.472" v="18972" actId="1076"/>
          <ac:spMkLst>
            <pc:docMk/>
            <pc:sldMk cId="239870006" sldId="297"/>
            <ac:spMk id="76" creationId="{21EED467-04FD-DE9E-3C63-9438FC84456B}"/>
          </ac:spMkLst>
        </pc:spChg>
        <pc:spChg chg="add mod">
          <ac:chgData name="Pico, Sandra" userId="cc8376c2-a3b5-4a4f-8a94-916433d842ab" providerId="ADAL" clId="{D9F817D0-BE2D-4D3E-B50F-D44E8283B7B0}" dt="2023-11-01T16:05:58.176" v="19027" actId="20577"/>
          <ac:spMkLst>
            <pc:docMk/>
            <pc:sldMk cId="239870006" sldId="297"/>
            <ac:spMk id="77" creationId="{F15A715A-772B-FED1-4F4A-41C022C3B674}"/>
          </ac:spMkLst>
        </pc:spChg>
        <pc:spChg chg="add del mod">
          <ac:chgData name="Pico, Sandra" userId="cc8376c2-a3b5-4a4f-8a94-916433d842ab" providerId="ADAL" clId="{D9F817D0-BE2D-4D3E-B50F-D44E8283B7B0}" dt="2023-11-01T16:12:18.375" v="19254" actId="478"/>
          <ac:spMkLst>
            <pc:docMk/>
            <pc:sldMk cId="239870006" sldId="297"/>
            <ac:spMk id="78" creationId="{E9580F33-8E8F-C254-D0F9-8D1B29E2EA00}"/>
          </ac:spMkLst>
        </pc:spChg>
        <pc:spChg chg="add del mod">
          <ac:chgData name="Pico, Sandra" userId="cc8376c2-a3b5-4a4f-8a94-916433d842ab" providerId="ADAL" clId="{D9F817D0-BE2D-4D3E-B50F-D44E8283B7B0}" dt="2023-11-01T16:12:17.864" v="19253" actId="478"/>
          <ac:spMkLst>
            <pc:docMk/>
            <pc:sldMk cId="239870006" sldId="297"/>
            <ac:spMk id="79" creationId="{A2149A3C-048F-A24E-DA5D-063EFE9E4F9C}"/>
          </ac:spMkLst>
        </pc:spChg>
        <pc:spChg chg="add del mod">
          <ac:chgData name="Pico, Sandra" userId="cc8376c2-a3b5-4a4f-8a94-916433d842ab" providerId="ADAL" clId="{D9F817D0-BE2D-4D3E-B50F-D44E8283B7B0}" dt="2023-11-01T16:06:47.131" v="19045" actId="478"/>
          <ac:spMkLst>
            <pc:docMk/>
            <pc:sldMk cId="239870006" sldId="297"/>
            <ac:spMk id="80" creationId="{01293120-4FC4-9DBD-B0C0-3F9CB4EB9B8D}"/>
          </ac:spMkLst>
        </pc:spChg>
        <pc:spChg chg="add del mod">
          <ac:chgData name="Pico, Sandra" userId="cc8376c2-a3b5-4a4f-8a94-916433d842ab" providerId="ADAL" clId="{D9F817D0-BE2D-4D3E-B50F-D44E8283B7B0}" dt="2023-11-01T16:12:16.513" v="19250" actId="478"/>
          <ac:spMkLst>
            <pc:docMk/>
            <pc:sldMk cId="239870006" sldId="297"/>
            <ac:spMk id="81" creationId="{B4B4FDFE-40A0-02E8-DF67-EE937E1C8447}"/>
          </ac:spMkLst>
        </pc:spChg>
        <pc:spChg chg="add del mod">
          <ac:chgData name="Pico, Sandra" userId="cc8376c2-a3b5-4a4f-8a94-916433d842ab" providerId="ADAL" clId="{D9F817D0-BE2D-4D3E-B50F-D44E8283B7B0}" dt="2023-11-01T16:12:16.878" v="19251" actId="478"/>
          <ac:spMkLst>
            <pc:docMk/>
            <pc:sldMk cId="239870006" sldId="297"/>
            <ac:spMk id="82" creationId="{8161E36E-6689-CE4D-E827-B1C9C4426B49}"/>
          </ac:spMkLst>
        </pc:spChg>
        <pc:spChg chg="add del mod">
          <ac:chgData name="Pico, Sandra" userId="cc8376c2-a3b5-4a4f-8a94-916433d842ab" providerId="ADAL" clId="{D9F817D0-BE2D-4D3E-B50F-D44E8283B7B0}" dt="2023-11-01T16:12:17.279" v="19252" actId="478"/>
          <ac:spMkLst>
            <pc:docMk/>
            <pc:sldMk cId="239870006" sldId="297"/>
            <ac:spMk id="83" creationId="{D43753B9-26E9-D3F7-F719-9BE6F5B40D0E}"/>
          </ac:spMkLst>
        </pc:spChg>
        <pc:spChg chg="add del mod">
          <ac:chgData name="Pico, Sandra" userId="cc8376c2-a3b5-4a4f-8a94-916433d842ab" providerId="ADAL" clId="{D9F817D0-BE2D-4D3E-B50F-D44E8283B7B0}" dt="2023-11-01T16:12:19.434" v="19256" actId="478"/>
          <ac:spMkLst>
            <pc:docMk/>
            <pc:sldMk cId="239870006" sldId="297"/>
            <ac:spMk id="84" creationId="{F05CB26A-CEC2-8677-6BB7-35F05C0FFEA7}"/>
          </ac:spMkLst>
        </pc:spChg>
        <pc:spChg chg="add del mod ord">
          <ac:chgData name="Pico, Sandra" userId="cc8376c2-a3b5-4a4f-8a94-916433d842ab" providerId="ADAL" clId="{D9F817D0-BE2D-4D3E-B50F-D44E8283B7B0}" dt="2023-11-01T16:12:18.781" v="19255" actId="478"/>
          <ac:spMkLst>
            <pc:docMk/>
            <pc:sldMk cId="239870006" sldId="297"/>
            <ac:spMk id="85" creationId="{AC3ABB69-C005-C3C3-48B7-AB77D848F310}"/>
          </ac:spMkLst>
        </pc:spChg>
        <pc:spChg chg="add del mod">
          <ac:chgData name="Pico, Sandra" userId="cc8376c2-a3b5-4a4f-8a94-916433d842ab" providerId="ADAL" clId="{D9F817D0-BE2D-4D3E-B50F-D44E8283B7B0}" dt="2023-11-01T16:13:49.963" v="19288" actId="478"/>
          <ac:spMkLst>
            <pc:docMk/>
            <pc:sldMk cId="239870006" sldId="297"/>
            <ac:spMk id="86" creationId="{475D2D40-105A-C7CB-8DB2-35B4E9A88E85}"/>
          </ac:spMkLst>
        </pc:spChg>
        <pc:spChg chg="add mod">
          <ac:chgData name="Pico, Sandra" userId="cc8376c2-a3b5-4a4f-8a94-916433d842ab" providerId="ADAL" clId="{D9F817D0-BE2D-4D3E-B50F-D44E8283B7B0}" dt="2023-11-01T16:10:05.690" v="19176" actId="207"/>
          <ac:spMkLst>
            <pc:docMk/>
            <pc:sldMk cId="239870006" sldId="297"/>
            <ac:spMk id="87" creationId="{B61E2F9E-1CA4-197F-B74C-FD3B159077EA}"/>
          </ac:spMkLst>
        </pc:spChg>
        <pc:spChg chg="add mod">
          <ac:chgData name="Pico, Sandra" userId="cc8376c2-a3b5-4a4f-8a94-916433d842ab" providerId="ADAL" clId="{D9F817D0-BE2D-4D3E-B50F-D44E8283B7B0}" dt="2023-11-01T16:09:59.247" v="19175" actId="1076"/>
          <ac:spMkLst>
            <pc:docMk/>
            <pc:sldMk cId="239870006" sldId="297"/>
            <ac:spMk id="88" creationId="{AEA598C0-9337-98F4-B5BC-E12011787A4A}"/>
          </ac:spMkLst>
        </pc:spChg>
        <pc:spChg chg="add del mod">
          <ac:chgData name="Pico, Sandra" userId="cc8376c2-a3b5-4a4f-8a94-916433d842ab" providerId="ADAL" clId="{D9F817D0-BE2D-4D3E-B50F-D44E8283B7B0}" dt="2023-11-01T16:12:23.005" v="19262" actId="478"/>
          <ac:spMkLst>
            <pc:docMk/>
            <pc:sldMk cId="239870006" sldId="297"/>
            <ac:spMk id="89" creationId="{B6953032-1F9A-9290-C4C9-2A04DF495746}"/>
          </ac:spMkLst>
        </pc:spChg>
        <pc:spChg chg="add del mod">
          <ac:chgData name="Pico, Sandra" userId="cc8376c2-a3b5-4a4f-8a94-916433d842ab" providerId="ADAL" clId="{D9F817D0-BE2D-4D3E-B50F-D44E8283B7B0}" dt="2023-11-01T16:12:23.606" v="19263" actId="478"/>
          <ac:spMkLst>
            <pc:docMk/>
            <pc:sldMk cId="239870006" sldId="297"/>
            <ac:spMk id="90" creationId="{396CF966-D0CB-E4A1-7ADE-820AD1DAB7BF}"/>
          </ac:spMkLst>
        </pc:spChg>
        <pc:spChg chg="add mod">
          <ac:chgData name="Pico, Sandra" userId="cc8376c2-a3b5-4a4f-8a94-916433d842ab" providerId="ADAL" clId="{D9F817D0-BE2D-4D3E-B50F-D44E8283B7B0}" dt="2023-11-01T16:13:05.645" v="19283" actId="1076"/>
          <ac:spMkLst>
            <pc:docMk/>
            <pc:sldMk cId="239870006" sldId="297"/>
            <ac:spMk id="91" creationId="{807F7F7B-2657-E387-D2BF-17A59D7597A7}"/>
          </ac:spMkLst>
        </pc:spChg>
        <pc:spChg chg="add mod">
          <ac:chgData name="Pico, Sandra" userId="cc8376c2-a3b5-4a4f-8a94-916433d842ab" providerId="ADAL" clId="{D9F817D0-BE2D-4D3E-B50F-D44E8283B7B0}" dt="2023-11-01T16:16:16.761" v="19323" actId="14100"/>
          <ac:spMkLst>
            <pc:docMk/>
            <pc:sldMk cId="239870006" sldId="297"/>
            <ac:spMk id="92" creationId="{18992363-8507-8FF4-09A1-A6244C6FEB58}"/>
          </ac:spMkLst>
        </pc:spChg>
        <pc:spChg chg="add mod">
          <ac:chgData name="Pico, Sandra" userId="cc8376c2-a3b5-4a4f-8a94-916433d842ab" providerId="ADAL" clId="{D9F817D0-BE2D-4D3E-B50F-D44E8283B7B0}" dt="2023-11-01T16:17:41.866" v="19372" actId="1076"/>
          <ac:spMkLst>
            <pc:docMk/>
            <pc:sldMk cId="239870006" sldId="297"/>
            <ac:spMk id="137" creationId="{D32918BF-B8B5-A537-D970-E672DE6ED699}"/>
          </ac:spMkLst>
        </pc:spChg>
        <pc:cxnChg chg="add del mod">
          <ac:chgData name="Pico, Sandra" userId="cc8376c2-a3b5-4a4f-8a94-916433d842ab" providerId="ADAL" clId="{D9F817D0-BE2D-4D3E-B50F-D44E8283B7B0}" dt="2023-11-01T16:11:20.239" v="19228" actId="478"/>
          <ac:cxnSpMkLst>
            <pc:docMk/>
            <pc:sldMk cId="239870006" sldId="297"/>
            <ac:cxnSpMk id="94" creationId="{9A8D4317-F105-2666-EE49-0EF27ECE2747}"/>
          </ac:cxnSpMkLst>
        </pc:cxnChg>
        <pc:cxnChg chg="add mod">
          <ac:chgData name="Pico, Sandra" userId="cc8376c2-a3b5-4a4f-8a94-916433d842ab" providerId="ADAL" clId="{D9F817D0-BE2D-4D3E-B50F-D44E8283B7B0}" dt="2023-11-01T16:11:53.215" v="19239" actId="14100"/>
          <ac:cxnSpMkLst>
            <pc:docMk/>
            <pc:sldMk cId="239870006" sldId="297"/>
            <ac:cxnSpMk id="98" creationId="{121358B2-3F5A-2613-FA2C-9A8E3B86106A}"/>
          </ac:cxnSpMkLst>
        </pc:cxnChg>
        <pc:cxnChg chg="add mod">
          <ac:chgData name="Pico, Sandra" userId="cc8376c2-a3b5-4a4f-8a94-916433d842ab" providerId="ADAL" clId="{D9F817D0-BE2D-4D3E-B50F-D44E8283B7B0}" dt="2023-11-01T16:12:02.697" v="19243" actId="1076"/>
          <ac:cxnSpMkLst>
            <pc:docMk/>
            <pc:sldMk cId="239870006" sldId="297"/>
            <ac:cxnSpMk id="100" creationId="{FF48CD18-A8DF-3373-7AC7-5316E7776282}"/>
          </ac:cxnSpMkLst>
        </pc:cxnChg>
        <pc:cxnChg chg="add mod">
          <ac:chgData name="Pico, Sandra" userId="cc8376c2-a3b5-4a4f-8a94-916433d842ab" providerId="ADAL" clId="{D9F817D0-BE2D-4D3E-B50F-D44E8283B7B0}" dt="2023-11-01T16:12:09.903" v="19247" actId="1076"/>
          <ac:cxnSpMkLst>
            <pc:docMk/>
            <pc:sldMk cId="239870006" sldId="297"/>
            <ac:cxnSpMk id="102" creationId="{9AF46712-3308-5480-594D-49B63E6A04B7}"/>
          </ac:cxnSpMkLst>
        </pc:cxnChg>
        <pc:cxnChg chg="add del mod">
          <ac:chgData name="Pico, Sandra" userId="cc8376c2-a3b5-4a4f-8a94-916433d842ab" providerId="ADAL" clId="{D9F817D0-BE2D-4D3E-B50F-D44E8283B7B0}" dt="2023-11-01T16:12:29.064" v="19267" actId="478"/>
          <ac:cxnSpMkLst>
            <pc:docMk/>
            <pc:sldMk cId="239870006" sldId="297"/>
            <ac:cxnSpMk id="104" creationId="{31444B3F-F4CA-AA5C-A02C-BF7EC9234A28}"/>
          </ac:cxnSpMkLst>
        </pc:cxnChg>
        <pc:cxnChg chg="add mod">
          <ac:chgData name="Pico, Sandra" userId="cc8376c2-a3b5-4a4f-8a94-916433d842ab" providerId="ADAL" clId="{D9F817D0-BE2D-4D3E-B50F-D44E8283B7B0}" dt="2023-11-01T16:12:32.576" v="19269" actId="1076"/>
          <ac:cxnSpMkLst>
            <pc:docMk/>
            <pc:sldMk cId="239870006" sldId="297"/>
            <ac:cxnSpMk id="105" creationId="{004E396D-E411-340F-AAA0-B47FD10CD064}"/>
          </ac:cxnSpMkLst>
        </pc:cxnChg>
        <pc:cxnChg chg="add mod">
          <ac:chgData name="Pico, Sandra" userId="cc8376c2-a3b5-4a4f-8a94-916433d842ab" providerId="ADAL" clId="{D9F817D0-BE2D-4D3E-B50F-D44E8283B7B0}" dt="2023-11-01T16:12:35.897" v="19271" actId="1076"/>
          <ac:cxnSpMkLst>
            <pc:docMk/>
            <pc:sldMk cId="239870006" sldId="297"/>
            <ac:cxnSpMk id="106" creationId="{10FF62E6-1B72-7525-03A8-D78F273C02B1}"/>
          </ac:cxnSpMkLst>
        </pc:cxnChg>
        <pc:cxnChg chg="add mod">
          <ac:chgData name="Pico, Sandra" userId="cc8376c2-a3b5-4a4f-8a94-916433d842ab" providerId="ADAL" clId="{D9F817D0-BE2D-4D3E-B50F-D44E8283B7B0}" dt="2023-11-01T16:12:40.029" v="19273" actId="1076"/>
          <ac:cxnSpMkLst>
            <pc:docMk/>
            <pc:sldMk cId="239870006" sldId="297"/>
            <ac:cxnSpMk id="107" creationId="{E048A32B-76D1-3BA8-B2EE-17ED251A8453}"/>
          </ac:cxnSpMkLst>
        </pc:cxnChg>
        <pc:cxnChg chg="add mod">
          <ac:chgData name="Pico, Sandra" userId="cc8376c2-a3b5-4a4f-8a94-916433d842ab" providerId="ADAL" clId="{D9F817D0-BE2D-4D3E-B50F-D44E8283B7B0}" dt="2023-11-01T16:12:53.655" v="19277" actId="1076"/>
          <ac:cxnSpMkLst>
            <pc:docMk/>
            <pc:sldMk cId="239870006" sldId="297"/>
            <ac:cxnSpMk id="108" creationId="{007FB119-3F29-8D44-BD32-527508530FB7}"/>
          </ac:cxnSpMkLst>
        </pc:cxnChg>
        <pc:cxnChg chg="add mod">
          <ac:chgData name="Pico, Sandra" userId="cc8376c2-a3b5-4a4f-8a94-916433d842ab" providerId="ADAL" clId="{D9F817D0-BE2D-4D3E-B50F-D44E8283B7B0}" dt="2023-11-01T16:13:03.189" v="19282" actId="1076"/>
          <ac:cxnSpMkLst>
            <pc:docMk/>
            <pc:sldMk cId="239870006" sldId="297"/>
            <ac:cxnSpMk id="109" creationId="{5E1DEA46-FB75-2BE0-7CCC-6CC47618D9F8}"/>
          </ac:cxnSpMkLst>
        </pc:cxnChg>
        <pc:cxnChg chg="add mod">
          <ac:chgData name="Pico, Sandra" userId="cc8376c2-a3b5-4a4f-8a94-916433d842ab" providerId="ADAL" clId="{D9F817D0-BE2D-4D3E-B50F-D44E8283B7B0}" dt="2023-11-01T16:13:01.486" v="19281" actId="1076"/>
          <ac:cxnSpMkLst>
            <pc:docMk/>
            <pc:sldMk cId="239870006" sldId="297"/>
            <ac:cxnSpMk id="110" creationId="{5975DF7E-02A8-8156-F8D4-37A85D4EE4EF}"/>
          </ac:cxnSpMkLst>
        </pc:cxnChg>
        <pc:cxnChg chg="add mod">
          <ac:chgData name="Pico, Sandra" userId="cc8376c2-a3b5-4a4f-8a94-916433d842ab" providerId="ADAL" clId="{D9F817D0-BE2D-4D3E-B50F-D44E8283B7B0}" dt="2023-11-01T16:13:29.079" v="19287" actId="1076"/>
          <ac:cxnSpMkLst>
            <pc:docMk/>
            <pc:sldMk cId="239870006" sldId="297"/>
            <ac:cxnSpMk id="111" creationId="{934AB159-E10D-5D52-1C28-232B11142EDF}"/>
          </ac:cxnSpMkLst>
        </pc:cxnChg>
        <pc:cxnChg chg="add del mod">
          <ac:chgData name="Pico, Sandra" userId="cc8376c2-a3b5-4a4f-8a94-916433d842ab" providerId="ADAL" clId="{D9F817D0-BE2D-4D3E-B50F-D44E8283B7B0}" dt="2023-11-01T16:14:07.879" v="19296" actId="478"/>
          <ac:cxnSpMkLst>
            <pc:docMk/>
            <pc:sldMk cId="239870006" sldId="297"/>
            <ac:cxnSpMk id="113" creationId="{79E75B26-5BDE-C44D-A217-8191C5D70C22}"/>
          </ac:cxnSpMkLst>
        </pc:cxnChg>
        <pc:cxnChg chg="add mod">
          <ac:chgData name="Pico, Sandra" userId="cc8376c2-a3b5-4a4f-8a94-916433d842ab" providerId="ADAL" clId="{D9F817D0-BE2D-4D3E-B50F-D44E8283B7B0}" dt="2023-11-01T16:14:54.299" v="19301" actId="693"/>
          <ac:cxnSpMkLst>
            <pc:docMk/>
            <pc:sldMk cId="239870006" sldId="297"/>
            <ac:cxnSpMk id="115" creationId="{3254531C-0012-B52F-B161-A788395EB890}"/>
          </ac:cxnSpMkLst>
        </pc:cxnChg>
        <pc:cxnChg chg="add del mod">
          <ac:chgData name="Pico, Sandra" userId="cc8376c2-a3b5-4a4f-8a94-916433d842ab" providerId="ADAL" clId="{D9F817D0-BE2D-4D3E-B50F-D44E8283B7B0}" dt="2023-11-01T16:15:28.018" v="19310" actId="478"/>
          <ac:cxnSpMkLst>
            <pc:docMk/>
            <pc:sldMk cId="239870006" sldId="297"/>
            <ac:cxnSpMk id="116" creationId="{50481FB4-FE6C-5AC6-6648-FC51F32B8B01}"/>
          </ac:cxnSpMkLst>
        </pc:cxnChg>
        <pc:cxnChg chg="add mod">
          <ac:chgData name="Pico, Sandra" userId="cc8376c2-a3b5-4a4f-8a94-916433d842ab" providerId="ADAL" clId="{D9F817D0-BE2D-4D3E-B50F-D44E8283B7B0}" dt="2023-11-01T16:16:16.761" v="19323" actId="14100"/>
          <ac:cxnSpMkLst>
            <pc:docMk/>
            <pc:sldMk cId="239870006" sldId="297"/>
            <ac:cxnSpMk id="122" creationId="{16547389-94EC-16EE-04E2-A98F33CE2D5E}"/>
          </ac:cxnSpMkLst>
        </pc:cxnChg>
        <pc:cxnChg chg="add mod">
          <ac:chgData name="Pico, Sandra" userId="cc8376c2-a3b5-4a4f-8a94-916433d842ab" providerId="ADAL" clId="{D9F817D0-BE2D-4D3E-B50F-D44E8283B7B0}" dt="2023-11-01T16:16:39.084" v="19325" actId="1582"/>
          <ac:cxnSpMkLst>
            <pc:docMk/>
            <pc:sldMk cId="239870006" sldId="297"/>
            <ac:cxnSpMk id="130" creationId="{AEC5F202-6EC7-B1BC-C4EF-BD86B8206D02}"/>
          </ac:cxnSpMkLst>
        </pc:cxnChg>
        <pc:cxnChg chg="add mod">
          <ac:chgData name="Pico, Sandra" userId="cc8376c2-a3b5-4a4f-8a94-916433d842ab" providerId="ADAL" clId="{D9F817D0-BE2D-4D3E-B50F-D44E8283B7B0}" dt="2023-11-01T16:16:51.784" v="19327" actId="1582"/>
          <ac:cxnSpMkLst>
            <pc:docMk/>
            <pc:sldMk cId="239870006" sldId="297"/>
            <ac:cxnSpMk id="132" creationId="{043DF8ED-1FEE-F6E6-AEF4-F707382E896F}"/>
          </ac:cxnSpMkLst>
        </pc:cxnChg>
        <pc:cxnChg chg="add mod">
          <ac:chgData name="Pico, Sandra" userId="cc8376c2-a3b5-4a4f-8a94-916433d842ab" providerId="ADAL" clId="{D9F817D0-BE2D-4D3E-B50F-D44E8283B7B0}" dt="2023-11-01T16:17:16.075" v="19330" actId="1582"/>
          <ac:cxnSpMkLst>
            <pc:docMk/>
            <pc:sldMk cId="239870006" sldId="297"/>
            <ac:cxnSpMk id="134" creationId="{B04D58F8-F739-E32A-BAA5-EF2D63862B0E}"/>
          </ac:cxnSpMkLst>
        </pc:cxnChg>
        <pc:cxnChg chg="add del mod">
          <ac:chgData name="Pico, Sandra" userId="cc8376c2-a3b5-4a4f-8a94-916433d842ab" providerId="ADAL" clId="{D9F817D0-BE2D-4D3E-B50F-D44E8283B7B0}" dt="2023-11-01T16:17:23.260" v="19332"/>
          <ac:cxnSpMkLst>
            <pc:docMk/>
            <pc:sldMk cId="239870006" sldId="297"/>
            <ac:cxnSpMk id="136" creationId="{639D883D-E91F-2A25-5BED-A8E47B2BB328}"/>
          </ac:cxnSpMkLst>
        </pc:cxnChg>
      </pc:sldChg>
      <pc:sldChg chg="addSp modSp add mod">
        <pc:chgData name="Pico, Sandra" userId="cc8376c2-a3b5-4a4f-8a94-916433d842ab" providerId="ADAL" clId="{D9F817D0-BE2D-4D3E-B50F-D44E8283B7B0}" dt="2023-12-16T18:38:44.208" v="27277"/>
        <pc:sldMkLst>
          <pc:docMk/>
          <pc:sldMk cId="369791513" sldId="298"/>
        </pc:sldMkLst>
        <pc:spChg chg="mod">
          <ac:chgData name="Pico, Sandra" userId="cc8376c2-a3b5-4a4f-8a94-916433d842ab" providerId="ADAL" clId="{D9F817D0-BE2D-4D3E-B50F-D44E8283B7B0}" dt="2023-11-01T16:42:02.547" v="20609" actId="20577"/>
          <ac:spMkLst>
            <pc:docMk/>
            <pc:sldMk cId="369791513" sldId="298"/>
            <ac:spMk id="2" creationId="{67F10986-EEA4-CF58-3290-4BBDC03EE314}"/>
          </ac:spMkLst>
        </pc:spChg>
        <pc:spChg chg="mod">
          <ac:chgData name="Pico, Sandra" userId="cc8376c2-a3b5-4a4f-8a94-916433d842ab" providerId="ADAL" clId="{D9F817D0-BE2D-4D3E-B50F-D44E8283B7B0}" dt="2023-12-16T18:38:44.208" v="27277"/>
          <ac:spMkLst>
            <pc:docMk/>
            <pc:sldMk cId="369791513" sldId="298"/>
            <ac:spMk id="3" creationId="{56D48B30-D919-DE96-C825-EB0B994B0346}"/>
          </ac:spMkLst>
        </pc:spChg>
        <pc:spChg chg="add mod">
          <ac:chgData name="Pico, Sandra" userId="cc8376c2-a3b5-4a4f-8a94-916433d842ab" providerId="ADAL" clId="{D9F817D0-BE2D-4D3E-B50F-D44E8283B7B0}" dt="2023-11-01T16:18:17.219" v="19375" actId="1076"/>
          <ac:spMkLst>
            <pc:docMk/>
            <pc:sldMk cId="369791513" sldId="298"/>
            <ac:spMk id="7" creationId="{F86334E2-03C0-6B33-0CBA-70C06423E4BC}"/>
          </ac:spMkLst>
        </pc:spChg>
        <pc:spChg chg="add mod">
          <ac:chgData name="Pico, Sandra" userId="cc8376c2-a3b5-4a4f-8a94-916433d842ab" providerId="ADAL" clId="{D9F817D0-BE2D-4D3E-B50F-D44E8283B7B0}" dt="2023-11-01T16:18:17.219" v="19375" actId="1076"/>
          <ac:spMkLst>
            <pc:docMk/>
            <pc:sldMk cId="369791513" sldId="298"/>
            <ac:spMk id="8" creationId="{A58DAEF0-2575-211A-5F0E-AE70AF76C77A}"/>
          </ac:spMkLst>
        </pc:spChg>
        <pc:spChg chg="add mod">
          <ac:chgData name="Pico, Sandra" userId="cc8376c2-a3b5-4a4f-8a94-916433d842ab" providerId="ADAL" clId="{D9F817D0-BE2D-4D3E-B50F-D44E8283B7B0}" dt="2023-11-01T16:18:30.457" v="19378" actId="14100"/>
          <ac:spMkLst>
            <pc:docMk/>
            <pc:sldMk cId="369791513" sldId="298"/>
            <ac:spMk id="15" creationId="{196DBC2A-B7F5-1F31-71A8-45AE4710FDA5}"/>
          </ac:spMkLst>
        </pc:spChg>
        <pc:spChg chg="add mod">
          <ac:chgData name="Pico, Sandra" userId="cc8376c2-a3b5-4a4f-8a94-916433d842ab" providerId="ADAL" clId="{D9F817D0-BE2D-4D3E-B50F-D44E8283B7B0}" dt="2023-11-01T16:18:33.752" v="19379" actId="1076"/>
          <ac:spMkLst>
            <pc:docMk/>
            <pc:sldMk cId="369791513" sldId="298"/>
            <ac:spMk id="16" creationId="{45422A23-4E41-2AE9-0361-0814A0F98185}"/>
          </ac:spMkLst>
        </pc:spChg>
        <pc:spChg chg="add mod">
          <ac:chgData name="Pico, Sandra" userId="cc8376c2-a3b5-4a4f-8a94-916433d842ab" providerId="ADAL" clId="{D9F817D0-BE2D-4D3E-B50F-D44E8283B7B0}" dt="2023-11-01T16:18:08.846" v="19374"/>
          <ac:spMkLst>
            <pc:docMk/>
            <pc:sldMk cId="369791513" sldId="298"/>
            <ac:spMk id="17" creationId="{1B336F11-9888-333E-F25C-EC96325E924D}"/>
          </ac:spMkLst>
        </pc:spChg>
        <pc:spChg chg="add mod">
          <ac:chgData name="Pico, Sandra" userId="cc8376c2-a3b5-4a4f-8a94-916433d842ab" providerId="ADAL" clId="{D9F817D0-BE2D-4D3E-B50F-D44E8283B7B0}" dt="2023-11-01T16:18:08.846" v="19374"/>
          <ac:spMkLst>
            <pc:docMk/>
            <pc:sldMk cId="369791513" sldId="298"/>
            <ac:spMk id="18" creationId="{19AA99D7-D0AC-23F2-075F-B42D5FB7D16C}"/>
          </ac:spMkLst>
        </pc:spChg>
        <pc:spChg chg="add mod">
          <ac:chgData name="Pico, Sandra" userId="cc8376c2-a3b5-4a4f-8a94-916433d842ab" providerId="ADAL" clId="{D9F817D0-BE2D-4D3E-B50F-D44E8283B7B0}" dt="2023-11-01T16:18:08.846" v="19374"/>
          <ac:spMkLst>
            <pc:docMk/>
            <pc:sldMk cId="369791513" sldId="298"/>
            <ac:spMk id="19" creationId="{336100BF-4F57-0DD1-E257-9C343339685D}"/>
          </ac:spMkLst>
        </pc:spChg>
        <pc:spChg chg="add mod">
          <ac:chgData name="Pico, Sandra" userId="cc8376c2-a3b5-4a4f-8a94-916433d842ab" providerId="ADAL" clId="{D9F817D0-BE2D-4D3E-B50F-D44E8283B7B0}" dt="2023-11-01T16:18:08.846" v="19374"/>
          <ac:spMkLst>
            <pc:docMk/>
            <pc:sldMk cId="369791513" sldId="298"/>
            <ac:spMk id="20" creationId="{522394DF-1FF7-A22B-7E6F-A8E21F09111B}"/>
          </ac:spMkLst>
        </pc:spChg>
        <pc:spChg chg="add mod">
          <ac:chgData name="Pico, Sandra" userId="cc8376c2-a3b5-4a4f-8a94-916433d842ab" providerId="ADAL" clId="{D9F817D0-BE2D-4D3E-B50F-D44E8283B7B0}" dt="2023-11-01T16:18:27.333" v="19377" actId="1076"/>
          <ac:spMkLst>
            <pc:docMk/>
            <pc:sldMk cId="369791513" sldId="298"/>
            <ac:spMk id="21" creationId="{B58F0081-2BA3-5339-59E3-AEFFF962F0DF}"/>
          </ac:spMkLst>
        </pc:spChg>
        <pc:spChg chg="add mod">
          <ac:chgData name="Pico, Sandra" userId="cc8376c2-a3b5-4a4f-8a94-916433d842ab" providerId="ADAL" clId="{D9F817D0-BE2D-4D3E-B50F-D44E8283B7B0}" dt="2023-11-01T16:18:27.333" v="19377" actId="1076"/>
          <ac:spMkLst>
            <pc:docMk/>
            <pc:sldMk cId="369791513" sldId="298"/>
            <ac:spMk id="22" creationId="{77F8F61E-137E-3FB7-BD46-09C1CCF219BE}"/>
          </ac:spMkLst>
        </pc:spChg>
      </pc:sldChg>
      <pc:sldChg chg="addSp delSp modSp add mod ord">
        <pc:chgData name="Pico, Sandra" userId="cc8376c2-a3b5-4a4f-8a94-916433d842ab" providerId="ADAL" clId="{D9F817D0-BE2D-4D3E-B50F-D44E8283B7B0}" dt="2023-11-01T16:36:33.160" v="20351" actId="790"/>
        <pc:sldMkLst>
          <pc:docMk/>
          <pc:sldMk cId="1172613905" sldId="299"/>
        </pc:sldMkLst>
        <pc:spChg chg="mod">
          <ac:chgData name="Pico, Sandra" userId="cc8376c2-a3b5-4a4f-8a94-916433d842ab" providerId="ADAL" clId="{D9F817D0-BE2D-4D3E-B50F-D44E8283B7B0}" dt="2023-11-01T16:33:35.288" v="19603" actId="20577"/>
          <ac:spMkLst>
            <pc:docMk/>
            <pc:sldMk cId="1172613905" sldId="299"/>
            <ac:spMk id="2" creationId="{67F10986-EEA4-CF58-3290-4BBDC03EE314}"/>
          </ac:spMkLst>
        </pc:spChg>
        <pc:spChg chg="mod">
          <ac:chgData name="Pico, Sandra" userId="cc8376c2-a3b5-4a4f-8a94-916433d842ab" providerId="ADAL" clId="{D9F817D0-BE2D-4D3E-B50F-D44E8283B7B0}" dt="2023-11-01T16:33:28.889" v="19593" actId="20577"/>
          <ac:spMkLst>
            <pc:docMk/>
            <pc:sldMk cId="1172613905" sldId="299"/>
            <ac:spMk id="3" creationId="{56D48B30-D919-DE96-C825-EB0B994B0346}"/>
          </ac:spMkLst>
        </pc:spChg>
        <pc:spChg chg="add mod">
          <ac:chgData name="Pico, Sandra" userId="cc8376c2-a3b5-4a4f-8a94-916433d842ab" providerId="ADAL" clId="{D9F817D0-BE2D-4D3E-B50F-D44E8283B7B0}" dt="2023-11-01T16:36:33.160" v="20351" actId="790"/>
          <ac:spMkLst>
            <pc:docMk/>
            <pc:sldMk cId="1172613905" sldId="299"/>
            <ac:spMk id="7" creationId="{7CFFB205-4AE3-D050-2B85-55AD6B996D20}"/>
          </ac:spMkLst>
        </pc:spChg>
        <pc:spChg chg="del">
          <ac:chgData name="Pico, Sandra" userId="cc8376c2-a3b5-4a4f-8a94-916433d842ab" providerId="ADAL" clId="{D9F817D0-BE2D-4D3E-B50F-D44E8283B7B0}" dt="2023-11-01T16:33:38.848" v="19604" actId="478"/>
          <ac:spMkLst>
            <pc:docMk/>
            <pc:sldMk cId="1172613905" sldId="299"/>
            <ac:spMk id="9" creationId="{634ABBB1-8477-1850-D71F-EAD94DA74CC2}"/>
          </ac:spMkLst>
        </pc:spChg>
        <pc:spChg chg="del">
          <ac:chgData name="Pico, Sandra" userId="cc8376c2-a3b5-4a4f-8a94-916433d842ab" providerId="ADAL" clId="{D9F817D0-BE2D-4D3E-B50F-D44E8283B7B0}" dt="2023-11-01T16:33:38.848" v="19604" actId="478"/>
          <ac:spMkLst>
            <pc:docMk/>
            <pc:sldMk cId="1172613905" sldId="299"/>
            <ac:spMk id="10" creationId="{34A967FE-433B-D3BA-BF2E-3C2705D17057}"/>
          </ac:spMkLst>
        </pc:spChg>
        <pc:spChg chg="del">
          <ac:chgData name="Pico, Sandra" userId="cc8376c2-a3b5-4a4f-8a94-916433d842ab" providerId="ADAL" clId="{D9F817D0-BE2D-4D3E-B50F-D44E8283B7B0}" dt="2023-11-01T16:33:38.848" v="19604" actId="478"/>
          <ac:spMkLst>
            <pc:docMk/>
            <pc:sldMk cId="1172613905" sldId="299"/>
            <ac:spMk id="11" creationId="{0353A7C0-0082-3C2A-44EF-BF8681DD35EA}"/>
          </ac:spMkLst>
        </pc:spChg>
        <pc:spChg chg="del">
          <ac:chgData name="Pico, Sandra" userId="cc8376c2-a3b5-4a4f-8a94-916433d842ab" providerId="ADAL" clId="{D9F817D0-BE2D-4D3E-B50F-D44E8283B7B0}" dt="2023-11-01T16:33:40.753" v="19605" actId="478"/>
          <ac:spMkLst>
            <pc:docMk/>
            <pc:sldMk cId="1172613905" sldId="299"/>
            <ac:spMk id="12" creationId="{85F50183-3023-E24F-984B-620059BC6E7B}"/>
          </ac:spMkLst>
        </pc:spChg>
        <pc:spChg chg="del">
          <ac:chgData name="Pico, Sandra" userId="cc8376c2-a3b5-4a4f-8a94-916433d842ab" providerId="ADAL" clId="{D9F817D0-BE2D-4D3E-B50F-D44E8283B7B0}" dt="2023-11-01T16:33:38.848" v="19604" actId="478"/>
          <ac:spMkLst>
            <pc:docMk/>
            <pc:sldMk cId="1172613905" sldId="299"/>
            <ac:spMk id="13" creationId="{7E7DCC2F-EECC-D372-A311-AD3B800B4427}"/>
          </ac:spMkLst>
        </pc:spChg>
        <pc:spChg chg="del">
          <ac:chgData name="Pico, Sandra" userId="cc8376c2-a3b5-4a4f-8a94-916433d842ab" providerId="ADAL" clId="{D9F817D0-BE2D-4D3E-B50F-D44E8283B7B0}" dt="2023-11-01T16:33:38.848" v="19604" actId="478"/>
          <ac:spMkLst>
            <pc:docMk/>
            <pc:sldMk cId="1172613905" sldId="299"/>
            <ac:spMk id="14" creationId="{961AB277-E3FF-A5F8-4CAE-A7633853F329}"/>
          </ac:spMkLst>
        </pc:spChg>
        <pc:spChg chg="del">
          <ac:chgData name="Pico, Sandra" userId="cc8376c2-a3b5-4a4f-8a94-916433d842ab" providerId="ADAL" clId="{D9F817D0-BE2D-4D3E-B50F-D44E8283B7B0}" dt="2023-11-01T16:33:38.848" v="19604" actId="478"/>
          <ac:spMkLst>
            <pc:docMk/>
            <pc:sldMk cId="1172613905" sldId="299"/>
            <ac:spMk id="34" creationId="{72C8B1D4-A928-47B0-0095-8B5CE97FA68A}"/>
          </ac:spMkLst>
        </pc:spChg>
        <pc:spChg chg="del">
          <ac:chgData name="Pico, Sandra" userId="cc8376c2-a3b5-4a4f-8a94-916433d842ab" providerId="ADAL" clId="{D9F817D0-BE2D-4D3E-B50F-D44E8283B7B0}" dt="2023-11-01T16:33:38.848" v="19604" actId="478"/>
          <ac:spMkLst>
            <pc:docMk/>
            <pc:sldMk cId="1172613905" sldId="299"/>
            <ac:spMk id="41" creationId="{F5C6642C-7B02-2FC0-68C9-16D0D7EBCFDA}"/>
          </ac:spMkLst>
        </pc:spChg>
        <pc:spChg chg="del">
          <ac:chgData name="Pico, Sandra" userId="cc8376c2-a3b5-4a4f-8a94-916433d842ab" providerId="ADAL" clId="{D9F817D0-BE2D-4D3E-B50F-D44E8283B7B0}" dt="2023-11-01T16:33:38.848" v="19604" actId="478"/>
          <ac:spMkLst>
            <pc:docMk/>
            <pc:sldMk cId="1172613905" sldId="299"/>
            <ac:spMk id="42" creationId="{CBF02E6C-CC5E-6925-A851-B281B74C00C0}"/>
          </ac:spMkLst>
        </pc:spChg>
        <pc:spChg chg="del">
          <ac:chgData name="Pico, Sandra" userId="cc8376c2-a3b5-4a4f-8a94-916433d842ab" providerId="ADAL" clId="{D9F817D0-BE2D-4D3E-B50F-D44E8283B7B0}" dt="2023-11-01T16:33:38.848" v="19604" actId="478"/>
          <ac:spMkLst>
            <pc:docMk/>
            <pc:sldMk cId="1172613905" sldId="299"/>
            <ac:spMk id="45" creationId="{02E3E688-2D12-5E2D-9012-D4CE5B89E40E}"/>
          </ac:spMkLst>
        </pc:spChg>
        <pc:spChg chg="del">
          <ac:chgData name="Pico, Sandra" userId="cc8376c2-a3b5-4a4f-8a94-916433d842ab" providerId="ADAL" clId="{D9F817D0-BE2D-4D3E-B50F-D44E8283B7B0}" dt="2023-11-01T16:33:38.848" v="19604" actId="478"/>
          <ac:spMkLst>
            <pc:docMk/>
            <pc:sldMk cId="1172613905" sldId="299"/>
            <ac:spMk id="46" creationId="{F2847B3D-459A-FA8A-DBCB-BF5ACAD01277}"/>
          </ac:spMkLst>
        </pc:spChg>
        <pc:spChg chg="del">
          <ac:chgData name="Pico, Sandra" userId="cc8376c2-a3b5-4a4f-8a94-916433d842ab" providerId="ADAL" clId="{D9F817D0-BE2D-4D3E-B50F-D44E8283B7B0}" dt="2023-11-01T16:33:38.848" v="19604" actId="478"/>
          <ac:spMkLst>
            <pc:docMk/>
            <pc:sldMk cId="1172613905" sldId="299"/>
            <ac:spMk id="47" creationId="{0BAD0DD6-1DBB-CB52-6940-08D10FB3A846}"/>
          </ac:spMkLst>
        </pc:spChg>
      </pc:sldChg>
      <pc:sldChg chg="addSp delSp modSp add del mod">
        <pc:chgData name="Pico, Sandra" userId="cc8376c2-a3b5-4a4f-8a94-916433d842ab" providerId="ADAL" clId="{D9F817D0-BE2D-4D3E-B50F-D44E8283B7B0}" dt="2023-11-01T16:21:10.640" v="19422" actId="47"/>
        <pc:sldMkLst>
          <pc:docMk/>
          <pc:sldMk cId="1553279717" sldId="299"/>
        </pc:sldMkLst>
        <pc:spChg chg="mod">
          <ac:chgData name="Pico, Sandra" userId="cc8376c2-a3b5-4a4f-8a94-916433d842ab" providerId="ADAL" clId="{D9F817D0-BE2D-4D3E-B50F-D44E8283B7B0}" dt="2023-11-01T16:20:17.699" v="19411" actId="20577"/>
          <ac:spMkLst>
            <pc:docMk/>
            <pc:sldMk cId="1553279717" sldId="299"/>
            <ac:spMk id="2" creationId="{67F10986-EEA4-CF58-3290-4BBDC03EE314}"/>
          </ac:spMkLst>
        </pc:spChg>
        <pc:spChg chg="del">
          <ac:chgData name="Pico, Sandra" userId="cc8376c2-a3b5-4a4f-8a94-916433d842ab" providerId="ADAL" clId="{D9F817D0-BE2D-4D3E-B50F-D44E8283B7B0}" dt="2023-11-01T16:20:21.503" v="19412" actId="478"/>
          <ac:spMkLst>
            <pc:docMk/>
            <pc:sldMk cId="1553279717" sldId="299"/>
            <ac:spMk id="7" creationId="{F86334E2-03C0-6B33-0CBA-70C06423E4BC}"/>
          </ac:spMkLst>
        </pc:spChg>
        <pc:spChg chg="del">
          <ac:chgData name="Pico, Sandra" userId="cc8376c2-a3b5-4a4f-8a94-916433d842ab" providerId="ADAL" clId="{D9F817D0-BE2D-4D3E-B50F-D44E8283B7B0}" dt="2023-11-01T16:20:21.503" v="19412" actId="478"/>
          <ac:spMkLst>
            <pc:docMk/>
            <pc:sldMk cId="1553279717" sldId="299"/>
            <ac:spMk id="8" creationId="{A58DAEF0-2575-211A-5F0E-AE70AF76C77A}"/>
          </ac:spMkLst>
        </pc:spChg>
        <pc:spChg chg="del">
          <ac:chgData name="Pico, Sandra" userId="cc8376c2-a3b5-4a4f-8a94-916433d842ab" providerId="ADAL" clId="{D9F817D0-BE2D-4D3E-B50F-D44E8283B7B0}" dt="2023-11-01T16:20:21.503" v="19412" actId="478"/>
          <ac:spMkLst>
            <pc:docMk/>
            <pc:sldMk cId="1553279717" sldId="299"/>
            <ac:spMk id="9" creationId="{634ABBB1-8477-1850-D71F-EAD94DA74CC2}"/>
          </ac:spMkLst>
        </pc:spChg>
        <pc:spChg chg="del">
          <ac:chgData name="Pico, Sandra" userId="cc8376c2-a3b5-4a4f-8a94-916433d842ab" providerId="ADAL" clId="{D9F817D0-BE2D-4D3E-B50F-D44E8283B7B0}" dt="2023-11-01T16:20:21.503" v="19412" actId="478"/>
          <ac:spMkLst>
            <pc:docMk/>
            <pc:sldMk cId="1553279717" sldId="299"/>
            <ac:spMk id="10" creationId="{34A967FE-433B-D3BA-BF2E-3C2705D17057}"/>
          </ac:spMkLst>
        </pc:spChg>
        <pc:spChg chg="del">
          <ac:chgData name="Pico, Sandra" userId="cc8376c2-a3b5-4a4f-8a94-916433d842ab" providerId="ADAL" clId="{D9F817D0-BE2D-4D3E-B50F-D44E8283B7B0}" dt="2023-11-01T16:20:21.503" v="19412" actId="478"/>
          <ac:spMkLst>
            <pc:docMk/>
            <pc:sldMk cId="1553279717" sldId="299"/>
            <ac:spMk id="11" creationId="{0353A7C0-0082-3C2A-44EF-BF8681DD35EA}"/>
          </ac:spMkLst>
        </pc:spChg>
        <pc:spChg chg="del">
          <ac:chgData name="Pico, Sandra" userId="cc8376c2-a3b5-4a4f-8a94-916433d842ab" providerId="ADAL" clId="{D9F817D0-BE2D-4D3E-B50F-D44E8283B7B0}" dt="2023-11-01T16:20:21.503" v="19412" actId="478"/>
          <ac:spMkLst>
            <pc:docMk/>
            <pc:sldMk cId="1553279717" sldId="299"/>
            <ac:spMk id="12" creationId="{85F50183-3023-E24F-984B-620059BC6E7B}"/>
          </ac:spMkLst>
        </pc:spChg>
        <pc:spChg chg="del">
          <ac:chgData name="Pico, Sandra" userId="cc8376c2-a3b5-4a4f-8a94-916433d842ab" providerId="ADAL" clId="{D9F817D0-BE2D-4D3E-B50F-D44E8283B7B0}" dt="2023-11-01T16:20:21.503" v="19412" actId="478"/>
          <ac:spMkLst>
            <pc:docMk/>
            <pc:sldMk cId="1553279717" sldId="299"/>
            <ac:spMk id="13" creationId="{7E7DCC2F-EECC-D372-A311-AD3B800B4427}"/>
          </ac:spMkLst>
        </pc:spChg>
        <pc:spChg chg="del">
          <ac:chgData name="Pico, Sandra" userId="cc8376c2-a3b5-4a4f-8a94-916433d842ab" providerId="ADAL" clId="{D9F817D0-BE2D-4D3E-B50F-D44E8283B7B0}" dt="2023-11-01T16:20:21.503" v="19412" actId="478"/>
          <ac:spMkLst>
            <pc:docMk/>
            <pc:sldMk cId="1553279717" sldId="299"/>
            <ac:spMk id="14" creationId="{961AB277-E3FF-A5F8-4CAE-A7633853F329}"/>
          </ac:spMkLst>
        </pc:spChg>
        <pc:spChg chg="del">
          <ac:chgData name="Pico, Sandra" userId="cc8376c2-a3b5-4a4f-8a94-916433d842ab" providerId="ADAL" clId="{D9F817D0-BE2D-4D3E-B50F-D44E8283B7B0}" dt="2023-11-01T16:20:21.503" v="19412" actId="478"/>
          <ac:spMkLst>
            <pc:docMk/>
            <pc:sldMk cId="1553279717" sldId="299"/>
            <ac:spMk id="15" creationId="{196DBC2A-B7F5-1F31-71A8-45AE4710FDA5}"/>
          </ac:spMkLst>
        </pc:spChg>
        <pc:spChg chg="del">
          <ac:chgData name="Pico, Sandra" userId="cc8376c2-a3b5-4a4f-8a94-916433d842ab" providerId="ADAL" clId="{D9F817D0-BE2D-4D3E-B50F-D44E8283B7B0}" dt="2023-11-01T16:20:21.503" v="19412" actId="478"/>
          <ac:spMkLst>
            <pc:docMk/>
            <pc:sldMk cId="1553279717" sldId="299"/>
            <ac:spMk id="16" creationId="{45422A23-4E41-2AE9-0361-0814A0F98185}"/>
          </ac:spMkLst>
        </pc:spChg>
        <pc:spChg chg="del">
          <ac:chgData name="Pico, Sandra" userId="cc8376c2-a3b5-4a4f-8a94-916433d842ab" providerId="ADAL" clId="{D9F817D0-BE2D-4D3E-B50F-D44E8283B7B0}" dt="2023-11-01T16:20:24.594" v="19415" actId="478"/>
          <ac:spMkLst>
            <pc:docMk/>
            <pc:sldMk cId="1553279717" sldId="299"/>
            <ac:spMk id="17" creationId="{1B336F11-9888-333E-F25C-EC96325E924D}"/>
          </ac:spMkLst>
        </pc:spChg>
        <pc:spChg chg="del">
          <ac:chgData name="Pico, Sandra" userId="cc8376c2-a3b5-4a4f-8a94-916433d842ab" providerId="ADAL" clId="{D9F817D0-BE2D-4D3E-B50F-D44E8283B7B0}" dt="2023-11-01T16:20:25.696" v="19416" actId="478"/>
          <ac:spMkLst>
            <pc:docMk/>
            <pc:sldMk cId="1553279717" sldId="299"/>
            <ac:spMk id="18" creationId="{19AA99D7-D0AC-23F2-075F-B42D5FB7D16C}"/>
          </ac:spMkLst>
        </pc:spChg>
        <pc:spChg chg="del">
          <ac:chgData name="Pico, Sandra" userId="cc8376c2-a3b5-4a4f-8a94-916433d842ab" providerId="ADAL" clId="{D9F817D0-BE2D-4D3E-B50F-D44E8283B7B0}" dt="2023-11-01T16:20:21.503" v="19412" actId="478"/>
          <ac:spMkLst>
            <pc:docMk/>
            <pc:sldMk cId="1553279717" sldId="299"/>
            <ac:spMk id="19" creationId="{336100BF-4F57-0DD1-E257-9C343339685D}"/>
          </ac:spMkLst>
        </pc:spChg>
        <pc:spChg chg="del">
          <ac:chgData name="Pico, Sandra" userId="cc8376c2-a3b5-4a4f-8a94-916433d842ab" providerId="ADAL" clId="{D9F817D0-BE2D-4D3E-B50F-D44E8283B7B0}" dt="2023-11-01T16:20:21.503" v="19412" actId="478"/>
          <ac:spMkLst>
            <pc:docMk/>
            <pc:sldMk cId="1553279717" sldId="299"/>
            <ac:spMk id="20" creationId="{522394DF-1FF7-A22B-7E6F-A8E21F09111B}"/>
          </ac:spMkLst>
        </pc:spChg>
        <pc:spChg chg="del">
          <ac:chgData name="Pico, Sandra" userId="cc8376c2-a3b5-4a4f-8a94-916433d842ab" providerId="ADAL" clId="{D9F817D0-BE2D-4D3E-B50F-D44E8283B7B0}" dt="2023-11-01T16:20:23.844" v="19414" actId="478"/>
          <ac:spMkLst>
            <pc:docMk/>
            <pc:sldMk cId="1553279717" sldId="299"/>
            <ac:spMk id="21" creationId="{B58F0081-2BA3-5339-59E3-AEFFF962F0DF}"/>
          </ac:spMkLst>
        </pc:spChg>
        <pc:spChg chg="del">
          <ac:chgData name="Pico, Sandra" userId="cc8376c2-a3b5-4a4f-8a94-916433d842ab" providerId="ADAL" clId="{D9F817D0-BE2D-4D3E-B50F-D44E8283B7B0}" dt="2023-11-01T16:20:23.392" v="19413" actId="478"/>
          <ac:spMkLst>
            <pc:docMk/>
            <pc:sldMk cId="1553279717" sldId="299"/>
            <ac:spMk id="22" creationId="{77F8F61E-137E-3FB7-BD46-09C1CCF219BE}"/>
          </ac:spMkLst>
        </pc:spChg>
        <pc:spChg chg="add mod">
          <ac:chgData name="Pico, Sandra" userId="cc8376c2-a3b5-4a4f-8a94-916433d842ab" providerId="ADAL" clId="{D9F817D0-BE2D-4D3E-B50F-D44E8283B7B0}" dt="2023-11-01T16:20:44.486" v="19421" actId="20577"/>
          <ac:spMkLst>
            <pc:docMk/>
            <pc:sldMk cId="1553279717" sldId="299"/>
            <ac:spMk id="23" creationId="{221F965F-9858-91F7-91C7-D634C55663C8}"/>
          </ac:spMkLst>
        </pc:spChg>
        <pc:spChg chg="del">
          <ac:chgData name="Pico, Sandra" userId="cc8376c2-a3b5-4a4f-8a94-916433d842ab" providerId="ADAL" clId="{D9F817D0-BE2D-4D3E-B50F-D44E8283B7B0}" dt="2023-11-01T16:20:21.503" v="19412" actId="478"/>
          <ac:spMkLst>
            <pc:docMk/>
            <pc:sldMk cId="1553279717" sldId="299"/>
            <ac:spMk id="34" creationId="{72C8B1D4-A928-47B0-0095-8B5CE97FA68A}"/>
          </ac:spMkLst>
        </pc:spChg>
        <pc:spChg chg="del">
          <ac:chgData name="Pico, Sandra" userId="cc8376c2-a3b5-4a4f-8a94-916433d842ab" providerId="ADAL" clId="{D9F817D0-BE2D-4D3E-B50F-D44E8283B7B0}" dt="2023-11-01T16:20:21.503" v="19412" actId="478"/>
          <ac:spMkLst>
            <pc:docMk/>
            <pc:sldMk cId="1553279717" sldId="299"/>
            <ac:spMk id="39" creationId="{7E48D744-5000-DF2C-8423-CD724B960961}"/>
          </ac:spMkLst>
        </pc:spChg>
        <pc:spChg chg="del">
          <ac:chgData name="Pico, Sandra" userId="cc8376c2-a3b5-4a4f-8a94-916433d842ab" providerId="ADAL" clId="{D9F817D0-BE2D-4D3E-B50F-D44E8283B7B0}" dt="2023-11-01T16:20:21.503" v="19412" actId="478"/>
          <ac:spMkLst>
            <pc:docMk/>
            <pc:sldMk cId="1553279717" sldId="299"/>
            <ac:spMk id="40" creationId="{08E03474-D8B9-8238-3793-95129DF9F7E5}"/>
          </ac:spMkLst>
        </pc:spChg>
        <pc:spChg chg="del">
          <ac:chgData name="Pico, Sandra" userId="cc8376c2-a3b5-4a4f-8a94-916433d842ab" providerId="ADAL" clId="{D9F817D0-BE2D-4D3E-B50F-D44E8283B7B0}" dt="2023-11-01T16:20:21.503" v="19412" actId="478"/>
          <ac:spMkLst>
            <pc:docMk/>
            <pc:sldMk cId="1553279717" sldId="299"/>
            <ac:spMk id="41" creationId="{F5C6642C-7B02-2FC0-68C9-16D0D7EBCFDA}"/>
          </ac:spMkLst>
        </pc:spChg>
        <pc:spChg chg="del">
          <ac:chgData name="Pico, Sandra" userId="cc8376c2-a3b5-4a4f-8a94-916433d842ab" providerId="ADAL" clId="{D9F817D0-BE2D-4D3E-B50F-D44E8283B7B0}" dt="2023-11-01T16:20:21.503" v="19412" actId="478"/>
          <ac:spMkLst>
            <pc:docMk/>
            <pc:sldMk cId="1553279717" sldId="299"/>
            <ac:spMk id="42" creationId="{CBF02E6C-CC5E-6925-A851-B281B74C00C0}"/>
          </ac:spMkLst>
        </pc:spChg>
        <pc:spChg chg="del">
          <ac:chgData name="Pico, Sandra" userId="cc8376c2-a3b5-4a4f-8a94-916433d842ab" providerId="ADAL" clId="{D9F817D0-BE2D-4D3E-B50F-D44E8283B7B0}" dt="2023-11-01T16:20:21.503" v="19412" actId="478"/>
          <ac:spMkLst>
            <pc:docMk/>
            <pc:sldMk cId="1553279717" sldId="299"/>
            <ac:spMk id="43" creationId="{8A0DD141-EB0F-0E5E-5746-4A04471536FE}"/>
          </ac:spMkLst>
        </pc:spChg>
        <pc:spChg chg="del">
          <ac:chgData name="Pico, Sandra" userId="cc8376c2-a3b5-4a4f-8a94-916433d842ab" providerId="ADAL" clId="{D9F817D0-BE2D-4D3E-B50F-D44E8283B7B0}" dt="2023-11-01T16:20:21.503" v="19412" actId="478"/>
          <ac:spMkLst>
            <pc:docMk/>
            <pc:sldMk cId="1553279717" sldId="299"/>
            <ac:spMk id="44" creationId="{9E19AD29-251E-6361-52B6-BFA1DF30AC93}"/>
          </ac:spMkLst>
        </pc:spChg>
        <pc:spChg chg="del">
          <ac:chgData name="Pico, Sandra" userId="cc8376c2-a3b5-4a4f-8a94-916433d842ab" providerId="ADAL" clId="{D9F817D0-BE2D-4D3E-B50F-D44E8283B7B0}" dt="2023-11-01T16:20:21.503" v="19412" actId="478"/>
          <ac:spMkLst>
            <pc:docMk/>
            <pc:sldMk cId="1553279717" sldId="299"/>
            <ac:spMk id="45" creationId="{02E3E688-2D12-5E2D-9012-D4CE5B89E40E}"/>
          </ac:spMkLst>
        </pc:spChg>
        <pc:spChg chg="del">
          <ac:chgData name="Pico, Sandra" userId="cc8376c2-a3b5-4a4f-8a94-916433d842ab" providerId="ADAL" clId="{D9F817D0-BE2D-4D3E-B50F-D44E8283B7B0}" dt="2023-11-01T16:20:21.503" v="19412" actId="478"/>
          <ac:spMkLst>
            <pc:docMk/>
            <pc:sldMk cId="1553279717" sldId="299"/>
            <ac:spMk id="46" creationId="{F2847B3D-459A-FA8A-DBCB-BF5ACAD01277}"/>
          </ac:spMkLst>
        </pc:spChg>
        <pc:spChg chg="del">
          <ac:chgData name="Pico, Sandra" userId="cc8376c2-a3b5-4a4f-8a94-916433d842ab" providerId="ADAL" clId="{D9F817D0-BE2D-4D3E-B50F-D44E8283B7B0}" dt="2023-11-01T16:20:21.503" v="19412" actId="478"/>
          <ac:spMkLst>
            <pc:docMk/>
            <pc:sldMk cId="1553279717" sldId="299"/>
            <ac:spMk id="47" creationId="{0BAD0DD6-1DBB-CB52-6940-08D10FB3A846}"/>
          </ac:spMkLst>
        </pc:spChg>
        <pc:spChg chg="del">
          <ac:chgData name="Pico, Sandra" userId="cc8376c2-a3b5-4a4f-8a94-916433d842ab" providerId="ADAL" clId="{D9F817D0-BE2D-4D3E-B50F-D44E8283B7B0}" dt="2023-11-01T16:20:21.503" v="19412" actId="478"/>
          <ac:spMkLst>
            <pc:docMk/>
            <pc:sldMk cId="1553279717" sldId="299"/>
            <ac:spMk id="48" creationId="{9329E0A5-B0CA-DAFD-0802-98DE4C0134C4}"/>
          </ac:spMkLst>
        </pc:spChg>
        <pc:spChg chg="del">
          <ac:chgData name="Pico, Sandra" userId="cc8376c2-a3b5-4a4f-8a94-916433d842ab" providerId="ADAL" clId="{D9F817D0-BE2D-4D3E-B50F-D44E8283B7B0}" dt="2023-11-01T16:20:21.503" v="19412" actId="478"/>
          <ac:spMkLst>
            <pc:docMk/>
            <pc:sldMk cId="1553279717" sldId="299"/>
            <ac:spMk id="49" creationId="{1E8D96AF-7951-9231-6EFE-3A911C9FF9AE}"/>
          </ac:spMkLst>
        </pc:spChg>
        <pc:spChg chg="del">
          <ac:chgData name="Pico, Sandra" userId="cc8376c2-a3b5-4a4f-8a94-916433d842ab" providerId="ADAL" clId="{D9F817D0-BE2D-4D3E-B50F-D44E8283B7B0}" dt="2023-11-01T16:20:21.503" v="19412" actId="478"/>
          <ac:spMkLst>
            <pc:docMk/>
            <pc:sldMk cId="1553279717" sldId="299"/>
            <ac:spMk id="50" creationId="{B605BAC0-9A53-FC04-B46B-B81C9696484C}"/>
          </ac:spMkLst>
        </pc:spChg>
        <pc:spChg chg="del">
          <ac:chgData name="Pico, Sandra" userId="cc8376c2-a3b5-4a4f-8a94-916433d842ab" providerId="ADAL" clId="{D9F817D0-BE2D-4D3E-B50F-D44E8283B7B0}" dt="2023-11-01T16:20:21.503" v="19412" actId="478"/>
          <ac:spMkLst>
            <pc:docMk/>
            <pc:sldMk cId="1553279717" sldId="299"/>
            <ac:spMk id="51" creationId="{FAE02E4D-273D-E3DE-2AC8-3CC1623D7A75}"/>
          </ac:spMkLst>
        </pc:spChg>
        <pc:spChg chg="del">
          <ac:chgData name="Pico, Sandra" userId="cc8376c2-a3b5-4a4f-8a94-916433d842ab" providerId="ADAL" clId="{D9F817D0-BE2D-4D3E-B50F-D44E8283B7B0}" dt="2023-11-01T16:20:21.503" v="19412" actId="478"/>
          <ac:spMkLst>
            <pc:docMk/>
            <pc:sldMk cId="1553279717" sldId="299"/>
            <ac:spMk id="52" creationId="{58298DD8-934A-7D7D-7E37-D0850A86E2C8}"/>
          </ac:spMkLst>
        </pc:spChg>
        <pc:spChg chg="del">
          <ac:chgData name="Pico, Sandra" userId="cc8376c2-a3b5-4a4f-8a94-916433d842ab" providerId="ADAL" clId="{D9F817D0-BE2D-4D3E-B50F-D44E8283B7B0}" dt="2023-11-01T16:20:21.503" v="19412" actId="478"/>
          <ac:spMkLst>
            <pc:docMk/>
            <pc:sldMk cId="1553279717" sldId="299"/>
            <ac:spMk id="53" creationId="{92235AC0-2BEB-207B-53A5-5AD30233622F}"/>
          </ac:spMkLst>
        </pc:spChg>
        <pc:spChg chg="del">
          <ac:chgData name="Pico, Sandra" userId="cc8376c2-a3b5-4a4f-8a94-916433d842ab" providerId="ADAL" clId="{D9F817D0-BE2D-4D3E-B50F-D44E8283B7B0}" dt="2023-11-01T16:20:21.503" v="19412" actId="478"/>
          <ac:spMkLst>
            <pc:docMk/>
            <pc:sldMk cId="1553279717" sldId="299"/>
            <ac:spMk id="54" creationId="{28C7041B-FCE8-EB35-7595-873ED265EEA9}"/>
          </ac:spMkLst>
        </pc:spChg>
        <pc:spChg chg="del">
          <ac:chgData name="Pico, Sandra" userId="cc8376c2-a3b5-4a4f-8a94-916433d842ab" providerId="ADAL" clId="{D9F817D0-BE2D-4D3E-B50F-D44E8283B7B0}" dt="2023-11-01T16:20:21.503" v="19412" actId="478"/>
          <ac:spMkLst>
            <pc:docMk/>
            <pc:sldMk cId="1553279717" sldId="299"/>
            <ac:spMk id="55" creationId="{6EA75C46-12FE-4B64-BA53-EB47D5FBD972}"/>
          </ac:spMkLst>
        </pc:spChg>
        <pc:spChg chg="del">
          <ac:chgData name="Pico, Sandra" userId="cc8376c2-a3b5-4a4f-8a94-916433d842ab" providerId="ADAL" clId="{D9F817D0-BE2D-4D3E-B50F-D44E8283B7B0}" dt="2023-11-01T16:20:27.182" v="19418" actId="478"/>
          <ac:spMkLst>
            <pc:docMk/>
            <pc:sldMk cId="1553279717" sldId="299"/>
            <ac:spMk id="56" creationId="{04DCD271-0C02-35C8-989E-1C57543A4C9B}"/>
          </ac:spMkLst>
        </pc:spChg>
        <pc:spChg chg="del">
          <ac:chgData name="Pico, Sandra" userId="cc8376c2-a3b5-4a4f-8a94-916433d842ab" providerId="ADAL" clId="{D9F817D0-BE2D-4D3E-B50F-D44E8283B7B0}" dt="2023-11-01T16:20:21.503" v="19412" actId="478"/>
          <ac:spMkLst>
            <pc:docMk/>
            <pc:sldMk cId="1553279717" sldId="299"/>
            <ac:spMk id="57" creationId="{0EEAE637-9696-7A7A-72FF-8F179ED1E7A1}"/>
          </ac:spMkLst>
        </pc:spChg>
        <pc:spChg chg="del">
          <ac:chgData name="Pico, Sandra" userId="cc8376c2-a3b5-4a4f-8a94-916433d842ab" providerId="ADAL" clId="{D9F817D0-BE2D-4D3E-B50F-D44E8283B7B0}" dt="2023-11-01T16:20:21.503" v="19412" actId="478"/>
          <ac:spMkLst>
            <pc:docMk/>
            <pc:sldMk cId="1553279717" sldId="299"/>
            <ac:spMk id="70" creationId="{700F0AB0-33AC-6BB9-2A7C-B43A7EAEC258}"/>
          </ac:spMkLst>
        </pc:spChg>
        <pc:spChg chg="del">
          <ac:chgData name="Pico, Sandra" userId="cc8376c2-a3b5-4a4f-8a94-916433d842ab" providerId="ADAL" clId="{D9F817D0-BE2D-4D3E-B50F-D44E8283B7B0}" dt="2023-11-01T16:20:21.503" v="19412" actId="478"/>
          <ac:spMkLst>
            <pc:docMk/>
            <pc:sldMk cId="1553279717" sldId="299"/>
            <ac:spMk id="71" creationId="{F1CBC5D5-4D20-E8FB-91F4-05935D22E426}"/>
          </ac:spMkLst>
        </pc:spChg>
        <pc:spChg chg="del">
          <ac:chgData name="Pico, Sandra" userId="cc8376c2-a3b5-4a4f-8a94-916433d842ab" providerId="ADAL" clId="{D9F817D0-BE2D-4D3E-B50F-D44E8283B7B0}" dt="2023-11-01T16:20:21.503" v="19412" actId="478"/>
          <ac:spMkLst>
            <pc:docMk/>
            <pc:sldMk cId="1553279717" sldId="299"/>
            <ac:spMk id="76" creationId="{21EED467-04FD-DE9E-3C63-9438FC84456B}"/>
          </ac:spMkLst>
        </pc:spChg>
        <pc:spChg chg="del">
          <ac:chgData name="Pico, Sandra" userId="cc8376c2-a3b5-4a4f-8a94-916433d842ab" providerId="ADAL" clId="{D9F817D0-BE2D-4D3E-B50F-D44E8283B7B0}" dt="2023-11-01T16:20:21.503" v="19412" actId="478"/>
          <ac:spMkLst>
            <pc:docMk/>
            <pc:sldMk cId="1553279717" sldId="299"/>
            <ac:spMk id="77" creationId="{F15A715A-772B-FED1-4F4A-41C022C3B674}"/>
          </ac:spMkLst>
        </pc:spChg>
        <pc:spChg chg="del">
          <ac:chgData name="Pico, Sandra" userId="cc8376c2-a3b5-4a4f-8a94-916433d842ab" providerId="ADAL" clId="{D9F817D0-BE2D-4D3E-B50F-D44E8283B7B0}" dt="2023-11-01T16:20:21.503" v="19412" actId="478"/>
          <ac:spMkLst>
            <pc:docMk/>
            <pc:sldMk cId="1553279717" sldId="299"/>
            <ac:spMk id="87" creationId="{B61E2F9E-1CA4-197F-B74C-FD3B159077EA}"/>
          </ac:spMkLst>
        </pc:spChg>
        <pc:spChg chg="del">
          <ac:chgData name="Pico, Sandra" userId="cc8376c2-a3b5-4a4f-8a94-916433d842ab" providerId="ADAL" clId="{D9F817D0-BE2D-4D3E-B50F-D44E8283B7B0}" dt="2023-11-01T16:20:21.503" v="19412" actId="478"/>
          <ac:spMkLst>
            <pc:docMk/>
            <pc:sldMk cId="1553279717" sldId="299"/>
            <ac:spMk id="88" creationId="{AEA598C0-9337-98F4-B5BC-E12011787A4A}"/>
          </ac:spMkLst>
        </pc:spChg>
        <pc:spChg chg="del">
          <ac:chgData name="Pico, Sandra" userId="cc8376c2-a3b5-4a4f-8a94-916433d842ab" providerId="ADAL" clId="{D9F817D0-BE2D-4D3E-B50F-D44E8283B7B0}" dt="2023-11-01T16:20:21.503" v="19412" actId="478"/>
          <ac:spMkLst>
            <pc:docMk/>
            <pc:sldMk cId="1553279717" sldId="299"/>
            <ac:spMk id="91" creationId="{807F7F7B-2657-E387-D2BF-17A59D7597A7}"/>
          </ac:spMkLst>
        </pc:spChg>
        <pc:spChg chg="del">
          <ac:chgData name="Pico, Sandra" userId="cc8376c2-a3b5-4a4f-8a94-916433d842ab" providerId="ADAL" clId="{D9F817D0-BE2D-4D3E-B50F-D44E8283B7B0}" dt="2023-11-01T16:20:21.503" v="19412" actId="478"/>
          <ac:spMkLst>
            <pc:docMk/>
            <pc:sldMk cId="1553279717" sldId="299"/>
            <ac:spMk id="92" creationId="{18992363-8507-8FF4-09A1-A6244C6FEB58}"/>
          </ac:spMkLst>
        </pc:spChg>
        <pc:spChg chg="del">
          <ac:chgData name="Pico, Sandra" userId="cc8376c2-a3b5-4a4f-8a94-916433d842ab" providerId="ADAL" clId="{D9F817D0-BE2D-4D3E-B50F-D44E8283B7B0}" dt="2023-11-01T16:20:26.312" v="19417" actId="478"/>
          <ac:spMkLst>
            <pc:docMk/>
            <pc:sldMk cId="1553279717" sldId="299"/>
            <ac:spMk id="137" creationId="{D32918BF-B8B5-A537-D970-E672DE6ED699}"/>
          </ac:spMkLst>
        </pc:spChg>
        <pc:cxnChg chg="del mod">
          <ac:chgData name="Pico, Sandra" userId="cc8376c2-a3b5-4a4f-8a94-916433d842ab" providerId="ADAL" clId="{D9F817D0-BE2D-4D3E-B50F-D44E8283B7B0}" dt="2023-11-01T16:20:21.503" v="19412" actId="478"/>
          <ac:cxnSpMkLst>
            <pc:docMk/>
            <pc:sldMk cId="1553279717" sldId="299"/>
            <ac:cxnSpMk id="98" creationId="{121358B2-3F5A-2613-FA2C-9A8E3B86106A}"/>
          </ac:cxnSpMkLst>
        </pc:cxnChg>
        <pc:cxnChg chg="del">
          <ac:chgData name="Pico, Sandra" userId="cc8376c2-a3b5-4a4f-8a94-916433d842ab" providerId="ADAL" clId="{D9F817D0-BE2D-4D3E-B50F-D44E8283B7B0}" dt="2023-11-01T16:20:21.503" v="19412" actId="478"/>
          <ac:cxnSpMkLst>
            <pc:docMk/>
            <pc:sldMk cId="1553279717" sldId="299"/>
            <ac:cxnSpMk id="100" creationId="{FF48CD18-A8DF-3373-7AC7-5316E7776282}"/>
          </ac:cxnSpMkLst>
        </pc:cxnChg>
        <pc:cxnChg chg="del">
          <ac:chgData name="Pico, Sandra" userId="cc8376c2-a3b5-4a4f-8a94-916433d842ab" providerId="ADAL" clId="{D9F817D0-BE2D-4D3E-B50F-D44E8283B7B0}" dt="2023-11-01T16:20:21.503" v="19412" actId="478"/>
          <ac:cxnSpMkLst>
            <pc:docMk/>
            <pc:sldMk cId="1553279717" sldId="299"/>
            <ac:cxnSpMk id="102" creationId="{9AF46712-3308-5480-594D-49B63E6A04B7}"/>
          </ac:cxnSpMkLst>
        </pc:cxnChg>
        <pc:cxnChg chg="del">
          <ac:chgData name="Pico, Sandra" userId="cc8376c2-a3b5-4a4f-8a94-916433d842ab" providerId="ADAL" clId="{D9F817D0-BE2D-4D3E-B50F-D44E8283B7B0}" dt="2023-11-01T16:20:21.503" v="19412" actId="478"/>
          <ac:cxnSpMkLst>
            <pc:docMk/>
            <pc:sldMk cId="1553279717" sldId="299"/>
            <ac:cxnSpMk id="105" creationId="{004E396D-E411-340F-AAA0-B47FD10CD064}"/>
          </ac:cxnSpMkLst>
        </pc:cxnChg>
        <pc:cxnChg chg="del">
          <ac:chgData name="Pico, Sandra" userId="cc8376c2-a3b5-4a4f-8a94-916433d842ab" providerId="ADAL" clId="{D9F817D0-BE2D-4D3E-B50F-D44E8283B7B0}" dt="2023-11-01T16:20:21.503" v="19412" actId="478"/>
          <ac:cxnSpMkLst>
            <pc:docMk/>
            <pc:sldMk cId="1553279717" sldId="299"/>
            <ac:cxnSpMk id="106" creationId="{10FF62E6-1B72-7525-03A8-D78F273C02B1}"/>
          </ac:cxnSpMkLst>
        </pc:cxnChg>
        <pc:cxnChg chg="del">
          <ac:chgData name="Pico, Sandra" userId="cc8376c2-a3b5-4a4f-8a94-916433d842ab" providerId="ADAL" clId="{D9F817D0-BE2D-4D3E-B50F-D44E8283B7B0}" dt="2023-11-01T16:20:21.503" v="19412" actId="478"/>
          <ac:cxnSpMkLst>
            <pc:docMk/>
            <pc:sldMk cId="1553279717" sldId="299"/>
            <ac:cxnSpMk id="107" creationId="{E048A32B-76D1-3BA8-B2EE-17ED251A8453}"/>
          </ac:cxnSpMkLst>
        </pc:cxnChg>
        <pc:cxnChg chg="del">
          <ac:chgData name="Pico, Sandra" userId="cc8376c2-a3b5-4a4f-8a94-916433d842ab" providerId="ADAL" clId="{D9F817D0-BE2D-4D3E-B50F-D44E8283B7B0}" dt="2023-11-01T16:20:21.503" v="19412" actId="478"/>
          <ac:cxnSpMkLst>
            <pc:docMk/>
            <pc:sldMk cId="1553279717" sldId="299"/>
            <ac:cxnSpMk id="108" creationId="{007FB119-3F29-8D44-BD32-527508530FB7}"/>
          </ac:cxnSpMkLst>
        </pc:cxnChg>
        <pc:cxnChg chg="del">
          <ac:chgData name="Pico, Sandra" userId="cc8376c2-a3b5-4a4f-8a94-916433d842ab" providerId="ADAL" clId="{D9F817D0-BE2D-4D3E-B50F-D44E8283B7B0}" dt="2023-11-01T16:20:21.503" v="19412" actId="478"/>
          <ac:cxnSpMkLst>
            <pc:docMk/>
            <pc:sldMk cId="1553279717" sldId="299"/>
            <ac:cxnSpMk id="109" creationId="{5E1DEA46-FB75-2BE0-7CCC-6CC47618D9F8}"/>
          </ac:cxnSpMkLst>
        </pc:cxnChg>
        <pc:cxnChg chg="del">
          <ac:chgData name="Pico, Sandra" userId="cc8376c2-a3b5-4a4f-8a94-916433d842ab" providerId="ADAL" clId="{D9F817D0-BE2D-4D3E-B50F-D44E8283B7B0}" dt="2023-11-01T16:20:21.503" v="19412" actId="478"/>
          <ac:cxnSpMkLst>
            <pc:docMk/>
            <pc:sldMk cId="1553279717" sldId="299"/>
            <ac:cxnSpMk id="110" creationId="{5975DF7E-02A8-8156-F8D4-37A85D4EE4EF}"/>
          </ac:cxnSpMkLst>
        </pc:cxnChg>
        <pc:cxnChg chg="del">
          <ac:chgData name="Pico, Sandra" userId="cc8376c2-a3b5-4a4f-8a94-916433d842ab" providerId="ADAL" clId="{D9F817D0-BE2D-4D3E-B50F-D44E8283B7B0}" dt="2023-11-01T16:20:21.503" v="19412" actId="478"/>
          <ac:cxnSpMkLst>
            <pc:docMk/>
            <pc:sldMk cId="1553279717" sldId="299"/>
            <ac:cxnSpMk id="111" creationId="{934AB159-E10D-5D52-1C28-232B11142EDF}"/>
          </ac:cxnSpMkLst>
        </pc:cxnChg>
        <pc:cxnChg chg="del mod">
          <ac:chgData name="Pico, Sandra" userId="cc8376c2-a3b5-4a4f-8a94-916433d842ab" providerId="ADAL" clId="{D9F817D0-BE2D-4D3E-B50F-D44E8283B7B0}" dt="2023-11-01T16:20:21.503" v="19412" actId="478"/>
          <ac:cxnSpMkLst>
            <pc:docMk/>
            <pc:sldMk cId="1553279717" sldId="299"/>
            <ac:cxnSpMk id="115" creationId="{3254531C-0012-B52F-B161-A788395EB890}"/>
          </ac:cxnSpMkLst>
        </pc:cxnChg>
        <pc:cxnChg chg="del mod">
          <ac:chgData name="Pico, Sandra" userId="cc8376c2-a3b5-4a4f-8a94-916433d842ab" providerId="ADAL" clId="{D9F817D0-BE2D-4D3E-B50F-D44E8283B7B0}" dt="2023-11-01T16:20:21.503" v="19412" actId="478"/>
          <ac:cxnSpMkLst>
            <pc:docMk/>
            <pc:sldMk cId="1553279717" sldId="299"/>
            <ac:cxnSpMk id="122" creationId="{16547389-94EC-16EE-04E2-A98F33CE2D5E}"/>
          </ac:cxnSpMkLst>
        </pc:cxnChg>
        <pc:cxnChg chg="del mod">
          <ac:chgData name="Pico, Sandra" userId="cc8376c2-a3b5-4a4f-8a94-916433d842ab" providerId="ADAL" clId="{D9F817D0-BE2D-4D3E-B50F-D44E8283B7B0}" dt="2023-11-01T16:20:21.503" v="19412" actId="478"/>
          <ac:cxnSpMkLst>
            <pc:docMk/>
            <pc:sldMk cId="1553279717" sldId="299"/>
            <ac:cxnSpMk id="130" creationId="{AEC5F202-6EC7-B1BC-C4EF-BD86B8206D02}"/>
          </ac:cxnSpMkLst>
        </pc:cxnChg>
        <pc:cxnChg chg="del mod">
          <ac:chgData name="Pico, Sandra" userId="cc8376c2-a3b5-4a4f-8a94-916433d842ab" providerId="ADAL" clId="{D9F817D0-BE2D-4D3E-B50F-D44E8283B7B0}" dt="2023-11-01T16:20:21.503" v="19412" actId="478"/>
          <ac:cxnSpMkLst>
            <pc:docMk/>
            <pc:sldMk cId="1553279717" sldId="299"/>
            <ac:cxnSpMk id="132" creationId="{043DF8ED-1FEE-F6E6-AEF4-F707382E896F}"/>
          </ac:cxnSpMkLst>
        </pc:cxnChg>
        <pc:cxnChg chg="del mod">
          <ac:chgData name="Pico, Sandra" userId="cc8376c2-a3b5-4a4f-8a94-916433d842ab" providerId="ADAL" clId="{D9F817D0-BE2D-4D3E-B50F-D44E8283B7B0}" dt="2023-11-01T16:20:21.503" v="19412" actId="478"/>
          <ac:cxnSpMkLst>
            <pc:docMk/>
            <pc:sldMk cId="1553279717" sldId="299"/>
            <ac:cxnSpMk id="134" creationId="{B04D58F8-F739-E32A-BAA5-EF2D63862B0E}"/>
          </ac:cxnSpMkLst>
        </pc:cxnChg>
      </pc:sldChg>
      <pc:sldChg chg="addSp delSp modSp add mod">
        <pc:chgData name="Pico, Sandra" userId="cc8376c2-a3b5-4a4f-8a94-916433d842ab" providerId="ADAL" clId="{D9F817D0-BE2D-4D3E-B50F-D44E8283B7B0}" dt="2023-12-16T18:38:47.595" v="27278"/>
        <pc:sldMkLst>
          <pc:docMk/>
          <pc:sldMk cId="3025706679" sldId="300"/>
        </pc:sldMkLst>
        <pc:spChg chg="mod">
          <ac:chgData name="Pico, Sandra" userId="cc8376c2-a3b5-4a4f-8a94-916433d842ab" providerId="ADAL" clId="{D9F817D0-BE2D-4D3E-B50F-D44E8283B7B0}" dt="2023-11-01T16:46:12.613" v="20803" actId="115"/>
          <ac:spMkLst>
            <pc:docMk/>
            <pc:sldMk cId="3025706679" sldId="300"/>
            <ac:spMk id="2" creationId="{67F10986-EEA4-CF58-3290-4BBDC03EE314}"/>
          </ac:spMkLst>
        </pc:spChg>
        <pc:spChg chg="mod">
          <ac:chgData name="Pico, Sandra" userId="cc8376c2-a3b5-4a4f-8a94-916433d842ab" providerId="ADAL" clId="{D9F817D0-BE2D-4D3E-B50F-D44E8283B7B0}" dt="2023-12-16T18:38:47.595" v="27278"/>
          <ac:spMkLst>
            <pc:docMk/>
            <pc:sldMk cId="3025706679" sldId="300"/>
            <ac:spMk id="3" creationId="{56D48B30-D919-DE96-C825-EB0B994B0346}"/>
          </ac:spMkLst>
        </pc:spChg>
        <pc:spChg chg="del">
          <ac:chgData name="Pico, Sandra" userId="cc8376c2-a3b5-4a4f-8a94-916433d842ab" providerId="ADAL" clId="{D9F817D0-BE2D-4D3E-B50F-D44E8283B7B0}" dt="2023-11-01T16:45:36.510" v="20800" actId="478"/>
          <ac:spMkLst>
            <pc:docMk/>
            <pc:sldMk cId="3025706679" sldId="300"/>
            <ac:spMk id="7" creationId="{F86334E2-03C0-6B33-0CBA-70C06423E4BC}"/>
          </ac:spMkLst>
        </pc:spChg>
        <pc:spChg chg="del">
          <ac:chgData name="Pico, Sandra" userId="cc8376c2-a3b5-4a4f-8a94-916433d842ab" providerId="ADAL" clId="{D9F817D0-BE2D-4D3E-B50F-D44E8283B7B0}" dt="2023-11-01T16:45:36.510" v="20800" actId="478"/>
          <ac:spMkLst>
            <pc:docMk/>
            <pc:sldMk cId="3025706679" sldId="300"/>
            <ac:spMk id="8" creationId="{A58DAEF0-2575-211A-5F0E-AE70AF76C77A}"/>
          </ac:spMkLst>
        </pc:spChg>
        <pc:spChg chg="del">
          <ac:chgData name="Pico, Sandra" userId="cc8376c2-a3b5-4a4f-8a94-916433d842ab" providerId="ADAL" clId="{D9F817D0-BE2D-4D3E-B50F-D44E8283B7B0}" dt="2023-11-01T16:45:36.510" v="20800" actId="478"/>
          <ac:spMkLst>
            <pc:docMk/>
            <pc:sldMk cId="3025706679" sldId="300"/>
            <ac:spMk id="9" creationId="{634ABBB1-8477-1850-D71F-EAD94DA74CC2}"/>
          </ac:spMkLst>
        </pc:spChg>
        <pc:spChg chg="del">
          <ac:chgData name="Pico, Sandra" userId="cc8376c2-a3b5-4a4f-8a94-916433d842ab" providerId="ADAL" clId="{D9F817D0-BE2D-4D3E-B50F-D44E8283B7B0}" dt="2023-11-01T16:45:36.510" v="20800" actId="478"/>
          <ac:spMkLst>
            <pc:docMk/>
            <pc:sldMk cId="3025706679" sldId="300"/>
            <ac:spMk id="10" creationId="{34A967FE-433B-D3BA-BF2E-3C2705D17057}"/>
          </ac:spMkLst>
        </pc:spChg>
        <pc:spChg chg="del">
          <ac:chgData name="Pico, Sandra" userId="cc8376c2-a3b5-4a4f-8a94-916433d842ab" providerId="ADAL" clId="{D9F817D0-BE2D-4D3E-B50F-D44E8283B7B0}" dt="2023-11-01T16:45:36.510" v="20800" actId="478"/>
          <ac:spMkLst>
            <pc:docMk/>
            <pc:sldMk cId="3025706679" sldId="300"/>
            <ac:spMk id="11" creationId="{0353A7C0-0082-3C2A-44EF-BF8681DD35EA}"/>
          </ac:spMkLst>
        </pc:spChg>
        <pc:spChg chg="del">
          <ac:chgData name="Pico, Sandra" userId="cc8376c2-a3b5-4a4f-8a94-916433d842ab" providerId="ADAL" clId="{D9F817D0-BE2D-4D3E-B50F-D44E8283B7B0}" dt="2023-11-01T16:45:36.510" v="20800" actId="478"/>
          <ac:spMkLst>
            <pc:docMk/>
            <pc:sldMk cId="3025706679" sldId="300"/>
            <ac:spMk id="12" creationId="{85F50183-3023-E24F-984B-620059BC6E7B}"/>
          </ac:spMkLst>
        </pc:spChg>
        <pc:spChg chg="del">
          <ac:chgData name="Pico, Sandra" userId="cc8376c2-a3b5-4a4f-8a94-916433d842ab" providerId="ADAL" clId="{D9F817D0-BE2D-4D3E-B50F-D44E8283B7B0}" dt="2023-11-01T16:45:36.510" v="20800" actId="478"/>
          <ac:spMkLst>
            <pc:docMk/>
            <pc:sldMk cId="3025706679" sldId="300"/>
            <ac:spMk id="13" creationId="{7E7DCC2F-EECC-D372-A311-AD3B800B4427}"/>
          </ac:spMkLst>
        </pc:spChg>
        <pc:spChg chg="del">
          <ac:chgData name="Pico, Sandra" userId="cc8376c2-a3b5-4a4f-8a94-916433d842ab" providerId="ADAL" clId="{D9F817D0-BE2D-4D3E-B50F-D44E8283B7B0}" dt="2023-11-01T16:45:36.510" v="20800" actId="478"/>
          <ac:spMkLst>
            <pc:docMk/>
            <pc:sldMk cId="3025706679" sldId="300"/>
            <ac:spMk id="14" creationId="{961AB277-E3FF-A5F8-4CAE-A7633853F329}"/>
          </ac:spMkLst>
        </pc:spChg>
        <pc:spChg chg="del">
          <ac:chgData name="Pico, Sandra" userId="cc8376c2-a3b5-4a4f-8a94-916433d842ab" providerId="ADAL" clId="{D9F817D0-BE2D-4D3E-B50F-D44E8283B7B0}" dt="2023-11-01T16:45:36.510" v="20800" actId="478"/>
          <ac:spMkLst>
            <pc:docMk/>
            <pc:sldMk cId="3025706679" sldId="300"/>
            <ac:spMk id="15" creationId="{196DBC2A-B7F5-1F31-71A8-45AE4710FDA5}"/>
          </ac:spMkLst>
        </pc:spChg>
        <pc:spChg chg="del">
          <ac:chgData name="Pico, Sandra" userId="cc8376c2-a3b5-4a4f-8a94-916433d842ab" providerId="ADAL" clId="{D9F817D0-BE2D-4D3E-B50F-D44E8283B7B0}" dt="2023-11-01T16:45:36.510" v="20800" actId="478"/>
          <ac:spMkLst>
            <pc:docMk/>
            <pc:sldMk cId="3025706679" sldId="300"/>
            <ac:spMk id="16" creationId="{45422A23-4E41-2AE9-0361-0814A0F98185}"/>
          </ac:spMkLst>
        </pc:spChg>
        <pc:spChg chg="del">
          <ac:chgData name="Pico, Sandra" userId="cc8376c2-a3b5-4a4f-8a94-916433d842ab" providerId="ADAL" clId="{D9F817D0-BE2D-4D3E-B50F-D44E8283B7B0}" dt="2023-11-01T16:45:36.510" v="20800" actId="478"/>
          <ac:spMkLst>
            <pc:docMk/>
            <pc:sldMk cId="3025706679" sldId="300"/>
            <ac:spMk id="17" creationId="{1B336F11-9888-333E-F25C-EC96325E924D}"/>
          </ac:spMkLst>
        </pc:spChg>
        <pc:spChg chg="del">
          <ac:chgData name="Pico, Sandra" userId="cc8376c2-a3b5-4a4f-8a94-916433d842ab" providerId="ADAL" clId="{D9F817D0-BE2D-4D3E-B50F-D44E8283B7B0}" dt="2023-11-01T16:45:36.510" v="20800" actId="478"/>
          <ac:spMkLst>
            <pc:docMk/>
            <pc:sldMk cId="3025706679" sldId="300"/>
            <ac:spMk id="18" creationId="{19AA99D7-D0AC-23F2-075F-B42D5FB7D16C}"/>
          </ac:spMkLst>
        </pc:spChg>
        <pc:spChg chg="del">
          <ac:chgData name="Pico, Sandra" userId="cc8376c2-a3b5-4a4f-8a94-916433d842ab" providerId="ADAL" clId="{D9F817D0-BE2D-4D3E-B50F-D44E8283B7B0}" dt="2023-11-01T16:45:36.510" v="20800" actId="478"/>
          <ac:spMkLst>
            <pc:docMk/>
            <pc:sldMk cId="3025706679" sldId="300"/>
            <ac:spMk id="19" creationId="{336100BF-4F57-0DD1-E257-9C343339685D}"/>
          </ac:spMkLst>
        </pc:spChg>
        <pc:spChg chg="del">
          <ac:chgData name="Pico, Sandra" userId="cc8376c2-a3b5-4a4f-8a94-916433d842ab" providerId="ADAL" clId="{D9F817D0-BE2D-4D3E-B50F-D44E8283B7B0}" dt="2023-11-01T16:45:36.510" v="20800" actId="478"/>
          <ac:spMkLst>
            <pc:docMk/>
            <pc:sldMk cId="3025706679" sldId="300"/>
            <ac:spMk id="20" creationId="{522394DF-1FF7-A22B-7E6F-A8E21F09111B}"/>
          </ac:spMkLst>
        </pc:spChg>
        <pc:spChg chg="del">
          <ac:chgData name="Pico, Sandra" userId="cc8376c2-a3b5-4a4f-8a94-916433d842ab" providerId="ADAL" clId="{D9F817D0-BE2D-4D3E-B50F-D44E8283B7B0}" dt="2023-11-01T16:45:36.510" v="20800" actId="478"/>
          <ac:spMkLst>
            <pc:docMk/>
            <pc:sldMk cId="3025706679" sldId="300"/>
            <ac:spMk id="21" creationId="{B58F0081-2BA3-5339-59E3-AEFFF962F0DF}"/>
          </ac:spMkLst>
        </pc:spChg>
        <pc:spChg chg="del">
          <ac:chgData name="Pico, Sandra" userId="cc8376c2-a3b5-4a4f-8a94-916433d842ab" providerId="ADAL" clId="{D9F817D0-BE2D-4D3E-B50F-D44E8283B7B0}" dt="2023-11-01T16:45:36.510" v="20800" actId="478"/>
          <ac:spMkLst>
            <pc:docMk/>
            <pc:sldMk cId="3025706679" sldId="300"/>
            <ac:spMk id="22" creationId="{77F8F61E-137E-3FB7-BD46-09C1CCF219BE}"/>
          </ac:spMkLst>
        </pc:spChg>
        <pc:spChg chg="add mod">
          <ac:chgData name="Pico, Sandra" userId="cc8376c2-a3b5-4a4f-8a94-916433d842ab" providerId="ADAL" clId="{D9F817D0-BE2D-4D3E-B50F-D44E8283B7B0}" dt="2023-11-01T16:47:28.310" v="20807" actId="207"/>
          <ac:spMkLst>
            <pc:docMk/>
            <pc:sldMk cId="3025706679" sldId="300"/>
            <ac:spMk id="23" creationId="{50DEED86-F010-D385-B07D-224FA8B79E29}"/>
          </ac:spMkLst>
        </pc:spChg>
        <pc:spChg chg="add mod">
          <ac:chgData name="Pico, Sandra" userId="cc8376c2-a3b5-4a4f-8a94-916433d842ab" providerId="ADAL" clId="{D9F817D0-BE2D-4D3E-B50F-D44E8283B7B0}" dt="2023-11-01T16:47:14.354" v="20805" actId="207"/>
          <ac:spMkLst>
            <pc:docMk/>
            <pc:sldMk cId="3025706679" sldId="300"/>
            <ac:spMk id="24" creationId="{385E5BA1-4F95-4D6C-5625-766B12DDDFDA}"/>
          </ac:spMkLst>
        </pc:spChg>
        <pc:spChg chg="add mod">
          <ac:chgData name="Pico, Sandra" userId="cc8376c2-a3b5-4a4f-8a94-916433d842ab" providerId="ADAL" clId="{D9F817D0-BE2D-4D3E-B50F-D44E8283B7B0}" dt="2023-11-01T16:47:14.354" v="20805" actId="207"/>
          <ac:spMkLst>
            <pc:docMk/>
            <pc:sldMk cId="3025706679" sldId="300"/>
            <ac:spMk id="25" creationId="{2509B1E4-DF5F-6C65-B123-E36A72969AA2}"/>
          </ac:spMkLst>
        </pc:spChg>
        <pc:spChg chg="add mod">
          <ac:chgData name="Pico, Sandra" userId="cc8376c2-a3b5-4a4f-8a94-916433d842ab" providerId="ADAL" clId="{D9F817D0-BE2D-4D3E-B50F-D44E8283B7B0}" dt="2023-11-01T16:47:14.354" v="20805" actId="207"/>
          <ac:spMkLst>
            <pc:docMk/>
            <pc:sldMk cId="3025706679" sldId="300"/>
            <ac:spMk id="26" creationId="{0736496B-93A7-DF60-5520-B0BCD6D4CE51}"/>
          </ac:spMkLst>
        </pc:spChg>
        <pc:spChg chg="add mod">
          <ac:chgData name="Pico, Sandra" userId="cc8376c2-a3b5-4a4f-8a94-916433d842ab" providerId="ADAL" clId="{D9F817D0-BE2D-4D3E-B50F-D44E8283B7B0}" dt="2023-11-01T16:46:31.546" v="20804"/>
          <ac:spMkLst>
            <pc:docMk/>
            <pc:sldMk cId="3025706679" sldId="300"/>
            <ac:spMk id="27" creationId="{5767EF41-F391-BA35-B02F-94AF4A1D32BC}"/>
          </ac:spMkLst>
        </pc:spChg>
        <pc:spChg chg="add mod">
          <ac:chgData name="Pico, Sandra" userId="cc8376c2-a3b5-4a4f-8a94-916433d842ab" providerId="ADAL" clId="{D9F817D0-BE2D-4D3E-B50F-D44E8283B7B0}" dt="2023-11-01T16:47:33.197" v="20808" actId="113"/>
          <ac:spMkLst>
            <pc:docMk/>
            <pc:sldMk cId="3025706679" sldId="300"/>
            <ac:spMk id="28" creationId="{23080E6A-84B4-C896-ADAE-3B6CF93546AE}"/>
          </ac:spMkLst>
        </pc:spChg>
        <pc:spChg chg="add mod">
          <ac:chgData name="Pico, Sandra" userId="cc8376c2-a3b5-4a4f-8a94-916433d842ab" providerId="ADAL" clId="{D9F817D0-BE2D-4D3E-B50F-D44E8283B7B0}" dt="2023-11-01T16:46:31.546" v="20804"/>
          <ac:spMkLst>
            <pc:docMk/>
            <pc:sldMk cId="3025706679" sldId="300"/>
            <ac:spMk id="29" creationId="{FA52D3D5-8424-4D84-8360-297CCD539BC1}"/>
          </ac:spMkLst>
        </pc:spChg>
        <pc:spChg chg="add mod">
          <ac:chgData name="Pico, Sandra" userId="cc8376c2-a3b5-4a4f-8a94-916433d842ab" providerId="ADAL" clId="{D9F817D0-BE2D-4D3E-B50F-D44E8283B7B0}" dt="2023-11-01T16:46:31.546" v="20804"/>
          <ac:spMkLst>
            <pc:docMk/>
            <pc:sldMk cId="3025706679" sldId="300"/>
            <ac:spMk id="30" creationId="{8B0850D3-E01D-BAB6-203F-070E38FB8C19}"/>
          </ac:spMkLst>
        </pc:spChg>
        <pc:spChg chg="add mod">
          <ac:chgData name="Pico, Sandra" userId="cc8376c2-a3b5-4a4f-8a94-916433d842ab" providerId="ADAL" clId="{D9F817D0-BE2D-4D3E-B50F-D44E8283B7B0}" dt="2023-11-01T16:46:31.546" v="20804"/>
          <ac:spMkLst>
            <pc:docMk/>
            <pc:sldMk cId="3025706679" sldId="300"/>
            <ac:spMk id="31" creationId="{3EA8ACF5-5E1E-F0C6-F90C-5280917D9D2C}"/>
          </ac:spMkLst>
        </pc:spChg>
        <pc:spChg chg="add mod">
          <ac:chgData name="Pico, Sandra" userId="cc8376c2-a3b5-4a4f-8a94-916433d842ab" providerId="ADAL" clId="{D9F817D0-BE2D-4D3E-B50F-D44E8283B7B0}" dt="2023-11-01T16:46:31.546" v="20804"/>
          <ac:spMkLst>
            <pc:docMk/>
            <pc:sldMk cId="3025706679" sldId="300"/>
            <ac:spMk id="32" creationId="{4886C772-F0C6-DDF8-5FEB-083256B1DAB5}"/>
          </ac:spMkLst>
        </pc:spChg>
        <pc:spChg chg="add mod">
          <ac:chgData name="Pico, Sandra" userId="cc8376c2-a3b5-4a4f-8a94-916433d842ab" providerId="ADAL" clId="{D9F817D0-BE2D-4D3E-B50F-D44E8283B7B0}" dt="2023-11-01T16:46:31.546" v="20804"/>
          <ac:spMkLst>
            <pc:docMk/>
            <pc:sldMk cId="3025706679" sldId="300"/>
            <ac:spMk id="33" creationId="{5C5CE521-7181-4438-1E57-4D3AE0575788}"/>
          </ac:spMkLst>
        </pc:spChg>
        <pc:spChg chg="del">
          <ac:chgData name="Pico, Sandra" userId="cc8376c2-a3b5-4a4f-8a94-916433d842ab" providerId="ADAL" clId="{D9F817D0-BE2D-4D3E-B50F-D44E8283B7B0}" dt="2023-11-01T16:45:36.510" v="20800" actId="478"/>
          <ac:spMkLst>
            <pc:docMk/>
            <pc:sldMk cId="3025706679" sldId="300"/>
            <ac:spMk id="34" creationId="{72C8B1D4-A928-47B0-0095-8B5CE97FA68A}"/>
          </ac:spMkLst>
        </pc:spChg>
        <pc:spChg chg="add mod">
          <ac:chgData name="Pico, Sandra" userId="cc8376c2-a3b5-4a4f-8a94-916433d842ab" providerId="ADAL" clId="{D9F817D0-BE2D-4D3E-B50F-D44E8283B7B0}" dt="2023-11-01T16:46:31.546" v="20804"/>
          <ac:spMkLst>
            <pc:docMk/>
            <pc:sldMk cId="3025706679" sldId="300"/>
            <ac:spMk id="35" creationId="{D284F1C3-A951-DF42-8E61-73377B9C39FA}"/>
          </ac:spMkLst>
        </pc:spChg>
        <pc:spChg chg="add mod">
          <ac:chgData name="Pico, Sandra" userId="cc8376c2-a3b5-4a4f-8a94-916433d842ab" providerId="ADAL" clId="{D9F817D0-BE2D-4D3E-B50F-D44E8283B7B0}" dt="2023-11-01T21:34:51.445" v="23299" actId="113"/>
          <ac:spMkLst>
            <pc:docMk/>
            <pc:sldMk cId="3025706679" sldId="300"/>
            <ac:spMk id="36" creationId="{7727EB4E-4F1E-14CF-5F1F-69C3B82A05BC}"/>
          </ac:spMkLst>
        </pc:spChg>
        <pc:spChg chg="del">
          <ac:chgData name="Pico, Sandra" userId="cc8376c2-a3b5-4a4f-8a94-916433d842ab" providerId="ADAL" clId="{D9F817D0-BE2D-4D3E-B50F-D44E8283B7B0}" dt="2023-11-01T16:45:36.510" v="20800" actId="478"/>
          <ac:spMkLst>
            <pc:docMk/>
            <pc:sldMk cId="3025706679" sldId="300"/>
            <ac:spMk id="39" creationId="{7E48D744-5000-DF2C-8423-CD724B960961}"/>
          </ac:spMkLst>
        </pc:spChg>
        <pc:spChg chg="del">
          <ac:chgData name="Pico, Sandra" userId="cc8376c2-a3b5-4a4f-8a94-916433d842ab" providerId="ADAL" clId="{D9F817D0-BE2D-4D3E-B50F-D44E8283B7B0}" dt="2023-11-01T16:45:36.510" v="20800" actId="478"/>
          <ac:spMkLst>
            <pc:docMk/>
            <pc:sldMk cId="3025706679" sldId="300"/>
            <ac:spMk id="40" creationId="{08E03474-D8B9-8238-3793-95129DF9F7E5}"/>
          </ac:spMkLst>
        </pc:spChg>
        <pc:spChg chg="del">
          <ac:chgData name="Pico, Sandra" userId="cc8376c2-a3b5-4a4f-8a94-916433d842ab" providerId="ADAL" clId="{D9F817D0-BE2D-4D3E-B50F-D44E8283B7B0}" dt="2023-11-01T16:45:36.510" v="20800" actId="478"/>
          <ac:spMkLst>
            <pc:docMk/>
            <pc:sldMk cId="3025706679" sldId="300"/>
            <ac:spMk id="41" creationId="{F5C6642C-7B02-2FC0-68C9-16D0D7EBCFDA}"/>
          </ac:spMkLst>
        </pc:spChg>
        <pc:spChg chg="del">
          <ac:chgData name="Pico, Sandra" userId="cc8376c2-a3b5-4a4f-8a94-916433d842ab" providerId="ADAL" clId="{D9F817D0-BE2D-4D3E-B50F-D44E8283B7B0}" dt="2023-11-01T16:45:36.510" v="20800" actId="478"/>
          <ac:spMkLst>
            <pc:docMk/>
            <pc:sldMk cId="3025706679" sldId="300"/>
            <ac:spMk id="42" creationId="{CBF02E6C-CC5E-6925-A851-B281B74C00C0}"/>
          </ac:spMkLst>
        </pc:spChg>
        <pc:spChg chg="del">
          <ac:chgData name="Pico, Sandra" userId="cc8376c2-a3b5-4a4f-8a94-916433d842ab" providerId="ADAL" clId="{D9F817D0-BE2D-4D3E-B50F-D44E8283B7B0}" dt="2023-11-01T16:45:36.510" v="20800" actId="478"/>
          <ac:spMkLst>
            <pc:docMk/>
            <pc:sldMk cId="3025706679" sldId="300"/>
            <ac:spMk id="43" creationId="{8A0DD141-EB0F-0E5E-5746-4A04471536FE}"/>
          </ac:spMkLst>
        </pc:spChg>
        <pc:spChg chg="del">
          <ac:chgData name="Pico, Sandra" userId="cc8376c2-a3b5-4a4f-8a94-916433d842ab" providerId="ADAL" clId="{D9F817D0-BE2D-4D3E-B50F-D44E8283B7B0}" dt="2023-11-01T16:45:36.510" v="20800" actId="478"/>
          <ac:spMkLst>
            <pc:docMk/>
            <pc:sldMk cId="3025706679" sldId="300"/>
            <ac:spMk id="44" creationId="{9E19AD29-251E-6361-52B6-BFA1DF30AC93}"/>
          </ac:spMkLst>
        </pc:spChg>
        <pc:spChg chg="del">
          <ac:chgData name="Pico, Sandra" userId="cc8376c2-a3b5-4a4f-8a94-916433d842ab" providerId="ADAL" clId="{D9F817D0-BE2D-4D3E-B50F-D44E8283B7B0}" dt="2023-11-01T16:45:36.510" v="20800" actId="478"/>
          <ac:spMkLst>
            <pc:docMk/>
            <pc:sldMk cId="3025706679" sldId="300"/>
            <ac:spMk id="45" creationId="{02E3E688-2D12-5E2D-9012-D4CE5B89E40E}"/>
          </ac:spMkLst>
        </pc:spChg>
        <pc:spChg chg="del">
          <ac:chgData name="Pico, Sandra" userId="cc8376c2-a3b5-4a4f-8a94-916433d842ab" providerId="ADAL" clId="{D9F817D0-BE2D-4D3E-B50F-D44E8283B7B0}" dt="2023-11-01T16:45:36.510" v="20800" actId="478"/>
          <ac:spMkLst>
            <pc:docMk/>
            <pc:sldMk cId="3025706679" sldId="300"/>
            <ac:spMk id="46" creationId="{F2847B3D-459A-FA8A-DBCB-BF5ACAD01277}"/>
          </ac:spMkLst>
        </pc:spChg>
        <pc:spChg chg="del">
          <ac:chgData name="Pico, Sandra" userId="cc8376c2-a3b5-4a4f-8a94-916433d842ab" providerId="ADAL" clId="{D9F817D0-BE2D-4D3E-B50F-D44E8283B7B0}" dt="2023-11-01T16:45:36.510" v="20800" actId="478"/>
          <ac:spMkLst>
            <pc:docMk/>
            <pc:sldMk cId="3025706679" sldId="300"/>
            <ac:spMk id="47" creationId="{0BAD0DD6-1DBB-CB52-6940-08D10FB3A846}"/>
          </ac:spMkLst>
        </pc:spChg>
        <pc:spChg chg="del">
          <ac:chgData name="Pico, Sandra" userId="cc8376c2-a3b5-4a4f-8a94-916433d842ab" providerId="ADAL" clId="{D9F817D0-BE2D-4D3E-B50F-D44E8283B7B0}" dt="2023-11-01T16:45:36.510" v="20800" actId="478"/>
          <ac:spMkLst>
            <pc:docMk/>
            <pc:sldMk cId="3025706679" sldId="300"/>
            <ac:spMk id="48" creationId="{9329E0A5-B0CA-DAFD-0802-98DE4C0134C4}"/>
          </ac:spMkLst>
        </pc:spChg>
        <pc:spChg chg="del">
          <ac:chgData name="Pico, Sandra" userId="cc8376c2-a3b5-4a4f-8a94-916433d842ab" providerId="ADAL" clId="{D9F817D0-BE2D-4D3E-B50F-D44E8283B7B0}" dt="2023-11-01T16:45:36.510" v="20800" actId="478"/>
          <ac:spMkLst>
            <pc:docMk/>
            <pc:sldMk cId="3025706679" sldId="300"/>
            <ac:spMk id="49" creationId="{1E8D96AF-7951-9231-6EFE-3A911C9FF9AE}"/>
          </ac:spMkLst>
        </pc:spChg>
        <pc:spChg chg="del">
          <ac:chgData name="Pico, Sandra" userId="cc8376c2-a3b5-4a4f-8a94-916433d842ab" providerId="ADAL" clId="{D9F817D0-BE2D-4D3E-B50F-D44E8283B7B0}" dt="2023-11-01T16:45:36.510" v="20800" actId="478"/>
          <ac:spMkLst>
            <pc:docMk/>
            <pc:sldMk cId="3025706679" sldId="300"/>
            <ac:spMk id="50" creationId="{B605BAC0-9A53-FC04-B46B-B81C9696484C}"/>
          </ac:spMkLst>
        </pc:spChg>
        <pc:spChg chg="del">
          <ac:chgData name="Pico, Sandra" userId="cc8376c2-a3b5-4a4f-8a94-916433d842ab" providerId="ADAL" clId="{D9F817D0-BE2D-4D3E-B50F-D44E8283B7B0}" dt="2023-11-01T16:45:36.510" v="20800" actId="478"/>
          <ac:spMkLst>
            <pc:docMk/>
            <pc:sldMk cId="3025706679" sldId="300"/>
            <ac:spMk id="51" creationId="{FAE02E4D-273D-E3DE-2AC8-3CC1623D7A75}"/>
          </ac:spMkLst>
        </pc:spChg>
        <pc:spChg chg="del">
          <ac:chgData name="Pico, Sandra" userId="cc8376c2-a3b5-4a4f-8a94-916433d842ab" providerId="ADAL" clId="{D9F817D0-BE2D-4D3E-B50F-D44E8283B7B0}" dt="2023-11-01T16:45:36.510" v="20800" actId="478"/>
          <ac:spMkLst>
            <pc:docMk/>
            <pc:sldMk cId="3025706679" sldId="300"/>
            <ac:spMk id="52" creationId="{58298DD8-934A-7D7D-7E37-D0850A86E2C8}"/>
          </ac:spMkLst>
        </pc:spChg>
        <pc:spChg chg="del">
          <ac:chgData name="Pico, Sandra" userId="cc8376c2-a3b5-4a4f-8a94-916433d842ab" providerId="ADAL" clId="{D9F817D0-BE2D-4D3E-B50F-D44E8283B7B0}" dt="2023-11-01T16:45:36.510" v="20800" actId="478"/>
          <ac:spMkLst>
            <pc:docMk/>
            <pc:sldMk cId="3025706679" sldId="300"/>
            <ac:spMk id="53" creationId="{92235AC0-2BEB-207B-53A5-5AD30233622F}"/>
          </ac:spMkLst>
        </pc:spChg>
        <pc:spChg chg="del">
          <ac:chgData name="Pico, Sandra" userId="cc8376c2-a3b5-4a4f-8a94-916433d842ab" providerId="ADAL" clId="{D9F817D0-BE2D-4D3E-B50F-D44E8283B7B0}" dt="2023-11-01T16:45:36.510" v="20800" actId="478"/>
          <ac:spMkLst>
            <pc:docMk/>
            <pc:sldMk cId="3025706679" sldId="300"/>
            <ac:spMk id="54" creationId="{28C7041B-FCE8-EB35-7595-873ED265EEA9}"/>
          </ac:spMkLst>
        </pc:spChg>
        <pc:spChg chg="del">
          <ac:chgData name="Pico, Sandra" userId="cc8376c2-a3b5-4a4f-8a94-916433d842ab" providerId="ADAL" clId="{D9F817D0-BE2D-4D3E-B50F-D44E8283B7B0}" dt="2023-11-01T16:45:36.510" v="20800" actId="478"/>
          <ac:spMkLst>
            <pc:docMk/>
            <pc:sldMk cId="3025706679" sldId="300"/>
            <ac:spMk id="55" creationId="{6EA75C46-12FE-4B64-BA53-EB47D5FBD972}"/>
          </ac:spMkLst>
        </pc:spChg>
        <pc:spChg chg="del">
          <ac:chgData name="Pico, Sandra" userId="cc8376c2-a3b5-4a4f-8a94-916433d842ab" providerId="ADAL" clId="{D9F817D0-BE2D-4D3E-B50F-D44E8283B7B0}" dt="2023-11-01T16:45:38.349" v="20801" actId="478"/>
          <ac:spMkLst>
            <pc:docMk/>
            <pc:sldMk cId="3025706679" sldId="300"/>
            <ac:spMk id="56" creationId="{04DCD271-0C02-35C8-989E-1C57543A4C9B}"/>
          </ac:spMkLst>
        </pc:spChg>
        <pc:spChg chg="del">
          <ac:chgData name="Pico, Sandra" userId="cc8376c2-a3b5-4a4f-8a94-916433d842ab" providerId="ADAL" clId="{D9F817D0-BE2D-4D3E-B50F-D44E8283B7B0}" dt="2023-11-01T16:45:36.510" v="20800" actId="478"/>
          <ac:spMkLst>
            <pc:docMk/>
            <pc:sldMk cId="3025706679" sldId="300"/>
            <ac:spMk id="57" creationId="{0EEAE637-9696-7A7A-72FF-8F179ED1E7A1}"/>
          </ac:spMkLst>
        </pc:spChg>
        <pc:spChg chg="del">
          <ac:chgData name="Pico, Sandra" userId="cc8376c2-a3b5-4a4f-8a94-916433d842ab" providerId="ADAL" clId="{D9F817D0-BE2D-4D3E-B50F-D44E8283B7B0}" dt="2023-11-01T16:45:36.510" v="20800" actId="478"/>
          <ac:spMkLst>
            <pc:docMk/>
            <pc:sldMk cId="3025706679" sldId="300"/>
            <ac:spMk id="70" creationId="{700F0AB0-33AC-6BB9-2A7C-B43A7EAEC258}"/>
          </ac:spMkLst>
        </pc:spChg>
        <pc:spChg chg="del">
          <ac:chgData name="Pico, Sandra" userId="cc8376c2-a3b5-4a4f-8a94-916433d842ab" providerId="ADAL" clId="{D9F817D0-BE2D-4D3E-B50F-D44E8283B7B0}" dt="2023-11-01T16:45:36.510" v="20800" actId="478"/>
          <ac:spMkLst>
            <pc:docMk/>
            <pc:sldMk cId="3025706679" sldId="300"/>
            <ac:spMk id="71" creationId="{F1CBC5D5-4D20-E8FB-91F4-05935D22E426}"/>
          </ac:spMkLst>
        </pc:spChg>
        <pc:spChg chg="del">
          <ac:chgData name="Pico, Sandra" userId="cc8376c2-a3b5-4a4f-8a94-916433d842ab" providerId="ADAL" clId="{D9F817D0-BE2D-4D3E-B50F-D44E8283B7B0}" dt="2023-11-01T16:45:36.510" v="20800" actId="478"/>
          <ac:spMkLst>
            <pc:docMk/>
            <pc:sldMk cId="3025706679" sldId="300"/>
            <ac:spMk id="76" creationId="{21EED467-04FD-DE9E-3C63-9438FC84456B}"/>
          </ac:spMkLst>
        </pc:spChg>
        <pc:spChg chg="del">
          <ac:chgData name="Pico, Sandra" userId="cc8376c2-a3b5-4a4f-8a94-916433d842ab" providerId="ADAL" clId="{D9F817D0-BE2D-4D3E-B50F-D44E8283B7B0}" dt="2023-11-01T16:45:36.510" v="20800" actId="478"/>
          <ac:spMkLst>
            <pc:docMk/>
            <pc:sldMk cId="3025706679" sldId="300"/>
            <ac:spMk id="77" creationId="{F15A715A-772B-FED1-4F4A-41C022C3B674}"/>
          </ac:spMkLst>
        </pc:spChg>
        <pc:spChg chg="del">
          <ac:chgData name="Pico, Sandra" userId="cc8376c2-a3b5-4a4f-8a94-916433d842ab" providerId="ADAL" clId="{D9F817D0-BE2D-4D3E-B50F-D44E8283B7B0}" dt="2023-11-01T16:45:36.510" v="20800" actId="478"/>
          <ac:spMkLst>
            <pc:docMk/>
            <pc:sldMk cId="3025706679" sldId="300"/>
            <ac:spMk id="87" creationId="{B61E2F9E-1CA4-197F-B74C-FD3B159077EA}"/>
          </ac:spMkLst>
        </pc:spChg>
        <pc:spChg chg="del">
          <ac:chgData name="Pico, Sandra" userId="cc8376c2-a3b5-4a4f-8a94-916433d842ab" providerId="ADAL" clId="{D9F817D0-BE2D-4D3E-B50F-D44E8283B7B0}" dt="2023-11-01T16:45:36.510" v="20800" actId="478"/>
          <ac:spMkLst>
            <pc:docMk/>
            <pc:sldMk cId="3025706679" sldId="300"/>
            <ac:spMk id="88" creationId="{AEA598C0-9337-98F4-B5BC-E12011787A4A}"/>
          </ac:spMkLst>
        </pc:spChg>
        <pc:spChg chg="del">
          <ac:chgData name="Pico, Sandra" userId="cc8376c2-a3b5-4a4f-8a94-916433d842ab" providerId="ADAL" clId="{D9F817D0-BE2D-4D3E-B50F-D44E8283B7B0}" dt="2023-11-01T16:45:36.510" v="20800" actId="478"/>
          <ac:spMkLst>
            <pc:docMk/>
            <pc:sldMk cId="3025706679" sldId="300"/>
            <ac:spMk id="91" creationId="{807F7F7B-2657-E387-D2BF-17A59D7597A7}"/>
          </ac:spMkLst>
        </pc:spChg>
        <pc:spChg chg="del">
          <ac:chgData name="Pico, Sandra" userId="cc8376c2-a3b5-4a4f-8a94-916433d842ab" providerId="ADAL" clId="{D9F817D0-BE2D-4D3E-B50F-D44E8283B7B0}" dt="2023-11-01T16:45:36.510" v="20800" actId="478"/>
          <ac:spMkLst>
            <pc:docMk/>
            <pc:sldMk cId="3025706679" sldId="300"/>
            <ac:spMk id="92" creationId="{18992363-8507-8FF4-09A1-A6244C6FEB58}"/>
          </ac:spMkLst>
        </pc:spChg>
        <pc:spChg chg="del">
          <ac:chgData name="Pico, Sandra" userId="cc8376c2-a3b5-4a4f-8a94-916433d842ab" providerId="ADAL" clId="{D9F817D0-BE2D-4D3E-B50F-D44E8283B7B0}" dt="2023-11-01T16:45:36.510" v="20800" actId="478"/>
          <ac:spMkLst>
            <pc:docMk/>
            <pc:sldMk cId="3025706679" sldId="300"/>
            <ac:spMk id="137" creationId="{D32918BF-B8B5-A537-D970-E672DE6ED699}"/>
          </ac:spMkLst>
        </pc:spChg>
        <pc:cxnChg chg="del mod">
          <ac:chgData name="Pico, Sandra" userId="cc8376c2-a3b5-4a4f-8a94-916433d842ab" providerId="ADAL" clId="{D9F817D0-BE2D-4D3E-B50F-D44E8283B7B0}" dt="2023-11-01T16:45:36.510" v="20800" actId="478"/>
          <ac:cxnSpMkLst>
            <pc:docMk/>
            <pc:sldMk cId="3025706679" sldId="300"/>
            <ac:cxnSpMk id="98" creationId="{121358B2-3F5A-2613-FA2C-9A8E3B86106A}"/>
          </ac:cxnSpMkLst>
        </pc:cxnChg>
        <pc:cxnChg chg="del">
          <ac:chgData name="Pico, Sandra" userId="cc8376c2-a3b5-4a4f-8a94-916433d842ab" providerId="ADAL" clId="{D9F817D0-BE2D-4D3E-B50F-D44E8283B7B0}" dt="2023-11-01T16:45:36.510" v="20800" actId="478"/>
          <ac:cxnSpMkLst>
            <pc:docMk/>
            <pc:sldMk cId="3025706679" sldId="300"/>
            <ac:cxnSpMk id="100" creationId="{FF48CD18-A8DF-3373-7AC7-5316E7776282}"/>
          </ac:cxnSpMkLst>
        </pc:cxnChg>
        <pc:cxnChg chg="del">
          <ac:chgData name="Pico, Sandra" userId="cc8376c2-a3b5-4a4f-8a94-916433d842ab" providerId="ADAL" clId="{D9F817D0-BE2D-4D3E-B50F-D44E8283B7B0}" dt="2023-11-01T16:45:36.510" v="20800" actId="478"/>
          <ac:cxnSpMkLst>
            <pc:docMk/>
            <pc:sldMk cId="3025706679" sldId="300"/>
            <ac:cxnSpMk id="102" creationId="{9AF46712-3308-5480-594D-49B63E6A04B7}"/>
          </ac:cxnSpMkLst>
        </pc:cxnChg>
        <pc:cxnChg chg="del">
          <ac:chgData name="Pico, Sandra" userId="cc8376c2-a3b5-4a4f-8a94-916433d842ab" providerId="ADAL" clId="{D9F817D0-BE2D-4D3E-B50F-D44E8283B7B0}" dt="2023-11-01T16:45:36.510" v="20800" actId="478"/>
          <ac:cxnSpMkLst>
            <pc:docMk/>
            <pc:sldMk cId="3025706679" sldId="300"/>
            <ac:cxnSpMk id="105" creationId="{004E396D-E411-340F-AAA0-B47FD10CD064}"/>
          </ac:cxnSpMkLst>
        </pc:cxnChg>
        <pc:cxnChg chg="del">
          <ac:chgData name="Pico, Sandra" userId="cc8376c2-a3b5-4a4f-8a94-916433d842ab" providerId="ADAL" clId="{D9F817D0-BE2D-4D3E-B50F-D44E8283B7B0}" dt="2023-11-01T16:45:36.510" v="20800" actId="478"/>
          <ac:cxnSpMkLst>
            <pc:docMk/>
            <pc:sldMk cId="3025706679" sldId="300"/>
            <ac:cxnSpMk id="106" creationId="{10FF62E6-1B72-7525-03A8-D78F273C02B1}"/>
          </ac:cxnSpMkLst>
        </pc:cxnChg>
        <pc:cxnChg chg="del">
          <ac:chgData name="Pico, Sandra" userId="cc8376c2-a3b5-4a4f-8a94-916433d842ab" providerId="ADAL" clId="{D9F817D0-BE2D-4D3E-B50F-D44E8283B7B0}" dt="2023-11-01T16:45:36.510" v="20800" actId="478"/>
          <ac:cxnSpMkLst>
            <pc:docMk/>
            <pc:sldMk cId="3025706679" sldId="300"/>
            <ac:cxnSpMk id="107" creationId="{E048A32B-76D1-3BA8-B2EE-17ED251A8453}"/>
          </ac:cxnSpMkLst>
        </pc:cxnChg>
        <pc:cxnChg chg="del">
          <ac:chgData name="Pico, Sandra" userId="cc8376c2-a3b5-4a4f-8a94-916433d842ab" providerId="ADAL" clId="{D9F817D0-BE2D-4D3E-B50F-D44E8283B7B0}" dt="2023-11-01T16:45:36.510" v="20800" actId="478"/>
          <ac:cxnSpMkLst>
            <pc:docMk/>
            <pc:sldMk cId="3025706679" sldId="300"/>
            <ac:cxnSpMk id="108" creationId="{007FB119-3F29-8D44-BD32-527508530FB7}"/>
          </ac:cxnSpMkLst>
        </pc:cxnChg>
        <pc:cxnChg chg="del">
          <ac:chgData name="Pico, Sandra" userId="cc8376c2-a3b5-4a4f-8a94-916433d842ab" providerId="ADAL" clId="{D9F817D0-BE2D-4D3E-B50F-D44E8283B7B0}" dt="2023-11-01T16:45:36.510" v="20800" actId="478"/>
          <ac:cxnSpMkLst>
            <pc:docMk/>
            <pc:sldMk cId="3025706679" sldId="300"/>
            <ac:cxnSpMk id="109" creationId="{5E1DEA46-FB75-2BE0-7CCC-6CC47618D9F8}"/>
          </ac:cxnSpMkLst>
        </pc:cxnChg>
        <pc:cxnChg chg="del">
          <ac:chgData name="Pico, Sandra" userId="cc8376c2-a3b5-4a4f-8a94-916433d842ab" providerId="ADAL" clId="{D9F817D0-BE2D-4D3E-B50F-D44E8283B7B0}" dt="2023-11-01T16:45:36.510" v="20800" actId="478"/>
          <ac:cxnSpMkLst>
            <pc:docMk/>
            <pc:sldMk cId="3025706679" sldId="300"/>
            <ac:cxnSpMk id="110" creationId="{5975DF7E-02A8-8156-F8D4-37A85D4EE4EF}"/>
          </ac:cxnSpMkLst>
        </pc:cxnChg>
        <pc:cxnChg chg="del">
          <ac:chgData name="Pico, Sandra" userId="cc8376c2-a3b5-4a4f-8a94-916433d842ab" providerId="ADAL" clId="{D9F817D0-BE2D-4D3E-B50F-D44E8283B7B0}" dt="2023-11-01T16:45:36.510" v="20800" actId="478"/>
          <ac:cxnSpMkLst>
            <pc:docMk/>
            <pc:sldMk cId="3025706679" sldId="300"/>
            <ac:cxnSpMk id="111" creationId="{934AB159-E10D-5D52-1C28-232B11142EDF}"/>
          </ac:cxnSpMkLst>
        </pc:cxnChg>
        <pc:cxnChg chg="del mod">
          <ac:chgData name="Pico, Sandra" userId="cc8376c2-a3b5-4a4f-8a94-916433d842ab" providerId="ADAL" clId="{D9F817D0-BE2D-4D3E-B50F-D44E8283B7B0}" dt="2023-11-01T16:45:36.510" v="20800" actId="478"/>
          <ac:cxnSpMkLst>
            <pc:docMk/>
            <pc:sldMk cId="3025706679" sldId="300"/>
            <ac:cxnSpMk id="115" creationId="{3254531C-0012-B52F-B161-A788395EB890}"/>
          </ac:cxnSpMkLst>
        </pc:cxnChg>
        <pc:cxnChg chg="del mod">
          <ac:chgData name="Pico, Sandra" userId="cc8376c2-a3b5-4a4f-8a94-916433d842ab" providerId="ADAL" clId="{D9F817D0-BE2D-4D3E-B50F-D44E8283B7B0}" dt="2023-11-01T16:45:36.510" v="20800" actId="478"/>
          <ac:cxnSpMkLst>
            <pc:docMk/>
            <pc:sldMk cId="3025706679" sldId="300"/>
            <ac:cxnSpMk id="122" creationId="{16547389-94EC-16EE-04E2-A98F33CE2D5E}"/>
          </ac:cxnSpMkLst>
        </pc:cxnChg>
        <pc:cxnChg chg="del mod">
          <ac:chgData name="Pico, Sandra" userId="cc8376c2-a3b5-4a4f-8a94-916433d842ab" providerId="ADAL" clId="{D9F817D0-BE2D-4D3E-B50F-D44E8283B7B0}" dt="2023-11-01T16:45:36.510" v="20800" actId="478"/>
          <ac:cxnSpMkLst>
            <pc:docMk/>
            <pc:sldMk cId="3025706679" sldId="300"/>
            <ac:cxnSpMk id="130" creationId="{AEC5F202-6EC7-B1BC-C4EF-BD86B8206D02}"/>
          </ac:cxnSpMkLst>
        </pc:cxnChg>
        <pc:cxnChg chg="del mod">
          <ac:chgData name="Pico, Sandra" userId="cc8376c2-a3b5-4a4f-8a94-916433d842ab" providerId="ADAL" clId="{D9F817D0-BE2D-4D3E-B50F-D44E8283B7B0}" dt="2023-11-01T16:45:36.510" v="20800" actId="478"/>
          <ac:cxnSpMkLst>
            <pc:docMk/>
            <pc:sldMk cId="3025706679" sldId="300"/>
            <ac:cxnSpMk id="132" creationId="{043DF8ED-1FEE-F6E6-AEF4-F707382E896F}"/>
          </ac:cxnSpMkLst>
        </pc:cxnChg>
        <pc:cxnChg chg="del mod">
          <ac:chgData name="Pico, Sandra" userId="cc8376c2-a3b5-4a4f-8a94-916433d842ab" providerId="ADAL" clId="{D9F817D0-BE2D-4D3E-B50F-D44E8283B7B0}" dt="2023-11-01T16:45:36.510" v="20800" actId="478"/>
          <ac:cxnSpMkLst>
            <pc:docMk/>
            <pc:sldMk cId="3025706679" sldId="300"/>
            <ac:cxnSpMk id="134" creationId="{B04D58F8-F739-E32A-BAA5-EF2D63862B0E}"/>
          </ac:cxnSpMkLst>
        </pc:cxnChg>
      </pc:sldChg>
      <pc:sldChg chg="addSp delSp modSp add mod modNotesTx">
        <pc:chgData name="Pico, Sandra" userId="cc8376c2-a3b5-4a4f-8a94-916433d842ab" providerId="ADAL" clId="{D9F817D0-BE2D-4D3E-B50F-D44E8283B7B0}" dt="2023-12-16T18:38:50.298" v="27279"/>
        <pc:sldMkLst>
          <pc:docMk/>
          <pc:sldMk cId="828571239" sldId="301"/>
        </pc:sldMkLst>
        <pc:spChg chg="mod">
          <ac:chgData name="Pico, Sandra" userId="cc8376c2-a3b5-4a4f-8a94-916433d842ab" providerId="ADAL" clId="{D9F817D0-BE2D-4D3E-B50F-D44E8283B7B0}" dt="2023-12-16T18:38:50.298" v="27279"/>
          <ac:spMkLst>
            <pc:docMk/>
            <pc:sldMk cId="828571239" sldId="301"/>
            <ac:spMk id="3" creationId="{56D48B30-D919-DE96-C825-EB0B994B0346}"/>
          </ac:spMkLst>
        </pc:spChg>
        <pc:spChg chg="add del mod">
          <ac:chgData name="Pico, Sandra" userId="cc8376c2-a3b5-4a4f-8a94-916433d842ab" providerId="ADAL" clId="{D9F817D0-BE2D-4D3E-B50F-D44E8283B7B0}" dt="2023-11-01T16:49:37.252" v="21181"/>
          <ac:spMkLst>
            <pc:docMk/>
            <pc:sldMk cId="828571239" sldId="301"/>
            <ac:spMk id="7" creationId="{A1F2E744-F835-BF50-5C98-612ABBD9421E}"/>
          </ac:spMkLst>
        </pc:spChg>
        <pc:spChg chg="add mod">
          <ac:chgData name="Pico, Sandra" userId="cc8376c2-a3b5-4a4f-8a94-916433d842ab" providerId="ADAL" clId="{D9F817D0-BE2D-4D3E-B50F-D44E8283B7B0}" dt="2023-11-01T16:49:51.448" v="21188" actId="1076"/>
          <ac:spMkLst>
            <pc:docMk/>
            <pc:sldMk cId="828571239" sldId="301"/>
            <ac:spMk id="8" creationId="{3A062ABA-EEC0-A8F1-270C-11478F72F8C1}"/>
          </ac:spMkLst>
        </pc:spChg>
        <pc:spChg chg="add mod">
          <ac:chgData name="Pico, Sandra" userId="cc8376c2-a3b5-4a4f-8a94-916433d842ab" providerId="ADAL" clId="{D9F817D0-BE2D-4D3E-B50F-D44E8283B7B0}" dt="2023-11-01T16:49:51.448" v="21188" actId="1076"/>
          <ac:spMkLst>
            <pc:docMk/>
            <pc:sldMk cId="828571239" sldId="301"/>
            <ac:spMk id="9" creationId="{0E2DE87E-9295-223C-2438-092CD1093756}"/>
          </ac:spMkLst>
        </pc:spChg>
        <pc:spChg chg="add mod">
          <ac:chgData name="Pico, Sandra" userId="cc8376c2-a3b5-4a4f-8a94-916433d842ab" providerId="ADAL" clId="{D9F817D0-BE2D-4D3E-B50F-D44E8283B7B0}" dt="2023-11-01T21:34:57.471" v="23301" actId="113"/>
          <ac:spMkLst>
            <pc:docMk/>
            <pc:sldMk cId="828571239" sldId="301"/>
            <ac:spMk id="10" creationId="{58BFBB5D-907B-1491-359F-673024D8781E}"/>
          </ac:spMkLst>
        </pc:spChg>
        <pc:spChg chg="mod">
          <ac:chgData name="Pico, Sandra" userId="cc8376c2-a3b5-4a4f-8a94-916433d842ab" providerId="ADAL" clId="{D9F817D0-BE2D-4D3E-B50F-D44E8283B7B0}" dt="2023-11-01T16:49:21.593" v="21175" actId="207"/>
          <ac:spMkLst>
            <pc:docMk/>
            <pc:sldMk cId="828571239" sldId="301"/>
            <ac:spMk id="23" creationId="{50DEED86-F010-D385-B07D-224FA8B79E29}"/>
          </ac:spMkLst>
        </pc:spChg>
        <pc:spChg chg="add del">
          <ac:chgData name="Pico, Sandra" userId="cc8376c2-a3b5-4a4f-8a94-916433d842ab" providerId="ADAL" clId="{D9F817D0-BE2D-4D3E-B50F-D44E8283B7B0}" dt="2023-11-01T16:49:44.349" v="21185" actId="478"/>
          <ac:spMkLst>
            <pc:docMk/>
            <pc:sldMk cId="828571239" sldId="301"/>
            <ac:spMk id="24" creationId="{385E5BA1-4F95-4D6C-5625-766B12DDDFDA}"/>
          </ac:spMkLst>
        </pc:spChg>
        <pc:spChg chg="mod">
          <ac:chgData name="Pico, Sandra" userId="cc8376c2-a3b5-4a4f-8a94-916433d842ab" providerId="ADAL" clId="{D9F817D0-BE2D-4D3E-B50F-D44E8283B7B0}" dt="2023-11-01T16:49:58.526" v="21190" actId="113"/>
          <ac:spMkLst>
            <pc:docMk/>
            <pc:sldMk cId="828571239" sldId="301"/>
            <ac:spMk id="28" creationId="{23080E6A-84B4-C896-ADAE-3B6CF93546AE}"/>
          </ac:spMkLst>
        </pc:spChg>
        <pc:spChg chg="del">
          <ac:chgData name="Pico, Sandra" userId="cc8376c2-a3b5-4a4f-8a94-916433d842ab" providerId="ADAL" clId="{D9F817D0-BE2D-4D3E-B50F-D44E8283B7B0}" dt="2023-11-01T16:49:43.675" v="21184" actId="478"/>
          <ac:spMkLst>
            <pc:docMk/>
            <pc:sldMk cId="828571239" sldId="301"/>
            <ac:spMk id="29" creationId="{FA52D3D5-8424-4D84-8360-297CCD539BC1}"/>
          </ac:spMkLst>
        </pc:spChg>
        <pc:spChg chg="mod">
          <ac:chgData name="Pico, Sandra" userId="cc8376c2-a3b5-4a4f-8a94-916433d842ab" providerId="ADAL" clId="{D9F817D0-BE2D-4D3E-B50F-D44E8283B7B0}" dt="2023-11-01T16:50:00.290" v="21191" actId="113"/>
          <ac:spMkLst>
            <pc:docMk/>
            <pc:sldMk cId="828571239" sldId="301"/>
            <ac:spMk id="30" creationId="{8B0850D3-E01D-BAB6-203F-070E38FB8C19}"/>
          </ac:spMkLst>
        </pc:spChg>
        <pc:spChg chg="del mod">
          <ac:chgData name="Pico, Sandra" userId="cc8376c2-a3b5-4a4f-8a94-916433d842ab" providerId="ADAL" clId="{D9F817D0-BE2D-4D3E-B50F-D44E8283B7B0}" dt="2023-11-01T16:49:47.065" v="21187" actId="478"/>
          <ac:spMkLst>
            <pc:docMk/>
            <pc:sldMk cId="828571239" sldId="301"/>
            <ac:spMk id="36" creationId="{7727EB4E-4F1E-14CF-5F1F-69C3B82A05BC}"/>
          </ac:spMkLst>
        </pc:spChg>
      </pc:sldChg>
      <pc:sldChg chg="addSp delSp modSp add mod modNotesTx">
        <pc:chgData name="Pico, Sandra" userId="cc8376c2-a3b5-4a4f-8a94-916433d842ab" providerId="ADAL" clId="{D9F817D0-BE2D-4D3E-B50F-D44E8283B7B0}" dt="2023-12-16T18:38:52.587" v="27280"/>
        <pc:sldMkLst>
          <pc:docMk/>
          <pc:sldMk cId="1693698680" sldId="302"/>
        </pc:sldMkLst>
        <pc:spChg chg="mod">
          <ac:chgData name="Pico, Sandra" userId="cc8376c2-a3b5-4a4f-8a94-916433d842ab" providerId="ADAL" clId="{D9F817D0-BE2D-4D3E-B50F-D44E8283B7B0}" dt="2023-12-16T18:38:52.587" v="27280"/>
          <ac:spMkLst>
            <pc:docMk/>
            <pc:sldMk cId="1693698680" sldId="302"/>
            <ac:spMk id="3" creationId="{56D48B30-D919-DE96-C825-EB0B994B0346}"/>
          </ac:spMkLst>
        </pc:spChg>
        <pc:spChg chg="add mod">
          <ac:chgData name="Pico, Sandra" userId="cc8376c2-a3b5-4a4f-8a94-916433d842ab" providerId="ADAL" clId="{D9F817D0-BE2D-4D3E-B50F-D44E8283B7B0}" dt="2023-11-01T16:55:19.115" v="21862" actId="1076"/>
          <ac:spMkLst>
            <pc:docMk/>
            <pc:sldMk cId="1693698680" sldId="302"/>
            <ac:spMk id="7" creationId="{12A633F9-AC9F-91E1-A15C-33D4F2A0F632}"/>
          </ac:spMkLst>
        </pc:spChg>
        <pc:spChg chg="mod">
          <ac:chgData name="Pico, Sandra" userId="cc8376c2-a3b5-4a4f-8a94-916433d842ab" providerId="ADAL" clId="{D9F817D0-BE2D-4D3E-B50F-D44E8283B7B0}" dt="2023-11-01T16:55:03.970" v="21857" actId="207"/>
          <ac:spMkLst>
            <pc:docMk/>
            <pc:sldMk cId="1693698680" sldId="302"/>
            <ac:spMk id="8" creationId="{3A062ABA-EEC0-A8F1-270C-11478F72F8C1}"/>
          </ac:spMkLst>
        </pc:spChg>
        <pc:spChg chg="mod">
          <ac:chgData name="Pico, Sandra" userId="cc8376c2-a3b5-4a4f-8a94-916433d842ab" providerId="ADAL" clId="{D9F817D0-BE2D-4D3E-B50F-D44E8283B7B0}" dt="2023-11-01T21:35:05.413" v="23305" actId="115"/>
          <ac:spMkLst>
            <pc:docMk/>
            <pc:sldMk cId="1693698680" sldId="302"/>
            <ac:spMk id="10" creationId="{58BFBB5D-907B-1491-359F-673024D8781E}"/>
          </ac:spMkLst>
        </pc:spChg>
        <pc:spChg chg="add mod">
          <ac:chgData name="Pico, Sandra" userId="cc8376c2-a3b5-4a4f-8a94-916433d842ab" providerId="ADAL" clId="{D9F817D0-BE2D-4D3E-B50F-D44E8283B7B0}" dt="2023-11-01T16:55:19.115" v="21862" actId="1076"/>
          <ac:spMkLst>
            <pc:docMk/>
            <pc:sldMk cId="1693698680" sldId="302"/>
            <ac:spMk id="11" creationId="{6350125F-BF70-3631-2C69-8CBCF9C3391B}"/>
          </ac:spMkLst>
        </pc:spChg>
        <pc:spChg chg="del">
          <ac:chgData name="Pico, Sandra" userId="cc8376c2-a3b5-4a4f-8a94-916433d842ab" providerId="ADAL" clId="{D9F817D0-BE2D-4D3E-B50F-D44E8283B7B0}" dt="2023-11-01T16:55:13.129" v="21860" actId="478"/>
          <ac:spMkLst>
            <pc:docMk/>
            <pc:sldMk cId="1693698680" sldId="302"/>
            <ac:spMk id="25" creationId="{2509B1E4-DF5F-6C65-B123-E36A72969AA2}"/>
          </ac:spMkLst>
        </pc:spChg>
        <pc:spChg chg="mod">
          <ac:chgData name="Pico, Sandra" userId="cc8376c2-a3b5-4a4f-8a94-916433d842ab" providerId="ADAL" clId="{D9F817D0-BE2D-4D3E-B50F-D44E8283B7B0}" dt="2023-11-01T16:55:23.409" v="21865" actId="114"/>
          <ac:spMkLst>
            <pc:docMk/>
            <pc:sldMk cId="1693698680" sldId="302"/>
            <ac:spMk id="30" creationId="{8B0850D3-E01D-BAB6-203F-070E38FB8C19}"/>
          </ac:spMkLst>
        </pc:spChg>
        <pc:spChg chg="mod">
          <ac:chgData name="Pico, Sandra" userId="cc8376c2-a3b5-4a4f-8a94-916433d842ab" providerId="ADAL" clId="{D9F817D0-BE2D-4D3E-B50F-D44E8283B7B0}" dt="2023-11-01T16:55:25.332" v="21866" actId="113"/>
          <ac:spMkLst>
            <pc:docMk/>
            <pc:sldMk cId="1693698680" sldId="302"/>
            <ac:spMk id="31" creationId="{3EA8ACF5-5E1E-F0C6-F90C-5280917D9D2C}"/>
          </ac:spMkLst>
        </pc:spChg>
        <pc:spChg chg="del">
          <ac:chgData name="Pico, Sandra" userId="cc8376c2-a3b5-4a4f-8a94-916433d842ab" providerId="ADAL" clId="{D9F817D0-BE2D-4D3E-B50F-D44E8283B7B0}" dt="2023-11-01T16:55:14.269" v="21861" actId="478"/>
          <ac:spMkLst>
            <pc:docMk/>
            <pc:sldMk cId="1693698680" sldId="302"/>
            <ac:spMk id="32" creationId="{4886C772-F0C6-DDF8-5FEB-083256B1DAB5}"/>
          </ac:spMkLst>
        </pc:spChg>
      </pc:sldChg>
      <pc:sldChg chg="addSp delSp modSp add mod modNotesTx">
        <pc:chgData name="Pico, Sandra" userId="cc8376c2-a3b5-4a4f-8a94-916433d842ab" providerId="ADAL" clId="{D9F817D0-BE2D-4D3E-B50F-D44E8283B7B0}" dt="2023-12-16T18:38:55.588" v="27281"/>
        <pc:sldMkLst>
          <pc:docMk/>
          <pc:sldMk cId="3154660431" sldId="303"/>
        </pc:sldMkLst>
        <pc:spChg chg="mod">
          <ac:chgData name="Pico, Sandra" userId="cc8376c2-a3b5-4a4f-8a94-916433d842ab" providerId="ADAL" clId="{D9F817D0-BE2D-4D3E-B50F-D44E8283B7B0}" dt="2023-12-16T18:38:55.588" v="27281"/>
          <ac:spMkLst>
            <pc:docMk/>
            <pc:sldMk cId="3154660431" sldId="303"/>
            <ac:spMk id="3" creationId="{56D48B30-D919-DE96-C825-EB0B994B0346}"/>
          </ac:spMkLst>
        </pc:spChg>
        <pc:spChg chg="mod">
          <ac:chgData name="Pico, Sandra" userId="cc8376c2-a3b5-4a4f-8a94-916433d842ab" providerId="ADAL" clId="{D9F817D0-BE2D-4D3E-B50F-D44E8283B7B0}" dt="2023-11-01T16:58:17.213" v="22126" actId="207"/>
          <ac:spMkLst>
            <pc:docMk/>
            <pc:sldMk cId="3154660431" sldId="303"/>
            <ac:spMk id="7" creationId="{12A633F9-AC9F-91E1-A15C-33D4F2A0F632}"/>
          </ac:spMkLst>
        </pc:spChg>
        <pc:spChg chg="del mod">
          <ac:chgData name="Pico, Sandra" userId="cc8376c2-a3b5-4a4f-8a94-916433d842ab" providerId="ADAL" clId="{D9F817D0-BE2D-4D3E-B50F-D44E8283B7B0}" dt="2023-11-01T16:58:40.664" v="22132" actId="478"/>
          <ac:spMkLst>
            <pc:docMk/>
            <pc:sldMk cId="3154660431" sldId="303"/>
            <ac:spMk id="10" creationId="{58BFBB5D-907B-1491-359F-673024D8781E}"/>
          </ac:spMkLst>
        </pc:spChg>
        <pc:spChg chg="add mod">
          <ac:chgData name="Pico, Sandra" userId="cc8376c2-a3b5-4a4f-8a94-916433d842ab" providerId="ADAL" clId="{D9F817D0-BE2D-4D3E-B50F-D44E8283B7B0}" dt="2023-11-01T16:58:28.159" v="22128"/>
          <ac:spMkLst>
            <pc:docMk/>
            <pc:sldMk cId="3154660431" sldId="303"/>
            <ac:spMk id="12" creationId="{B8C15312-739C-D6A6-A81A-66AEB809B90B}"/>
          </ac:spMkLst>
        </pc:spChg>
        <pc:spChg chg="add mod">
          <ac:chgData name="Pico, Sandra" userId="cc8376c2-a3b5-4a4f-8a94-916433d842ab" providerId="ADAL" clId="{D9F817D0-BE2D-4D3E-B50F-D44E8283B7B0}" dt="2023-11-01T16:58:28.159" v="22128"/>
          <ac:spMkLst>
            <pc:docMk/>
            <pc:sldMk cId="3154660431" sldId="303"/>
            <ac:spMk id="13" creationId="{BF66CC5D-1371-CD23-600C-B826B7E11F42}"/>
          </ac:spMkLst>
        </pc:spChg>
        <pc:spChg chg="add mod">
          <ac:chgData name="Pico, Sandra" userId="cc8376c2-a3b5-4a4f-8a94-916433d842ab" providerId="ADAL" clId="{D9F817D0-BE2D-4D3E-B50F-D44E8283B7B0}" dt="2023-11-01T17:06:49.475" v="22754" actId="14100"/>
          <ac:spMkLst>
            <pc:docMk/>
            <pc:sldMk cId="3154660431" sldId="303"/>
            <ac:spMk id="14" creationId="{FDF09AB7-D237-1A1C-E4D2-C3CF960999C1}"/>
          </ac:spMkLst>
        </pc:spChg>
        <pc:spChg chg="add mod">
          <ac:chgData name="Pico, Sandra" userId="cc8376c2-a3b5-4a4f-8a94-916433d842ab" providerId="ADAL" clId="{D9F817D0-BE2D-4D3E-B50F-D44E8283B7B0}" dt="2023-11-01T17:04:30.143" v="22630" actId="1076"/>
          <ac:spMkLst>
            <pc:docMk/>
            <pc:sldMk cId="3154660431" sldId="303"/>
            <ac:spMk id="15" creationId="{C07444FE-C802-174B-911F-BCFDE6FFD390}"/>
          </ac:spMkLst>
        </pc:spChg>
        <pc:spChg chg="add mod">
          <ac:chgData name="Pico, Sandra" userId="cc8376c2-a3b5-4a4f-8a94-916433d842ab" providerId="ADAL" clId="{D9F817D0-BE2D-4D3E-B50F-D44E8283B7B0}" dt="2023-11-01T17:06:47.172" v="22753" actId="14100"/>
          <ac:spMkLst>
            <pc:docMk/>
            <pc:sldMk cId="3154660431" sldId="303"/>
            <ac:spMk id="16" creationId="{EE968632-1818-F8B8-9932-6246DF11D52B}"/>
          </ac:spMkLst>
        </pc:spChg>
        <pc:spChg chg="add del mod">
          <ac:chgData name="Pico, Sandra" userId="cc8376c2-a3b5-4a4f-8a94-916433d842ab" providerId="ADAL" clId="{D9F817D0-BE2D-4D3E-B50F-D44E8283B7B0}" dt="2023-11-01T17:00:57.727" v="22175"/>
          <ac:spMkLst>
            <pc:docMk/>
            <pc:sldMk cId="3154660431" sldId="303"/>
            <ac:spMk id="17" creationId="{7422F80E-3336-CEAB-D747-021B47C931DA}"/>
          </ac:spMkLst>
        </pc:spChg>
        <pc:spChg chg="add mod">
          <ac:chgData name="Pico, Sandra" userId="cc8376c2-a3b5-4a4f-8a94-916433d842ab" providerId="ADAL" clId="{D9F817D0-BE2D-4D3E-B50F-D44E8283B7B0}" dt="2023-11-01T17:04:17.876" v="22628" actId="122"/>
          <ac:spMkLst>
            <pc:docMk/>
            <pc:sldMk cId="3154660431" sldId="303"/>
            <ac:spMk id="20" creationId="{5A0C55BF-B7E5-F7E2-FB24-49B824F3B970}"/>
          </ac:spMkLst>
        </pc:spChg>
        <pc:spChg chg="add mod">
          <ac:chgData name="Pico, Sandra" userId="cc8376c2-a3b5-4a4f-8a94-916433d842ab" providerId="ADAL" clId="{D9F817D0-BE2D-4D3E-B50F-D44E8283B7B0}" dt="2023-11-01T17:04:24.622" v="22629" actId="1076"/>
          <ac:spMkLst>
            <pc:docMk/>
            <pc:sldMk cId="3154660431" sldId="303"/>
            <ac:spMk id="21" creationId="{79513351-7605-0931-65B5-C88A70439BD6}"/>
          </ac:spMkLst>
        </pc:spChg>
        <pc:spChg chg="add mod">
          <ac:chgData name="Pico, Sandra" userId="cc8376c2-a3b5-4a4f-8a94-916433d842ab" providerId="ADAL" clId="{D9F817D0-BE2D-4D3E-B50F-D44E8283B7B0}" dt="2023-11-01T17:03:59.011" v="22575" actId="1076"/>
          <ac:spMkLst>
            <pc:docMk/>
            <pc:sldMk cId="3154660431" sldId="303"/>
            <ac:spMk id="22" creationId="{65C148AE-0273-0B34-264A-B4FD09F3BD81}"/>
          </ac:spMkLst>
        </pc:spChg>
        <pc:spChg chg="add mod">
          <ac:chgData name="Pico, Sandra" userId="cc8376c2-a3b5-4a4f-8a94-916433d842ab" providerId="ADAL" clId="{D9F817D0-BE2D-4D3E-B50F-D44E8283B7B0}" dt="2023-11-01T17:03:59.011" v="22575" actId="1076"/>
          <ac:spMkLst>
            <pc:docMk/>
            <pc:sldMk cId="3154660431" sldId="303"/>
            <ac:spMk id="24" creationId="{83EF6BA7-2470-4FD6-6347-93CE8A3AA7DB}"/>
          </ac:spMkLst>
        </pc:spChg>
        <pc:spChg chg="add mod">
          <ac:chgData name="Pico, Sandra" userId="cc8376c2-a3b5-4a4f-8a94-916433d842ab" providerId="ADAL" clId="{D9F817D0-BE2D-4D3E-B50F-D44E8283B7B0}" dt="2023-11-01T17:04:42.431" v="22636" actId="14100"/>
          <ac:spMkLst>
            <pc:docMk/>
            <pc:sldMk cId="3154660431" sldId="303"/>
            <ac:spMk id="25" creationId="{CE786AD0-9305-62EE-FB76-27494682B5B4}"/>
          </ac:spMkLst>
        </pc:spChg>
        <pc:spChg chg="del">
          <ac:chgData name="Pico, Sandra" userId="cc8376c2-a3b5-4a4f-8a94-916433d842ab" providerId="ADAL" clId="{D9F817D0-BE2D-4D3E-B50F-D44E8283B7B0}" dt="2023-11-01T16:58:27.405" v="22127" actId="478"/>
          <ac:spMkLst>
            <pc:docMk/>
            <pc:sldMk cId="3154660431" sldId="303"/>
            <ac:spMk id="26" creationId="{0736496B-93A7-DF60-5520-B0BCD6D4CE51}"/>
          </ac:spMkLst>
        </pc:spChg>
        <pc:spChg chg="add mod">
          <ac:chgData name="Pico, Sandra" userId="cc8376c2-a3b5-4a4f-8a94-916433d842ab" providerId="ADAL" clId="{D9F817D0-BE2D-4D3E-B50F-D44E8283B7B0}" dt="2023-11-01T17:04:54.880" v="22650" actId="1076"/>
          <ac:spMkLst>
            <pc:docMk/>
            <pc:sldMk cId="3154660431" sldId="303"/>
            <ac:spMk id="29" creationId="{AD3FD50F-0614-D0FD-E1DC-6F9193B5E7F8}"/>
          </ac:spMkLst>
        </pc:spChg>
        <pc:spChg chg="mod">
          <ac:chgData name="Pico, Sandra" userId="cc8376c2-a3b5-4a4f-8a94-916433d842ab" providerId="ADAL" clId="{D9F817D0-BE2D-4D3E-B50F-D44E8283B7B0}" dt="2023-11-01T16:58:31.526" v="22129" actId="113"/>
          <ac:spMkLst>
            <pc:docMk/>
            <pc:sldMk cId="3154660431" sldId="303"/>
            <ac:spMk id="31" creationId="{3EA8ACF5-5E1E-F0C6-F90C-5280917D9D2C}"/>
          </ac:spMkLst>
        </pc:spChg>
        <pc:spChg chg="add mod">
          <ac:chgData name="Pico, Sandra" userId="cc8376c2-a3b5-4a4f-8a94-916433d842ab" providerId="ADAL" clId="{D9F817D0-BE2D-4D3E-B50F-D44E8283B7B0}" dt="2023-11-01T17:05:11.379" v="22666" actId="1076"/>
          <ac:spMkLst>
            <pc:docMk/>
            <pc:sldMk cId="3154660431" sldId="303"/>
            <ac:spMk id="32" creationId="{07EF5380-02FF-D7CD-A19A-04CD8824CE66}"/>
          </ac:spMkLst>
        </pc:spChg>
        <pc:spChg chg="del">
          <ac:chgData name="Pico, Sandra" userId="cc8376c2-a3b5-4a4f-8a94-916433d842ab" providerId="ADAL" clId="{D9F817D0-BE2D-4D3E-B50F-D44E8283B7B0}" dt="2023-11-01T16:58:27.405" v="22127" actId="478"/>
          <ac:spMkLst>
            <pc:docMk/>
            <pc:sldMk cId="3154660431" sldId="303"/>
            <ac:spMk id="33" creationId="{5C5CE521-7181-4438-1E57-4D3AE0575788}"/>
          </ac:spMkLst>
        </pc:spChg>
        <pc:spChg chg="add mod">
          <ac:chgData name="Pico, Sandra" userId="cc8376c2-a3b5-4a4f-8a94-916433d842ab" providerId="ADAL" clId="{D9F817D0-BE2D-4D3E-B50F-D44E8283B7B0}" dt="2023-11-01T17:05:09.279" v="22665" actId="1076"/>
          <ac:spMkLst>
            <pc:docMk/>
            <pc:sldMk cId="3154660431" sldId="303"/>
            <ac:spMk id="34" creationId="{8A3243C0-0B09-743D-A4AD-1AD834BCD07F}"/>
          </ac:spMkLst>
        </pc:spChg>
        <pc:spChg chg="mod">
          <ac:chgData name="Pico, Sandra" userId="cc8376c2-a3b5-4a4f-8a94-916433d842ab" providerId="ADAL" clId="{D9F817D0-BE2D-4D3E-B50F-D44E8283B7B0}" dt="2023-11-01T16:58:34.758" v="22130" actId="113"/>
          <ac:spMkLst>
            <pc:docMk/>
            <pc:sldMk cId="3154660431" sldId="303"/>
            <ac:spMk id="35" creationId="{D284F1C3-A951-DF42-8E61-73377B9C39FA}"/>
          </ac:spMkLst>
        </pc:spChg>
        <pc:spChg chg="add del mod">
          <ac:chgData name="Pico, Sandra" userId="cc8376c2-a3b5-4a4f-8a94-916433d842ab" providerId="ADAL" clId="{D9F817D0-BE2D-4D3E-B50F-D44E8283B7B0}" dt="2023-11-01T17:05:36.721" v="22670" actId="478"/>
          <ac:spMkLst>
            <pc:docMk/>
            <pc:sldMk cId="3154660431" sldId="303"/>
            <ac:spMk id="36" creationId="{5F90657F-F613-4C8F-9436-B4363D5B10A1}"/>
          </ac:spMkLst>
        </pc:spChg>
        <pc:spChg chg="add del mod">
          <ac:chgData name="Pico, Sandra" userId="cc8376c2-a3b5-4a4f-8a94-916433d842ab" providerId="ADAL" clId="{D9F817D0-BE2D-4D3E-B50F-D44E8283B7B0}" dt="2023-11-01T17:05:36.323" v="22669" actId="478"/>
          <ac:spMkLst>
            <pc:docMk/>
            <pc:sldMk cId="3154660431" sldId="303"/>
            <ac:spMk id="37" creationId="{AB1AC577-6864-9159-630E-0E74D180BA5D}"/>
          </ac:spMkLst>
        </pc:spChg>
        <pc:spChg chg="add mod">
          <ac:chgData name="Pico, Sandra" userId="cc8376c2-a3b5-4a4f-8a94-916433d842ab" providerId="ADAL" clId="{D9F817D0-BE2D-4D3E-B50F-D44E8283B7B0}" dt="2023-11-01T17:05:55.847" v="22689" actId="1076"/>
          <ac:spMkLst>
            <pc:docMk/>
            <pc:sldMk cId="3154660431" sldId="303"/>
            <ac:spMk id="38" creationId="{030E8258-1F8D-EDB5-CA25-2B47031E84B9}"/>
          </ac:spMkLst>
        </pc:spChg>
        <pc:spChg chg="add mod">
          <ac:chgData name="Pico, Sandra" userId="cc8376c2-a3b5-4a4f-8a94-916433d842ab" providerId="ADAL" clId="{D9F817D0-BE2D-4D3E-B50F-D44E8283B7B0}" dt="2023-11-01T17:06:23.523" v="22728" actId="1076"/>
          <ac:spMkLst>
            <pc:docMk/>
            <pc:sldMk cId="3154660431" sldId="303"/>
            <ac:spMk id="39" creationId="{13819B5A-8871-60DB-FF92-FC7D27809AC8}"/>
          </ac:spMkLst>
        </pc:spChg>
        <pc:spChg chg="add mod">
          <ac:chgData name="Pico, Sandra" userId="cc8376c2-a3b5-4a4f-8a94-916433d842ab" providerId="ADAL" clId="{D9F817D0-BE2D-4D3E-B50F-D44E8283B7B0}" dt="2023-11-01T17:06:20.589" v="22727" actId="1076"/>
          <ac:spMkLst>
            <pc:docMk/>
            <pc:sldMk cId="3154660431" sldId="303"/>
            <ac:spMk id="40" creationId="{F566A04D-33AF-68C3-63AB-BB0F592D4A8B}"/>
          </ac:spMkLst>
        </pc:spChg>
        <pc:spChg chg="add mod">
          <ac:chgData name="Pico, Sandra" userId="cc8376c2-a3b5-4a4f-8a94-916433d842ab" providerId="ADAL" clId="{D9F817D0-BE2D-4D3E-B50F-D44E8283B7B0}" dt="2023-11-01T17:06:33.724" v="22749" actId="1076"/>
          <ac:spMkLst>
            <pc:docMk/>
            <pc:sldMk cId="3154660431" sldId="303"/>
            <ac:spMk id="41" creationId="{2059947B-411A-7992-FD53-FF3EDA448573}"/>
          </ac:spMkLst>
        </pc:spChg>
        <pc:picChg chg="mod">
          <ac:chgData name="Pico, Sandra" userId="cc8376c2-a3b5-4a4f-8a94-916433d842ab" providerId="ADAL" clId="{D9F817D0-BE2D-4D3E-B50F-D44E8283B7B0}" dt="2023-11-01T17:06:44.410" v="22752" actId="1076"/>
          <ac:picMkLst>
            <pc:docMk/>
            <pc:sldMk cId="3154660431" sldId="303"/>
            <ac:picMk id="4" creationId="{9E9DD24C-6411-4B46-CD83-F2E1C831B3A9}"/>
          </ac:picMkLst>
        </pc:picChg>
        <pc:picChg chg="add mod">
          <ac:chgData name="Pico, Sandra" userId="cc8376c2-a3b5-4a4f-8a94-916433d842ab" providerId="ADAL" clId="{D9F817D0-BE2D-4D3E-B50F-D44E8283B7B0}" dt="2023-11-01T17:03:59.011" v="22575" actId="1076"/>
          <ac:picMkLst>
            <pc:docMk/>
            <pc:sldMk cId="3154660431" sldId="303"/>
            <ac:picMk id="18" creationId="{7B4C6EB1-15F6-F391-3D96-390288A56196}"/>
          </ac:picMkLst>
        </pc:picChg>
        <pc:picChg chg="add mod">
          <ac:chgData name="Pico, Sandra" userId="cc8376c2-a3b5-4a4f-8a94-916433d842ab" providerId="ADAL" clId="{D9F817D0-BE2D-4D3E-B50F-D44E8283B7B0}" dt="2023-11-01T17:03:59.011" v="22575" actId="1076"/>
          <ac:picMkLst>
            <pc:docMk/>
            <pc:sldMk cId="3154660431" sldId="303"/>
            <ac:picMk id="19" creationId="{27486CD1-A121-3D1F-DD77-420B882381FA}"/>
          </ac:picMkLst>
        </pc:picChg>
      </pc:sldChg>
      <pc:sldChg chg="addSp delSp modSp add mod modNotesTx">
        <pc:chgData name="Pico, Sandra" userId="cc8376c2-a3b5-4a4f-8a94-916433d842ab" providerId="ADAL" clId="{D9F817D0-BE2D-4D3E-B50F-D44E8283B7B0}" dt="2023-12-18T13:27:03.814" v="40029" actId="20577"/>
        <pc:sldMkLst>
          <pc:docMk/>
          <pc:sldMk cId="2934504014" sldId="304"/>
        </pc:sldMkLst>
        <pc:spChg chg="add mod">
          <ac:chgData name="Pico, Sandra" userId="cc8376c2-a3b5-4a4f-8a94-916433d842ab" providerId="ADAL" clId="{D9F817D0-BE2D-4D3E-B50F-D44E8283B7B0}" dt="2023-11-02T20:28:56.401" v="23363" actId="115"/>
          <ac:spMkLst>
            <pc:docMk/>
            <pc:sldMk cId="2934504014" sldId="304"/>
            <ac:spMk id="2" creationId="{0891AFC9-F739-489E-2769-EFF85926DE0D}"/>
          </ac:spMkLst>
        </pc:spChg>
        <pc:spChg chg="del mod">
          <ac:chgData name="Pico, Sandra" userId="cc8376c2-a3b5-4a4f-8a94-916433d842ab" providerId="ADAL" clId="{D9F817D0-BE2D-4D3E-B50F-D44E8283B7B0}" dt="2023-11-01T17:11:56.851" v="23104"/>
          <ac:spMkLst>
            <pc:docMk/>
            <pc:sldMk cId="2934504014" sldId="304"/>
            <ac:spMk id="2" creationId="{67F10986-EEA4-CF58-3290-4BBDC03EE314}"/>
          </ac:spMkLst>
        </pc:spChg>
        <pc:spChg chg="mod">
          <ac:chgData name="Pico, Sandra" userId="cc8376c2-a3b5-4a4f-8a94-916433d842ab" providerId="ADAL" clId="{D9F817D0-BE2D-4D3E-B50F-D44E8283B7B0}" dt="2023-12-16T18:47:44.908" v="28215"/>
          <ac:spMkLst>
            <pc:docMk/>
            <pc:sldMk cId="2934504014" sldId="304"/>
            <ac:spMk id="3" creationId="{56D48B30-D919-DE96-C825-EB0B994B0346}"/>
          </ac:spMkLst>
        </pc:spChg>
        <pc:spChg chg="del">
          <ac:chgData name="Pico, Sandra" userId="cc8376c2-a3b5-4a4f-8a94-916433d842ab" providerId="ADAL" clId="{D9F817D0-BE2D-4D3E-B50F-D44E8283B7B0}" dt="2023-11-01T17:12:05.328" v="23105" actId="478"/>
          <ac:spMkLst>
            <pc:docMk/>
            <pc:sldMk cId="2934504014" sldId="304"/>
            <ac:spMk id="7" creationId="{12A633F9-AC9F-91E1-A15C-33D4F2A0F632}"/>
          </ac:spMkLst>
        </pc:spChg>
        <pc:spChg chg="add mod ord">
          <ac:chgData name="Pico, Sandra" userId="cc8376c2-a3b5-4a4f-8a94-916433d842ab" providerId="ADAL" clId="{D9F817D0-BE2D-4D3E-B50F-D44E8283B7B0}" dt="2023-12-18T13:27:03.814" v="40029" actId="20577"/>
          <ac:spMkLst>
            <pc:docMk/>
            <pc:sldMk cId="2934504014" sldId="304"/>
            <ac:spMk id="7" creationId="{E0E6012B-11AF-44FB-2AE8-5732C0D9CC0C}"/>
          </ac:spMkLst>
        </pc:spChg>
        <pc:spChg chg="add mod ord">
          <ac:chgData name="Pico, Sandra" userId="cc8376c2-a3b5-4a4f-8a94-916433d842ab" providerId="ADAL" clId="{D9F817D0-BE2D-4D3E-B50F-D44E8283B7B0}" dt="2023-11-02T20:39:10.712" v="24031" actId="167"/>
          <ac:spMkLst>
            <pc:docMk/>
            <pc:sldMk cId="2934504014" sldId="304"/>
            <ac:spMk id="8" creationId="{1F025F25-EF5E-5B40-82E0-3406122B9C4F}"/>
          </ac:spMkLst>
        </pc:spChg>
        <pc:spChg chg="del">
          <ac:chgData name="Pico, Sandra" userId="cc8376c2-a3b5-4a4f-8a94-916433d842ab" providerId="ADAL" clId="{D9F817D0-BE2D-4D3E-B50F-D44E8283B7B0}" dt="2023-11-01T17:12:05.328" v="23105" actId="478"/>
          <ac:spMkLst>
            <pc:docMk/>
            <pc:sldMk cId="2934504014" sldId="304"/>
            <ac:spMk id="8" creationId="{3A062ABA-EEC0-A8F1-270C-11478F72F8C1}"/>
          </ac:spMkLst>
        </pc:spChg>
        <pc:spChg chg="del">
          <ac:chgData name="Pico, Sandra" userId="cc8376c2-a3b5-4a4f-8a94-916433d842ab" providerId="ADAL" clId="{D9F817D0-BE2D-4D3E-B50F-D44E8283B7B0}" dt="2023-11-01T17:12:05.328" v="23105" actId="478"/>
          <ac:spMkLst>
            <pc:docMk/>
            <pc:sldMk cId="2934504014" sldId="304"/>
            <ac:spMk id="9" creationId="{0E2DE87E-9295-223C-2438-092CD1093756}"/>
          </ac:spMkLst>
        </pc:spChg>
        <pc:spChg chg="add mod ord">
          <ac:chgData name="Pico, Sandra" userId="cc8376c2-a3b5-4a4f-8a94-916433d842ab" providerId="ADAL" clId="{D9F817D0-BE2D-4D3E-B50F-D44E8283B7B0}" dt="2023-11-02T20:39:17.385" v="24034" actId="167"/>
          <ac:spMkLst>
            <pc:docMk/>
            <pc:sldMk cId="2934504014" sldId="304"/>
            <ac:spMk id="9" creationId="{611F7457-99BD-5B56-8095-139F6793A65D}"/>
          </ac:spMkLst>
        </pc:spChg>
        <pc:spChg chg="add del mod">
          <ac:chgData name="Pico, Sandra" userId="cc8376c2-a3b5-4a4f-8a94-916433d842ab" providerId="ADAL" clId="{D9F817D0-BE2D-4D3E-B50F-D44E8283B7B0}" dt="2023-11-02T20:28:58.528" v="23364" actId="478"/>
          <ac:spMkLst>
            <pc:docMk/>
            <pc:sldMk cId="2934504014" sldId="304"/>
            <ac:spMk id="10" creationId="{E70D5D06-D065-1295-8406-0503A55CD5DF}"/>
          </ac:spMkLst>
        </pc:spChg>
        <pc:spChg chg="del">
          <ac:chgData name="Pico, Sandra" userId="cc8376c2-a3b5-4a4f-8a94-916433d842ab" providerId="ADAL" clId="{D9F817D0-BE2D-4D3E-B50F-D44E8283B7B0}" dt="2023-11-01T17:12:05.328" v="23105" actId="478"/>
          <ac:spMkLst>
            <pc:docMk/>
            <pc:sldMk cId="2934504014" sldId="304"/>
            <ac:spMk id="11" creationId="{6350125F-BF70-3631-2C69-8CBCF9C3391B}"/>
          </ac:spMkLst>
        </pc:spChg>
        <pc:spChg chg="del">
          <ac:chgData name="Pico, Sandra" userId="cc8376c2-a3b5-4a4f-8a94-916433d842ab" providerId="ADAL" clId="{D9F817D0-BE2D-4D3E-B50F-D44E8283B7B0}" dt="2023-11-01T17:12:05.328" v="23105" actId="478"/>
          <ac:spMkLst>
            <pc:docMk/>
            <pc:sldMk cId="2934504014" sldId="304"/>
            <ac:spMk id="12" creationId="{B8C15312-739C-D6A6-A81A-66AEB809B90B}"/>
          </ac:spMkLst>
        </pc:spChg>
        <pc:spChg chg="del">
          <ac:chgData name="Pico, Sandra" userId="cc8376c2-a3b5-4a4f-8a94-916433d842ab" providerId="ADAL" clId="{D9F817D0-BE2D-4D3E-B50F-D44E8283B7B0}" dt="2023-11-01T17:12:05.328" v="23105" actId="478"/>
          <ac:spMkLst>
            <pc:docMk/>
            <pc:sldMk cId="2934504014" sldId="304"/>
            <ac:spMk id="13" creationId="{BF66CC5D-1371-CD23-600C-B826B7E11F42}"/>
          </ac:spMkLst>
        </pc:spChg>
        <pc:spChg chg="del">
          <ac:chgData name="Pico, Sandra" userId="cc8376c2-a3b5-4a4f-8a94-916433d842ab" providerId="ADAL" clId="{D9F817D0-BE2D-4D3E-B50F-D44E8283B7B0}" dt="2023-11-01T17:12:05.328" v="23105" actId="478"/>
          <ac:spMkLst>
            <pc:docMk/>
            <pc:sldMk cId="2934504014" sldId="304"/>
            <ac:spMk id="14" creationId="{FDF09AB7-D237-1A1C-E4D2-C3CF960999C1}"/>
          </ac:spMkLst>
        </pc:spChg>
        <pc:spChg chg="del">
          <ac:chgData name="Pico, Sandra" userId="cc8376c2-a3b5-4a4f-8a94-916433d842ab" providerId="ADAL" clId="{D9F817D0-BE2D-4D3E-B50F-D44E8283B7B0}" dt="2023-11-01T17:12:05.328" v="23105" actId="478"/>
          <ac:spMkLst>
            <pc:docMk/>
            <pc:sldMk cId="2934504014" sldId="304"/>
            <ac:spMk id="15" creationId="{C07444FE-C802-174B-911F-BCFDE6FFD390}"/>
          </ac:spMkLst>
        </pc:spChg>
        <pc:spChg chg="del">
          <ac:chgData name="Pico, Sandra" userId="cc8376c2-a3b5-4a4f-8a94-916433d842ab" providerId="ADAL" clId="{D9F817D0-BE2D-4D3E-B50F-D44E8283B7B0}" dt="2023-11-01T17:12:05.328" v="23105" actId="478"/>
          <ac:spMkLst>
            <pc:docMk/>
            <pc:sldMk cId="2934504014" sldId="304"/>
            <ac:spMk id="16" creationId="{EE968632-1818-F8B8-9932-6246DF11D52B}"/>
          </ac:spMkLst>
        </pc:spChg>
        <pc:spChg chg="del">
          <ac:chgData name="Pico, Sandra" userId="cc8376c2-a3b5-4a4f-8a94-916433d842ab" providerId="ADAL" clId="{D9F817D0-BE2D-4D3E-B50F-D44E8283B7B0}" dt="2023-11-01T17:12:08.399" v="23106" actId="478"/>
          <ac:spMkLst>
            <pc:docMk/>
            <pc:sldMk cId="2934504014" sldId="304"/>
            <ac:spMk id="20" creationId="{5A0C55BF-B7E5-F7E2-FB24-49B824F3B970}"/>
          </ac:spMkLst>
        </pc:spChg>
        <pc:spChg chg="del">
          <ac:chgData name="Pico, Sandra" userId="cc8376c2-a3b5-4a4f-8a94-916433d842ab" providerId="ADAL" clId="{D9F817D0-BE2D-4D3E-B50F-D44E8283B7B0}" dt="2023-11-01T17:12:05.328" v="23105" actId="478"/>
          <ac:spMkLst>
            <pc:docMk/>
            <pc:sldMk cId="2934504014" sldId="304"/>
            <ac:spMk id="21" creationId="{79513351-7605-0931-65B5-C88A70439BD6}"/>
          </ac:spMkLst>
        </pc:spChg>
        <pc:spChg chg="del">
          <ac:chgData name="Pico, Sandra" userId="cc8376c2-a3b5-4a4f-8a94-916433d842ab" providerId="ADAL" clId="{D9F817D0-BE2D-4D3E-B50F-D44E8283B7B0}" dt="2023-11-01T17:12:05.328" v="23105" actId="478"/>
          <ac:spMkLst>
            <pc:docMk/>
            <pc:sldMk cId="2934504014" sldId="304"/>
            <ac:spMk id="22" creationId="{65C148AE-0273-0B34-264A-B4FD09F3BD81}"/>
          </ac:spMkLst>
        </pc:spChg>
        <pc:spChg chg="del">
          <ac:chgData name="Pico, Sandra" userId="cc8376c2-a3b5-4a4f-8a94-916433d842ab" providerId="ADAL" clId="{D9F817D0-BE2D-4D3E-B50F-D44E8283B7B0}" dt="2023-11-01T17:12:05.328" v="23105" actId="478"/>
          <ac:spMkLst>
            <pc:docMk/>
            <pc:sldMk cId="2934504014" sldId="304"/>
            <ac:spMk id="23" creationId="{50DEED86-F010-D385-B07D-224FA8B79E29}"/>
          </ac:spMkLst>
        </pc:spChg>
        <pc:spChg chg="del">
          <ac:chgData name="Pico, Sandra" userId="cc8376c2-a3b5-4a4f-8a94-916433d842ab" providerId="ADAL" clId="{D9F817D0-BE2D-4D3E-B50F-D44E8283B7B0}" dt="2023-11-01T17:12:05.328" v="23105" actId="478"/>
          <ac:spMkLst>
            <pc:docMk/>
            <pc:sldMk cId="2934504014" sldId="304"/>
            <ac:spMk id="24" creationId="{83EF6BA7-2470-4FD6-6347-93CE8A3AA7DB}"/>
          </ac:spMkLst>
        </pc:spChg>
        <pc:spChg chg="del">
          <ac:chgData name="Pico, Sandra" userId="cc8376c2-a3b5-4a4f-8a94-916433d842ab" providerId="ADAL" clId="{D9F817D0-BE2D-4D3E-B50F-D44E8283B7B0}" dt="2023-11-01T17:12:05.328" v="23105" actId="478"/>
          <ac:spMkLst>
            <pc:docMk/>
            <pc:sldMk cId="2934504014" sldId="304"/>
            <ac:spMk id="25" creationId="{CE786AD0-9305-62EE-FB76-27494682B5B4}"/>
          </ac:spMkLst>
        </pc:spChg>
        <pc:spChg chg="del">
          <ac:chgData name="Pico, Sandra" userId="cc8376c2-a3b5-4a4f-8a94-916433d842ab" providerId="ADAL" clId="{D9F817D0-BE2D-4D3E-B50F-D44E8283B7B0}" dt="2023-11-01T17:12:05.328" v="23105" actId="478"/>
          <ac:spMkLst>
            <pc:docMk/>
            <pc:sldMk cId="2934504014" sldId="304"/>
            <ac:spMk id="27" creationId="{5767EF41-F391-BA35-B02F-94AF4A1D32BC}"/>
          </ac:spMkLst>
        </pc:spChg>
        <pc:spChg chg="del">
          <ac:chgData name="Pico, Sandra" userId="cc8376c2-a3b5-4a4f-8a94-916433d842ab" providerId="ADAL" clId="{D9F817D0-BE2D-4D3E-B50F-D44E8283B7B0}" dt="2023-11-01T17:12:05.328" v="23105" actId="478"/>
          <ac:spMkLst>
            <pc:docMk/>
            <pc:sldMk cId="2934504014" sldId="304"/>
            <ac:spMk id="28" creationId="{23080E6A-84B4-C896-ADAE-3B6CF93546AE}"/>
          </ac:spMkLst>
        </pc:spChg>
        <pc:spChg chg="del">
          <ac:chgData name="Pico, Sandra" userId="cc8376c2-a3b5-4a4f-8a94-916433d842ab" providerId="ADAL" clId="{D9F817D0-BE2D-4D3E-B50F-D44E8283B7B0}" dt="2023-11-01T17:12:05.328" v="23105" actId="478"/>
          <ac:spMkLst>
            <pc:docMk/>
            <pc:sldMk cId="2934504014" sldId="304"/>
            <ac:spMk id="29" creationId="{AD3FD50F-0614-D0FD-E1DC-6F9193B5E7F8}"/>
          </ac:spMkLst>
        </pc:spChg>
        <pc:spChg chg="del">
          <ac:chgData name="Pico, Sandra" userId="cc8376c2-a3b5-4a4f-8a94-916433d842ab" providerId="ADAL" clId="{D9F817D0-BE2D-4D3E-B50F-D44E8283B7B0}" dt="2023-11-01T17:12:05.328" v="23105" actId="478"/>
          <ac:spMkLst>
            <pc:docMk/>
            <pc:sldMk cId="2934504014" sldId="304"/>
            <ac:spMk id="30" creationId="{8B0850D3-E01D-BAB6-203F-070E38FB8C19}"/>
          </ac:spMkLst>
        </pc:spChg>
        <pc:spChg chg="del">
          <ac:chgData name="Pico, Sandra" userId="cc8376c2-a3b5-4a4f-8a94-916433d842ab" providerId="ADAL" clId="{D9F817D0-BE2D-4D3E-B50F-D44E8283B7B0}" dt="2023-11-01T17:12:05.328" v="23105" actId="478"/>
          <ac:spMkLst>
            <pc:docMk/>
            <pc:sldMk cId="2934504014" sldId="304"/>
            <ac:spMk id="31" creationId="{3EA8ACF5-5E1E-F0C6-F90C-5280917D9D2C}"/>
          </ac:spMkLst>
        </pc:spChg>
        <pc:spChg chg="del">
          <ac:chgData name="Pico, Sandra" userId="cc8376c2-a3b5-4a4f-8a94-916433d842ab" providerId="ADAL" clId="{D9F817D0-BE2D-4D3E-B50F-D44E8283B7B0}" dt="2023-11-01T17:12:05.328" v="23105" actId="478"/>
          <ac:spMkLst>
            <pc:docMk/>
            <pc:sldMk cId="2934504014" sldId="304"/>
            <ac:spMk id="32" creationId="{07EF5380-02FF-D7CD-A19A-04CD8824CE66}"/>
          </ac:spMkLst>
        </pc:spChg>
        <pc:spChg chg="del">
          <ac:chgData name="Pico, Sandra" userId="cc8376c2-a3b5-4a4f-8a94-916433d842ab" providerId="ADAL" clId="{D9F817D0-BE2D-4D3E-B50F-D44E8283B7B0}" dt="2023-11-01T17:12:05.328" v="23105" actId="478"/>
          <ac:spMkLst>
            <pc:docMk/>
            <pc:sldMk cId="2934504014" sldId="304"/>
            <ac:spMk id="34" creationId="{8A3243C0-0B09-743D-A4AD-1AD834BCD07F}"/>
          </ac:spMkLst>
        </pc:spChg>
        <pc:spChg chg="del">
          <ac:chgData name="Pico, Sandra" userId="cc8376c2-a3b5-4a4f-8a94-916433d842ab" providerId="ADAL" clId="{D9F817D0-BE2D-4D3E-B50F-D44E8283B7B0}" dt="2023-11-01T17:12:05.328" v="23105" actId="478"/>
          <ac:spMkLst>
            <pc:docMk/>
            <pc:sldMk cId="2934504014" sldId="304"/>
            <ac:spMk id="35" creationId="{D284F1C3-A951-DF42-8E61-73377B9C39FA}"/>
          </ac:spMkLst>
        </pc:spChg>
        <pc:spChg chg="del">
          <ac:chgData name="Pico, Sandra" userId="cc8376c2-a3b5-4a4f-8a94-916433d842ab" providerId="ADAL" clId="{D9F817D0-BE2D-4D3E-B50F-D44E8283B7B0}" dt="2023-11-01T17:12:05.328" v="23105" actId="478"/>
          <ac:spMkLst>
            <pc:docMk/>
            <pc:sldMk cId="2934504014" sldId="304"/>
            <ac:spMk id="38" creationId="{030E8258-1F8D-EDB5-CA25-2B47031E84B9}"/>
          </ac:spMkLst>
        </pc:spChg>
        <pc:spChg chg="del">
          <ac:chgData name="Pico, Sandra" userId="cc8376c2-a3b5-4a4f-8a94-916433d842ab" providerId="ADAL" clId="{D9F817D0-BE2D-4D3E-B50F-D44E8283B7B0}" dt="2023-11-01T17:12:05.328" v="23105" actId="478"/>
          <ac:spMkLst>
            <pc:docMk/>
            <pc:sldMk cId="2934504014" sldId="304"/>
            <ac:spMk id="39" creationId="{13819B5A-8871-60DB-FF92-FC7D27809AC8}"/>
          </ac:spMkLst>
        </pc:spChg>
        <pc:spChg chg="del">
          <ac:chgData name="Pico, Sandra" userId="cc8376c2-a3b5-4a4f-8a94-916433d842ab" providerId="ADAL" clId="{D9F817D0-BE2D-4D3E-B50F-D44E8283B7B0}" dt="2023-11-01T17:12:05.328" v="23105" actId="478"/>
          <ac:spMkLst>
            <pc:docMk/>
            <pc:sldMk cId="2934504014" sldId="304"/>
            <ac:spMk id="40" creationId="{F566A04D-33AF-68C3-63AB-BB0F592D4A8B}"/>
          </ac:spMkLst>
        </pc:spChg>
        <pc:spChg chg="del">
          <ac:chgData name="Pico, Sandra" userId="cc8376c2-a3b5-4a4f-8a94-916433d842ab" providerId="ADAL" clId="{D9F817D0-BE2D-4D3E-B50F-D44E8283B7B0}" dt="2023-11-01T17:12:05.328" v="23105" actId="478"/>
          <ac:spMkLst>
            <pc:docMk/>
            <pc:sldMk cId="2934504014" sldId="304"/>
            <ac:spMk id="41" creationId="{2059947B-411A-7992-FD53-FF3EDA448573}"/>
          </ac:spMkLst>
        </pc:spChg>
        <pc:picChg chg="del">
          <ac:chgData name="Pico, Sandra" userId="cc8376c2-a3b5-4a4f-8a94-916433d842ab" providerId="ADAL" clId="{D9F817D0-BE2D-4D3E-B50F-D44E8283B7B0}" dt="2023-11-01T17:12:05.328" v="23105" actId="478"/>
          <ac:picMkLst>
            <pc:docMk/>
            <pc:sldMk cId="2934504014" sldId="304"/>
            <ac:picMk id="18" creationId="{7B4C6EB1-15F6-F391-3D96-390288A56196}"/>
          </ac:picMkLst>
        </pc:picChg>
        <pc:picChg chg="del">
          <ac:chgData name="Pico, Sandra" userId="cc8376c2-a3b5-4a4f-8a94-916433d842ab" providerId="ADAL" clId="{D9F817D0-BE2D-4D3E-B50F-D44E8283B7B0}" dt="2023-11-01T17:12:05.328" v="23105" actId="478"/>
          <ac:picMkLst>
            <pc:docMk/>
            <pc:sldMk cId="2934504014" sldId="304"/>
            <ac:picMk id="19" creationId="{27486CD1-A121-3D1F-DD77-420B882381FA}"/>
          </ac:picMkLst>
        </pc:picChg>
      </pc:sldChg>
      <pc:sldChg chg="add del">
        <pc:chgData name="Pico, Sandra" userId="cc8376c2-a3b5-4a4f-8a94-916433d842ab" providerId="ADAL" clId="{D9F817D0-BE2D-4D3E-B50F-D44E8283B7B0}" dt="2023-11-01T17:08:27.705" v="22850" actId="47"/>
        <pc:sldMkLst>
          <pc:docMk/>
          <pc:sldMk cId="4107910797" sldId="304"/>
        </pc:sldMkLst>
      </pc:sldChg>
      <pc:sldChg chg="addSp modSp add mod">
        <pc:chgData name="Pico, Sandra" userId="cc8376c2-a3b5-4a4f-8a94-916433d842ab" providerId="ADAL" clId="{D9F817D0-BE2D-4D3E-B50F-D44E8283B7B0}" dt="2023-12-18T13:27:42.294" v="40035" actId="20577"/>
        <pc:sldMkLst>
          <pc:docMk/>
          <pc:sldMk cId="2267893586" sldId="305"/>
        </pc:sldMkLst>
        <pc:spChg chg="mod">
          <ac:chgData name="Pico, Sandra" userId="cc8376c2-a3b5-4a4f-8a94-916433d842ab" providerId="ADAL" clId="{D9F817D0-BE2D-4D3E-B50F-D44E8283B7B0}" dt="2023-12-16T18:47:47.640" v="28216"/>
          <ac:spMkLst>
            <pc:docMk/>
            <pc:sldMk cId="2267893586" sldId="305"/>
            <ac:spMk id="3" creationId="{56D48B30-D919-DE96-C825-EB0B994B0346}"/>
          </ac:spMkLst>
        </pc:spChg>
        <pc:spChg chg="mod">
          <ac:chgData name="Pico, Sandra" userId="cc8376c2-a3b5-4a4f-8a94-916433d842ab" providerId="ADAL" clId="{D9F817D0-BE2D-4D3E-B50F-D44E8283B7B0}" dt="2023-12-18T13:27:42.294" v="40035" actId="20577"/>
          <ac:spMkLst>
            <pc:docMk/>
            <pc:sldMk cId="2267893586" sldId="305"/>
            <ac:spMk id="7" creationId="{E0E6012B-11AF-44FB-2AE8-5732C0D9CC0C}"/>
          </ac:spMkLst>
        </pc:spChg>
        <pc:spChg chg="add mod ord">
          <ac:chgData name="Pico, Sandra" userId="cc8376c2-a3b5-4a4f-8a94-916433d842ab" providerId="ADAL" clId="{D9F817D0-BE2D-4D3E-B50F-D44E8283B7B0}" dt="2023-11-02T20:39:25.017" v="24037" actId="167"/>
          <ac:spMkLst>
            <pc:docMk/>
            <pc:sldMk cId="2267893586" sldId="305"/>
            <ac:spMk id="8" creationId="{14B3B808-31F4-112D-9DDE-DD28D664E543}"/>
          </ac:spMkLst>
        </pc:spChg>
      </pc:sldChg>
      <pc:sldChg chg="addSp delSp modSp add mod ord">
        <pc:chgData name="Pico, Sandra" userId="cc8376c2-a3b5-4a4f-8a94-916433d842ab" providerId="ADAL" clId="{D9F817D0-BE2D-4D3E-B50F-D44E8283B7B0}" dt="2023-12-16T18:47:39.934" v="28214" actId="790"/>
        <pc:sldMkLst>
          <pc:docMk/>
          <pc:sldMk cId="3078137642" sldId="306"/>
        </pc:sldMkLst>
        <pc:spChg chg="mod">
          <ac:chgData name="Pico, Sandra" userId="cc8376c2-a3b5-4a4f-8a94-916433d842ab" providerId="ADAL" clId="{D9F817D0-BE2D-4D3E-B50F-D44E8283B7B0}" dt="2023-12-16T18:47:39.934" v="28214" actId="790"/>
          <ac:spMkLst>
            <pc:docMk/>
            <pc:sldMk cId="3078137642" sldId="306"/>
            <ac:spMk id="3" creationId="{56D48B30-D919-DE96-C825-EB0B994B0346}"/>
          </ac:spMkLst>
        </pc:spChg>
        <pc:spChg chg="mod">
          <ac:chgData name="Pico, Sandra" userId="cc8376c2-a3b5-4a4f-8a94-916433d842ab" providerId="ADAL" clId="{D9F817D0-BE2D-4D3E-B50F-D44E8283B7B0}" dt="2023-11-02T20:38:23.303" v="24023" actId="20577"/>
          <ac:spMkLst>
            <pc:docMk/>
            <pc:sldMk cId="3078137642" sldId="306"/>
            <ac:spMk id="7" creationId="{E0E6012B-11AF-44FB-2AE8-5732C0D9CC0C}"/>
          </ac:spMkLst>
        </pc:spChg>
        <pc:spChg chg="add del mod">
          <ac:chgData name="Pico, Sandra" userId="cc8376c2-a3b5-4a4f-8a94-916433d842ab" providerId="ADAL" clId="{D9F817D0-BE2D-4D3E-B50F-D44E8283B7B0}" dt="2023-12-16T18:47:30.967" v="28193" actId="478"/>
          <ac:spMkLst>
            <pc:docMk/>
            <pc:sldMk cId="3078137642" sldId="306"/>
            <ac:spMk id="8" creationId="{B47C14FB-75E6-2317-1959-7350A8A36458}"/>
          </ac:spMkLst>
        </pc:spChg>
      </pc:sldChg>
      <pc:sldChg chg="add del">
        <pc:chgData name="Pico, Sandra" userId="cc8376c2-a3b5-4a4f-8a94-916433d842ab" providerId="ADAL" clId="{D9F817D0-BE2D-4D3E-B50F-D44E8283B7B0}" dt="2023-11-02T21:57:31.127" v="24133" actId="47"/>
        <pc:sldMkLst>
          <pc:docMk/>
          <pc:sldMk cId="3538902287" sldId="307"/>
        </pc:sldMkLst>
      </pc:sldChg>
      <pc:sldChg chg="addSp delSp modSp add mod ord modNotesTx">
        <pc:chgData name="Pico, Sandra" userId="cc8376c2-a3b5-4a4f-8a94-916433d842ab" providerId="ADAL" clId="{D9F817D0-BE2D-4D3E-B50F-D44E8283B7B0}" dt="2023-12-17T14:40:42.471" v="34241" actId="1076"/>
        <pc:sldMkLst>
          <pc:docMk/>
          <pc:sldMk cId="3283235837" sldId="308"/>
        </pc:sldMkLst>
        <pc:spChg chg="mod">
          <ac:chgData name="Pico, Sandra" userId="cc8376c2-a3b5-4a4f-8a94-916433d842ab" providerId="ADAL" clId="{D9F817D0-BE2D-4D3E-B50F-D44E8283B7B0}" dt="2023-12-17T14:16:36.319" v="32387" actId="207"/>
          <ac:spMkLst>
            <pc:docMk/>
            <pc:sldMk cId="3283235837" sldId="308"/>
            <ac:spMk id="3" creationId="{56D48B30-D919-DE96-C825-EB0B994B0346}"/>
          </ac:spMkLst>
        </pc:spChg>
        <pc:spChg chg="mod">
          <ac:chgData name="Pico, Sandra" userId="cc8376c2-a3b5-4a4f-8a94-916433d842ab" providerId="ADAL" clId="{D9F817D0-BE2D-4D3E-B50F-D44E8283B7B0}" dt="2023-12-17T14:16:32.460" v="32386" actId="20577"/>
          <ac:spMkLst>
            <pc:docMk/>
            <pc:sldMk cId="3283235837" sldId="308"/>
            <ac:spMk id="6" creationId="{262D5757-FBDE-26D9-398B-F7C65E729BA3}"/>
          </ac:spMkLst>
        </pc:spChg>
        <pc:spChg chg="add mod">
          <ac:chgData name="Pico, Sandra" userId="cc8376c2-a3b5-4a4f-8a94-916433d842ab" providerId="ADAL" clId="{D9F817D0-BE2D-4D3E-B50F-D44E8283B7B0}" dt="2023-12-17T14:40:42.471" v="34241" actId="1076"/>
          <ac:spMkLst>
            <pc:docMk/>
            <pc:sldMk cId="3283235837" sldId="308"/>
            <ac:spMk id="7" creationId="{2AE8BF85-D415-40CB-48DD-611733E5A68B}"/>
          </ac:spMkLst>
        </pc:spChg>
        <pc:spChg chg="add del mod">
          <ac:chgData name="Pico, Sandra" userId="cc8376c2-a3b5-4a4f-8a94-916433d842ab" providerId="ADAL" clId="{D9F817D0-BE2D-4D3E-B50F-D44E8283B7B0}" dt="2023-12-17T14:12:47.588" v="31840" actId="478"/>
          <ac:spMkLst>
            <pc:docMk/>
            <pc:sldMk cId="3283235837" sldId="308"/>
            <ac:spMk id="8" creationId="{4F32E3EA-F4EA-5DE4-C5C5-3D8F22C9FC04}"/>
          </ac:spMkLst>
        </pc:spChg>
        <pc:spChg chg="del">
          <ac:chgData name="Pico, Sandra" userId="cc8376c2-a3b5-4a4f-8a94-916433d842ab" providerId="ADAL" clId="{D9F817D0-BE2D-4D3E-B50F-D44E8283B7B0}" dt="2023-11-02T21:58:24.767" v="24228" actId="478"/>
          <ac:spMkLst>
            <pc:docMk/>
            <pc:sldMk cId="3283235837" sldId="308"/>
            <ac:spMk id="10" creationId="{05E689A2-9E10-02A2-2625-7B542E47B143}"/>
          </ac:spMkLst>
        </pc:spChg>
        <pc:spChg chg="add del mod">
          <ac:chgData name="Pico, Sandra" userId="cc8376c2-a3b5-4a4f-8a94-916433d842ab" providerId="ADAL" clId="{D9F817D0-BE2D-4D3E-B50F-D44E8283B7B0}" dt="2023-11-02T22:00:21.540" v="24411"/>
          <ac:spMkLst>
            <pc:docMk/>
            <pc:sldMk cId="3283235837" sldId="308"/>
            <ac:spMk id="12" creationId="{20B4DB33-BF18-DDE1-EE2C-D906E47962CA}"/>
          </ac:spMkLst>
        </pc:spChg>
        <pc:spChg chg="add del mod">
          <ac:chgData name="Pico, Sandra" userId="cc8376c2-a3b5-4a4f-8a94-916433d842ab" providerId="ADAL" clId="{D9F817D0-BE2D-4D3E-B50F-D44E8283B7B0}" dt="2023-11-02T22:00:21.540" v="24411"/>
          <ac:spMkLst>
            <pc:docMk/>
            <pc:sldMk cId="3283235837" sldId="308"/>
            <ac:spMk id="13" creationId="{C7B61E48-6E28-ECF3-001E-0D6D13BE0290}"/>
          </ac:spMkLst>
        </pc:spChg>
        <pc:spChg chg="add del mod">
          <ac:chgData name="Pico, Sandra" userId="cc8376c2-a3b5-4a4f-8a94-916433d842ab" providerId="ADAL" clId="{D9F817D0-BE2D-4D3E-B50F-D44E8283B7B0}" dt="2023-11-02T22:00:21.540" v="24411"/>
          <ac:spMkLst>
            <pc:docMk/>
            <pc:sldMk cId="3283235837" sldId="308"/>
            <ac:spMk id="14" creationId="{ACD8EC6C-CB4B-0C73-B253-BFB359D8B868}"/>
          </ac:spMkLst>
        </pc:spChg>
        <pc:spChg chg="add del mod">
          <ac:chgData name="Pico, Sandra" userId="cc8376c2-a3b5-4a4f-8a94-916433d842ab" providerId="ADAL" clId="{D9F817D0-BE2D-4D3E-B50F-D44E8283B7B0}" dt="2023-11-02T22:00:21.540" v="24411"/>
          <ac:spMkLst>
            <pc:docMk/>
            <pc:sldMk cId="3283235837" sldId="308"/>
            <ac:spMk id="15" creationId="{7CCEDABC-5E1A-8185-3BC1-CA04A0E18E35}"/>
          </ac:spMkLst>
        </pc:spChg>
        <pc:spChg chg="add del mod">
          <ac:chgData name="Pico, Sandra" userId="cc8376c2-a3b5-4a4f-8a94-916433d842ab" providerId="ADAL" clId="{D9F817D0-BE2D-4D3E-B50F-D44E8283B7B0}" dt="2023-11-02T22:00:21.540" v="24411"/>
          <ac:spMkLst>
            <pc:docMk/>
            <pc:sldMk cId="3283235837" sldId="308"/>
            <ac:spMk id="16" creationId="{96A50565-B475-64E1-9848-E209A07A527B}"/>
          </ac:spMkLst>
        </pc:spChg>
        <pc:spChg chg="add del mod">
          <ac:chgData name="Pico, Sandra" userId="cc8376c2-a3b5-4a4f-8a94-916433d842ab" providerId="ADAL" clId="{D9F817D0-BE2D-4D3E-B50F-D44E8283B7B0}" dt="2023-11-02T22:00:21.540" v="24411"/>
          <ac:spMkLst>
            <pc:docMk/>
            <pc:sldMk cId="3283235837" sldId="308"/>
            <ac:spMk id="17" creationId="{DEFF3FF9-5F0C-0930-6B84-B1C79016FFCA}"/>
          </ac:spMkLst>
        </pc:spChg>
        <pc:spChg chg="add del mod">
          <ac:chgData name="Pico, Sandra" userId="cc8376c2-a3b5-4a4f-8a94-916433d842ab" providerId="ADAL" clId="{D9F817D0-BE2D-4D3E-B50F-D44E8283B7B0}" dt="2023-11-02T22:00:21.540" v="24411"/>
          <ac:spMkLst>
            <pc:docMk/>
            <pc:sldMk cId="3283235837" sldId="308"/>
            <ac:spMk id="18" creationId="{28D5D38F-D5D3-E161-6916-C9E5615B89BA}"/>
          </ac:spMkLst>
        </pc:spChg>
        <pc:spChg chg="add del mod">
          <ac:chgData name="Pico, Sandra" userId="cc8376c2-a3b5-4a4f-8a94-916433d842ab" providerId="ADAL" clId="{D9F817D0-BE2D-4D3E-B50F-D44E8283B7B0}" dt="2023-12-17T14:40:33.190" v="34232" actId="478"/>
          <ac:spMkLst>
            <pc:docMk/>
            <pc:sldMk cId="3283235837" sldId="308"/>
            <ac:spMk id="21" creationId="{CF340F0B-7C3A-13CC-EF23-B8797BBFAB0F}"/>
          </ac:spMkLst>
        </pc:spChg>
        <pc:spChg chg="add del mod">
          <ac:chgData name="Pico, Sandra" userId="cc8376c2-a3b5-4a4f-8a94-916433d842ab" providerId="ADAL" clId="{D9F817D0-BE2D-4D3E-B50F-D44E8283B7B0}" dt="2023-12-17T14:40:35.636" v="34235" actId="478"/>
          <ac:spMkLst>
            <pc:docMk/>
            <pc:sldMk cId="3283235837" sldId="308"/>
            <ac:spMk id="22" creationId="{C6B2F0B2-8FDD-6D44-B8A3-3D2D15F42D47}"/>
          </ac:spMkLst>
        </pc:spChg>
        <pc:spChg chg="add del mod">
          <ac:chgData name="Pico, Sandra" userId="cc8376c2-a3b5-4a4f-8a94-916433d842ab" providerId="ADAL" clId="{D9F817D0-BE2D-4D3E-B50F-D44E8283B7B0}" dt="2023-12-17T14:40:36.862" v="34237" actId="478"/>
          <ac:spMkLst>
            <pc:docMk/>
            <pc:sldMk cId="3283235837" sldId="308"/>
            <ac:spMk id="23" creationId="{A2B5CBC4-0AEE-6CBF-11C2-C37BBB99AE68}"/>
          </ac:spMkLst>
        </pc:spChg>
        <pc:spChg chg="add del mod">
          <ac:chgData name="Pico, Sandra" userId="cc8376c2-a3b5-4a4f-8a94-916433d842ab" providerId="ADAL" clId="{D9F817D0-BE2D-4D3E-B50F-D44E8283B7B0}" dt="2023-12-17T14:40:37.490" v="34238" actId="478"/>
          <ac:spMkLst>
            <pc:docMk/>
            <pc:sldMk cId="3283235837" sldId="308"/>
            <ac:spMk id="24" creationId="{A7E41B67-2ADF-4B16-B627-8F8277718BDC}"/>
          </ac:spMkLst>
        </pc:spChg>
        <pc:spChg chg="add del mod">
          <ac:chgData name="Pico, Sandra" userId="cc8376c2-a3b5-4a4f-8a94-916433d842ab" providerId="ADAL" clId="{D9F817D0-BE2D-4D3E-B50F-D44E8283B7B0}" dt="2023-12-17T14:40:36.064" v="34236" actId="478"/>
          <ac:spMkLst>
            <pc:docMk/>
            <pc:sldMk cId="3283235837" sldId="308"/>
            <ac:spMk id="25" creationId="{F2730C3A-3E02-D7F1-2C70-E6F9F1DE5338}"/>
          </ac:spMkLst>
        </pc:spChg>
        <pc:spChg chg="add del mod">
          <ac:chgData name="Pico, Sandra" userId="cc8376c2-a3b5-4a4f-8a94-916433d842ab" providerId="ADAL" clId="{D9F817D0-BE2D-4D3E-B50F-D44E8283B7B0}" dt="2023-12-17T14:40:38.525" v="34239" actId="478"/>
          <ac:spMkLst>
            <pc:docMk/>
            <pc:sldMk cId="3283235837" sldId="308"/>
            <ac:spMk id="26" creationId="{26F4B673-FA73-55EE-45CB-7C23CAA1483F}"/>
          </ac:spMkLst>
        </pc:spChg>
        <pc:spChg chg="add del mod">
          <ac:chgData name="Pico, Sandra" userId="cc8376c2-a3b5-4a4f-8a94-916433d842ab" providerId="ADAL" clId="{D9F817D0-BE2D-4D3E-B50F-D44E8283B7B0}" dt="2023-12-17T14:40:33.622" v="34233" actId="478"/>
          <ac:spMkLst>
            <pc:docMk/>
            <pc:sldMk cId="3283235837" sldId="308"/>
            <ac:spMk id="27" creationId="{37D25B09-A170-A147-8A23-208AEC1C672F}"/>
          </ac:spMkLst>
        </pc:spChg>
        <pc:picChg chg="del">
          <ac:chgData name="Pico, Sandra" userId="cc8376c2-a3b5-4a4f-8a94-916433d842ab" providerId="ADAL" clId="{D9F817D0-BE2D-4D3E-B50F-D44E8283B7B0}" dt="2023-11-02T21:57:32.556" v="24134" actId="478"/>
          <ac:picMkLst>
            <pc:docMk/>
            <pc:sldMk cId="3283235837" sldId="308"/>
            <ac:picMk id="8" creationId="{C9AA5C11-7FE4-DDE0-D972-728698F54C96}"/>
          </ac:picMkLst>
        </pc:picChg>
        <pc:picChg chg="add del mod">
          <ac:chgData name="Pico, Sandra" userId="cc8376c2-a3b5-4a4f-8a94-916433d842ab" providerId="ADAL" clId="{D9F817D0-BE2D-4D3E-B50F-D44E8283B7B0}" dt="2023-11-02T22:00:21.540" v="24411"/>
          <ac:picMkLst>
            <pc:docMk/>
            <pc:sldMk cId="3283235837" sldId="308"/>
            <ac:picMk id="9" creationId="{99118294-1980-6EC2-BF21-A5CB0BF7B714}"/>
          </ac:picMkLst>
        </pc:picChg>
        <pc:picChg chg="add del mod">
          <ac:chgData name="Pico, Sandra" userId="cc8376c2-a3b5-4a4f-8a94-916433d842ab" providerId="ADAL" clId="{D9F817D0-BE2D-4D3E-B50F-D44E8283B7B0}" dt="2023-11-02T22:00:21.540" v="24411"/>
          <ac:picMkLst>
            <pc:docMk/>
            <pc:sldMk cId="3283235837" sldId="308"/>
            <ac:picMk id="11" creationId="{CE1DAED3-A85F-A26A-4FD0-C59174291777}"/>
          </ac:picMkLst>
        </pc:picChg>
        <pc:picChg chg="add del mod">
          <ac:chgData name="Pico, Sandra" userId="cc8376c2-a3b5-4a4f-8a94-916433d842ab" providerId="ADAL" clId="{D9F817D0-BE2D-4D3E-B50F-D44E8283B7B0}" dt="2023-12-17T14:40:34.966" v="34234" actId="478"/>
          <ac:picMkLst>
            <pc:docMk/>
            <pc:sldMk cId="3283235837" sldId="308"/>
            <ac:picMk id="19" creationId="{8BDC2F22-CDE0-7FC6-3F03-3CFD39689F4B}"/>
          </ac:picMkLst>
        </pc:picChg>
        <pc:picChg chg="add del mod">
          <ac:chgData name="Pico, Sandra" userId="cc8376c2-a3b5-4a4f-8a94-916433d842ab" providerId="ADAL" clId="{D9F817D0-BE2D-4D3E-B50F-D44E8283B7B0}" dt="2023-12-17T14:40:32.427" v="34231" actId="478"/>
          <ac:picMkLst>
            <pc:docMk/>
            <pc:sldMk cId="3283235837" sldId="308"/>
            <ac:picMk id="20" creationId="{E5609AFB-5450-3155-114F-A333227BBA03}"/>
          </ac:picMkLst>
        </pc:picChg>
      </pc:sldChg>
      <pc:sldChg chg="delSp modSp add mod ord">
        <pc:chgData name="Pico, Sandra" userId="cc8376c2-a3b5-4a4f-8a94-916433d842ab" providerId="ADAL" clId="{D9F817D0-BE2D-4D3E-B50F-D44E8283B7B0}" dt="2023-11-02T22:22:41.224" v="24808" actId="20577"/>
        <pc:sldMkLst>
          <pc:docMk/>
          <pc:sldMk cId="4142943171" sldId="309"/>
        </pc:sldMkLst>
        <pc:spChg chg="mod">
          <ac:chgData name="Pico, Sandra" userId="cc8376c2-a3b5-4a4f-8a94-916433d842ab" providerId="ADAL" clId="{D9F817D0-BE2D-4D3E-B50F-D44E8283B7B0}" dt="2023-11-02T22:22:41.224" v="24808" actId="20577"/>
          <ac:spMkLst>
            <pc:docMk/>
            <pc:sldMk cId="4142943171" sldId="309"/>
            <ac:spMk id="2" creationId="{99CFBB65-D97D-90B0-6ED1-FD6E027CD8B6}"/>
          </ac:spMkLst>
        </pc:spChg>
        <pc:spChg chg="del">
          <ac:chgData name="Pico, Sandra" userId="cc8376c2-a3b5-4a4f-8a94-916433d842ab" providerId="ADAL" clId="{D9F817D0-BE2D-4D3E-B50F-D44E8283B7B0}" dt="2023-11-02T22:22:20.521" v="24793" actId="478"/>
          <ac:spMkLst>
            <pc:docMk/>
            <pc:sldMk cId="4142943171" sldId="309"/>
            <ac:spMk id="6" creationId="{0ADDA317-4E59-1008-E7B7-DADEF36D51E8}"/>
          </ac:spMkLst>
        </pc:spChg>
      </pc:sldChg>
      <pc:sldChg chg="modSp add mod ord">
        <pc:chgData name="Pico, Sandra" userId="cc8376c2-a3b5-4a4f-8a94-916433d842ab" providerId="ADAL" clId="{D9F817D0-BE2D-4D3E-B50F-D44E8283B7B0}" dt="2023-12-17T15:04:10.709" v="37200"/>
        <pc:sldMkLst>
          <pc:docMk/>
          <pc:sldMk cId="2222250806" sldId="310"/>
        </pc:sldMkLst>
        <pc:spChg chg="mod">
          <ac:chgData name="Pico, Sandra" userId="cc8376c2-a3b5-4a4f-8a94-916433d842ab" providerId="ADAL" clId="{D9F817D0-BE2D-4D3E-B50F-D44E8283B7B0}" dt="2023-11-02T22:22:59.282" v="24836" actId="20577"/>
          <ac:spMkLst>
            <pc:docMk/>
            <pc:sldMk cId="2222250806" sldId="310"/>
            <ac:spMk id="2" creationId="{99CFBB65-D97D-90B0-6ED1-FD6E027CD8B6}"/>
          </ac:spMkLst>
        </pc:spChg>
      </pc:sldChg>
      <pc:sldChg chg="add del ord">
        <pc:chgData name="Pico, Sandra" userId="cc8376c2-a3b5-4a4f-8a94-916433d842ab" providerId="ADAL" clId="{D9F817D0-BE2D-4D3E-B50F-D44E8283B7B0}" dt="2023-11-02T22:22:33.188" v="24796" actId="47"/>
        <pc:sldMkLst>
          <pc:docMk/>
          <pc:sldMk cId="3832200206" sldId="310"/>
        </pc:sldMkLst>
      </pc:sldChg>
      <pc:sldChg chg="addSp delSp modSp add mod ord">
        <pc:chgData name="Pico, Sandra" userId="cc8376c2-a3b5-4a4f-8a94-916433d842ab" providerId="ADAL" clId="{D9F817D0-BE2D-4D3E-B50F-D44E8283B7B0}" dt="2023-12-17T15:06:24.308" v="37476" actId="1076"/>
        <pc:sldMkLst>
          <pc:docMk/>
          <pc:sldMk cId="2704573495" sldId="311"/>
        </pc:sldMkLst>
        <pc:spChg chg="mod">
          <ac:chgData name="Pico, Sandra" userId="cc8376c2-a3b5-4a4f-8a94-916433d842ab" providerId="ADAL" clId="{D9F817D0-BE2D-4D3E-B50F-D44E8283B7B0}" dt="2023-11-02T22:28:52.077" v="25034" actId="20577"/>
          <ac:spMkLst>
            <pc:docMk/>
            <pc:sldMk cId="2704573495" sldId="311"/>
            <ac:spMk id="3" creationId="{56D48B30-D919-DE96-C825-EB0B994B0346}"/>
          </ac:spMkLst>
        </pc:spChg>
        <pc:spChg chg="del">
          <ac:chgData name="Pico, Sandra" userId="cc8376c2-a3b5-4a4f-8a94-916433d842ab" providerId="ADAL" clId="{D9F817D0-BE2D-4D3E-B50F-D44E8283B7B0}" dt="2023-11-02T22:23:32.374" v="24861" actId="478"/>
          <ac:spMkLst>
            <pc:docMk/>
            <pc:sldMk cId="2704573495" sldId="311"/>
            <ac:spMk id="6" creationId="{27A1545F-68FF-402E-016D-8A9555735775}"/>
          </ac:spMkLst>
        </pc:spChg>
        <pc:spChg chg="add del mod">
          <ac:chgData name="Pico, Sandra" userId="cc8376c2-a3b5-4a4f-8a94-916433d842ab" providerId="ADAL" clId="{D9F817D0-BE2D-4D3E-B50F-D44E8283B7B0}" dt="2023-12-17T15:04:14.819" v="37201" actId="478"/>
          <ac:spMkLst>
            <pc:docMk/>
            <pc:sldMk cId="2704573495" sldId="311"/>
            <ac:spMk id="6" creationId="{391C0F1D-EC22-2920-4748-C5B5E1D03230}"/>
          </ac:spMkLst>
        </pc:spChg>
        <pc:spChg chg="del">
          <ac:chgData name="Pico, Sandra" userId="cc8376c2-a3b5-4a4f-8a94-916433d842ab" providerId="ADAL" clId="{D9F817D0-BE2D-4D3E-B50F-D44E8283B7B0}" dt="2023-11-02T22:23:31.380" v="24860" actId="478"/>
          <ac:spMkLst>
            <pc:docMk/>
            <pc:sldMk cId="2704573495" sldId="311"/>
            <ac:spMk id="7" creationId="{FB458295-F96C-BA6F-6578-A81E2D3F0DA5}"/>
          </ac:spMkLst>
        </pc:spChg>
        <pc:spChg chg="add mod">
          <ac:chgData name="Pico, Sandra" userId="cc8376c2-a3b5-4a4f-8a94-916433d842ab" providerId="ADAL" clId="{D9F817D0-BE2D-4D3E-B50F-D44E8283B7B0}" dt="2023-11-02T22:23:39.357" v="24862"/>
          <ac:spMkLst>
            <pc:docMk/>
            <pc:sldMk cId="2704573495" sldId="311"/>
            <ac:spMk id="8" creationId="{8EC6E7FB-3286-42D7-C2A4-F6A56D0D2DDA}"/>
          </ac:spMkLst>
        </pc:spChg>
        <pc:spChg chg="add mod">
          <ac:chgData name="Pico, Sandra" userId="cc8376c2-a3b5-4a4f-8a94-916433d842ab" providerId="ADAL" clId="{D9F817D0-BE2D-4D3E-B50F-D44E8283B7B0}" dt="2023-12-17T15:06:16.613" v="37472" actId="20577"/>
          <ac:spMkLst>
            <pc:docMk/>
            <pc:sldMk cId="2704573495" sldId="311"/>
            <ac:spMk id="9" creationId="{87487835-59C9-B997-AD9E-F711D66F5EE1}"/>
          </ac:spMkLst>
        </pc:spChg>
        <pc:spChg chg="add del mod">
          <ac:chgData name="Pico, Sandra" userId="cc8376c2-a3b5-4a4f-8a94-916433d842ab" providerId="ADAL" clId="{D9F817D0-BE2D-4D3E-B50F-D44E8283B7B0}" dt="2023-12-17T15:05:49.708" v="37406" actId="478"/>
          <ac:spMkLst>
            <pc:docMk/>
            <pc:sldMk cId="2704573495" sldId="311"/>
            <ac:spMk id="10" creationId="{DCE8FD1B-8023-A52A-2DD5-9A7BF28075AE}"/>
          </ac:spMkLst>
        </pc:spChg>
        <pc:spChg chg="add del mod">
          <ac:chgData name="Pico, Sandra" userId="cc8376c2-a3b5-4a4f-8a94-916433d842ab" providerId="ADAL" clId="{D9F817D0-BE2D-4D3E-B50F-D44E8283B7B0}" dt="2023-12-17T15:05:22.427" v="37345" actId="1076"/>
          <ac:spMkLst>
            <pc:docMk/>
            <pc:sldMk cId="2704573495" sldId="311"/>
            <ac:spMk id="11" creationId="{3CD417F8-7938-FB8D-4538-FF057371A26D}"/>
          </ac:spMkLst>
        </pc:spChg>
        <pc:spChg chg="add del mod">
          <ac:chgData name="Pico, Sandra" userId="cc8376c2-a3b5-4a4f-8a94-916433d842ab" providerId="ADAL" clId="{D9F817D0-BE2D-4D3E-B50F-D44E8283B7B0}" dt="2023-12-17T15:05:22.427" v="37345" actId="1076"/>
          <ac:spMkLst>
            <pc:docMk/>
            <pc:sldMk cId="2704573495" sldId="311"/>
            <ac:spMk id="12" creationId="{8D08478C-6CD6-4DD1-C260-BF30414D2871}"/>
          </ac:spMkLst>
        </pc:spChg>
        <pc:spChg chg="add del mod">
          <ac:chgData name="Pico, Sandra" userId="cc8376c2-a3b5-4a4f-8a94-916433d842ab" providerId="ADAL" clId="{D9F817D0-BE2D-4D3E-B50F-D44E8283B7B0}" dt="2023-12-17T15:04:27.396" v="37202" actId="478"/>
          <ac:spMkLst>
            <pc:docMk/>
            <pc:sldMk cId="2704573495" sldId="311"/>
            <ac:spMk id="13" creationId="{36520E0A-13F7-AAEF-28D2-CD37B3D6481C}"/>
          </ac:spMkLst>
        </pc:spChg>
        <pc:spChg chg="add del mod">
          <ac:chgData name="Pico, Sandra" userId="cc8376c2-a3b5-4a4f-8a94-916433d842ab" providerId="ADAL" clId="{D9F817D0-BE2D-4D3E-B50F-D44E8283B7B0}" dt="2023-12-17T15:05:04.490" v="37335" actId="478"/>
          <ac:spMkLst>
            <pc:docMk/>
            <pc:sldMk cId="2704573495" sldId="311"/>
            <ac:spMk id="14" creationId="{D97A55EA-7B16-DC89-5539-BB9DD4FDF07E}"/>
          </ac:spMkLst>
        </pc:spChg>
        <pc:spChg chg="add mod">
          <ac:chgData name="Pico, Sandra" userId="cc8376c2-a3b5-4a4f-8a94-916433d842ab" providerId="ADAL" clId="{D9F817D0-BE2D-4D3E-B50F-D44E8283B7B0}" dt="2023-12-17T15:06:24.308" v="37476" actId="1076"/>
          <ac:spMkLst>
            <pc:docMk/>
            <pc:sldMk cId="2704573495" sldId="311"/>
            <ac:spMk id="15" creationId="{FDACC9A8-F611-30D3-7A47-2275A3423BF4}"/>
          </ac:spMkLst>
        </pc:spChg>
        <pc:picChg chg="add del mod">
          <ac:chgData name="Pico, Sandra" userId="cc8376c2-a3b5-4a4f-8a94-916433d842ab" providerId="ADAL" clId="{D9F817D0-BE2D-4D3E-B50F-D44E8283B7B0}" dt="2023-12-17T15:05:17.562" v="37343" actId="478"/>
          <ac:picMkLst>
            <pc:docMk/>
            <pc:sldMk cId="2704573495" sldId="311"/>
            <ac:picMk id="1026" creationId="{9D0579F5-8C6C-A937-66E9-420949312569}"/>
          </ac:picMkLst>
        </pc:picChg>
        <pc:picChg chg="add mod">
          <ac:chgData name="Pico, Sandra" userId="cc8376c2-a3b5-4a4f-8a94-916433d842ab" providerId="ADAL" clId="{D9F817D0-BE2D-4D3E-B50F-D44E8283B7B0}" dt="2023-12-17T15:05:22.427" v="37345" actId="1076"/>
          <ac:picMkLst>
            <pc:docMk/>
            <pc:sldMk cId="2704573495" sldId="311"/>
            <ac:picMk id="1028" creationId="{9434F505-C57C-D12C-00B7-11FF0526B042}"/>
          </ac:picMkLst>
        </pc:picChg>
      </pc:sldChg>
      <pc:sldChg chg="modSp add mod ord">
        <pc:chgData name="Pico, Sandra" userId="cc8376c2-a3b5-4a4f-8a94-916433d842ab" providerId="ADAL" clId="{D9F817D0-BE2D-4D3E-B50F-D44E8283B7B0}" dt="2023-11-02T22:30:14.257" v="25089"/>
        <pc:sldMkLst>
          <pc:docMk/>
          <pc:sldMk cId="2353270251" sldId="312"/>
        </pc:sldMkLst>
        <pc:spChg chg="mod">
          <ac:chgData name="Pico, Sandra" userId="cc8376c2-a3b5-4a4f-8a94-916433d842ab" providerId="ADAL" clId="{D9F817D0-BE2D-4D3E-B50F-D44E8283B7B0}" dt="2023-11-02T22:29:32.090" v="25054" actId="20577"/>
          <ac:spMkLst>
            <pc:docMk/>
            <pc:sldMk cId="2353270251" sldId="312"/>
            <ac:spMk id="6" creationId="{0ADDA317-4E59-1008-E7B7-DADEF36D51E8}"/>
          </ac:spMkLst>
        </pc:spChg>
      </pc:sldChg>
      <pc:sldChg chg="addSp delSp modSp add del mod">
        <pc:chgData name="Pico, Sandra" userId="cc8376c2-a3b5-4a4f-8a94-916433d842ab" providerId="ADAL" clId="{D9F817D0-BE2D-4D3E-B50F-D44E8283B7B0}" dt="2023-11-02T22:28:39.710" v="25017" actId="47"/>
        <pc:sldMkLst>
          <pc:docMk/>
          <pc:sldMk cId="2850154681" sldId="312"/>
        </pc:sldMkLst>
        <pc:spChg chg="mod">
          <ac:chgData name="Pico, Sandra" userId="cc8376c2-a3b5-4a4f-8a94-916433d842ab" providerId="ADAL" clId="{D9F817D0-BE2D-4D3E-B50F-D44E8283B7B0}" dt="2023-11-02T22:24:15.275" v="24911" actId="20577"/>
          <ac:spMkLst>
            <pc:docMk/>
            <pc:sldMk cId="2850154681" sldId="312"/>
            <ac:spMk id="3" creationId="{56D48B30-D919-DE96-C825-EB0B994B0346}"/>
          </ac:spMkLst>
        </pc:spChg>
        <pc:spChg chg="add mod">
          <ac:chgData name="Pico, Sandra" userId="cc8376c2-a3b5-4a4f-8a94-916433d842ab" providerId="ADAL" clId="{D9F817D0-BE2D-4D3E-B50F-D44E8283B7B0}" dt="2023-11-02T22:24:31.681" v="24915" actId="1076"/>
          <ac:spMkLst>
            <pc:docMk/>
            <pc:sldMk cId="2850154681" sldId="312"/>
            <ac:spMk id="6" creationId="{17E23201-EC3B-E5FE-45B4-A290E6A622D9}"/>
          </ac:spMkLst>
        </pc:spChg>
        <pc:spChg chg="mod">
          <ac:chgData name="Pico, Sandra" userId="cc8376c2-a3b5-4a4f-8a94-916433d842ab" providerId="ADAL" clId="{D9F817D0-BE2D-4D3E-B50F-D44E8283B7B0}" dt="2023-11-02T22:24:47.525" v="24943" actId="20577"/>
          <ac:spMkLst>
            <pc:docMk/>
            <pc:sldMk cId="2850154681" sldId="312"/>
            <ac:spMk id="9" creationId="{87487835-59C9-B997-AD9E-F711D66F5EE1}"/>
          </ac:spMkLst>
        </pc:spChg>
        <pc:spChg chg="del">
          <ac:chgData name="Pico, Sandra" userId="cc8376c2-a3b5-4a4f-8a94-916433d842ab" providerId="ADAL" clId="{D9F817D0-BE2D-4D3E-B50F-D44E8283B7B0}" dt="2023-11-02T22:24:27.010" v="24912" actId="478"/>
          <ac:spMkLst>
            <pc:docMk/>
            <pc:sldMk cId="2850154681" sldId="312"/>
            <ac:spMk id="10" creationId="{DCE8FD1B-8023-A52A-2DD5-9A7BF28075AE}"/>
          </ac:spMkLst>
        </pc:spChg>
      </pc:sldChg>
      <pc:sldChg chg="modSp add del mod ord">
        <pc:chgData name="Pico, Sandra" userId="cc8376c2-a3b5-4a4f-8a94-916433d842ab" providerId="ADAL" clId="{D9F817D0-BE2D-4D3E-B50F-D44E8283B7B0}" dt="2023-11-20T12:13:35.698" v="26061" actId="47"/>
        <pc:sldMkLst>
          <pc:docMk/>
          <pc:sldMk cId="2491729707" sldId="313"/>
        </pc:sldMkLst>
        <pc:spChg chg="mod">
          <ac:chgData name="Pico, Sandra" userId="cc8376c2-a3b5-4a4f-8a94-916433d842ab" providerId="ADAL" clId="{D9F817D0-BE2D-4D3E-B50F-D44E8283B7B0}" dt="2023-11-20T12:13:33.554" v="26060" actId="20577"/>
          <ac:spMkLst>
            <pc:docMk/>
            <pc:sldMk cId="2491729707" sldId="313"/>
            <ac:spMk id="2" creationId="{99CFBB65-D97D-90B0-6ED1-FD6E027CD8B6}"/>
          </ac:spMkLst>
        </pc:spChg>
      </pc:sldChg>
      <pc:sldChg chg="modSp add del mod">
        <pc:chgData name="Pico, Sandra" userId="cc8376c2-a3b5-4a4f-8a94-916433d842ab" providerId="ADAL" clId="{D9F817D0-BE2D-4D3E-B50F-D44E8283B7B0}" dt="2023-11-20T12:17:22.820" v="26207" actId="47"/>
        <pc:sldMkLst>
          <pc:docMk/>
          <pc:sldMk cId="2106671112" sldId="314"/>
        </pc:sldMkLst>
        <pc:spChg chg="mod">
          <ac:chgData name="Pico, Sandra" userId="cc8376c2-a3b5-4a4f-8a94-916433d842ab" providerId="ADAL" clId="{D9F817D0-BE2D-4D3E-B50F-D44E8283B7B0}" dt="2023-11-02T22:30:33.957" v="25138" actId="20577"/>
          <ac:spMkLst>
            <pc:docMk/>
            <pc:sldMk cId="2106671112" sldId="314"/>
            <ac:spMk id="2" creationId="{99CFBB65-D97D-90B0-6ED1-FD6E027CD8B6}"/>
          </ac:spMkLst>
        </pc:spChg>
      </pc:sldChg>
      <pc:sldChg chg="addSp modSp add del mod">
        <pc:chgData name="Pico, Sandra" userId="cc8376c2-a3b5-4a4f-8a94-916433d842ab" providerId="ADAL" clId="{D9F817D0-BE2D-4D3E-B50F-D44E8283B7B0}" dt="2023-11-20T12:17:38.267" v="26210" actId="47"/>
        <pc:sldMkLst>
          <pc:docMk/>
          <pc:sldMk cId="1162359118" sldId="315"/>
        </pc:sldMkLst>
        <pc:spChg chg="mod">
          <ac:chgData name="Pico, Sandra" userId="cc8376c2-a3b5-4a4f-8a94-916433d842ab" providerId="ADAL" clId="{D9F817D0-BE2D-4D3E-B50F-D44E8283B7B0}" dt="2023-11-02T22:30:44.270" v="25155" actId="5793"/>
          <ac:spMkLst>
            <pc:docMk/>
            <pc:sldMk cId="1162359118" sldId="315"/>
            <ac:spMk id="2" creationId="{99CFBB65-D97D-90B0-6ED1-FD6E027CD8B6}"/>
          </ac:spMkLst>
        </pc:spChg>
        <pc:spChg chg="add mod">
          <ac:chgData name="Pico, Sandra" userId="cc8376c2-a3b5-4a4f-8a94-916433d842ab" providerId="ADAL" clId="{D9F817D0-BE2D-4D3E-B50F-D44E8283B7B0}" dt="2023-11-02T22:45:28.828" v="25950" actId="20577"/>
          <ac:spMkLst>
            <pc:docMk/>
            <pc:sldMk cId="1162359118" sldId="315"/>
            <ac:spMk id="3" creationId="{F6A35BB3-135F-B71F-1961-44262C73AC26}"/>
          </ac:spMkLst>
        </pc:spChg>
      </pc:sldChg>
      <pc:sldChg chg="addSp delSp modSp add del mod ord">
        <pc:chgData name="Pico, Sandra" userId="cc8376c2-a3b5-4a4f-8a94-916433d842ab" providerId="ADAL" clId="{D9F817D0-BE2D-4D3E-B50F-D44E8283B7B0}" dt="2023-11-20T12:17:34.232" v="26208" actId="47"/>
        <pc:sldMkLst>
          <pc:docMk/>
          <pc:sldMk cId="1479433412" sldId="316"/>
        </pc:sldMkLst>
        <pc:spChg chg="del">
          <ac:chgData name="Pico, Sandra" userId="cc8376c2-a3b5-4a4f-8a94-916433d842ab" providerId="ADAL" clId="{D9F817D0-BE2D-4D3E-B50F-D44E8283B7B0}" dt="2023-11-02T22:33:27.692" v="25305" actId="478"/>
          <ac:spMkLst>
            <pc:docMk/>
            <pc:sldMk cId="1479433412" sldId="316"/>
            <ac:spMk id="2" creationId="{09B544AA-6CBE-C860-FF07-F633A953C0D8}"/>
          </ac:spMkLst>
        </pc:spChg>
        <pc:spChg chg="mod">
          <ac:chgData name="Pico, Sandra" userId="cc8376c2-a3b5-4a4f-8a94-916433d842ab" providerId="ADAL" clId="{D9F817D0-BE2D-4D3E-B50F-D44E8283B7B0}" dt="2023-11-02T22:52:20.900" v="25974" actId="20577"/>
          <ac:spMkLst>
            <pc:docMk/>
            <pc:sldMk cId="1479433412" sldId="316"/>
            <ac:spMk id="3" creationId="{56D48B30-D919-DE96-C825-EB0B994B0346}"/>
          </ac:spMkLst>
        </pc:spChg>
        <pc:spChg chg="add mod">
          <ac:chgData name="Pico, Sandra" userId="cc8376c2-a3b5-4a4f-8a94-916433d842ab" providerId="ADAL" clId="{D9F817D0-BE2D-4D3E-B50F-D44E8283B7B0}" dt="2023-11-02T22:45:42.134" v="25955" actId="20577"/>
          <ac:spMkLst>
            <pc:docMk/>
            <pc:sldMk cId="1479433412" sldId="316"/>
            <ac:spMk id="6" creationId="{8199497C-8F75-EEC7-BACD-8590BBAE21BF}"/>
          </ac:spMkLst>
        </pc:spChg>
        <pc:spChg chg="mod">
          <ac:chgData name="Pico, Sandra" userId="cc8376c2-a3b5-4a4f-8a94-916433d842ab" providerId="ADAL" clId="{D9F817D0-BE2D-4D3E-B50F-D44E8283B7B0}" dt="2023-11-02T22:36:26.545" v="25342" actId="20577"/>
          <ac:spMkLst>
            <pc:docMk/>
            <pc:sldMk cId="1479433412" sldId="316"/>
            <ac:spMk id="9" creationId="{87487835-59C9-B997-AD9E-F711D66F5EE1}"/>
          </ac:spMkLst>
        </pc:spChg>
        <pc:spChg chg="del">
          <ac:chgData name="Pico, Sandra" userId="cc8376c2-a3b5-4a4f-8a94-916433d842ab" providerId="ADAL" clId="{D9F817D0-BE2D-4D3E-B50F-D44E8283B7B0}" dt="2023-11-02T22:33:29.043" v="25306" actId="478"/>
          <ac:spMkLst>
            <pc:docMk/>
            <pc:sldMk cId="1479433412" sldId="316"/>
            <ac:spMk id="10" creationId="{DCE8FD1B-8023-A52A-2DD5-9A7BF28075AE}"/>
          </ac:spMkLst>
        </pc:spChg>
        <pc:spChg chg="del">
          <ac:chgData name="Pico, Sandra" userId="cc8376c2-a3b5-4a4f-8a94-916433d842ab" providerId="ADAL" clId="{D9F817D0-BE2D-4D3E-B50F-D44E8283B7B0}" dt="2023-11-02T22:33:31.268" v="25307" actId="478"/>
          <ac:spMkLst>
            <pc:docMk/>
            <pc:sldMk cId="1479433412" sldId="316"/>
            <ac:spMk id="11" creationId="{3CD417F8-7938-FB8D-4538-FF057371A26D}"/>
          </ac:spMkLst>
        </pc:spChg>
        <pc:spChg chg="del">
          <ac:chgData name="Pico, Sandra" userId="cc8376c2-a3b5-4a4f-8a94-916433d842ab" providerId="ADAL" clId="{D9F817D0-BE2D-4D3E-B50F-D44E8283B7B0}" dt="2023-11-02T22:33:31.268" v="25307" actId="478"/>
          <ac:spMkLst>
            <pc:docMk/>
            <pc:sldMk cId="1479433412" sldId="316"/>
            <ac:spMk id="12" creationId="{8D08478C-6CD6-4DD1-C260-BF30414D2871}"/>
          </ac:spMkLst>
        </pc:spChg>
        <pc:spChg chg="del">
          <ac:chgData name="Pico, Sandra" userId="cc8376c2-a3b5-4a4f-8a94-916433d842ab" providerId="ADAL" clId="{D9F817D0-BE2D-4D3E-B50F-D44E8283B7B0}" dt="2023-11-02T22:33:31.268" v="25307" actId="478"/>
          <ac:spMkLst>
            <pc:docMk/>
            <pc:sldMk cId="1479433412" sldId="316"/>
            <ac:spMk id="13" creationId="{36520E0A-13F7-AAEF-28D2-CD37B3D6481C}"/>
          </ac:spMkLst>
        </pc:spChg>
        <pc:spChg chg="del">
          <ac:chgData name="Pico, Sandra" userId="cc8376c2-a3b5-4a4f-8a94-916433d842ab" providerId="ADAL" clId="{D9F817D0-BE2D-4D3E-B50F-D44E8283B7B0}" dt="2023-11-02T22:33:31.268" v="25307" actId="478"/>
          <ac:spMkLst>
            <pc:docMk/>
            <pc:sldMk cId="1479433412" sldId="316"/>
            <ac:spMk id="14" creationId="{D97A55EA-7B16-DC89-5539-BB9DD4FDF07E}"/>
          </ac:spMkLst>
        </pc:spChg>
        <pc:picChg chg="del">
          <ac:chgData name="Pico, Sandra" userId="cc8376c2-a3b5-4a4f-8a94-916433d842ab" providerId="ADAL" clId="{D9F817D0-BE2D-4D3E-B50F-D44E8283B7B0}" dt="2023-11-02T22:33:31.268" v="25307" actId="478"/>
          <ac:picMkLst>
            <pc:docMk/>
            <pc:sldMk cId="1479433412" sldId="316"/>
            <ac:picMk id="1026" creationId="{9D0579F5-8C6C-A937-66E9-420949312569}"/>
          </ac:picMkLst>
        </pc:picChg>
        <pc:picChg chg="del">
          <ac:chgData name="Pico, Sandra" userId="cc8376c2-a3b5-4a4f-8a94-916433d842ab" providerId="ADAL" clId="{D9F817D0-BE2D-4D3E-B50F-D44E8283B7B0}" dt="2023-11-02T22:33:31.268" v="25307" actId="478"/>
          <ac:picMkLst>
            <pc:docMk/>
            <pc:sldMk cId="1479433412" sldId="316"/>
            <ac:picMk id="1028" creationId="{9434F505-C57C-D12C-00B7-11FF0526B042}"/>
          </ac:picMkLst>
        </pc:picChg>
      </pc:sldChg>
      <pc:sldChg chg="addSp delSp modSp add mod ord">
        <pc:chgData name="Pico, Sandra" userId="cc8376c2-a3b5-4a4f-8a94-916433d842ab" providerId="ADAL" clId="{D9F817D0-BE2D-4D3E-B50F-D44E8283B7B0}" dt="2023-12-17T15:03:46.457" v="37196"/>
        <pc:sldMkLst>
          <pc:docMk/>
          <pc:sldMk cId="3437008142" sldId="317"/>
        </pc:sldMkLst>
        <pc:spChg chg="add del mod">
          <ac:chgData name="Pico, Sandra" userId="cc8376c2-a3b5-4a4f-8a94-916433d842ab" providerId="ADAL" clId="{D9F817D0-BE2D-4D3E-B50F-D44E8283B7B0}" dt="2023-11-20T12:13:43.750" v="26078" actId="478"/>
          <ac:spMkLst>
            <pc:docMk/>
            <pc:sldMk cId="3437008142" sldId="317"/>
            <ac:spMk id="2" creationId="{40D23934-5899-FCCA-8AF1-D7D3DAE3CE43}"/>
          </ac:spMkLst>
        </pc:spChg>
        <pc:spChg chg="mod">
          <ac:chgData name="Pico, Sandra" userId="cc8376c2-a3b5-4a4f-8a94-916433d842ab" providerId="ADAL" clId="{D9F817D0-BE2D-4D3E-B50F-D44E8283B7B0}" dt="2023-11-20T12:15:40.956" v="26118" actId="20577"/>
          <ac:spMkLst>
            <pc:docMk/>
            <pc:sldMk cId="3437008142" sldId="317"/>
            <ac:spMk id="3" creationId="{56D48B30-D919-DE96-C825-EB0B994B0346}"/>
          </ac:spMkLst>
        </pc:spChg>
        <pc:spChg chg="del">
          <ac:chgData name="Pico, Sandra" userId="cc8376c2-a3b5-4a4f-8a94-916433d842ab" providerId="ADAL" clId="{D9F817D0-BE2D-4D3E-B50F-D44E8283B7B0}" dt="2023-11-20T12:13:42.873" v="26077" actId="478"/>
          <ac:spMkLst>
            <pc:docMk/>
            <pc:sldMk cId="3437008142" sldId="317"/>
            <ac:spMk id="8" creationId="{8EC6E7FB-3286-42D7-C2A4-F6A56D0D2DDA}"/>
          </ac:spMkLst>
        </pc:spChg>
        <pc:spChg chg="del mod">
          <ac:chgData name="Pico, Sandra" userId="cc8376c2-a3b5-4a4f-8a94-916433d842ab" providerId="ADAL" clId="{D9F817D0-BE2D-4D3E-B50F-D44E8283B7B0}" dt="2023-11-20T12:13:42.418" v="26076" actId="478"/>
          <ac:spMkLst>
            <pc:docMk/>
            <pc:sldMk cId="3437008142" sldId="317"/>
            <ac:spMk id="9" creationId="{87487835-59C9-B997-AD9E-F711D66F5EE1}"/>
          </ac:spMkLst>
        </pc:spChg>
        <pc:picChg chg="add mod">
          <ac:chgData name="Pico, Sandra" userId="cc8376c2-a3b5-4a4f-8a94-916433d842ab" providerId="ADAL" clId="{D9F817D0-BE2D-4D3E-B50F-D44E8283B7B0}" dt="2023-11-20T12:15:56.767" v="26123" actId="14100"/>
          <ac:picMkLst>
            <pc:docMk/>
            <pc:sldMk cId="3437008142" sldId="317"/>
            <ac:picMk id="1026" creationId="{2804AF30-910E-AA65-5428-365E026F4B17}"/>
          </ac:picMkLst>
        </pc:picChg>
      </pc:sldChg>
      <pc:sldChg chg="addSp delSp modSp add del mod ord">
        <pc:chgData name="Pico, Sandra" userId="cc8376c2-a3b5-4a4f-8a94-916433d842ab" providerId="ADAL" clId="{D9F817D0-BE2D-4D3E-B50F-D44E8283B7B0}" dt="2023-12-17T15:03:55.973" v="37197" actId="47"/>
        <pc:sldMkLst>
          <pc:docMk/>
          <pc:sldMk cId="95909515" sldId="318"/>
        </pc:sldMkLst>
        <pc:spChg chg="add mod">
          <ac:chgData name="Pico, Sandra" userId="cc8376c2-a3b5-4a4f-8a94-916433d842ab" providerId="ADAL" clId="{D9F817D0-BE2D-4D3E-B50F-D44E8283B7B0}" dt="2023-11-20T12:16:10.503" v="26127" actId="1076"/>
          <ac:spMkLst>
            <pc:docMk/>
            <pc:sldMk cId="95909515" sldId="318"/>
            <ac:spMk id="2" creationId="{DD3EF3E6-2E7F-F65B-FC0A-E9F43C91BC40}"/>
          </ac:spMkLst>
        </pc:spChg>
        <pc:spChg chg="mod">
          <ac:chgData name="Pico, Sandra" userId="cc8376c2-a3b5-4a4f-8a94-916433d842ab" providerId="ADAL" clId="{D9F817D0-BE2D-4D3E-B50F-D44E8283B7B0}" dt="2023-11-20T12:15:45.957" v="26119"/>
          <ac:spMkLst>
            <pc:docMk/>
            <pc:sldMk cId="95909515" sldId="318"/>
            <ac:spMk id="3" creationId="{56D48B30-D919-DE96-C825-EB0B994B0346}"/>
          </ac:spMkLst>
        </pc:spChg>
        <pc:picChg chg="add mod">
          <ac:chgData name="Pico, Sandra" userId="cc8376c2-a3b5-4a4f-8a94-916433d842ab" providerId="ADAL" clId="{D9F817D0-BE2D-4D3E-B50F-D44E8283B7B0}" dt="2023-11-20T12:16:04.647" v="26126" actId="167"/>
          <ac:picMkLst>
            <pc:docMk/>
            <pc:sldMk cId="95909515" sldId="318"/>
            <ac:picMk id="6" creationId="{D3274B49-8E8D-728E-2885-704E93257A22}"/>
          </ac:picMkLst>
        </pc:picChg>
        <pc:picChg chg="del">
          <ac:chgData name="Pico, Sandra" userId="cc8376c2-a3b5-4a4f-8a94-916433d842ab" providerId="ADAL" clId="{D9F817D0-BE2D-4D3E-B50F-D44E8283B7B0}" dt="2023-11-20T12:16:01.116" v="26124" actId="478"/>
          <ac:picMkLst>
            <pc:docMk/>
            <pc:sldMk cId="95909515" sldId="318"/>
            <ac:picMk id="1026" creationId="{2804AF30-910E-AA65-5428-365E026F4B17}"/>
          </ac:picMkLst>
        </pc:picChg>
      </pc:sldChg>
      <pc:sldChg chg="addSp delSp modSp add del mod">
        <pc:chgData name="Pico, Sandra" userId="cc8376c2-a3b5-4a4f-8a94-916433d842ab" providerId="ADAL" clId="{D9F817D0-BE2D-4D3E-B50F-D44E8283B7B0}" dt="2023-12-17T15:05:44.278" v="37405" actId="47"/>
        <pc:sldMkLst>
          <pc:docMk/>
          <pc:sldMk cId="1086205296" sldId="319"/>
        </pc:sldMkLst>
        <pc:spChg chg="mod">
          <ac:chgData name="Pico, Sandra" userId="cc8376c2-a3b5-4a4f-8a94-916433d842ab" providerId="ADAL" clId="{D9F817D0-BE2D-4D3E-B50F-D44E8283B7B0}" dt="2023-11-20T12:17:55.121" v="26280" actId="20577"/>
          <ac:spMkLst>
            <pc:docMk/>
            <pc:sldMk cId="1086205296" sldId="319"/>
            <ac:spMk id="6" creationId="{AAB9E412-ACA6-FCDD-6A93-DF4D90986592}"/>
          </ac:spMkLst>
        </pc:spChg>
        <pc:spChg chg="add mod">
          <ac:chgData name="Pico, Sandra" userId="cc8376c2-a3b5-4a4f-8a94-916433d842ab" providerId="ADAL" clId="{D9F817D0-BE2D-4D3E-B50F-D44E8283B7B0}" dt="2023-11-20T12:18:15.266" v="26285" actId="1076"/>
          <ac:spMkLst>
            <pc:docMk/>
            <pc:sldMk cId="1086205296" sldId="319"/>
            <ac:spMk id="11" creationId="{47355C4C-BAE8-C63E-4E7C-E9977C9A8A80}"/>
          </ac:spMkLst>
        </pc:spChg>
        <pc:spChg chg="del mod">
          <ac:chgData name="Pico, Sandra" userId="cc8376c2-a3b5-4a4f-8a94-916433d842ab" providerId="ADAL" clId="{D9F817D0-BE2D-4D3E-B50F-D44E8283B7B0}" dt="2023-11-20T12:18:10.997" v="26283" actId="478"/>
          <ac:spMkLst>
            <pc:docMk/>
            <pc:sldMk cId="1086205296" sldId="319"/>
            <ac:spMk id="18" creationId="{C13EC2E6-92F0-43F7-7613-B8537FED0F6D}"/>
          </ac:spMkLst>
        </pc:spChg>
        <pc:spChg chg="mod">
          <ac:chgData name="Pico, Sandra" userId="cc8376c2-a3b5-4a4f-8a94-916433d842ab" providerId="ADAL" clId="{D9F817D0-BE2D-4D3E-B50F-D44E8283B7B0}" dt="2023-11-20T12:21:18.562" v="26430" actId="1076"/>
          <ac:spMkLst>
            <pc:docMk/>
            <pc:sldMk cId="1086205296" sldId="319"/>
            <ac:spMk id="22" creationId="{1919AF02-AF6B-5209-ECEA-BF25595F0490}"/>
          </ac:spMkLst>
        </pc:spChg>
        <pc:spChg chg="mod">
          <ac:chgData name="Pico, Sandra" userId="cc8376c2-a3b5-4a4f-8a94-916433d842ab" providerId="ADAL" clId="{D9F817D0-BE2D-4D3E-B50F-D44E8283B7B0}" dt="2023-11-20T12:21:15.200" v="26429" actId="207"/>
          <ac:spMkLst>
            <pc:docMk/>
            <pc:sldMk cId="1086205296" sldId="319"/>
            <ac:spMk id="27" creationId="{E8D0FA56-C80B-DBA7-DDA0-7BBB39FADC52}"/>
          </ac:spMkLst>
        </pc:spChg>
        <pc:spChg chg="mod">
          <ac:chgData name="Pico, Sandra" userId="cc8376c2-a3b5-4a4f-8a94-916433d842ab" providerId="ADAL" clId="{D9F817D0-BE2D-4D3E-B50F-D44E8283B7B0}" dt="2023-11-20T12:21:12.530" v="26428" actId="1076"/>
          <ac:spMkLst>
            <pc:docMk/>
            <pc:sldMk cId="1086205296" sldId="319"/>
            <ac:spMk id="30" creationId="{BA3A75AB-2098-D021-18D9-6A0AC6903C07}"/>
          </ac:spMkLst>
        </pc:spChg>
        <pc:picChg chg="add mod">
          <ac:chgData name="Pico, Sandra" userId="cc8376c2-a3b5-4a4f-8a94-916433d842ab" providerId="ADAL" clId="{D9F817D0-BE2D-4D3E-B50F-D44E8283B7B0}" dt="2023-11-20T12:19:02.594" v="26292" actId="1076"/>
          <ac:picMkLst>
            <pc:docMk/>
            <pc:sldMk cId="1086205296" sldId="319"/>
            <ac:picMk id="13" creationId="{ED166FF0-A5B4-3188-F1B8-D7114239198A}"/>
          </ac:picMkLst>
        </pc:picChg>
        <pc:picChg chg="del mod">
          <ac:chgData name="Pico, Sandra" userId="cc8376c2-a3b5-4a4f-8a94-916433d842ab" providerId="ADAL" clId="{D9F817D0-BE2D-4D3E-B50F-D44E8283B7B0}" dt="2023-11-20T12:18:58.340" v="26289" actId="478"/>
          <ac:picMkLst>
            <pc:docMk/>
            <pc:sldMk cId="1086205296" sldId="319"/>
            <ac:picMk id="25" creationId="{52093DBA-BAF9-45DF-C7D2-3B66CB0F7DEB}"/>
          </ac:picMkLst>
        </pc:picChg>
      </pc:sldChg>
      <pc:sldChg chg="addSp delSp modSp add mod">
        <pc:chgData name="Pico, Sandra" userId="cc8376c2-a3b5-4a4f-8a94-916433d842ab" providerId="ADAL" clId="{D9F817D0-BE2D-4D3E-B50F-D44E8283B7B0}" dt="2023-12-17T15:05:42.012" v="37404" actId="478"/>
        <pc:sldMkLst>
          <pc:docMk/>
          <pc:sldMk cId="2362000565" sldId="320"/>
        </pc:sldMkLst>
        <pc:spChg chg="add del mod">
          <ac:chgData name="Pico, Sandra" userId="cc8376c2-a3b5-4a4f-8a94-916433d842ab" providerId="ADAL" clId="{D9F817D0-BE2D-4D3E-B50F-D44E8283B7B0}" dt="2023-12-17T15:05:42.012" v="37404" actId="478"/>
          <ac:spMkLst>
            <pc:docMk/>
            <pc:sldMk cId="2362000565" sldId="320"/>
            <ac:spMk id="10" creationId="{088FC763-0457-68C5-186B-8DC9EA2E8162}"/>
          </ac:spMkLst>
        </pc:spChg>
      </pc:sldChg>
      <pc:sldChg chg="addSp delSp modSp add del mod ord">
        <pc:chgData name="Pico, Sandra" userId="cc8376c2-a3b5-4a4f-8a94-916433d842ab" providerId="ADAL" clId="{D9F817D0-BE2D-4D3E-B50F-D44E8283B7B0}" dt="2023-12-16T18:41:57.478" v="27612" actId="47"/>
        <pc:sldMkLst>
          <pc:docMk/>
          <pc:sldMk cId="1726553430" sldId="321"/>
        </pc:sldMkLst>
        <pc:spChg chg="del mod">
          <ac:chgData name="Pico, Sandra" userId="cc8376c2-a3b5-4a4f-8a94-916433d842ab" providerId="ADAL" clId="{D9F817D0-BE2D-4D3E-B50F-D44E8283B7B0}" dt="2023-12-16T13:10:16.235" v="26784" actId="478"/>
          <ac:spMkLst>
            <pc:docMk/>
            <pc:sldMk cId="1726553430" sldId="321"/>
            <ac:spMk id="2" creationId="{67F10986-EEA4-CF58-3290-4BBDC03EE314}"/>
          </ac:spMkLst>
        </pc:spChg>
        <pc:spChg chg="del">
          <ac:chgData name="Pico, Sandra" userId="cc8376c2-a3b5-4a4f-8a94-916433d842ab" providerId="ADAL" clId="{D9F817D0-BE2D-4D3E-B50F-D44E8283B7B0}" dt="2023-12-16T13:10:18.285" v="26785" actId="478"/>
          <ac:spMkLst>
            <pc:docMk/>
            <pc:sldMk cId="1726553430" sldId="321"/>
            <ac:spMk id="6" creationId="{A638B2C2-7552-D04F-F336-961D31B583D2}"/>
          </ac:spMkLst>
        </pc:spChg>
        <pc:spChg chg="del">
          <ac:chgData name="Pico, Sandra" userId="cc8376c2-a3b5-4a4f-8a94-916433d842ab" providerId="ADAL" clId="{D9F817D0-BE2D-4D3E-B50F-D44E8283B7B0}" dt="2023-12-16T13:10:12.782" v="26782" actId="478"/>
          <ac:spMkLst>
            <pc:docMk/>
            <pc:sldMk cId="1726553430" sldId="321"/>
            <ac:spMk id="7" creationId="{7CFFB205-4AE3-D050-2B85-55AD6B996D20}"/>
          </ac:spMkLst>
        </pc:spChg>
        <pc:spChg chg="add mod">
          <ac:chgData name="Pico, Sandra" userId="cc8376c2-a3b5-4a4f-8a94-916433d842ab" providerId="ADAL" clId="{D9F817D0-BE2D-4D3E-B50F-D44E8283B7B0}" dt="2023-12-16T13:10:45.473" v="26862" actId="688"/>
          <ac:spMkLst>
            <pc:docMk/>
            <pc:sldMk cId="1726553430" sldId="321"/>
            <ac:spMk id="8" creationId="{56CE0D77-7AF1-7DF3-153E-608971045AA4}"/>
          </ac:spMkLst>
        </pc:spChg>
      </pc:sldChg>
      <pc:sldChg chg="delSp modSp add del mod ord">
        <pc:chgData name="Pico, Sandra" userId="cc8376c2-a3b5-4a4f-8a94-916433d842ab" providerId="ADAL" clId="{D9F817D0-BE2D-4D3E-B50F-D44E8283B7B0}" dt="2023-12-17T14:56:16.888" v="36918" actId="47"/>
        <pc:sldMkLst>
          <pc:docMk/>
          <pc:sldMk cId="231452611" sldId="322"/>
        </pc:sldMkLst>
        <pc:spChg chg="del mod">
          <ac:chgData name="Pico, Sandra" userId="cc8376c2-a3b5-4a4f-8a94-916433d842ab" providerId="ADAL" clId="{D9F817D0-BE2D-4D3E-B50F-D44E8283B7B0}" dt="2023-12-16T18:45:20.628" v="27988" actId="478"/>
          <ac:spMkLst>
            <pc:docMk/>
            <pc:sldMk cId="231452611" sldId="322"/>
            <ac:spMk id="7" creationId="{8688485A-7918-1EA8-82EC-D1F55AF607CE}"/>
          </ac:spMkLst>
        </pc:spChg>
      </pc:sldChg>
      <pc:sldChg chg="modSp add mod">
        <pc:chgData name="Pico, Sandra" userId="cc8376c2-a3b5-4a4f-8a94-916433d842ab" providerId="ADAL" clId="{D9F817D0-BE2D-4D3E-B50F-D44E8283B7B0}" dt="2023-12-18T13:15:12.144" v="39811" actId="207"/>
        <pc:sldMkLst>
          <pc:docMk/>
          <pc:sldMk cId="640394264" sldId="337"/>
        </pc:sldMkLst>
        <pc:spChg chg="mod">
          <ac:chgData name="Pico, Sandra" userId="cc8376c2-a3b5-4a4f-8a94-916433d842ab" providerId="ADAL" clId="{D9F817D0-BE2D-4D3E-B50F-D44E8283B7B0}" dt="2023-12-16T18:21:17.259" v="27258" actId="688"/>
          <ac:spMkLst>
            <pc:docMk/>
            <pc:sldMk cId="640394264" sldId="337"/>
            <ac:spMk id="2" creationId="{3FF86431-F835-89C1-B897-5F4FD77F416A}"/>
          </ac:spMkLst>
        </pc:spChg>
        <pc:spChg chg="mod">
          <ac:chgData name="Pico, Sandra" userId="cc8376c2-a3b5-4a4f-8a94-916433d842ab" providerId="ADAL" clId="{D9F817D0-BE2D-4D3E-B50F-D44E8283B7B0}" dt="2023-12-16T18:19:49.056" v="27214" actId="207"/>
          <ac:spMkLst>
            <pc:docMk/>
            <pc:sldMk cId="640394264" sldId="337"/>
            <ac:spMk id="8" creationId="{78B370E9-E80A-4EB5-30A5-1BDCC3A8A9C9}"/>
          </ac:spMkLst>
        </pc:spChg>
        <pc:spChg chg="mod">
          <ac:chgData name="Pico, Sandra" userId="cc8376c2-a3b5-4a4f-8a94-916433d842ab" providerId="ADAL" clId="{D9F817D0-BE2D-4D3E-B50F-D44E8283B7B0}" dt="2023-12-16T18:20:05.400" v="27217" actId="207"/>
          <ac:spMkLst>
            <pc:docMk/>
            <pc:sldMk cId="640394264" sldId="337"/>
            <ac:spMk id="12" creationId="{7EEBACA2-8616-8DA9-17D4-2F6437C49CFE}"/>
          </ac:spMkLst>
        </pc:spChg>
        <pc:spChg chg="mod">
          <ac:chgData name="Pico, Sandra" userId="cc8376c2-a3b5-4a4f-8a94-916433d842ab" providerId="ADAL" clId="{D9F817D0-BE2D-4D3E-B50F-D44E8283B7B0}" dt="2023-12-16T18:20:05.400" v="27217" actId="207"/>
          <ac:spMkLst>
            <pc:docMk/>
            <pc:sldMk cId="640394264" sldId="337"/>
            <ac:spMk id="13" creationId="{736FE0B5-FF14-BB43-3FA4-591B8524D4C7}"/>
          </ac:spMkLst>
        </pc:spChg>
        <pc:spChg chg="mod">
          <ac:chgData name="Pico, Sandra" userId="cc8376c2-a3b5-4a4f-8a94-916433d842ab" providerId="ADAL" clId="{D9F817D0-BE2D-4D3E-B50F-D44E8283B7B0}" dt="2023-12-18T13:15:12.144" v="39811" actId="207"/>
          <ac:spMkLst>
            <pc:docMk/>
            <pc:sldMk cId="640394264" sldId="337"/>
            <ac:spMk id="14" creationId="{DD12A7FB-2AAD-834B-62AD-6E3479FA615F}"/>
          </ac:spMkLst>
        </pc:spChg>
        <pc:spChg chg="mod">
          <ac:chgData name="Pico, Sandra" userId="cc8376c2-a3b5-4a4f-8a94-916433d842ab" providerId="ADAL" clId="{D9F817D0-BE2D-4D3E-B50F-D44E8283B7B0}" dt="2023-12-16T18:21:20.754" v="27259" actId="688"/>
          <ac:spMkLst>
            <pc:docMk/>
            <pc:sldMk cId="640394264" sldId="337"/>
            <ac:spMk id="18" creationId="{0CFC2238-5F96-4273-CD0C-8C9A19E3B229}"/>
          </ac:spMkLst>
        </pc:spChg>
        <pc:spChg chg="mod">
          <ac:chgData name="Pico, Sandra" userId="cc8376c2-a3b5-4a4f-8a94-916433d842ab" providerId="ADAL" clId="{D9F817D0-BE2D-4D3E-B50F-D44E8283B7B0}" dt="2023-12-16T18:21:12.602" v="27257" actId="688"/>
          <ac:spMkLst>
            <pc:docMk/>
            <pc:sldMk cId="640394264" sldId="337"/>
            <ac:spMk id="23" creationId="{37996EB6-304A-3E19-1960-28092A9552AA}"/>
          </ac:spMkLst>
        </pc:spChg>
        <pc:spChg chg="mod">
          <ac:chgData name="Pico, Sandra" userId="cc8376c2-a3b5-4a4f-8a94-916433d842ab" providerId="ADAL" clId="{D9F817D0-BE2D-4D3E-B50F-D44E8283B7B0}" dt="2023-12-16T18:21:09.851" v="27256" actId="688"/>
          <ac:spMkLst>
            <pc:docMk/>
            <pc:sldMk cId="640394264" sldId="337"/>
            <ac:spMk id="25" creationId="{54638A1E-2EA2-2925-D97C-20F61C913370}"/>
          </ac:spMkLst>
        </pc:spChg>
        <pc:spChg chg="mod">
          <ac:chgData name="Pico, Sandra" userId="cc8376c2-a3b5-4a4f-8a94-916433d842ab" providerId="ADAL" clId="{D9F817D0-BE2D-4D3E-B50F-D44E8283B7B0}" dt="2023-12-16T18:20:16.054" v="27246" actId="20577"/>
          <ac:spMkLst>
            <pc:docMk/>
            <pc:sldMk cId="640394264" sldId="337"/>
            <ac:spMk id="49" creationId="{0F1EFA09-DE37-EDCD-917A-64A3E2634DEE}"/>
          </ac:spMkLst>
        </pc:spChg>
      </pc:sldChg>
      <pc:sldChg chg="addSp delSp modSp add mod modNotesTx">
        <pc:chgData name="Pico, Sandra" userId="cc8376c2-a3b5-4a4f-8a94-916433d842ab" providerId="ADAL" clId="{D9F817D0-BE2D-4D3E-B50F-D44E8283B7B0}" dt="2023-12-17T14:11:32.605" v="31699" actId="1076"/>
        <pc:sldMkLst>
          <pc:docMk/>
          <pc:sldMk cId="990549041" sldId="338"/>
        </pc:sldMkLst>
        <pc:spChg chg="mod">
          <ac:chgData name="Pico, Sandra" userId="cc8376c2-a3b5-4a4f-8a94-916433d842ab" providerId="ADAL" clId="{D9F817D0-BE2D-4D3E-B50F-D44E8283B7B0}" dt="2023-12-17T14:00:11.520" v="31632" actId="20577"/>
          <ac:spMkLst>
            <pc:docMk/>
            <pc:sldMk cId="990549041" sldId="338"/>
            <ac:spMk id="2" creationId="{0891AFC9-F739-489E-2769-EFF85926DE0D}"/>
          </ac:spMkLst>
        </pc:spChg>
        <pc:spChg chg="mod">
          <ac:chgData name="Pico, Sandra" userId="cc8376c2-a3b5-4a4f-8a94-916433d842ab" providerId="ADAL" clId="{D9F817D0-BE2D-4D3E-B50F-D44E8283B7B0}" dt="2023-12-16T18:39:33.883" v="27309" actId="20577"/>
          <ac:spMkLst>
            <pc:docMk/>
            <pc:sldMk cId="990549041" sldId="338"/>
            <ac:spMk id="3" creationId="{56D48B30-D919-DE96-C825-EB0B994B0346}"/>
          </ac:spMkLst>
        </pc:spChg>
        <pc:spChg chg="add mod">
          <ac:chgData name="Pico, Sandra" userId="cc8376c2-a3b5-4a4f-8a94-916433d842ab" providerId="ADAL" clId="{D9F817D0-BE2D-4D3E-B50F-D44E8283B7B0}" dt="2023-12-17T14:11:32.605" v="31699" actId="1076"/>
          <ac:spMkLst>
            <pc:docMk/>
            <pc:sldMk cId="990549041" sldId="338"/>
            <ac:spMk id="7" creationId="{8B2B3CAE-4E8F-4B19-04E6-27122CA04A84}"/>
          </ac:spMkLst>
        </pc:spChg>
        <pc:spChg chg="del">
          <ac:chgData name="Pico, Sandra" userId="cc8376c2-a3b5-4a4f-8a94-916433d842ab" providerId="ADAL" clId="{D9F817D0-BE2D-4D3E-B50F-D44E8283B7B0}" dt="2023-12-16T18:39:39.679" v="27327" actId="478"/>
          <ac:spMkLst>
            <pc:docMk/>
            <pc:sldMk cId="990549041" sldId="338"/>
            <ac:spMk id="7" creationId="{E0E6012B-11AF-44FB-2AE8-5732C0D9CC0C}"/>
          </ac:spMkLst>
        </pc:spChg>
        <pc:spChg chg="add del mod">
          <ac:chgData name="Pico, Sandra" userId="cc8376c2-a3b5-4a4f-8a94-916433d842ab" providerId="ADAL" clId="{D9F817D0-BE2D-4D3E-B50F-D44E8283B7B0}" dt="2023-12-17T14:00:08.054" v="31623" actId="478"/>
          <ac:spMkLst>
            <pc:docMk/>
            <pc:sldMk cId="990549041" sldId="338"/>
            <ac:spMk id="8" creationId="{227F5BA1-3DA6-EACD-C1B3-B89801E519D1}"/>
          </ac:spMkLst>
        </pc:spChg>
        <pc:spChg chg="add mod">
          <ac:chgData name="Pico, Sandra" userId="cc8376c2-a3b5-4a4f-8a94-916433d842ab" providerId="ADAL" clId="{D9F817D0-BE2D-4D3E-B50F-D44E8283B7B0}" dt="2023-12-17T14:11:32.605" v="31699" actId="1076"/>
          <ac:spMkLst>
            <pc:docMk/>
            <pc:sldMk cId="990549041" sldId="338"/>
            <ac:spMk id="9" creationId="{35F959E7-69CB-FBBF-61EB-FF9F026CD156}"/>
          </ac:spMkLst>
        </pc:spChg>
        <pc:spChg chg="add mod">
          <ac:chgData name="Pico, Sandra" userId="cc8376c2-a3b5-4a4f-8a94-916433d842ab" providerId="ADAL" clId="{D9F817D0-BE2D-4D3E-B50F-D44E8283B7B0}" dt="2023-12-17T14:11:32.605" v="31699" actId="1076"/>
          <ac:spMkLst>
            <pc:docMk/>
            <pc:sldMk cId="990549041" sldId="338"/>
            <ac:spMk id="10" creationId="{01543EEC-57ED-1A0D-41B6-DCDBA6E25D42}"/>
          </ac:spMkLst>
        </pc:spChg>
        <pc:cxnChg chg="add mod">
          <ac:chgData name="Pico, Sandra" userId="cc8376c2-a3b5-4a4f-8a94-916433d842ab" providerId="ADAL" clId="{D9F817D0-BE2D-4D3E-B50F-D44E8283B7B0}" dt="2023-12-17T14:11:32.605" v="31699" actId="1076"/>
          <ac:cxnSpMkLst>
            <pc:docMk/>
            <pc:sldMk cId="990549041" sldId="338"/>
            <ac:cxnSpMk id="12" creationId="{3BF32B15-006E-DCE7-F537-472D014C444A}"/>
          </ac:cxnSpMkLst>
        </pc:cxnChg>
        <pc:cxnChg chg="add mod">
          <ac:chgData name="Pico, Sandra" userId="cc8376c2-a3b5-4a4f-8a94-916433d842ab" providerId="ADAL" clId="{D9F817D0-BE2D-4D3E-B50F-D44E8283B7B0}" dt="2023-12-17T14:11:32.605" v="31699" actId="1076"/>
          <ac:cxnSpMkLst>
            <pc:docMk/>
            <pc:sldMk cId="990549041" sldId="338"/>
            <ac:cxnSpMk id="14" creationId="{BC3EEAAC-2BD1-58E3-8A2C-31C48FCF6C49}"/>
          </ac:cxnSpMkLst>
        </pc:cxnChg>
      </pc:sldChg>
      <pc:sldChg chg="addSp delSp modSp add mod">
        <pc:chgData name="Pico, Sandra" userId="cc8376c2-a3b5-4a4f-8a94-916433d842ab" providerId="ADAL" clId="{D9F817D0-BE2D-4D3E-B50F-D44E8283B7B0}" dt="2023-12-17T14:15:45.230" v="32305" actId="20577"/>
        <pc:sldMkLst>
          <pc:docMk/>
          <pc:sldMk cId="2753351549" sldId="339"/>
        </pc:sldMkLst>
        <pc:spChg chg="mod">
          <ac:chgData name="Pico, Sandra" userId="cc8376c2-a3b5-4a4f-8a94-916433d842ab" providerId="ADAL" clId="{D9F817D0-BE2D-4D3E-B50F-D44E8283B7B0}" dt="2023-12-17T14:11:40.972" v="31731" actId="20577"/>
          <ac:spMkLst>
            <pc:docMk/>
            <pc:sldMk cId="2753351549" sldId="339"/>
            <ac:spMk id="2" creationId="{0891AFC9-F739-489E-2769-EFF85926DE0D}"/>
          </ac:spMkLst>
        </pc:spChg>
        <pc:spChg chg="add del mod">
          <ac:chgData name="Pico, Sandra" userId="cc8376c2-a3b5-4a4f-8a94-916433d842ab" providerId="ADAL" clId="{D9F817D0-BE2D-4D3E-B50F-D44E8283B7B0}" dt="2023-12-17T14:12:01.074" v="31740" actId="478"/>
          <ac:spMkLst>
            <pc:docMk/>
            <pc:sldMk cId="2753351549" sldId="339"/>
            <ac:spMk id="7" creationId="{D434E7F6-7CB1-9F87-2256-DBBA36C41149}"/>
          </ac:spMkLst>
        </pc:spChg>
        <pc:spChg chg="add mod">
          <ac:chgData name="Pico, Sandra" userId="cc8376c2-a3b5-4a4f-8a94-916433d842ab" providerId="ADAL" clId="{D9F817D0-BE2D-4D3E-B50F-D44E8283B7B0}" dt="2023-12-17T14:15:45.230" v="32305" actId="20577"/>
          <ac:spMkLst>
            <pc:docMk/>
            <pc:sldMk cId="2753351549" sldId="339"/>
            <ac:spMk id="8" creationId="{CC685B65-D540-CBE9-F225-348CFB808C96}"/>
          </ac:spMkLst>
        </pc:spChg>
        <pc:spChg chg="add mod">
          <ac:chgData name="Pico, Sandra" userId="cc8376c2-a3b5-4a4f-8a94-916433d842ab" providerId="ADAL" clId="{D9F817D0-BE2D-4D3E-B50F-D44E8283B7B0}" dt="2023-12-17T14:13:13.578" v="31847" actId="1076"/>
          <ac:spMkLst>
            <pc:docMk/>
            <pc:sldMk cId="2753351549" sldId="339"/>
            <ac:spMk id="10" creationId="{F850F7E7-852D-33FE-C744-190E2BEF707B}"/>
          </ac:spMkLst>
        </pc:spChg>
        <pc:spChg chg="add mod">
          <ac:chgData name="Pico, Sandra" userId="cc8376c2-a3b5-4a4f-8a94-916433d842ab" providerId="ADAL" clId="{D9F817D0-BE2D-4D3E-B50F-D44E8283B7B0}" dt="2023-12-17T14:13:54.374" v="31877" actId="1076"/>
          <ac:spMkLst>
            <pc:docMk/>
            <pc:sldMk cId="2753351549" sldId="339"/>
            <ac:spMk id="11" creationId="{E50EE4C1-F7E2-40B2-F0A9-AE11FE779A91}"/>
          </ac:spMkLst>
        </pc:spChg>
        <pc:spChg chg="add mod">
          <ac:chgData name="Pico, Sandra" userId="cc8376c2-a3b5-4a4f-8a94-916433d842ab" providerId="ADAL" clId="{D9F817D0-BE2D-4D3E-B50F-D44E8283B7B0}" dt="2023-12-17T14:13:13.578" v="31847" actId="1076"/>
          <ac:spMkLst>
            <pc:docMk/>
            <pc:sldMk cId="2753351549" sldId="339"/>
            <ac:spMk id="12" creationId="{1030BA6D-6F47-19AE-D574-5F8B16E03D2C}"/>
          </ac:spMkLst>
        </pc:spChg>
        <pc:spChg chg="add mod">
          <ac:chgData name="Pico, Sandra" userId="cc8376c2-a3b5-4a4f-8a94-916433d842ab" providerId="ADAL" clId="{D9F817D0-BE2D-4D3E-B50F-D44E8283B7B0}" dt="2023-12-17T14:13:38.421" v="31862" actId="1076"/>
          <ac:spMkLst>
            <pc:docMk/>
            <pc:sldMk cId="2753351549" sldId="339"/>
            <ac:spMk id="13" creationId="{AF5D0A8A-C281-868F-CD22-AD736151C6C9}"/>
          </ac:spMkLst>
        </pc:spChg>
        <pc:spChg chg="add mod">
          <ac:chgData name="Pico, Sandra" userId="cc8376c2-a3b5-4a4f-8a94-916433d842ab" providerId="ADAL" clId="{D9F817D0-BE2D-4D3E-B50F-D44E8283B7B0}" dt="2023-12-17T14:13:13.578" v="31847" actId="1076"/>
          <ac:spMkLst>
            <pc:docMk/>
            <pc:sldMk cId="2753351549" sldId="339"/>
            <ac:spMk id="14" creationId="{2B40D745-1A3E-58FB-9E47-009881D20F4E}"/>
          </ac:spMkLst>
        </pc:spChg>
        <pc:spChg chg="add mod">
          <ac:chgData name="Pico, Sandra" userId="cc8376c2-a3b5-4a4f-8a94-916433d842ab" providerId="ADAL" clId="{D9F817D0-BE2D-4D3E-B50F-D44E8283B7B0}" dt="2023-12-17T14:13:13.578" v="31847" actId="1076"/>
          <ac:spMkLst>
            <pc:docMk/>
            <pc:sldMk cId="2753351549" sldId="339"/>
            <ac:spMk id="15" creationId="{AE47F405-3A07-7165-A6EC-E74D43E53526}"/>
          </ac:spMkLst>
        </pc:spChg>
        <pc:spChg chg="add mod">
          <ac:chgData name="Pico, Sandra" userId="cc8376c2-a3b5-4a4f-8a94-916433d842ab" providerId="ADAL" clId="{D9F817D0-BE2D-4D3E-B50F-D44E8283B7B0}" dt="2023-12-17T14:13:13.578" v="31847" actId="1076"/>
          <ac:spMkLst>
            <pc:docMk/>
            <pc:sldMk cId="2753351549" sldId="339"/>
            <ac:spMk id="16" creationId="{8C86EBC4-B391-70E1-E572-97432EAC5133}"/>
          </ac:spMkLst>
        </pc:spChg>
        <pc:spChg chg="add mod">
          <ac:chgData name="Pico, Sandra" userId="cc8376c2-a3b5-4a4f-8a94-916433d842ab" providerId="ADAL" clId="{D9F817D0-BE2D-4D3E-B50F-D44E8283B7B0}" dt="2023-12-17T14:13:13.578" v="31847" actId="1076"/>
          <ac:spMkLst>
            <pc:docMk/>
            <pc:sldMk cId="2753351549" sldId="339"/>
            <ac:spMk id="17" creationId="{62483E29-39E3-FED0-F7F1-B367C6FC544D}"/>
          </ac:spMkLst>
        </pc:spChg>
        <pc:spChg chg="add mod">
          <ac:chgData name="Pico, Sandra" userId="cc8376c2-a3b5-4a4f-8a94-916433d842ab" providerId="ADAL" clId="{D9F817D0-BE2D-4D3E-B50F-D44E8283B7B0}" dt="2023-12-17T14:13:13.578" v="31847" actId="1076"/>
          <ac:spMkLst>
            <pc:docMk/>
            <pc:sldMk cId="2753351549" sldId="339"/>
            <ac:spMk id="18" creationId="{3A4E5A69-5A6E-EDCA-A625-C32D23A08C49}"/>
          </ac:spMkLst>
        </pc:spChg>
        <pc:spChg chg="add mod">
          <ac:chgData name="Pico, Sandra" userId="cc8376c2-a3b5-4a4f-8a94-916433d842ab" providerId="ADAL" clId="{D9F817D0-BE2D-4D3E-B50F-D44E8283B7B0}" dt="2023-12-17T14:13:13.578" v="31847" actId="1076"/>
          <ac:spMkLst>
            <pc:docMk/>
            <pc:sldMk cId="2753351549" sldId="339"/>
            <ac:spMk id="19" creationId="{854C8354-E260-8BCD-13BC-DFDF6D8D927A}"/>
          </ac:spMkLst>
        </pc:spChg>
        <pc:spChg chg="add mod">
          <ac:chgData name="Pico, Sandra" userId="cc8376c2-a3b5-4a4f-8a94-916433d842ab" providerId="ADAL" clId="{D9F817D0-BE2D-4D3E-B50F-D44E8283B7B0}" dt="2023-12-17T14:13:47.655" v="31876" actId="1076"/>
          <ac:spMkLst>
            <pc:docMk/>
            <pc:sldMk cId="2753351549" sldId="339"/>
            <ac:spMk id="22" creationId="{E8920335-1AD9-CCE0-C448-B76C4AE52BFD}"/>
          </ac:spMkLst>
        </pc:spChg>
        <pc:picChg chg="add mod">
          <ac:chgData name="Pico, Sandra" userId="cc8376c2-a3b5-4a4f-8a94-916433d842ab" providerId="ADAL" clId="{D9F817D0-BE2D-4D3E-B50F-D44E8283B7B0}" dt="2023-12-17T14:13:13.578" v="31847" actId="1076"/>
          <ac:picMkLst>
            <pc:docMk/>
            <pc:sldMk cId="2753351549" sldId="339"/>
            <ac:picMk id="9" creationId="{AE1D3C4A-E0A9-B872-F602-C4F879A09EC3}"/>
          </ac:picMkLst>
        </pc:picChg>
        <pc:picChg chg="add mod">
          <ac:chgData name="Pico, Sandra" userId="cc8376c2-a3b5-4a4f-8a94-916433d842ab" providerId="ADAL" clId="{D9F817D0-BE2D-4D3E-B50F-D44E8283B7B0}" dt="2023-12-17T14:13:26.389" v="31850" actId="1076"/>
          <ac:picMkLst>
            <pc:docMk/>
            <pc:sldMk cId="2753351549" sldId="339"/>
            <ac:picMk id="21" creationId="{A51C5121-7393-29FA-4722-C478257E3849}"/>
          </ac:picMkLst>
        </pc:picChg>
        <pc:cxnChg chg="add mod">
          <ac:chgData name="Pico, Sandra" userId="cc8376c2-a3b5-4a4f-8a94-916433d842ab" providerId="ADAL" clId="{D9F817D0-BE2D-4D3E-B50F-D44E8283B7B0}" dt="2023-12-17T14:13:13.578" v="31847" actId="1076"/>
          <ac:cxnSpMkLst>
            <pc:docMk/>
            <pc:sldMk cId="2753351549" sldId="339"/>
            <ac:cxnSpMk id="20" creationId="{CD9C4A12-0D58-5E0A-7E2A-42782FADCD54}"/>
          </ac:cxnSpMkLst>
        </pc:cxnChg>
      </pc:sldChg>
      <pc:sldChg chg="addSp delSp modSp add mod modNotesTx">
        <pc:chgData name="Pico, Sandra" userId="cc8376c2-a3b5-4a4f-8a94-916433d842ab" providerId="ADAL" clId="{D9F817D0-BE2D-4D3E-B50F-D44E8283B7B0}" dt="2023-12-17T14:43:35.640" v="34779" actId="20577"/>
        <pc:sldMkLst>
          <pc:docMk/>
          <pc:sldMk cId="1040449729" sldId="340"/>
        </pc:sldMkLst>
        <pc:spChg chg="del">
          <ac:chgData name="Pico, Sandra" userId="cc8376c2-a3b5-4a4f-8a94-916433d842ab" providerId="ADAL" clId="{D9F817D0-BE2D-4D3E-B50F-D44E8283B7B0}" dt="2023-12-16T18:43:46.095" v="27795" actId="478"/>
          <ac:spMkLst>
            <pc:docMk/>
            <pc:sldMk cId="1040449729" sldId="340"/>
            <ac:spMk id="2" creationId="{0891AFC9-F739-489E-2769-EFF85926DE0D}"/>
          </ac:spMkLst>
        </pc:spChg>
        <pc:spChg chg="add mod">
          <ac:chgData name="Pico, Sandra" userId="cc8376c2-a3b5-4a4f-8a94-916433d842ab" providerId="ADAL" clId="{D9F817D0-BE2D-4D3E-B50F-D44E8283B7B0}" dt="2023-12-17T14:43:12.619" v="34729" actId="20577"/>
          <ac:spMkLst>
            <pc:docMk/>
            <pc:sldMk cId="1040449729" sldId="340"/>
            <ac:spMk id="2" creationId="{3B632677-2B88-2D6E-8C58-5569924DC34C}"/>
          </ac:spMkLst>
        </pc:spChg>
        <pc:spChg chg="mod">
          <ac:chgData name="Pico, Sandra" userId="cc8376c2-a3b5-4a4f-8a94-916433d842ab" providerId="ADAL" clId="{D9F817D0-BE2D-4D3E-B50F-D44E8283B7B0}" dt="2023-12-16T18:43:57.079" v="27797" actId="790"/>
          <ac:spMkLst>
            <pc:docMk/>
            <pc:sldMk cId="1040449729" sldId="340"/>
            <ac:spMk id="3" creationId="{56D48B30-D919-DE96-C825-EB0B994B0346}"/>
          </ac:spMkLst>
        </pc:spChg>
        <pc:spChg chg="del">
          <ac:chgData name="Pico, Sandra" userId="cc8376c2-a3b5-4a4f-8a94-916433d842ab" providerId="ADAL" clId="{D9F817D0-BE2D-4D3E-B50F-D44E8283B7B0}" dt="2023-12-16T18:43:46.664" v="27796" actId="478"/>
          <ac:spMkLst>
            <pc:docMk/>
            <pc:sldMk cId="1040449729" sldId="340"/>
            <ac:spMk id="6" creationId="{A638B2C2-7552-D04F-F336-961D31B583D2}"/>
          </ac:spMkLst>
        </pc:spChg>
        <pc:spChg chg="add mod">
          <ac:chgData name="Pico, Sandra" userId="cc8376c2-a3b5-4a4f-8a94-916433d842ab" providerId="ADAL" clId="{D9F817D0-BE2D-4D3E-B50F-D44E8283B7B0}" dt="2023-12-17T14:43:28.966" v="34756" actId="1076"/>
          <ac:spMkLst>
            <pc:docMk/>
            <pc:sldMk cId="1040449729" sldId="340"/>
            <ac:spMk id="6" creationId="{AD264B78-63B4-E8C2-E593-D87018B7DB5D}"/>
          </ac:spMkLst>
        </pc:spChg>
        <pc:spChg chg="add mod">
          <ac:chgData name="Pico, Sandra" userId="cc8376c2-a3b5-4a4f-8a94-916433d842ab" providerId="ADAL" clId="{D9F817D0-BE2D-4D3E-B50F-D44E8283B7B0}" dt="2023-12-17T14:43:35.640" v="34779" actId="20577"/>
          <ac:spMkLst>
            <pc:docMk/>
            <pc:sldMk cId="1040449729" sldId="340"/>
            <ac:spMk id="7" creationId="{B7D27A4B-06A6-23CA-9DDD-47CB707049BE}"/>
          </ac:spMkLst>
        </pc:spChg>
        <pc:spChg chg="del">
          <ac:chgData name="Pico, Sandra" userId="cc8376c2-a3b5-4a4f-8a94-916433d842ab" providerId="ADAL" clId="{D9F817D0-BE2D-4D3E-B50F-D44E8283B7B0}" dt="2023-12-16T18:44:02.246" v="27799" actId="478"/>
          <ac:spMkLst>
            <pc:docMk/>
            <pc:sldMk cId="1040449729" sldId="340"/>
            <ac:spMk id="7" creationId="{E0E6012B-11AF-44FB-2AE8-5732C0D9CC0C}"/>
          </ac:spMkLst>
        </pc:spChg>
        <pc:spChg chg="del">
          <ac:chgData name="Pico, Sandra" userId="cc8376c2-a3b5-4a4f-8a94-916433d842ab" providerId="ADAL" clId="{D9F817D0-BE2D-4D3E-B50F-D44E8283B7B0}" dt="2023-12-16T18:44:00.553" v="27798" actId="478"/>
          <ac:spMkLst>
            <pc:docMk/>
            <pc:sldMk cId="1040449729" sldId="340"/>
            <ac:spMk id="8" creationId="{1F025F25-EF5E-5B40-82E0-3406122B9C4F}"/>
          </ac:spMkLst>
        </pc:spChg>
        <pc:spChg chg="del">
          <ac:chgData name="Pico, Sandra" userId="cc8376c2-a3b5-4a4f-8a94-916433d842ab" providerId="ADAL" clId="{D9F817D0-BE2D-4D3E-B50F-D44E8283B7B0}" dt="2023-12-16T18:44:00.553" v="27798" actId="478"/>
          <ac:spMkLst>
            <pc:docMk/>
            <pc:sldMk cId="1040449729" sldId="340"/>
            <ac:spMk id="9" creationId="{611F7457-99BD-5B56-8095-139F6793A65D}"/>
          </ac:spMkLst>
        </pc:spChg>
        <pc:spChg chg="add del mod">
          <ac:chgData name="Pico, Sandra" userId="cc8376c2-a3b5-4a4f-8a94-916433d842ab" providerId="ADAL" clId="{D9F817D0-BE2D-4D3E-B50F-D44E8283B7B0}" dt="2023-12-17T14:41:12.536" v="34242" actId="478"/>
          <ac:spMkLst>
            <pc:docMk/>
            <pc:sldMk cId="1040449729" sldId="340"/>
            <ac:spMk id="10" creationId="{6DA6030B-5104-CE8F-0BB1-768E813A39B3}"/>
          </ac:spMkLst>
        </pc:spChg>
      </pc:sldChg>
      <pc:sldChg chg="modSp add mod ord">
        <pc:chgData name="Pico, Sandra" userId="cc8376c2-a3b5-4a4f-8a94-916433d842ab" providerId="ADAL" clId="{D9F817D0-BE2D-4D3E-B50F-D44E8283B7B0}" dt="2023-12-16T18:45:43.141" v="28024" actId="20577"/>
        <pc:sldMkLst>
          <pc:docMk/>
          <pc:sldMk cId="2589938369" sldId="341"/>
        </pc:sldMkLst>
        <pc:spChg chg="mod">
          <ac:chgData name="Pico, Sandra" userId="cc8376c2-a3b5-4a4f-8a94-916433d842ab" providerId="ADAL" clId="{D9F817D0-BE2D-4D3E-B50F-D44E8283B7B0}" dt="2023-12-16T18:45:43.141" v="28024" actId="20577"/>
          <ac:spMkLst>
            <pc:docMk/>
            <pc:sldMk cId="2589938369" sldId="341"/>
            <ac:spMk id="2" creationId="{99CFBB65-D97D-90B0-6ED1-FD6E027CD8B6}"/>
          </ac:spMkLst>
        </pc:spChg>
      </pc:sldChg>
      <pc:sldChg chg="modSp add mod">
        <pc:chgData name="Pico, Sandra" userId="cc8376c2-a3b5-4a4f-8a94-916433d842ab" providerId="ADAL" clId="{D9F817D0-BE2D-4D3E-B50F-D44E8283B7B0}" dt="2023-12-16T18:46:03.022" v="28094" actId="255"/>
        <pc:sldMkLst>
          <pc:docMk/>
          <pc:sldMk cId="2301992242" sldId="342"/>
        </pc:sldMkLst>
        <pc:spChg chg="mod">
          <ac:chgData name="Pico, Sandra" userId="cc8376c2-a3b5-4a4f-8a94-916433d842ab" providerId="ADAL" clId="{D9F817D0-BE2D-4D3E-B50F-D44E8283B7B0}" dt="2023-12-16T18:46:03.022" v="28094" actId="255"/>
          <ac:spMkLst>
            <pc:docMk/>
            <pc:sldMk cId="2301992242" sldId="342"/>
            <ac:spMk id="2" creationId="{99CFBB65-D97D-90B0-6ED1-FD6E027CD8B6}"/>
          </ac:spMkLst>
        </pc:spChg>
      </pc:sldChg>
      <pc:sldChg chg="modSp add mod">
        <pc:chgData name="Pico, Sandra" userId="cc8376c2-a3b5-4a4f-8a94-916433d842ab" providerId="ADAL" clId="{D9F817D0-BE2D-4D3E-B50F-D44E8283B7B0}" dt="2023-12-16T18:46:14.525" v="28106" actId="20577"/>
        <pc:sldMkLst>
          <pc:docMk/>
          <pc:sldMk cId="997801511" sldId="343"/>
        </pc:sldMkLst>
        <pc:spChg chg="mod">
          <ac:chgData name="Pico, Sandra" userId="cc8376c2-a3b5-4a4f-8a94-916433d842ab" providerId="ADAL" clId="{D9F817D0-BE2D-4D3E-B50F-D44E8283B7B0}" dt="2023-12-16T18:46:14.525" v="28106" actId="20577"/>
          <ac:spMkLst>
            <pc:docMk/>
            <pc:sldMk cId="997801511" sldId="343"/>
            <ac:spMk id="2" creationId="{99CFBB65-D97D-90B0-6ED1-FD6E027CD8B6}"/>
          </ac:spMkLst>
        </pc:spChg>
      </pc:sldChg>
      <pc:sldChg chg="addSp delSp modSp add mod">
        <pc:chgData name="Pico, Sandra" userId="cc8376c2-a3b5-4a4f-8a94-916433d842ab" providerId="ADAL" clId="{D9F817D0-BE2D-4D3E-B50F-D44E8283B7B0}" dt="2023-12-17T15:14:01.668" v="37811" actId="478"/>
        <pc:sldMkLst>
          <pc:docMk/>
          <pc:sldMk cId="1734547176" sldId="344"/>
        </pc:sldMkLst>
        <pc:spChg chg="mod">
          <ac:chgData name="Pico, Sandra" userId="cc8376c2-a3b5-4a4f-8a94-916433d842ab" providerId="ADAL" clId="{D9F817D0-BE2D-4D3E-B50F-D44E8283B7B0}" dt="2023-12-17T15:11:15.980" v="37636" actId="20577"/>
          <ac:spMkLst>
            <pc:docMk/>
            <pc:sldMk cId="1734547176" sldId="344"/>
            <ac:spMk id="2" creationId="{99CFBB65-D97D-90B0-6ED1-FD6E027CD8B6}"/>
          </ac:spMkLst>
        </pc:spChg>
        <pc:spChg chg="add del mod">
          <ac:chgData name="Pico, Sandra" userId="cc8376c2-a3b5-4a4f-8a94-916433d842ab" providerId="ADAL" clId="{D9F817D0-BE2D-4D3E-B50F-D44E8283B7B0}" dt="2023-12-17T15:13:32.838" v="37783"/>
          <ac:spMkLst>
            <pc:docMk/>
            <pc:sldMk cId="1734547176" sldId="344"/>
            <ac:spMk id="3" creationId="{C1DEB77D-1A87-B849-1DD2-5D5F178E0538}"/>
          </ac:spMkLst>
        </pc:spChg>
        <pc:spChg chg="add del mod">
          <ac:chgData name="Pico, Sandra" userId="cc8376c2-a3b5-4a4f-8a94-916433d842ab" providerId="ADAL" clId="{D9F817D0-BE2D-4D3E-B50F-D44E8283B7B0}" dt="2023-12-17T15:14:01.668" v="37811" actId="478"/>
          <ac:spMkLst>
            <pc:docMk/>
            <pc:sldMk cId="1734547176" sldId="344"/>
            <ac:spMk id="6" creationId="{CF499519-F18C-A029-0CAF-336BA2D4BEC8}"/>
          </ac:spMkLst>
        </pc:spChg>
      </pc:sldChg>
      <pc:sldChg chg="addSp delSp modSp add mod modNotesTx">
        <pc:chgData name="Pico, Sandra" userId="cc8376c2-a3b5-4a4f-8a94-916433d842ab" providerId="ADAL" clId="{D9F817D0-BE2D-4D3E-B50F-D44E8283B7B0}" dt="2023-12-17T15:33:08.854" v="39013" actId="13822"/>
        <pc:sldMkLst>
          <pc:docMk/>
          <pc:sldMk cId="2570953086" sldId="345"/>
        </pc:sldMkLst>
        <pc:spChg chg="mod">
          <ac:chgData name="Pico, Sandra" userId="cc8376c2-a3b5-4a4f-8a94-916433d842ab" providerId="ADAL" clId="{D9F817D0-BE2D-4D3E-B50F-D44E8283B7B0}" dt="2023-12-17T15:11:22.083" v="37657" actId="20577"/>
          <ac:spMkLst>
            <pc:docMk/>
            <pc:sldMk cId="2570953086" sldId="345"/>
            <ac:spMk id="3" creationId="{56D48B30-D919-DE96-C825-EB0B994B0346}"/>
          </ac:spMkLst>
        </pc:spChg>
        <pc:spChg chg="mod">
          <ac:chgData name="Pico, Sandra" userId="cc8376c2-a3b5-4a4f-8a94-916433d842ab" providerId="ADAL" clId="{D9F817D0-BE2D-4D3E-B50F-D44E8283B7B0}" dt="2023-12-17T15:10:46.191" v="37556" actId="20577"/>
          <ac:spMkLst>
            <pc:docMk/>
            <pc:sldMk cId="2570953086" sldId="345"/>
            <ac:spMk id="6" creationId="{262D5757-FBDE-26D9-398B-F7C65E729BA3}"/>
          </ac:spMkLst>
        </pc:spChg>
        <pc:spChg chg="add del mod">
          <ac:chgData name="Pico, Sandra" userId="cc8376c2-a3b5-4a4f-8a94-916433d842ab" providerId="ADAL" clId="{D9F817D0-BE2D-4D3E-B50F-D44E8283B7B0}" dt="2023-12-17T15:11:54.300" v="37706" actId="478"/>
          <ac:spMkLst>
            <pc:docMk/>
            <pc:sldMk cId="2570953086" sldId="345"/>
            <ac:spMk id="7" creationId="{7EDAF2C5-1E6A-BB8C-281F-CA7A42AF383A}"/>
          </ac:spMkLst>
        </pc:spChg>
        <pc:spChg chg="add mod">
          <ac:chgData name="Pico, Sandra" userId="cc8376c2-a3b5-4a4f-8a94-916433d842ab" providerId="ADAL" clId="{D9F817D0-BE2D-4D3E-B50F-D44E8283B7B0}" dt="2023-12-17T15:13:16.857" v="37781" actId="1076"/>
          <ac:spMkLst>
            <pc:docMk/>
            <pc:sldMk cId="2570953086" sldId="345"/>
            <ac:spMk id="8" creationId="{135ED673-7C53-DCA7-A9CD-438BCCE7F93C}"/>
          </ac:spMkLst>
        </pc:spChg>
        <pc:spChg chg="add mod">
          <ac:chgData name="Pico, Sandra" userId="cc8376c2-a3b5-4a4f-8a94-916433d842ab" providerId="ADAL" clId="{D9F817D0-BE2D-4D3E-B50F-D44E8283B7B0}" dt="2023-12-17T15:30:00.134" v="38905" actId="14100"/>
          <ac:spMkLst>
            <pc:docMk/>
            <pc:sldMk cId="2570953086" sldId="345"/>
            <ac:spMk id="9" creationId="{4BC6B19F-3F06-0015-8675-1C141B566329}"/>
          </ac:spMkLst>
        </pc:spChg>
        <pc:spChg chg="del">
          <ac:chgData name="Pico, Sandra" userId="cc8376c2-a3b5-4a4f-8a94-916433d842ab" providerId="ADAL" clId="{D9F817D0-BE2D-4D3E-B50F-D44E8283B7B0}" dt="2023-12-16T18:48:03.167" v="28247" actId="478"/>
          <ac:spMkLst>
            <pc:docMk/>
            <pc:sldMk cId="2570953086" sldId="345"/>
            <ac:spMk id="10" creationId="{05E689A2-9E10-02A2-2625-7B542E47B143}"/>
          </ac:spMkLst>
        </pc:spChg>
        <pc:spChg chg="add mod">
          <ac:chgData name="Pico, Sandra" userId="cc8376c2-a3b5-4a4f-8a94-916433d842ab" providerId="ADAL" clId="{D9F817D0-BE2D-4D3E-B50F-D44E8283B7B0}" dt="2023-12-17T15:31:54.245" v="38965" actId="14100"/>
          <ac:spMkLst>
            <pc:docMk/>
            <pc:sldMk cId="2570953086" sldId="345"/>
            <ac:spMk id="10" creationId="{8A42BB25-3EF8-88FA-C73A-F6B2873723EF}"/>
          </ac:spMkLst>
        </pc:spChg>
        <pc:spChg chg="add mod">
          <ac:chgData name="Pico, Sandra" userId="cc8376c2-a3b5-4a4f-8a94-916433d842ab" providerId="ADAL" clId="{D9F817D0-BE2D-4D3E-B50F-D44E8283B7B0}" dt="2023-12-17T15:20:10.221" v="38512" actId="1076"/>
          <ac:spMkLst>
            <pc:docMk/>
            <pc:sldMk cId="2570953086" sldId="345"/>
            <ac:spMk id="11" creationId="{32BB3D66-0FAD-0F1A-7EB6-2EEEB0CC7B19}"/>
          </ac:spMkLst>
        </pc:spChg>
        <pc:spChg chg="add mod">
          <ac:chgData name="Pico, Sandra" userId="cc8376c2-a3b5-4a4f-8a94-916433d842ab" providerId="ADAL" clId="{D9F817D0-BE2D-4D3E-B50F-D44E8283B7B0}" dt="2023-12-17T15:29:55.517" v="38904" actId="14100"/>
          <ac:spMkLst>
            <pc:docMk/>
            <pc:sldMk cId="2570953086" sldId="345"/>
            <ac:spMk id="12" creationId="{762A40CD-EAD4-18D3-BFEB-1C08C77416CB}"/>
          </ac:spMkLst>
        </pc:spChg>
        <pc:spChg chg="add mod">
          <ac:chgData name="Pico, Sandra" userId="cc8376c2-a3b5-4a4f-8a94-916433d842ab" providerId="ADAL" clId="{D9F817D0-BE2D-4D3E-B50F-D44E8283B7B0}" dt="2023-12-17T15:31:55.887" v="38966" actId="14100"/>
          <ac:spMkLst>
            <pc:docMk/>
            <pc:sldMk cId="2570953086" sldId="345"/>
            <ac:spMk id="13" creationId="{94BF7C6E-9B41-455E-5542-3BF14398937C}"/>
          </ac:spMkLst>
        </pc:spChg>
        <pc:spChg chg="add mod">
          <ac:chgData name="Pico, Sandra" userId="cc8376c2-a3b5-4a4f-8a94-916433d842ab" providerId="ADAL" clId="{D9F817D0-BE2D-4D3E-B50F-D44E8283B7B0}" dt="2023-12-17T15:31:01.078" v="38923" actId="14100"/>
          <ac:spMkLst>
            <pc:docMk/>
            <pc:sldMk cId="2570953086" sldId="345"/>
            <ac:spMk id="14" creationId="{2CBBD1CA-E375-64E6-3C70-491638CCBD1E}"/>
          </ac:spMkLst>
        </pc:spChg>
        <pc:spChg chg="add mod">
          <ac:chgData name="Pico, Sandra" userId="cc8376c2-a3b5-4a4f-8a94-916433d842ab" providerId="ADAL" clId="{D9F817D0-BE2D-4D3E-B50F-D44E8283B7B0}" dt="2023-12-17T15:30:59.297" v="38922" actId="14100"/>
          <ac:spMkLst>
            <pc:docMk/>
            <pc:sldMk cId="2570953086" sldId="345"/>
            <ac:spMk id="15" creationId="{8F2CB558-CC15-2C17-2F0A-C67BC9886172}"/>
          </ac:spMkLst>
        </pc:spChg>
        <pc:spChg chg="add mod">
          <ac:chgData name="Pico, Sandra" userId="cc8376c2-a3b5-4a4f-8a94-916433d842ab" providerId="ADAL" clId="{D9F817D0-BE2D-4D3E-B50F-D44E8283B7B0}" dt="2023-12-17T15:32:03.918" v="38969" actId="14100"/>
          <ac:spMkLst>
            <pc:docMk/>
            <pc:sldMk cId="2570953086" sldId="345"/>
            <ac:spMk id="16" creationId="{7C3627EA-72B1-D7BB-21ED-2B5D5AF48EE4}"/>
          </ac:spMkLst>
        </pc:spChg>
        <pc:spChg chg="add mod">
          <ac:chgData name="Pico, Sandra" userId="cc8376c2-a3b5-4a4f-8a94-916433d842ab" providerId="ADAL" clId="{D9F817D0-BE2D-4D3E-B50F-D44E8283B7B0}" dt="2023-12-17T15:32:06.150" v="38970" actId="14100"/>
          <ac:spMkLst>
            <pc:docMk/>
            <pc:sldMk cId="2570953086" sldId="345"/>
            <ac:spMk id="17" creationId="{90DB45F5-30AB-3077-566F-E6B64940D337}"/>
          </ac:spMkLst>
        </pc:spChg>
        <pc:spChg chg="add del mod">
          <ac:chgData name="Pico, Sandra" userId="cc8376c2-a3b5-4a4f-8a94-916433d842ab" providerId="ADAL" clId="{D9F817D0-BE2D-4D3E-B50F-D44E8283B7B0}" dt="2023-12-17T15:17:31.278" v="38219" actId="478"/>
          <ac:spMkLst>
            <pc:docMk/>
            <pc:sldMk cId="2570953086" sldId="345"/>
            <ac:spMk id="18" creationId="{3C3E2FDB-F393-35BE-B3A0-116919BE04F3}"/>
          </ac:spMkLst>
        </pc:spChg>
        <pc:spChg chg="add mod">
          <ac:chgData name="Pico, Sandra" userId="cc8376c2-a3b5-4a4f-8a94-916433d842ab" providerId="ADAL" clId="{D9F817D0-BE2D-4D3E-B50F-D44E8283B7B0}" dt="2023-12-17T15:20:04.618" v="38507" actId="14100"/>
          <ac:spMkLst>
            <pc:docMk/>
            <pc:sldMk cId="2570953086" sldId="345"/>
            <ac:spMk id="19" creationId="{3EF5D211-3E1E-13D2-22FB-C2DCBE872FB4}"/>
          </ac:spMkLst>
        </pc:spChg>
        <pc:spChg chg="add mod">
          <ac:chgData name="Pico, Sandra" userId="cc8376c2-a3b5-4a4f-8a94-916433d842ab" providerId="ADAL" clId="{D9F817D0-BE2D-4D3E-B50F-D44E8283B7B0}" dt="2023-12-17T15:27:51.869" v="38807" actId="1076"/>
          <ac:spMkLst>
            <pc:docMk/>
            <pc:sldMk cId="2570953086" sldId="345"/>
            <ac:spMk id="20" creationId="{C106AED3-A561-373D-0315-E43612A60B71}"/>
          </ac:spMkLst>
        </pc:spChg>
        <pc:spChg chg="add mod">
          <ac:chgData name="Pico, Sandra" userId="cc8376c2-a3b5-4a4f-8a94-916433d842ab" providerId="ADAL" clId="{D9F817D0-BE2D-4D3E-B50F-D44E8283B7B0}" dt="2023-12-17T15:27:51.869" v="38807" actId="1076"/>
          <ac:spMkLst>
            <pc:docMk/>
            <pc:sldMk cId="2570953086" sldId="345"/>
            <ac:spMk id="21" creationId="{A1FDBD82-E0FB-3C3F-509A-B32486E4911E}"/>
          </ac:spMkLst>
        </pc:spChg>
        <pc:spChg chg="add mod">
          <ac:chgData name="Pico, Sandra" userId="cc8376c2-a3b5-4a4f-8a94-916433d842ab" providerId="ADAL" clId="{D9F817D0-BE2D-4D3E-B50F-D44E8283B7B0}" dt="2023-12-17T15:27:51.869" v="38807" actId="1076"/>
          <ac:spMkLst>
            <pc:docMk/>
            <pc:sldMk cId="2570953086" sldId="345"/>
            <ac:spMk id="22" creationId="{A96C86C4-96CC-5FF8-F1DF-74A9DACA5EA9}"/>
          </ac:spMkLst>
        </pc:spChg>
        <pc:spChg chg="add mod">
          <ac:chgData name="Pico, Sandra" userId="cc8376c2-a3b5-4a4f-8a94-916433d842ab" providerId="ADAL" clId="{D9F817D0-BE2D-4D3E-B50F-D44E8283B7B0}" dt="2023-12-17T15:20:14.538" v="38514" actId="1076"/>
          <ac:spMkLst>
            <pc:docMk/>
            <pc:sldMk cId="2570953086" sldId="345"/>
            <ac:spMk id="23" creationId="{7B20F8CA-1769-F043-A747-15C8603945D7}"/>
          </ac:spMkLst>
        </pc:spChg>
        <pc:spChg chg="add mod">
          <ac:chgData name="Pico, Sandra" userId="cc8376c2-a3b5-4a4f-8a94-916433d842ab" providerId="ADAL" clId="{D9F817D0-BE2D-4D3E-B50F-D44E8283B7B0}" dt="2023-12-17T15:20:20.992" v="38530" actId="20577"/>
          <ac:spMkLst>
            <pc:docMk/>
            <pc:sldMk cId="2570953086" sldId="345"/>
            <ac:spMk id="24" creationId="{26465557-96E8-54D5-B1FC-0EE02A14D7B4}"/>
          </ac:spMkLst>
        </pc:spChg>
        <pc:spChg chg="add mod">
          <ac:chgData name="Pico, Sandra" userId="cc8376c2-a3b5-4a4f-8a94-916433d842ab" providerId="ADAL" clId="{D9F817D0-BE2D-4D3E-B50F-D44E8283B7B0}" dt="2023-12-17T15:21:33.188" v="38558" actId="1076"/>
          <ac:spMkLst>
            <pc:docMk/>
            <pc:sldMk cId="2570953086" sldId="345"/>
            <ac:spMk id="33" creationId="{5336E15D-D30C-68E4-68A9-8F30B371079D}"/>
          </ac:spMkLst>
        </pc:spChg>
        <pc:spChg chg="add mod">
          <ac:chgData name="Pico, Sandra" userId="cc8376c2-a3b5-4a4f-8a94-916433d842ab" providerId="ADAL" clId="{D9F817D0-BE2D-4D3E-B50F-D44E8283B7B0}" dt="2023-12-17T15:28:56.144" v="38870" actId="14100"/>
          <ac:spMkLst>
            <pc:docMk/>
            <pc:sldMk cId="2570953086" sldId="345"/>
            <ac:spMk id="38" creationId="{95A0D0E1-7CB5-B4C8-C390-B3EC9376F142}"/>
          </ac:spMkLst>
        </pc:spChg>
        <pc:spChg chg="add mod">
          <ac:chgData name="Pico, Sandra" userId="cc8376c2-a3b5-4a4f-8a94-916433d842ab" providerId="ADAL" clId="{D9F817D0-BE2D-4D3E-B50F-D44E8283B7B0}" dt="2023-12-17T15:22:55.447" v="38598" actId="1076"/>
          <ac:spMkLst>
            <pc:docMk/>
            <pc:sldMk cId="2570953086" sldId="345"/>
            <ac:spMk id="39" creationId="{B061C01A-18A5-E7EE-F6AA-8FB944DF6BFD}"/>
          </ac:spMkLst>
        </pc:spChg>
        <pc:spChg chg="add del mod">
          <ac:chgData name="Pico, Sandra" userId="cc8376c2-a3b5-4a4f-8a94-916433d842ab" providerId="ADAL" clId="{D9F817D0-BE2D-4D3E-B50F-D44E8283B7B0}" dt="2023-12-17T15:24:39.687" v="38686" actId="478"/>
          <ac:spMkLst>
            <pc:docMk/>
            <pc:sldMk cId="2570953086" sldId="345"/>
            <ac:spMk id="40" creationId="{80843313-7FA9-ED7D-A626-72EA9E48DEFB}"/>
          </ac:spMkLst>
        </pc:spChg>
        <pc:spChg chg="add del mod">
          <ac:chgData name="Pico, Sandra" userId="cc8376c2-a3b5-4a4f-8a94-916433d842ab" providerId="ADAL" clId="{D9F817D0-BE2D-4D3E-B50F-D44E8283B7B0}" dt="2023-12-17T15:30:25.907" v="38911" actId="21"/>
          <ac:spMkLst>
            <pc:docMk/>
            <pc:sldMk cId="2570953086" sldId="345"/>
            <ac:spMk id="42" creationId="{0741A027-4376-CA4B-5711-E6E89007B878}"/>
          </ac:spMkLst>
        </pc:spChg>
        <pc:spChg chg="add mod">
          <ac:chgData name="Pico, Sandra" userId="cc8376c2-a3b5-4a4f-8a94-916433d842ab" providerId="ADAL" clId="{D9F817D0-BE2D-4D3E-B50F-D44E8283B7B0}" dt="2023-12-17T15:24:44.920" v="38687" actId="1076"/>
          <ac:spMkLst>
            <pc:docMk/>
            <pc:sldMk cId="2570953086" sldId="345"/>
            <ac:spMk id="53" creationId="{70258AF3-868E-5864-3314-FFE54B890709}"/>
          </ac:spMkLst>
        </pc:spChg>
        <pc:spChg chg="add mod">
          <ac:chgData name="Pico, Sandra" userId="cc8376c2-a3b5-4a4f-8a94-916433d842ab" providerId="ADAL" clId="{D9F817D0-BE2D-4D3E-B50F-D44E8283B7B0}" dt="2023-12-17T15:25:38.477" v="38721" actId="1076"/>
          <ac:spMkLst>
            <pc:docMk/>
            <pc:sldMk cId="2570953086" sldId="345"/>
            <ac:spMk id="56" creationId="{0EFED0E8-03D2-384E-5D8E-C77A9CEDC31F}"/>
          </ac:spMkLst>
        </pc:spChg>
        <pc:spChg chg="add del mod">
          <ac:chgData name="Pico, Sandra" userId="cc8376c2-a3b5-4a4f-8a94-916433d842ab" providerId="ADAL" clId="{D9F817D0-BE2D-4D3E-B50F-D44E8283B7B0}" dt="2023-12-17T15:25:36.622" v="38720" actId="478"/>
          <ac:spMkLst>
            <pc:docMk/>
            <pc:sldMk cId="2570953086" sldId="345"/>
            <ac:spMk id="59" creationId="{E66CCF54-513C-3322-EDFD-A48A20249D02}"/>
          </ac:spMkLst>
        </pc:spChg>
        <pc:spChg chg="add mod">
          <ac:chgData name="Pico, Sandra" userId="cc8376c2-a3b5-4a4f-8a94-916433d842ab" providerId="ADAL" clId="{D9F817D0-BE2D-4D3E-B50F-D44E8283B7B0}" dt="2023-12-17T15:25:50.454" v="38756" actId="20577"/>
          <ac:spMkLst>
            <pc:docMk/>
            <pc:sldMk cId="2570953086" sldId="345"/>
            <ac:spMk id="62" creationId="{CF9A0738-B4E0-E216-66A5-80E548D94B89}"/>
          </ac:spMkLst>
        </pc:spChg>
        <pc:spChg chg="add mod">
          <ac:chgData name="Pico, Sandra" userId="cc8376c2-a3b5-4a4f-8a94-916433d842ab" providerId="ADAL" clId="{D9F817D0-BE2D-4D3E-B50F-D44E8283B7B0}" dt="2023-12-17T15:32:41.103" v="39007" actId="1076"/>
          <ac:spMkLst>
            <pc:docMk/>
            <pc:sldMk cId="2570953086" sldId="345"/>
            <ac:spMk id="72" creationId="{9EBAC5E7-DBB2-50F9-9C0C-1AE15A99CAAD}"/>
          </ac:spMkLst>
        </pc:spChg>
        <pc:spChg chg="add mod">
          <ac:chgData name="Pico, Sandra" userId="cc8376c2-a3b5-4a4f-8a94-916433d842ab" providerId="ADAL" clId="{D9F817D0-BE2D-4D3E-B50F-D44E8283B7B0}" dt="2023-12-17T15:32:08.404" v="38971" actId="14100"/>
          <ac:spMkLst>
            <pc:docMk/>
            <pc:sldMk cId="2570953086" sldId="345"/>
            <ac:spMk id="76" creationId="{5A5E6905-C2E8-191E-ED76-52D54C92E9D0}"/>
          </ac:spMkLst>
        </pc:spChg>
        <pc:spChg chg="add mod">
          <ac:chgData name="Pico, Sandra" userId="cc8376c2-a3b5-4a4f-8a94-916433d842ab" providerId="ADAL" clId="{D9F817D0-BE2D-4D3E-B50F-D44E8283B7B0}" dt="2023-12-17T15:28:30.076" v="38863" actId="1076"/>
          <ac:spMkLst>
            <pc:docMk/>
            <pc:sldMk cId="2570953086" sldId="345"/>
            <ac:spMk id="78" creationId="{9B664C1A-1587-7791-EC90-A9B442F624B4}"/>
          </ac:spMkLst>
        </pc:spChg>
        <pc:spChg chg="add mod">
          <ac:chgData name="Pico, Sandra" userId="cc8376c2-a3b5-4a4f-8a94-916433d842ab" providerId="ADAL" clId="{D9F817D0-BE2D-4D3E-B50F-D44E8283B7B0}" dt="2023-12-17T15:29:20.844" v="38892" actId="207"/>
          <ac:spMkLst>
            <pc:docMk/>
            <pc:sldMk cId="2570953086" sldId="345"/>
            <ac:spMk id="88" creationId="{471224FC-120C-8BF4-7B55-010E32FC35FF}"/>
          </ac:spMkLst>
        </pc:spChg>
        <pc:spChg chg="add mod">
          <ac:chgData name="Pico, Sandra" userId="cc8376c2-a3b5-4a4f-8a94-916433d842ab" providerId="ADAL" clId="{D9F817D0-BE2D-4D3E-B50F-D44E8283B7B0}" dt="2023-12-17T15:31:12.784" v="38948" actId="14100"/>
          <ac:spMkLst>
            <pc:docMk/>
            <pc:sldMk cId="2570953086" sldId="345"/>
            <ac:spMk id="89" creationId="{A41BD81F-9FFE-DF4C-203D-6B9554750813}"/>
          </ac:spMkLst>
        </pc:spChg>
        <pc:spChg chg="add mod">
          <ac:chgData name="Pico, Sandra" userId="cc8376c2-a3b5-4a4f-8a94-916433d842ab" providerId="ADAL" clId="{D9F817D0-BE2D-4D3E-B50F-D44E8283B7B0}" dt="2023-12-17T15:29:44.129" v="38900" actId="1076"/>
          <ac:spMkLst>
            <pc:docMk/>
            <pc:sldMk cId="2570953086" sldId="345"/>
            <ac:spMk id="90" creationId="{162DBA83-3C88-2893-E7E1-EFE87579FFB4}"/>
          </ac:spMkLst>
        </pc:spChg>
        <pc:spChg chg="add mod">
          <ac:chgData name="Pico, Sandra" userId="cc8376c2-a3b5-4a4f-8a94-916433d842ab" providerId="ADAL" clId="{D9F817D0-BE2D-4D3E-B50F-D44E8283B7B0}" dt="2023-12-17T15:29:44.129" v="38900" actId="1076"/>
          <ac:spMkLst>
            <pc:docMk/>
            <pc:sldMk cId="2570953086" sldId="345"/>
            <ac:spMk id="91" creationId="{BD068AF6-83AD-DEDA-EFCA-4CF7D4142E62}"/>
          </ac:spMkLst>
        </pc:spChg>
        <pc:spChg chg="add mod">
          <ac:chgData name="Pico, Sandra" userId="cc8376c2-a3b5-4a4f-8a94-916433d842ab" providerId="ADAL" clId="{D9F817D0-BE2D-4D3E-B50F-D44E8283B7B0}" dt="2023-12-17T15:30:42.778" v="38918" actId="1076"/>
          <ac:spMkLst>
            <pc:docMk/>
            <pc:sldMk cId="2570953086" sldId="345"/>
            <ac:spMk id="96" creationId="{24FBF427-DABA-FF83-86E4-2BBD37353400}"/>
          </ac:spMkLst>
        </pc:spChg>
        <pc:spChg chg="add mod">
          <ac:chgData name="Pico, Sandra" userId="cc8376c2-a3b5-4a4f-8a94-916433d842ab" providerId="ADAL" clId="{D9F817D0-BE2D-4D3E-B50F-D44E8283B7B0}" dt="2023-12-17T15:31:15.984" v="38949" actId="1076"/>
          <ac:spMkLst>
            <pc:docMk/>
            <pc:sldMk cId="2570953086" sldId="345"/>
            <ac:spMk id="97" creationId="{238CF493-F7F5-4860-A451-B5C5CD015BEE}"/>
          </ac:spMkLst>
        </pc:spChg>
        <pc:spChg chg="add mod">
          <ac:chgData name="Pico, Sandra" userId="cc8376c2-a3b5-4a4f-8a94-916433d842ab" providerId="ADAL" clId="{D9F817D0-BE2D-4D3E-B50F-D44E8283B7B0}" dt="2023-12-17T15:31:18.927" v="38950" actId="1076"/>
          <ac:spMkLst>
            <pc:docMk/>
            <pc:sldMk cId="2570953086" sldId="345"/>
            <ac:spMk id="98" creationId="{8CCFC6F4-B2E7-02CB-FDE7-9E44D337B860}"/>
          </ac:spMkLst>
        </pc:spChg>
        <pc:spChg chg="add mod">
          <ac:chgData name="Pico, Sandra" userId="cc8376c2-a3b5-4a4f-8a94-916433d842ab" providerId="ADAL" clId="{D9F817D0-BE2D-4D3E-B50F-D44E8283B7B0}" dt="2023-12-17T15:31:49.359" v="38963" actId="1076"/>
          <ac:spMkLst>
            <pc:docMk/>
            <pc:sldMk cId="2570953086" sldId="345"/>
            <ac:spMk id="102" creationId="{430F86A2-2C02-F4A9-0206-87B78BBC1414}"/>
          </ac:spMkLst>
        </pc:spChg>
        <pc:spChg chg="add mod">
          <ac:chgData name="Pico, Sandra" userId="cc8376c2-a3b5-4a4f-8a94-916433d842ab" providerId="ADAL" clId="{D9F817D0-BE2D-4D3E-B50F-D44E8283B7B0}" dt="2023-12-17T15:31:51.437" v="38964" actId="1076"/>
          <ac:spMkLst>
            <pc:docMk/>
            <pc:sldMk cId="2570953086" sldId="345"/>
            <ac:spMk id="103" creationId="{CF568662-0C40-9F26-E757-6780A509E13B}"/>
          </ac:spMkLst>
        </pc:spChg>
        <pc:spChg chg="add mod">
          <ac:chgData name="Pico, Sandra" userId="cc8376c2-a3b5-4a4f-8a94-916433d842ab" providerId="ADAL" clId="{D9F817D0-BE2D-4D3E-B50F-D44E8283B7B0}" dt="2023-12-17T15:31:51.437" v="38964" actId="1076"/>
          <ac:spMkLst>
            <pc:docMk/>
            <pc:sldMk cId="2570953086" sldId="345"/>
            <ac:spMk id="104" creationId="{CC9E231C-F536-420D-54DF-57DB706F2FF9}"/>
          </ac:spMkLst>
        </pc:spChg>
        <pc:spChg chg="add mod">
          <ac:chgData name="Pico, Sandra" userId="cc8376c2-a3b5-4a4f-8a94-916433d842ab" providerId="ADAL" clId="{D9F817D0-BE2D-4D3E-B50F-D44E8283B7B0}" dt="2023-12-17T15:32:33.744" v="39003" actId="20577"/>
          <ac:spMkLst>
            <pc:docMk/>
            <pc:sldMk cId="2570953086" sldId="345"/>
            <ac:spMk id="107" creationId="{9AEC2906-DB50-C273-11CE-3A302BC1175D}"/>
          </ac:spMkLst>
        </pc:spChg>
        <pc:picChg chg="del mod">
          <ac:chgData name="Pico, Sandra" userId="cc8376c2-a3b5-4a4f-8a94-916433d842ab" providerId="ADAL" clId="{D9F817D0-BE2D-4D3E-B50F-D44E8283B7B0}" dt="2023-12-17T15:12:57.398" v="37775" actId="478"/>
          <ac:picMkLst>
            <pc:docMk/>
            <pc:sldMk cId="2570953086" sldId="345"/>
            <ac:picMk id="4" creationId="{9E9DD24C-6411-4B46-CD83-F2E1C831B3A9}"/>
          </ac:picMkLst>
        </pc:picChg>
        <pc:picChg chg="del">
          <ac:chgData name="Pico, Sandra" userId="cc8376c2-a3b5-4a4f-8a94-916433d842ab" providerId="ADAL" clId="{D9F817D0-BE2D-4D3E-B50F-D44E8283B7B0}" dt="2023-12-16T18:48:02.084" v="28246" actId="478"/>
          <ac:picMkLst>
            <pc:docMk/>
            <pc:sldMk cId="2570953086" sldId="345"/>
            <ac:picMk id="8" creationId="{C9AA5C11-7FE4-DDE0-D972-728698F54C96}"/>
          </ac:picMkLst>
        </pc:picChg>
        <pc:cxnChg chg="add del mod">
          <ac:chgData name="Pico, Sandra" userId="cc8376c2-a3b5-4a4f-8a94-916433d842ab" providerId="ADAL" clId="{D9F817D0-BE2D-4D3E-B50F-D44E8283B7B0}" dt="2023-12-17T15:26:12.665" v="38762" actId="478"/>
          <ac:cxnSpMkLst>
            <pc:docMk/>
            <pc:sldMk cId="2570953086" sldId="345"/>
            <ac:cxnSpMk id="26" creationId="{CF9EA73C-A335-9359-A4D5-F00F7D8CC4A2}"/>
          </ac:cxnSpMkLst>
        </pc:cxnChg>
        <pc:cxnChg chg="add del mod">
          <ac:chgData name="Pico, Sandra" userId="cc8376c2-a3b5-4a4f-8a94-916433d842ab" providerId="ADAL" clId="{D9F817D0-BE2D-4D3E-B50F-D44E8283B7B0}" dt="2023-12-17T15:20:43.680" v="38534" actId="478"/>
          <ac:cxnSpMkLst>
            <pc:docMk/>
            <pc:sldMk cId="2570953086" sldId="345"/>
            <ac:cxnSpMk id="28" creationId="{9226DC59-975E-8084-3631-C0E893BCC728}"/>
          </ac:cxnSpMkLst>
        </pc:cxnChg>
        <pc:cxnChg chg="add mod">
          <ac:chgData name="Pico, Sandra" userId="cc8376c2-a3b5-4a4f-8a94-916433d842ab" providerId="ADAL" clId="{D9F817D0-BE2D-4D3E-B50F-D44E8283B7B0}" dt="2023-12-17T15:20:49.071" v="38536" actId="13822"/>
          <ac:cxnSpMkLst>
            <pc:docMk/>
            <pc:sldMk cId="2570953086" sldId="345"/>
            <ac:cxnSpMk id="30" creationId="{111D3C4D-2802-0C08-578E-B3A4CEF58FC6}"/>
          </ac:cxnSpMkLst>
        </pc:cxnChg>
        <pc:cxnChg chg="add mod">
          <ac:chgData name="Pico, Sandra" userId="cc8376c2-a3b5-4a4f-8a94-916433d842ab" providerId="ADAL" clId="{D9F817D0-BE2D-4D3E-B50F-D44E8283B7B0}" dt="2023-12-17T15:20:59.023" v="38538" actId="13822"/>
          <ac:cxnSpMkLst>
            <pc:docMk/>
            <pc:sldMk cId="2570953086" sldId="345"/>
            <ac:cxnSpMk id="32" creationId="{098027D1-C69E-38A8-BC82-8D318D218D36}"/>
          </ac:cxnSpMkLst>
        </pc:cxnChg>
        <pc:cxnChg chg="add del mod">
          <ac:chgData name="Pico, Sandra" userId="cc8376c2-a3b5-4a4f-8a94-916433d842ab" providerId="ADAL" clId="{D9F817D0-BE2D-4D3E-B50F-D44E8283B7B0}" dt="2023-12-17T15:21:28.598" v="38557" actId="478"/>
          <ac:cxnSpMkLst>
            <pc:docMk/>
            <pc:sldMk cId="2570953086" sldId="345"/>
            <ac:cxnSpMk id="35" creationId="{E30FCB13-F8C1-8621-E31D-6BCBB190ADE2}"/>
          </ac:cxnSpMkLst>
        </pc:cxnChg>
        <pc:cxnChg chg="add mod">
          <ac:chgData name="Pico, Sandra" userId="cc8376c2-a3b5-4a4f-8a94-916433d842ab" providerId="ADAL" clId="{D9F817D0-BE2D-4D3E-B50F-D44E8283B7B0}" dt="2023-12-17T15:21:44.938" v="38560" actId="13822"/>
          <ac:cxnSpMkLst>
            <pc:docMk/>
            <pc:sldMk cId="2570953086" sldId="345"/>
            <ac:cxnSpMk id="37" creationId="{02266566-05C6-7E28-CB65-3694FE40FA8E}"/>
          </ac:cxnSpMkLst>
        </pc:cxnChg>
        <pc:cxnChg chg="add del mod">
          <ac:chgData name="Pico, Sandra" userId="cc8376c2-a3b5-4a4f-8a94-916433d842ab" providerId="ADAL" clId="{D9F817D0-BE2D-4D3E-B50F-D44E8283B7B0}" dt="2023-12-17T15:23:02.321" v="38601" actId="478"/>
          <ac:cxnSpMkLst>
            <pc:docMk/>
            <pc:sldMk cId="2570953086" sldId="345"/>
            <ac:cxnSpMk id="41" creationId="{829EF0FD-E966-D64C-79F1-C402973F670E}"/>
          </ac:cxnSpMkLst>
        </pc:cxnChg>
        <pc:cxnChg chg="add del">
          <ac:chgData name="Pico, Sandra" userId="cc8376c2-a3b5-4a4f-8a94-916433d842ab" providerId="ADAL" clId="{D9F817D0-BE2D-4D3E-B50F-D44E8283B7B0}" dt="2023-12-17T15:23:34.926" v="38633" actId="478"/>
          <ac:cxnSpMkLst>
            <pc:docMk/>
            <pc:sldMk cId="2570953086" sldId="345"/>
            <ac:cxnSpMk id="44" creationId="{B6157A56-365A-A734-0F49-4FF9048AC530}"/>
          </ac:cxnSpMkLst>
        </pc:cxnChg>
        <pc:cxnChg chg="add mod">
          <ac:chgData name="Pico, Sandra" userId="cc8376c2-a3b5-4a4f-8a94-916433d842ab" providerId="ADAL" clId="{D9F817D0-BE2D-4D3E-B50F-D44E8283B7B0}" dt="2023-12-17T15:23:41.319" v="38635" actId="13822"/>
          <ac:cxnSpMkLst>
            <pc:docMk/>
            <pc:sldMk cId="2570953086" sldId="345"/>
            <ac:cxnSpMk id="46" creationId="{7E7AA1EE-C5DD-4722-B5A1-468E2E809697}"/>
          </ac:cxnSpMkLst>
        </pc:cxnChg>
        <pc:cxnChg chg="add mod">
          <ac:chgData name="Pico, Sandra" userId="cc8376c2-a3b5-4a4f-8a94-916433d842ab" providerId="ADAL" clId="{D9F817D0-BE2D-4D3E-B50F-D44E8283B7B0}" dt="2023-12-17T15:28:56.144" v="38870" actId="14100"/>
          <ac:cxnSpMkLst>
            <pc:docMk/>
            <pc:sldMk cId="2570953086" sldId="345"/>
            <ac:cxnSpMk id="48" creationId="{B7506030-1890-1EE6-7930-66B4B0747604}"/>
          </ac:cxnSpMkLst>
        </pc:cxnChg>
        <pc:cxnChg chg="add mod">
          <ac:chgData name="Pico, Sandra" userId="cc8376c2-a3b5-4a4f-8a94-916433d842ab" providerId="ADAL" clId="{D9F817D0-BE2D-4D3E-B50F-D44E8283B7B0}" dt="2023-12-17T15:28:56.144" v="38870" actId="14100"/>
          <ac:cxnSpMkLst>
            <pc:docMk/>
            <pc:sldMk cId="2570953086" sldId="345"/>
            <ac:cxnSpMk id="50" creationId="{066DD190-8A6B-5EA7-28BD-187BF5EE21B8}"/>
          </ac:cxnSpMkLst>
        </pc:cxnChg>
        <pc:cxnChg chg="add mod">
          <ac:chgData name="Pico, Sandra" userId="cc8376c2-a3b5-4a4f-8a94-916433d842ab" providerId="ADAL" clId="{D9F817D0-BE2D-4D3E-B50F-D44E8283B7B0}" dt="2023-12-17T15:24:18.813" v="38642" actId="1076"/>
          <ac:cxnSpMkLst>
            <pc:docMk/>
            <pc:sldMk cId="2570953086" sldId="345"/>
            <ac:cxnSpMk id="52" creationId="{68A25E30-2D64-4C57-0687-7205B61CAE3F}"/>
          </ac:cxnSpMkLst>
        </pc:cxnChg>
        <pc:cxnChg chg="add mod">
          <ac:chgData name="Pico, Sandra" userId="cc8376c2-a3b5-4a4f-8a94-916433d842ab" providerId="ADAL" clId="{D9F817D0-BE2D-4D3E-B50F-D44E8283B7B0}" dt="2023-12-17T15:25:38.477" v="38721" actId="1076"/>
          <ac:cxnSpMkLst>
            <pc:docMk/>
            <pc:sldMk cId="2570953086" sldId="345"/>
            <ac:cxnSpMk id="58" creationId="{D58E6153-4541-6367-2CAC-4C42776E9DBB}"/>
          </ac:cxnSpMkLst>
        </pc:cxnChg>
        <pc:cxnChg chg="add mod">
          <ac:chgData name="Pico, Sandra" userId="cc8376c2-a3b5-4a4f-8a94-916433d842ab" providerId="ADAL" clId="{D9F817D0-BE2D-4D3E-B50F-D44E8283B7B0}" dt="2023-12-17T15:25:58.868" v="38759" actId="1076"/>
          <ac:cxnSpMkLst>
            <pc:docMk/>
            <pc:sldMk cId="2570953086" sldId="345"/>
            <ac:cxnSpMk id="65" creationId="{D5135972-30DB-92CF-92B4-9E36102F9DF1}"/>
          </ac:cxnSpMkLst>
        </pc:cxnChg>
        <pc:cxnChg chg="add mod">
          <ac:chgData name="Pico, Sandra" userId="cc8376c2-a3b5-4a4f-8a94-916433d842ab" providerId="ADAL" clId="{D9F817D0-BE2D-4D3E-B50F-D44E8283B7B0}" dt="2023-12-17T15:32:03.918" v="38969" actId="14100"/>
          <ac:cxnSpMkLst>
            <pc:docMk/>
            <pc:sldMk cId="2570953086" sldId="345"/>
            <ac:cxnSpMk id="68" creationId="{671B18E0-95EE-5DA9-400B-5A8FFC725945}"/>
          </ac:cxnSpMkLst>
        </pc:cxnChg>
        <pc:cxnChg chg="add mod">
          <ac:chgData name="Pico, Sandra" userId="cc8376c2-a3b5-4a4f-8a94-916433d842ab" providerId="ADAL" clId="{D9F817D0-BE2D-4D3E-B50F-D44E8283B7B0}" dt="2023-12-17T15:32:13.610" v="38974" actId="14100"/>
          <ac:cxnSpMkLst>
            <pc:docMk/>
            <pc:sldMk cId="2570953086" sldId="345"/>
            <ac:cxnSpMk id="80" creationId="{4BF5D1F2-8D8D-F99F-1367-9101EC8F8965}"/>
          </ac:cxnSpMkLst>
        </pc:cxnChg>
        <pc:cxnChg chg="add mod">
          <ac:chgData name="Pico, Sandra" userId="cc8376c2-a3b5-4a4f-8a94-916433d842ab" providerId="ADAL" clId="{D9F817D0-BE2D-4D3E-B50F-D44E8283B7B0}" dt="2023-12-17T15:30:13.204" v="38907" actId="13822"/>
          <ac:cxnSpMkLst>
            <pc:docMk/>
            <pc:sldMk cId="2570953086" sldId="345"/>
            <ac:cxnSpMk id="93" creationId="{1A9030B9-A82F-5CFC-173A-DECA346CA583}"/>
          </ac:cxnSpMkLst>
        </pc:cxnChg>
        <pc:cxnChg chg="add mod">
          <ac:chgData name="Pico, Sandra" userId="cc8376c2-a3b5-4a4f-8a94-916433d842ab" providerId="ADAL" clId="{D9F817D0-BE2D-4D3E-B50F-D44E8283B7B0}" dt="2023-12-17T15:30:18.865" v="38909" actId="13822"/>
          <ac:cxnSpMkLst>
            <pc:docMk/>
            <pc:sldMk cId="2570953086" sldId="345"/>
            <ac:cxnSpMk id="95" creationId="{A3425577-351E-1428-FF44-A202273C9406}"/>
          </ac:cxnSpMkLst>
        </pc:cxnChg>
        <pc:cxnChg chg="add mod">
          <ac:chgData name="Pico, Sandra" userId="cc8376c2-a3b5-4a4f-8a94-916433d842ab" providerId="ADAL" clId="{D9F817D0-BE2D-4D3E-B50F-D44E8283B7B0}" dt="2023-12-17T15:31:26.599" v="38952" actId="1076"/>
          <ac:cxnSpMkLst>
            <pc:docMk/>
            <pc:sldMk cId="2570953086" sldId="345"/>
            <ac:cxnSpMk id="99" creationId="{95DBE484-D84F-A1AE-9BDC-A0AF3CA17700}"/>
          </ac:cxnSpMkLst>
        </pc:cxnChg>
        <pc:cxnChg chg="add mod">
          <ac:chgData name="Pico, Sandra" userId="cc8376c2-a3b5-4a4f-8a94-916433d842ab" providerId="ADAL" clId="{D9F817D0-BE2D-4D3E-B50F-D44E8283B7B0}" dt="2023-12-17T15:31:33.455" v="38955" actId="14100"/>
          <ac:cxnSpMkLst>
            <pc:docMk/>
            <pc:sldMk cId="2570953086" sldId="345"/>
            <ac:cxnSpMk id="100" creationId="{0266935B-3D5C-F8CF-948A-C5027A7034C9}"/>
          </ac:cxnSpMkLst>
        </pc:cxnChg>
        <pc:cxnChg chg="add mod">
          <ac:chgData name="Pico, Sandra" userId="cc8376c2-a3b5-4a4f-8a94-916433d842ab" providerId="ADAL" clId="{D9F817D0-BE2D-4D3E-B50F-D44E8283B7B0}" dt="2023-12-17T15:32:43.419" v="39008" actId="14100"/>
          <ac:cxnSpMkLst>
            <pc:docMk/>
            <pc:sldMk cId="2570953086" sldId="345"/>
            <ac:cxnSpMk id="108" creationId="{89574014-BDFE-89DF-A12C-5F4B97ADCB92}"/>
          </ac:cxnSpMkLst>
        </pc:cxnChg>
        <pc:cxnChg chg="add mod">
          <ac:chgData name="Pico, Sandra" userId="cc8376c2-a3b5-4a4f-8a94-916433d842ab" providerId="ADAL" clId="{D9F817D0-BE2D-4D3E-B50F-D44E8283B7B0}" dt="2023-12-17T15:32:53.297" v="39010" actId="1076"/>
          <ac:cxnSpMkLst>
            <pc:docMk/>
            <pc:sldMk cId="2570953086" sldId="345"/>
            <ac:cxnSpMk id="110" creationId="{A121D35A-99F7-458A-626E-0EE56E36A600}"/>
          </ac:cxnSpMkLst>
        </pc:cxnChg>
        <pc:cxnChg chg="add mod">
          <ac:chgData name="Pico, Sandra" userId="cc8376c2-a3b5-4a4f-8a94-916433d842ab" providerId="ADAL" clId="{D9F817D0-BE2D-4D3E-B50F-D44E8283B7B0}" dt="2023-12-17T15:32:56.170" v="39011" actId="14100"/>
          <ac:cxnSpMkLst>
            <pc:docMk/>
            <pc:sldMk cId="2570953086" sldId="345"/>
            <ac:cxnSpMk id="111" creationId="{77404AAC-B4A0-4EC2-A649-8D10DCBCEB87}"/>
          </ac:cxnSpMkLst>
        </pc:cxnChg>
        <pc:cxnChg chg="add mod">
          <ac:chgData name="Pico, Sandra" userId="cc8376c2-a3b5-4a4f-8a94-916433d842ab" providerId="ADAL" clId="{D9F817D0-BE2D-4D3E-B50F-D44E8283B7B0}" dt="2023-12-17T15:33:08.854" v="39013" actId="13822"/>
          <ac:cxnSpMkLst>
            <pc:docMk/>
            <pc:sldMk cId="2570953086" sldId="345"/>
            <ac:cxnSpMk id="114" creationId="{9E46BF1E-813B-E3ED-EC4B-D5A439BB5DC5}"/>
          </ac:cxnSpMkLst>
        </pc:cxnChg>
      </pc:sldChg>
      <pc:sldChg chg="modSp add mod">
        <pc:chgData name="Pico, Sandra" userId="cc8376c2-a3b5-4a4f-8a94-916433d842ab" providerId="ADAL" clId="{D9F817D0-BE2D-4D3E-B50F-D44E8283B7B0}" dt="2023-12-16T18:49:01.902" v="28395" actId="20577"/>
        <pc:sldMkLst>
          <pc:docMk/>
          <pc:sldMk cId="7905090" sldId="346"/>
        </pc:sldMkLst>
        <pc:spChg chg="mod">
          <ac:chgData name="Pico, Sandra" userId="cc8376c2-a3b5-4a4f-8a94-916433d842ab" providerId="ADAL" clId="{D9F817D0-BE2D-4D3E-B50F-D44E8283B7B0}" dt="2023-12-16T18:49:01.902" v="28395" actId="20577"/>
          <ac:spMkLst>
            <pc:docMk/>
            <pc:sldMk cId="7905090" sldId="346"/>
            <ac:spMk id="2" creationId="{99CFBB65-D97D-90B0-6ED1-FD6E027CD8B6}"/>
          </ac:spMkLst>
        </pc:spChg>
      </pc:sldChg>
      <pc:sldChg chg="delSp modSp add del mod modNotesTx">
        <pc:chgData name="Pico, Sandra" userId="cc8376c2-a3b5-4a4f-8a94-916433d842ab" providerId="ADAL" clId="{D9F817D0-BE2D-4D3E-B50F-D44E8283B7B0}" dt="2023-12-17T15:04:01.396" v="37198" actId="47"/>
        <pc:sldMkLst>
          <pc:docMk/>
          <pc:sldMk cId="922144037" sldId="347"/>
        </pc:sldMkLst>
        <pc:spChg chg="mod">
          <ac:chgData name="Pico, Sandra" userId="cc8376c2-a3b5-4a4f-8a94-916433d842ab" providerId="ADAL" clId="{D9F817D0-BE2D-4D3E-B50F-D44E8283B7B0}" dt="2023-12-16T18:49:10.321" v="28423" actId="20577"/>
          <ac:spMkLst>
            <pc:docMk/>
            <pc:sldMk cId="922144037" sldId="347"/>
            <ac:spMk id="2" creationId="{0891AFC9-F739-489E-2769-EFF85926DE0D}"/>
          </ac:spMkLst>
        </pc:spChg>
        <pc:spChg chg="mod">
          <ac:chgData name="Pico, Sandra" userId="cc8376c2-a3b5-4a4f-8a94-916433d842ab" providerId="ADAL" clId="{D9F817D0-BE2D-4D3E-B50F-D44E8283B7B0}" dt="2023-12-16T18:49:07.401" v="28410" actId="20577"/>
          <ac:spMkLst>
            <pc:docMk/>
            <pc:sldMk cId="922144037" sldId="347"/>
            <ac:spMk id="3" creationId="{56D48B30-D919-DE96-C825-EB0B994B0346}"/>
          </ac:spMkLst>
        </pc:spChg>
        <pc:spChg chg="mod">
          <ac:chgData name="Pico, Sandra" userId="cc8376c2-a3b5-4a4f-8a94-916433d842ab" providerId="ADAL" clId="{D9F817D0-BE2D-4D3E-B50F-D44E8283B7B0}" dt="2023-12-16T18:50:35.245" v="28715" actId="1076"/>
          <ac:spMkLst>
            <pc:docMk/>
            <pc:sldMk cId="922144037" sldId="347"/>
            <ac:spMk id="7" creationId="{E0E6012B-11AF-44FB-2AE8-5732C0D9CC0C}"/>
          </ac:spMkLst>
        </pc:spChg>
        <pc:spChg chg="del">
          <ac:chgData name="Pico, Sandra" userId="cc8376c2-a3b5-4a4f-8a94-916433d842ab" providerId="ADAL" clId="{D9F817D0-BE2D-4D3E-B50F-D44E8283B7B0}" dt="2023-12-16T18:49:43.692" v="28637" actId="478"/>
          <ac:spMkLst>
            <pc:docMk/>
            <pc:sldMk cId="922144037" sldId="347"/>
            <ac:spMk id="8" creationId="{14B3B808-31F4-112D-9DDE-DD28D664E543}"/>
          </ac:spMkLst>
        </pc:spChg>
      </pc:sldChg>
      <pc:sldChg chg="addSp delSp modSp add mod">
        <pc:chgData name="Pico, Sandra" userId="cc8376c2-a3b5-4a4f-8a94-916433d842ab" providerId="ADAL" clId="{D9F817D0-BE2D-4D3E-B50F-D44E8283B7B0}" dt="2023-12-16T19:05:03.726" v="30042" actId="1076"/>
        <pc:sldMkLst>
          <pc:docMk/>
          <pc:sldMk cId="97407631" sldId="348"/>
        </pc:sldMkLst>
        <pc:spChg chg="add mod">
          <ac:chgData name="Pico, Sandra" userId="cc8376c2-a3b5-4a4f-8a94-916433d842ab" providerId="ADAL" clId="{D9F817D0-BE2D-4D3E-B50F-D44E8283B7B0}" dt="2023-12-16T19:04:01.076" v="29790" actId="1076"/>
          <ac:spMkLst>
            <pc:docMk/>
            <pc:sldMk cId="97407631" sldId="348"/>
            <ac:spMk id="7" creationId="{6772DD78-55DF-A9B2-D7D0-C47BD1236796}"/>
          </ac:spMkLst>
        </pc:spChg>
        <pc:spChg chg="del">
          <ac:chgData name="Pico, Sandra" userId="cc8376c2-a3b5-4a4f-8a94-916433d842ab" providerId="ADAL" clId="{D9F817D0-BE2D-4D3E-B50F-D44E8283B7B0}" dt="2023-12-16T18:54:08.213" v="28803" actId="478"/>
          <ac:spMkLst>
            <pc:docMk/>
            <pc:sldMk cId="97407631" sldId="348"/>
            <ac:spMk id="8" creationId="{227F5BA1-3DA6-EACD-C1B3-B89801E519D1}"/>
          </ac:spMkLst>
        </pc:spChg>
        <pc:spChg chg="add mod">
          <ac:chgData name="Pico, Sandra" userId="cc8376c2-a3b5-4a4f-8a94-916433d842ab" providerId="ADAL" clId="{D9F817D0-BE2D-4D3E-B50F-D44E8283B7B0}" dt="2023-12-16T19:04:01.076" v="29790" actId="1076"/>
          <ac:spMkLst>
            <pc:docMk/>
            <pc:sldMk cId="97407631" sldId="348"/>
            <ac:spMk id="9" creationId="{77FDC956-176B-1A35-CB0C-7943C1F17636}"/>
          </ac:spMkLst>
        </pc:spChg>
        <pc:spChg chg="add mod">
          <ac:chgData name="Pico, Sandra" userId="cc8376c2-a3b5-4a4f-8a94-916433d842ab" providerId="ADAL" clId="{D9F817D0-BE2D-4D3E-B50F-D44E8283B7B0}" dt="2023-12-16T19:04:01.076" v="29790" actId="1076"/>
          <ac:spMkLst>
            <pc:docMk/>
            <pc:sldMk cId="97407631" sldId="348"/>
            <ac:spMk id="10" creationId="{1CEE770F-57A7-6D1E-F688-D89867019BF6}"/>
          </ac:spMkLst>
        </pc:spChg>
        <pc:spChg chg="add mod">
          <ac:chgData name="Pico, Sandra" userId="cc8376c2-a3b5-4a4f-8a94-916433d842ab" providerId="ADAL" clId="{D9F817D0-BE2D-4D3E-B50F-D44E8283B7B0}" dt="2023-12-16T19:04:01.076" v="29790" actId="1076"/>
          <ac:spMkLst>
            <pc:docMk/>
            <pc:sldMk cId="97407631" sldId="348"/>
            <ac:spMk id="11" creationId="{CD5431AC-82DD-0231-8CAF-2112F839FB86}"/>
          </ac:spMkLst>
        </pc:spChg>
        <pc:spChg chg="add mod">
          <ac:chgData name="Pico, Sandra" userId="cc8376c2-a3b5-4a4f-8a94-916433d842ab" providerId="ADAL" clId="{D9F817D0-BE2D-4D3E-B50F-D44E8283B7B0}" dt="2023-12-16T19:04:01.076" v="29790" actId="1076"/>
          <ac:spMkLst>
            <pc:docMk/>
            <pc:sldMk cId="97407631" sldId="348"/>
            <ac:spMk id="12" creationId="{0A367994-C7D3-EBF7-D256-31D8CA4E3EED}"/>
          </ac:spMkLst>
        </pc:spChg>
        <pc:spChg chg="add mod">
          <ac:chgData name="Pico, Sandra" userId="cc8376c2-a3b5-4a4f-8a94-916433d842ab" providerId="ADAL" clId="{D9F817D0-BE2D-4D3E-B50F-D44E8283B7B0}" dt="2023-12-16T19:04:01.076" v="29790" actId="1076"/>
          <ac:spMkLst>
            <pc:docMk/>
            <pc:sldMk cId="97407631" sldId="348"/>
            <ac:spMk id="13" creationId="{57787A0A-9BAE-474B-8979-A8FECE2F9B0C}"/>
          </ac:spMkLst>
        </pc:spChg>
        <pc:spChg chg="add mod">
          <ac:chgData name="Pico, Sandra" userId="cc8376c2-a3b5-4a4f-8a94-916433d842ab" providerId="ADAL" clId="{D9F817D0-BE2D-4D3E-B50F-D44E8283B7B0}" dt="2023-12-16T19:04:01.076" v="29790" actId="1076"/>
          <ac:spMkLst>
            <pc:docMk/>
            <pc:sldMk cId="97407631" sldId="348"/>
            <ac:spMk id="14" creationId="{BCB93546-290C-32C5-7F5A-0EB1C83F3282}"/>
          </ac:spMkLst>
        </pc:spChg>
        <pc:spChg chg="add mod">
          <ac:chgData name="Pico, Sandra" userId="cc8376c2-a3b5-4a4f-8a94-916433d842ab" providerId="ADAL" clId="{D9F817D0-BE2D-4D3E-B50F-D44E8283B7B0}" dt="2023-12-16T19:04:01.076" v="29790" actId="1076"/>
          <ac:spMkLst>
            <pc:docMk/>
            <pc:sldMk cId="97407631" sldId="348"/>
            <ac:spMk id="15" creationId="{C6A1F5FD-80F5-4272-4AFD-3287EB2A1409}"/>
          </ac:spMkLst>
        </pc:spChg>
        <pc:spChg chg="add mod">
          <ac:chgData name="Pico, Sandra" userId="cc8376c2-a3b5-4a4f-8a94-916433d842ab" providerId="ADAL" clId="{D9F817D0-BE2D-4D3E-B50F-D44E8283B7B0}" dt="2023-12-16T19:04:01.076" v="29790" actId="1076"/>
          <ac:spMkLst>
            <pc:docMk/>
            <pc:sldMk cId="97407631" sldId="348"/>
            <ac:spMk id="16" creationId="{D5596AD0-EB65-8B5E-3DDA-DD867C14CAF1}"/>
          </ac:spMkLst>
        </pc:spChg>
        <pc:spChg chg="add mod">
          <ac:chgData name="Pico, Sandra" userId="cc8376c2-a3b5-4a4f-8a94-916433d842ab" providerId="ADAL" clId="{D9F817D0-BE2D-4D3E-B50F-D44E8283B7B0}" dt="2023-12-16T19:04:01.076" v="29790" actId="1076"/>
          <ac:spMkLst>
            <pc:docMk/>
            <pc:sldMk cId="97407631" sldId="348"/>
            <ac:spMk id="17" creationId="{A0C1AF10-8A24-905C-5613-2155C859C58D}"/>
          </ac:spMkLst>
        </pc:spChg>
        <pc:spChg chg="add mod">
          <ac:chgData name="Pico, Sandra" userId="cc8376c2-a3b5-4a4f-8a94-916433d842ab" providerId="ADAL" clId="{D9F817D0-BE2D-4D3E-B50F-D44E8283B7B0}" dt="2023-12-16T19:04:01.076" v="29790" actId="1076"/>
          <ac:spMkLst>
            <pc:docMk/>
            <pc:sldMk cId="97407631" sldId="348"/>
            <ac:spMk id="18" creationId="{67AF0AFC-4F9E-322F-9328-321FD487B54F}"/>
          </ac:spMkLst>
        </pc:spChg>
        <pc:spChg chg="add mod">
          <ac:chgData name="Pico, Sandra" userId="cc8376c2-a3b5-4a4f-8a94-916433d842ab" providerId="ADAL" clId="{D9F817D0-BE2D-4D3E-B50F-D44E8283B7B0}" dt="2023-12-16T19:04:01.076" v="29790" actId="1076"/>
          <ac:spMkLst>
            <pc:docMk/>
            <pc:sldMk cId="97407631" sldId="348"/>
            <ac:spMk id="32" creationId="{E593D5A7-7AB9-49D3-6396-4720F8B2C3F7}"/>
          </ac:spMkLst>
        </pc:spChg>
        <pc:spChg chg="add mod">
          <ac:chgData name="Pico, Sandra" userId="cc8376c2-a3b5-4a4f-8a94-916433d842ab" providerId="ADAL" clId="{D9F817D0-BE2D-4D3E-B50F-D44E8283B7B0}" dt="2023-12-16T19:04:01.076" v="29790" actId="1076"/>
          <ac:spMkLst>
            <pc:docMk/>
            <pc:sldMk cId="97407631" sldId="348"/>
            <ac:spMk id="33" creationId="{658659A0-FC2F-1A45-7D0B-84D4D6AEFE10}"/>
          </ac:spMkLst>
        </pc:spChg>
        <pc:spChg chg="add mod">
          <ac:chgData name="Pico, Sandra" userId="cc8376c2-a3b5-4a4f-8a94-916433d842ab" providerId="ADAL" clId="{D9F817D0-BE2D-4D3E-B50F-D44E8283B7B0}" dt="2023-12-16T19:05:03.726" v="30042" actId="1076"/>
          <ac:spMkLst>
            <pc:docMk/>
            <pc:sldMk cId="97407631" sldId="348"/>
            <ac:spMk id="37" creationId="{CDB839B5-695A-50C2-E030-C88D42BFB23E}"/>
          </ac:spMkLst>
        </pc:spChg>
        <pc:spChg chg="add del mod">
          <ac:chgData name="Pico, Sandra" userId="cc8376c2-a3b5-4a4f-8a94-916433d842ab" providerId="ADAL" clId="{D9F817D0-BE2D-4D3E-B50F-D44E8283B7B0}" dt="2023-12-16T19:04:53.959" v="30040"/>
          <ac:spMkLst>
            <pc:docMk/>
            <pc:sldMk cId="97407631" sldId="348"/>
            <ac:spMk id="38" creationId="{BB592AA8-564D-2214-9F58-6D5FCDCC4DD1}"/>
          </ac:spMkLst>
        </pc:spChg>
        <pc:cxnChg chg="add mod">
          <ac:chgData name="Pico, Sandra" userId="cc8376c2-a3b5-4a4f-8a94-916433d842ab" providerId="ADAL" clId="{D9F817D0-BE2D-4D3E-B50F-D44E8283B7B0}" dt="2023-12-16T19:04:01.076" v="29790" actId="1076"/>
          <ac:cxnSpMkLst>
            <pc:docMk/>
            <pc:sldMk cId="97407631" sldId="348"/>
            <ac:cxnSpMk id="20" creationId="{6156BA61-8A8D-AE56-3D1F-2D8D4A2F2FD2}"/>
          </ac:cxnSpMkLst>
        </pc:cxnChg>
        <pc:cxnChg chg="add mod">
          <ac:chgData name="Pico, Sandra" userId="cc8376c2-a3b5-4a4f-8a94-916433d842ab" providerId="ADAL" clId="{D9F817D0-BE2D-4D3E-B50F-D44E8283B7B0}" dt="2023-12-16T19:04:01.076" v="29790" actId="1076"/>
          <ac:cxnSpMkLst>
            <pc:docMk/>
            <pc:sldMk cId="97407631" sldId="348"/>
            <ac:cxnSpMk id="22" creationId="{3201C004-3A91-D962-0918-901F23D83A12}"/>
          </ac:cxnSpMkLst>
        </pc:cxnChg>
        <pc:cxnChg chg="add mod">
          <ac:chgData name="Pico, Sandra" userId="cc8376c2-a3b5-4a4f-8a94-916433d842ab" providerId="ADAL" clId="{D9F817D0-BE2D-4D3E-B50F-D44E8283B7B0}" dt="2023-12-16T19:04:01.076" v="29790" actId="1076"/>
          <ac:cxnSpMkLst>
            <pc:docMk/>
            <pc:sldMk cId="97407631" sldId="348"/>
            <ac:cxnSpMk id="24" creationId="{F666728F-B5FB-E827-957D-D93E84B6844B}"/>
          </ac:cxnSpMkLst>
        </pc:cxnChg>
        <pc:cxnChg chg="add mod">
          <ac:chgData name="Pico, Sandra" userId="cc8376c2-a3b5-4a4f-8a94-916433d842ab" providerId="ADAL" clId="{D9F817D0-BE2D-4D3E-B50F-D44E8283B7B0}" dt="2023-12-16T19:04:01.076" v="29790" actId="1076"/>
          <ac:cxnSpMkLst>
            <pc:docMk/>
            <pc:sldMk cId="97407631" sldId="348"/>
            <ac:cxnSpMk id="26" creationId="{B4F0973F-A798-9B88-A070-4E1252BDEF7F}"/>
          </ac:cxnSpMkLst>
        </pc:cxnChg>
        <pc:cxnChg chg="add del mod">
          <ac:chgData name="Pico, Sandra" userId="cc8376c2-a3b5-4a4f-8a94-916433d842ab" providerId="ADAL" clId="{D9F817D0-BE2D-4D3E-B50F-D44E8283B7B0}" dt="2023-12-16T18:58:21.696" v="28971" actId="478"/>
          <ac:cxnSpMkLst>
            <pc:docMk/>
            <pc:sldMk cId="97407631" sldId="348"/>
            <ac:cxnSpMk id="29" creationId="{8FFAD91C-27D9-AFFF-E2CB-2DF5445BA939}"/>
          </ac:cxnSpMkLst>
        </pc:cxnChg>
        <pc:cxnChg chg="add mod">
          <ac:chgData name="Pico, Sandra" userId="cc8376c2-a3b5-4a4f-8a94-916433d842ab" providerId="ADAL" clId="{D9F817D0-BE2D-4D3E-B50F-D44E8283B7B0}" dt="2023-12-16T19:04:01.076" v="29790" actId="1076"/>
          <ac:cxnSpMkLst>
            <pc:docMk/>
            <pc:sldMk cId="97407631" sldId="348"/>
            <ac:cxnSpMk id="31" creationId="{43C5920A-CED9-8B34-4438-17E3C36A205F}"/>
          </ac:cxnSpMkLst>
        </pc:cxnChg>
        <pc:cxnChg chg="add mod">
          <ac:chgData name="Pico, Sandra" userId="cc8376c2-a3b5-4a4f-8a94-916433d842ab" providerId="ADAL" clId="{D9F817D0-BE2D-4D3E-B50F-D44E8283B7B0}" dt="2023-12-16T19:04:01.076" v="29790" actId="1076"/>
          <ac:cxnSpMkLst>
            <pc:docMk/>
            <pc:sldMk cId="97407631" sldId="348"/>
            <ac:cxnSpMk id="35" creationId="{07B8D55D-80F2-FA9B-7451-CC6D8AAF85BD}"/>
          </ac:cxnSpMkLst>
        </pc:cxnChg>
      </pc:sldChg>
      <pc:sldChg chg="addSp delSp modSp add mod">
        <pc:chgData name="Pico, Sandra" userId="cc8376c2-a3b5-4a4f-8a94-916433d842ab" providerId="ADAL" clId="{D9F817D0-BE2D-4D3E-B50F-D44E8283B7B0}" dt="2023-12-16T19:05:10.483" v="30073" actId="20577"/>
        <pc:sldMkLst>
          <pc:docMk/>
          <pc:sldMk cId="3235354187" sldId="349"/>
        </pc:sldMkLst>
        <pc:spChg chg="mod">
          <ac:chgData name="Pico, Sandra" userId="cc8376c2-a3b5-4a4f-8a94-916433d842ab" providerId="ADAL" clId="{D9F817D0-BE2D-4D3E-B50F-D44E8283B7B0}" dt="2023-12-16T19:05:10.483" v="30073" actId="20577"/>
          <ac:spMkLst>
            <pc:docMk/>
            <pc:sldMk cId="3235354187" sldId="349"/>
            <ac:spMk id="2" creationId="{0891AFC9-F739-489E-2769-EFF85926DE0D}"/>
          </ac:spMkLst>
        </pc:spChg>
        <pc:spChg chg="del">
          <ac:chgData name="Pico, Sandra" userId="cc8376c2-a3b5-4a4f-8a94-916433d842ab" providerId="ADAL" clId="{D9F817D0-BE2D-4D3E-B50F-D44E8283B7B0}" dt="2023-12-16T19:00:16.342" v="29148" actId="478"/>
          <ac:spMkLst>
            <pc:docMk/>
            <pc:sldMk cId="3235354187" sldId="349"/>
            <ac:spMk id="7" creationId="{6772DD78-55DF-A9B2-D7D0-C47BD1236796}"/>
          </ac:spMkLst>
        </pc:spChg>
        <pc:spChg chg="add mod">
          <ac:chgData name="Pico, Sandra" userId="cc8376c2-a3b5-4a4f-8a94-916433d842ab" providerId="ADAL" clId="{D9F817D0-BE2D-4D3E-B50F-D44E8283B7B0}" dt="2023-12-16T19:03:06.402" v="29763" actId="1076"/>
          <ac:spMkLst>
            <pc:docMk/>
            <pc:sldMk cId="3235354187" sldId="349"/>
            <ac:spMk id="8" creationId="{3AC16B88-73B2-C8DC-6172-B24ED2BABA7A}"/>
          </ac:spMkLst>
        </pc:spChg>
        <pc:spChg chg="del">
          <ac:chgData name="Pico, Sandra" userId="cc8376c2-a3b5-4a4f-8a94-916433d842ab" providerId="ADAL" clId="{D9F817D0-BE2D-4D3E-B50F-D44E8283B7B0}" dt="2023-12-16T19:00:16.342" v="29148" actId="478"/>
          <ac:spMkLst>
            <pc:docMk/>
            <pc:sldMk cId="3235354187" sldId="349"/>
            <ac:spMk id="9" creationId="{77FDC956-176B-1A35-CB0C-7943C1F17636}"/>
          </ac:spMkLst>
        </pc:spChg>
        <pc:spChg chg="del">
          <ac:chgData name="Pico, Sandra" userId="cc8376c2-a3b5-4a4f-8a94-916433d842ab" providerId="ADAL" clId="{D9F817D0-BE2D-4D3E-B50F-D44E8283B7B0}" dt="2023-12-16T19:00:16.342" v="29148" actId="478"/>
          <ac:spMkLst>
            <pc:docMk/>
            <pc:sldMk cId="3235354187" sldId="349"/>
            <ac:spMk id="10" creationId="{1CEE770F-57A7-6D1E-F688-D89867019BF6}"/>
          </ac:spMkLst>
        </pc:spChg>
        <pc:spChg chg="del">
          <ac:chgData name="Pico, Sandra" userId="cc8376c2-a3b5-4a4f-8a94-916433d842ab" providerId="ADAL" clId="{D9F817D0-BE2D-4D3E-B50F-D44E8283B7B0}" dt="2023-12-16T19:00:16.342" v="29148" actId="478"/>
          <ac:spMkLst>
            <pc:docMk/>
            <pc:sldMk cId="3235354187" sldId="349"/>
            <ac:spMk id="11" creationId="{CD5431AC-82DD-0231-8CAF-2112F839FB86}"/>
          </ac:spMkLst>
        </pc:spChg>
        <pc:spChg chg="del">
          <ac:chgData name="Pico, Sandra" userId="cc8376c2-a3b5-4a4f-8a94-916433d842ab" providerId="ADAL" clId="{D9F817D0-BE2D-4D3E-B50F-D44E8283B7B0}" dt="2023-12-16T19:00:16.342" v="29148" actId="478"/>
          <ac:spMkLst>
            <pc:docMk/>
            <pc:sldMk cId="3235354187" sldId="349"/>
            <ac:spMk id="12" creationId="{0A367994-C7D3-EBF7-D256-31D8CA4E3EED}"/>
          </ac:spMkLst>
        </pc:spChg>
        <pc:spChg chg="del">
          <ac:chgData name="Pico, Sandra" userId="cc8376c2-a3b5-4a4f-8a94-916433d842ab" providerId="ADAL" clId="{D9F817D0-BE2D-4D3E-B50F-D44E8283B7B0}" dt="2023-12-16T19:00:16.342" v="29148" actId="478"/>
          <ac:spMkLst>
            <pc:docMk/>
            <pc:sldMk cId="3235354187" sldId="349"/>
            <ac:spMk id="13" creationId="{57787A0A-9BAE-474B-8979-A8FECE2F9B0C}"/>
          </ac:spMkLst>
        </pc:spChg>
        <pc:spChg chg="del">
          <ac:chgData name="Pico, Sandra" userId="cc8376c2-a3b5-4a4f-8a94-916433d842ab" providerId="ADAL" clId="{D9F817D0-BE2D-4D3E-B50F-D44E8283B7B0}" dt="2023-12-16T19:00:16.342" v="29148" actId="478"/>
          <ac:spMkLst>
            <pc:docMk/>
            <pc:sldMk cId="3235354187" sldId="349"/>
            <ac:spMk id="14" creationId="{BCB93546-290C-32C5-7F5A-0EB1C83F3282}"/>
          </ac:spMkLst>
        </pc:spChg>
        <pc:spChg chg="del">
          <ac:chgData name="Pico, Sandra" userId="cc8376c2-a3b5-4a4f-8a94-916433d842ab" providerId="ADAL" clId="{D9F817D0-BE2D-4D3E-B50F-D44E8283B7B0}" dt="2023-12-16T19:00:16.342" v="29148" actId="478"/>
          <ac:spMkLst>
            <pc:docMk/>
            <pc:sldMk cId="3235354187" sldId="349"/>
            <ac:spMk id="15" creationId="{C6A1F5FD-80F5-4272-4AFD-3287EB2A1409}"/>
          </ac:spMkLst>
        </pc:spChg>
        <pc:spChg chg="del">
          <ac:chgData name="Pico, Sandra" userId="cc8376c2-a3b5-4a4f-8a94-916433d842ab" providerId="ADAL" clId="{D9F817D0-BE2D-4D3E-B50F-D44E8283B7B0}" dt="2023-12-16T19:00:16.342" v="29148" actId="478"/>
          <ac:spMkLst>
            <pc:docMk/>
            <pc:sldMk cId="3235354187" sldId="349"/>
            <ac:spMk id="16" creationId="{D5596AD0-EB65-8B5E-3DDA-DD867C14CAF1}"/>
          </ac:spMkLst>
        </pc:spChg>
        <pc:spChg chg="del">
          <ac:chgData name="Pico, Sandra" userId="cc8376c2-a3b5-4a4f-8a94-916433d842ab" providerId="ADAL" clId="{D9F817D0-BE2D-4D3E-B50F-D44E8283B7B0}" dt="2023-12-16T19:00:16.342" v="29148" actId="478"/>
          <ac:spMkLst>
            <pc:docMk/>
            <pc:sldMk cId="3235354187" sldId="349"/>
            <ac:spMk id="17" creationId="{A0C1AF10-8A24-905C-5613-2155C859C58D}"/>
          </ac:spMkLst>
        </pc:spChg>
        <pc:spChg chg="del">
          <ac:chgData name="Pico, Sandra" userId="cc8376c2-a3b5-4a4f-8a94-916433d842ab" providerId="ADAL" clId="{D9F817D0-BE2D-4D3E-B50F-D44E8283B7B0}" dt="2023-12-16T19:00:18.821" v="29149" actId="478"/>
          <ac:spMkLst>
            <pc:docMk/>
            <pc:sldMk cId="3235354187" sldId="349"/>
            <ac:spMk id="18" creationId="{67AF0AFC-4F9E-322F-9328-321FD487B54F}"/>
          </ac:spMkLst>
        </pc:spChg>
        <pc:spChg chg="del">
          <ac:chgData name="Pico, Sandra" userId="cc8376c2-a3b5-4a4f-8a94-916433d842ab" providerId="ADAL" clId="{D9F817D0-BE2D-4D3E-B50F-D44E8283B7B0}" dt="2023-12-16T19:00:16.342" v="29148" actId="478"/>
          <ac:spMkLst>
            <pc:docMk/>
            <pc:sldMk cId="3235354187" sldId="349"/>
            <ac:spMk id="32" creationId="{E593D5A7-7AB9-49D3-6396-4720F8B2C3F7}"/>
          </ac:spMkLst>
        </pc:spChg>
        <pc:spChg chg="del">
          <ac:chgData name="Pico, Sandra" userId="cc8376c2-a3b5-4a4f-8a94-916433d842ab" providerId="ADAL" clId="{D9F817D0-BE2D-4D3E-B50F-D44E8283B7B0}" dt="2023-12-16T19:00:16.342" v="29148" actId="478"/>
          <ac:spMkLst>
            <pc:docMk/>
            <pc:sldMk cId="3235354187" sldId="349"/>
            <ac:spMk id="33" creationId="{658659A0-FC2F-1A45-7D0B-84D4D6AEFE10}"/>
          </ac:spMkLst>
        </pc:spChg>
        <pc:cxnChg chg="del mod">
          <ac:chgData name="Pico, Sandra" userId="cc8376c2-a3b5-4a4f-8a94-916433d842ab" providerId="ADAL" clId="{D9F817D0-BE2D-4D3E-B50F-D44E8283B7B0}" dt="2023-12-16T19:00:16.342" v="29148" actId="478"/>
          <ac:cxnSpMkLst>
            <pc:docMk/>
            <pc:sldMk cId="3235354187" sldId="349"/>
            <ac:cxnSpMk id="20" creationId="{6156BA61-8A8D-AE56-3D1F-2D8D4A2F2FD2}"/>
          </ac:cxnSpMkLst>
        </pc:cxnChg>
        <pc:cxnChg chg="del mod">
          <ac:chgData name="Pico, Sandra" userId="cc8376c2-a3b5-4a4f-8a94-916433d842ab" providerId="ADAL" clId="{D9F817D0-BE2D-4D3E-B50F-D44E8283B7B0}" dt="2023-12-16T19:00:16.342" v="29148" actId="478"/>
          <ac:cxnSpMkLst>
            <pc:docMk/>
            <pc:sldMk cId="3235354187" sldId="349"/>
            <ac:cxnSpMk id="22" creationId="{3201C004-3A91-D962-0918-901F23D83A12}"/>
          </ac:cxnSpMkLst>
        </pc:cxnChg>
        <pc:cxnChg chg="del mod">
          <ac:chgData name="Pico, Sandra" userId="cc8376c2-a3b5-4a4f-8a94-916433d842ab" providerId="ADAL" clId="{D9F817D0-BE2D-4D3E-B50F-D44E8283B7B0}" dt="2023-12-16T19:00:16.342" v="29148" actId="478"/>
          <ac:cxnSpMkLst>
            <pc:docMk/>
            <pc:sldMk cId="3235354187" sldId="349"/>
            <ac:cxnSpMk id="24" creationId="{F666728F-B5FB-E827-957D-D93E84B6844B}"/>
          </ac:cxnSpMkLst>
        </pc:cxnChg>
        <pc:cxnChg chg="del mod">
          <ac:chgData name="Pico, Sandra" userId="cc8376c2-a3b5-4a4f-8a94-916433d842ab" providerId="ADAL" clId="{D9F817D0-BE2D-4D3E-B50F-D44E8283B7B0}" dt="2023-12-16T19:00:16.342" v="29148" actId="478"/>
          <ac:cxnSpMkLst>
            <pc:docMk/>
            <pc:sldMk cId="3235354187" sldId="349"/>
            <ac:cxnSpMk id="26" creationId="{B4F0973F-A798-9B88-A070-4E1252BDEF7F}"/>
          </ac:cxnSpMkLst>
        </pc:cxnChg>
        <pc:cxnChg chg="del mod">
          <ac:chgData name="Pico, Sandra" userId="cc8376c2-a3b5-4a4f-8a94-916433d842ab" providerId="ADAL" clId="{D9F817D0-BE2D-4D3E-B50F-D44E8283B7B0}" dt="2023-12-16T19:00:16.342" v="29148" actId="478"/>
          <ac:cxnSpMkLst>
            <pc:docMk/>
            <pc:sldMk cId="3235354187" sldId="349"/>
            <ac:cxnSpMk id="31" creationId="{43C5920A-CED9-8B34-4438-17E3C36A205F}"/>
          </ac:cxnSpMkLst>
        </pc:cxnChg>
        <pc:cxnChg chg="del mod">
          <ac:chgData name="Pico, Sandra" userId="cc8376c2-a3b5-4a4f-8a94-916433d842ab" providerId="ADAL" clId="{D9F817D0-BE2D-4D3E-B50F-D44E8283B7B0}" dt="2023-12-16T19:00:16.342" v="29148" actId="478"/>
          <ac:cxnSpMkLst>
            <pc:docMk/>
            <pc:sldMk cId="3235354187" sldId="349"/>
            <ac:cxnSpMk id="35" creationId="{07B8D55D-80F2-FA9B-7451-CC6D8AAF85BD}"/>
          </ac:cxnSpMkLst>
        </pc:cxnChg>
      </pc:sldChg>
      <pc:sldChg chg="addSp delSp modSp add mod ord modNotesTx">
        <pc:chgData name="Pico, Sandra" userId="cc8376c2-a3b5-4a4f-8a94-916433d842ab" providerId="ADAL" clId="{D9F817D0-BE2D-4D3E-B50F-D44E8283B7B0}" dt="2023-12-18T13:24:44.247" v="40022" actId="113"/>
        <pc:sldMkLst>
          <pc:docMk/>
          <pc:sldMk cId="1321729338" sldId="350"/>
        </pc:sldMkLst>
        <pc:spChg chg="mod">
          <ac:chgData name="Pico, Sandra" userId="cc8376c2-a3b5-4a4f-8a94-916433d842ab" providerId="ADAL" clId="{D9F817D0-BE2D-4D3E-B50F-D44E8283B7B0}" dt="2023-12-16T19:03:38.668" v="29788" actId="20577"/>
          <ac:spMkLst>
            <pc:docMk/>
            <pc:sldMk cId="1321729338" sldId="350"/>
            <ac:spMk id="2" creationId="{0891AFC9-F739-489E-2769-EFF85926DE0D}"/>
          </ac:spMkLst>
        </pc:spChg>
        <pc:spChg chg="add mod">
          <ac:chgData name="Pico, Sandra" userId="cc8376c2-a3b5-4a4f-8a94-916433d842ab" providerId="ADAL" clId="{D9F817D0-BE2D-4D3E-B50F-D44E8283B7B0}" dt="2023-12-18T13:24:44.247" v="40022" actId="113"/>
          <ac:spMkLst>
            <pc:docMk/>
            <pc:sldMk cId="1321729338" sldId="350"/>
            <ac:spMk id="7" creationId="{C9C8E58A-C880-B147-82D1-D2BB43F81520}"/>
          </ac:spMkLst>
        </pc:spChg>
        <pc:spChg chg="del">
          <ac:chgData name="Pico, Sandra" userId="cc8376c2-a3b5-4a4f-8a94-916433d842ab" providerId="ADAL" clId="{D9F817D0-BE2D-4D3E-B50F-D44E8283B7B0}" dt="2023-12-16T19:03:40.401" v="29789" actId="478"/>
          <ac:spMkLst>
            <pc:docMk/>
            <pc:sldMk cId="1321729338" sldId="350"/>
            <ac:spMk id="8" creationId="{227F5BA1-3DA6-EACD-C1B3-B89801E519D1}"/>
          </ac:spMkLst>
        </pc:spChg>
      </pc:sldChg>
      <pc:sldChg chg="addSp delSp modSp add mod">
        <pc:chgData name="Pico, Sandra" userId="cc8376c2-a3b5-4a4f-8a94-916433d842ab" providerId="ADAL" clId="{D9F817D0-BE2D-4D3E-B50F-D44E8283B7B0}" dt="2023-12-17T13:44:24.521" v="30240" actId="1076"/>
        <pc:sldMkLst>
          <pc:docMk/>
          <pc:sldMk cId="2096137244" sldId="351"/>
        </pc:sldMkLst>
        <pc:spChg chg="del mod">
          <ac:chgData name="Pico, Sandra" userId="cc8376c2-a3b5-4a4f-8a94-916433d842ab" providerId="ADAL" clId="{D9F817D0-BE2D-4D3E-B50F-D44E8283B7B0}" dt="2023-12-16T19:06:06.129" v="30076" actId="478"/>
          <ac:spMkLst>
            <pc:docMk/>
            <pc:sldMk cId="2096137244" sldId="351"/>
            <ac:spMk id="2" creationId="{0891AFC9-F739-489E-2769-EFF85926DE0D}"/>
          </ac:spMkLst>
        </pc:spChg>
        <pc:spChg chg="del">
          <ac:chgData name="Pico, Sandra" userId="cc8376c2-a3b5-4a4f-8a94-916433d842ab" providerId="ADAL" clId="{D9F817D0-BE2D-4D3E-B50F-D44E8283B7B0}" dt="2023-12-16T19:06:06.506" v="30077" actId="478"/>
          <ac:spMkLst>
            <pc:docMk/>
            <pc:sldMk cId="2096137244" sldId="351"/>
            <ac:spMk id="6" creationId="{A638B2C2-7552-D04F-F336-961D31B583D2}"/>
          </ac:spMkLst>
        </pc:spChg>
        <pc:spChg chg="del">
          <ac:chgData name="Pico, Sandra" userId="cc8376c2-a3b5-4a4f-8a94-916433d842ab" providerId="ADAL" clId="{D9F817D0-BE2D-4D3E-B50F-D44E8283B7B0}" dt="2023-12-16T19:06:08.640" v="30078" actId="478"/>
          <ac:spMkLst>
            <pc:docMk/>
            <pc:sldMk cId="2096137244" sldId="351"/>
            <ac:spMk id="7" creationId="{6772DD78-55DF-A9B2-D7D0-C47BD1236796}"/>
          </ac:spMkLst>
        </pc:spChg>
        <pc:spChg chg="add mod">
          <ac:chgData name="Pico, Sandra" userId="cc8376c2-a3b5-4a4f-8a94-916433d842ab" providerId="ADAL" clId="{D9F817D0-BE2D-4D3E-B50F-D44E8283B7B0}" dt="2023-12-17T13:44:24.521" v="30240" actId="1076"/>
          <ac:spMkLst>
            <pc:docMk/>
            <pc:sldMk cId="2096137244" sldId="351"/>
            <ac:spMk id="8" creationId="{5B0B598B-803A-D725-7524-ADE55E0CE385}"/>
          </ac:spMkLst>
        </pc:spChg>
        <pc:spChg chg="del">
          <ac:chgData name="Pico, Sandra" userId="cc8376c2-a3b5-4a4f-8a94-916433d842ab" providerId="ADAL" clId="{D9F817D0-BE2D-4D3E-B50F-D44E8283B7B0}" dt="2023-12-16T19:06:08.640" v="30078" actId="478"/>
          <ac:spMkLst>
            <pc:docMk/>
            <pc:sldMk cId="2096137244" sldId="351"/>
            <ac:spMk id="9" creationId="{77FDC956-176B-1A35-CB0C-7943C1F17636}"/>
          </ac:spMkLst>
        </pc:spChg>
        <pc:spChg chg="del">
          <ac:chgData name="Pico, Sandra" userId="cc8376c2-a3b5-4a4f-8a94-916433d842ab" providerId="ADAL" clId="{D9F817D0-BE2D-4D3E-B50F-D44E8283B7B0}" dt="2023-12-16T19:06:08.640" v="30078" actId="478"/>
          <ac:spMkLst>
            <pc:docMk/>
            <pc:sldMk cId="2096137244" sldId="351"/>
            <ac:spMk id="10" creationId="{1CEE770F-57A7-6D1E-F688-D89867019BF6}"/>
          </ac:spMkLst>
        </pc:spChg>
        <pc:spChg chg="del">
          <ac:chgData name="Pico, Sandra" userId="cc8376c2-a3b5-4a4f-8a94-916433d842ab" providerId="ADAL" clId="{D9F817D0-BE2D-4D3E-B50F-D44E8283B7B0}" dt="2023-12-16T19:06:08.640" v="30078" actId="478"/>
          <ac:spMkLst>
            <pc:docMk/>
            <pc:sldMk cId="2096137244" sldId="351"/>
            <ac:spMk id="11" creationId="{CD5431AC-82DD-0231-8CAF-2112F839FB86}"/>
          </ac:spMkLst>
        </pc:spChg>
        <pc:spChg chg="del">
          <ac:chgData name="Pico, Sandra" userId="cc8376c2-a3b5-4a4f-8a94-916433d842ab" providerId="ADAL" clId="{D9F817D0-BE2D-4D3E-B50F-D44E8283B7B0}" dt="2023-12-16T19:06:08.640" v="30078" actId="478"/>
          <ac:spMkLst>
            <pc:docMk/>
            <pc:sldMk cId="2096137244" sldId="351"/>
            <ac:spMk id="12" creationId="{0A367994-C7D3-EBF7-D256-31D8CA4E3EED}"/>
          </ac:spMkLst>
        </pc:spChg>
        <pc:spChg chg="del">
          <ac:chgData name="Pico, Sandra" userId="cc8376c2-a3b5-4a4f-8a94-916433d842ab" providerId="ADAL" clId="{D9F817D0-BE2D-4D3E-B50F-D44E8283B7B0}" dt="2023-12-16T19:06:08.640" v="30078" actId="478"/>
          <ac:spMkLst>
            <pc:docMk/>
            <pc:sldMk cId="2096137244" sldId="351"/>
            <ac:spMk id="13" creationId="{57787A0A-9BAE-474B-8979-A8FECE2F9B0C}"/>
          </ac:spMkLst>
        </pc:spChg>
        <pc:spChg chg="del">
          <ac:chgData name="Pico, Sandra" userId="cc8376c2-a3b5-4a4f-8a94-916433d842ab" providerId="ADAL" clId="{D9F817D0-BE2D-4D3E-B50F-D44E8283B7B0}" dt="2023-12-16T19:06:08.640" v="30078" actId="478"/>
          <ac:spMkLst>
            <pc:docMk/>
            <pc:sldMk cId="2096137244" sldId="351"/>
            <ac:spMk id="14" creationId="{BCB93546-290C-32C5-7F5A-0EB1C83F3282}"/>
          </ac:spMkLst>
        </pc:spChg>
        <pc:spChg chg="del">
          <ac:chgData name="Pico, Sandra" userId="cc8376c2-a3b5-4a4f-8a94-916433d842ab" providerId="ADAL" clId="{D9F817D0-BE2D-4D3E-B50F-D44E8283B7B0}" dt="2023-12-16T19:06:08.640" v="30078" actId="478"/>
          <ac:spMkLst>
            <pc:docMk/>
            <pc:sldMk cId="2096137244" sldId="351"/>
            <ac:spMk id="15" creationId="{C6A1F5FD-80F5-4272-4AFD-3287EB2A1409}"/>
          </ac:spMkLst>
        </pc:spChg>
        <pc:spChg chg="del">
          <ac:chgData name="Pico, Sandra" userId="cc8376c2-a3b5-4a4f-8a94-916433d842ab" providerId="ADAL" clId="{D9F817D0-BE2D-4D3E-B50F-D44E8283B7B0}" dt="2023-12-16T19:06:08.640" v="30078" actId="478"/>
          <ac:spMkLst>
            <pc:docMk/>
            <pc:sldMk cId="2096137244" sldId="351"/>
            <ac:spMk id="16" creationId="{D5596AD0-EB65-8B5E-3DDA-DD867C14CAF1}"/>
          </ac:spMkLst>
        </pc:spChg>
        <pc:spChg chg="del">
          <ac:chgData name="Pico, Sandra" userId="cc8376c2-a3b5-4a4f-8a94-916433d842ab" providerId="ADAL" clId="{D9F817D0-BE2D-4D3E-B50F-D44E8283B7B0}" dt="2023-12-16T19:06:08.640" v="30078" actId="478"/>
          <ac:spMkLst>
            <pc:docMk/>
            <pc:sldMk cId="2096137244" sldId="351"/>
            <ac:spMk id="17" creationId="{A0C1AF10-8A24-905C-5613-2155C859C58D}"/>
          </ac:spMkLst>
        </pc:spChg>
        <pc:spChg chg="del">
          <ac:chgData name="Pico, Sandra" userId="cc8376c2-a3b5-4a4f-8a94-916433d842ab" providerId="ADAL" clId="{D9F817D0-BE2D-4D3E-B50F-D44E8283B7B0}" dt="2023-12-16T19:06:10.296" v="30079" actId="478"/>
          <ac:spMkLst>
            <pc:docMk/>
            <pc:sldMk cId="2096137244" sldId="351"/>
            <ac:spMk id="18" creationId="{67AF0AFC-4F9E-322F-9328-321FD487B54F}"/>
          </ac:spMkLst>
        </pc:spChg>
        <pc:spChg chg="add mod">
          <ac:chgData name="Pico, Sandra" userId="cc8376c2-a3b5-4a4f-8a94-916433d842ab" providerId="ADAL" clId="{D9F817D0-BE2D-4D3E-B50F-D44E8283B7B0}" dt="2023-12-17T13:44:24.521" v="30240" actId="1076"/>
          <ac:spMkLst>
            <pc:docMk/>
            <pc:sldMk cId="2096137244" sldId="351"/>
            <ac:spMk id="19" creationId="{90E19087-8044-E895-A72C-E944133D4BE7}"/>
          </ac:spMkLst>
        </pc:spChg>
        <pc:spChg chg="add mod">
          <ac:chgData name="Pico, Sandra" userId="cc8376c2-a3b5-4a4f-8a94-916433d842ab" providerId="ADAL" clId="{D9F817D0-BE2D-4D3E-B50F-D44E8283B7B0}" dt="2023-12-17T13:44:24.521" v="30240" actId="1076"/>
          <ac:spMkLst>
            <pc:docMk/>
            <pc:sldMk cId="2096137244" sldId="351"/>
            <ac:spMk id="25" creationId="{875A10AA-092C-BE84-D777-0E5BFC5068F1}"/>
          </ac:spMkLst>
        </pc:spChg>
        <pc:spChg chg="add del mod">
          <ac:chgData name="Pico, Sandra" userId="cc8376c2-a3b5-4a4f-8a94-916433d842ab" providerId="ADAL" clId="{D9F817D0-BE2D-4D3E-B50F-D44E8283B7B0}" dt="2023-12-17T13:43:54.625" v="30234" actId="478"/>
          <ac:spMkLst>
            <pc:docMk/>
            <pc:sldMk cId="2096137244" sldId="351"/>
            <ac:spMk id="27" creationId="{ADFA4118-6C49-BAA8-D0DF-538634AEB9E7}"/>
          </ac:spMkLst>
        </pc:spChg>
        <pc:spChg chg="del">
          <ac:chgData name="Pico, Sandra" userId="cc8376c2-a3b5-4a4f-8a94-916433d842ab" providerId="ADAL" clId="{D9F817D0-BE2D-4D3E-B50F-D44E8283B7B0}" dt="2023-12-16T19:06:08.640" v="30078" actId="478"/>
          <ac:spMkLst>
            <pc:docMk/>
            <pc:sldMk cId="2096137244" sldId="351"/>
            <ac:spMk id="32" creationId="{E593D5A7-7AB9-49D3-6396-4720F8B2C3F7}"/>
          </ac:spMkLst>
        </pc:spChg>
        <pc:spChg chg="del">
          <ac:chgData name="Pico, Sandra" userId="cc8376c2-a3b5-4a4f-8a94-916433d842ab" providerId="ADAL" clId="{D9F817D0-BE2D-4D3E-B50F-D44E8283B7B0}" dt="2023-12-16T19:06:08.640" v="30078" actId="478"/>
          <ac:spMkLst>
            <pc:docMk/>
            <pc:sldMk cId="2096137244" sldId="351"/>
            <ac:spMk id="33" creationId="{658659A0-FC2F-1A45-7D0B-84D4D6AEFE10}"/>
          </ac:spMkLst>
        </pc:spChg>
        <pc:spChg chg="del">
          <ac:chgData name="Pico, Sandra" userId="cc8376c2-a3b5-4a4f-8a94-916433d842ab" providerId="ADAL" clId="{D9F817D0-BE2D-4D3E-B50F-D44E8283B7B0}" dt="2023-12-16T19:06:08.640" v="30078" actId="478"/>
          <ac:spMkLst>
            <pc:docMk/>
            <pc:sldMk cId="2096137244" sldId="351"/>
            <ac:spMk id="37" creationId="{CDB839B5-695A-50C2-E030-C88D42BFB23E}"/>
          </ac:spMkLst>
        </pc:spChg>
        <pc:cxnChg chg="add mod">
          <ac:chgData name="Pico, Sandra" userId="cc8376c2-a3b5-4a4f-8a94-916433d842ab" providerId="ADAL" clId="{D9F817D0-BE2D-4D3E-B50F-D44E8283B7B0}" dt="2023-12-17T13:44:24.521" v="30240" actId="1076"/>
          <ac:cxnSpMkLst>
            <pc:docMk/>
            <pc:sldMk cId="2096137244" sldId="351"/>
            <ac:cxnSpMk id="6" creationId="{5C28255D-0D72-7786-13B8-CF6CF2AF3AA3}"/>
          </ac:cxnSpMkLst>
        </pc:cxnChg>
        <pc:cxnChg chg="add mod">
          <ac:chgData name="Pico, Sandra" userId="cc8376c2-a3b5-4a4f-8a94-916433d842ab" providerId="ADAL" clId="{D9F817D0-BE2D-4D3E-B50F-D44E8283B7B0}" dt="2023-12-17T13:44:24.521" v="30240" actId="1076"/>
          <ac:cxnSpMkLst>
            <pc:docMk/>
            <pc:sldMk cId="2096137244" sldId="351"/>
            <ac:cxnSpMk id="9" creationId="{E0CD6637-5CA4-746B-D307-102A10A0DFEF}"/>
          </ac:cxnSpMkLst>
        </pc:cxnChg>
        <pc:cxnChg chg="del mod">
          <ac:chgData name="Pico, Sandra" userId="cc8376c2-a3b5-4a4f-8a94-916433d842ab" providerId="ADAL" clId="{D9F817D0-BE2D-4D3E-B50F-D44E8283B7B0}" dt="2023-12-16T19:06:08.640" v="30078" actId="478"/>
          <ac:cxnSpMkLst>
            <pc:docMk/>
            <pc:sldMk cId="2096137244" sldId="351"/>
            <ac:cxnSpMk id="20" creationId="{6156BA61-8A8D-AE56-3D1F-2D8D4A2F2FD2}"/>
          </ac:cxnSpMkLst>
        </pc:cxnChg>
        <pc:cxnChg chg="del mod">
          <ac:chgData name="Pico, Sandra" userId="cc8376c2-a3b5-4a4f-8a94-916433d842ab" providerId="ADAL" clId="{D9F817D0-BE2D-4D3E-B50F-D44E8283B7B0}" dt="2023-12-16T19:06:08.640" v="30078" actId="478"/>
          <ac:cxnSpMkLst>
            <pc:docMk/>
            <pc:sldMk cId="2096137244" sldId="351"/>
            <ac:cxnSpMk id="22" creationId="{3201C004-3A91-D962-0918-901F23D83A12}"/>
          </ac:cxnSpMkLst>
        </pc:cxnChg>
        <pc:cxnChg chg="add del mod">
          <ac:chgData name="Pico, Sandra" userId="cc8376c2-a3b5-4a4f-8a94-916433d842ab" providerId="ADAL" clId="{D9F817D0-BE2D-4D3E-B50F-D44E8283B7B0}" dt="2023-12-16T19:07:11.265" v="30126" actId="478"/>
          <ac:cxnSpMkLst>
            <pc:docMk/>
            <pc:sldMk cId="2096137244" sldId="351"/>
            <ac:cxnSpMk id="23" creationId="{F0F2C181-1237-8551-7EEB-E1B81A2B6A2F}"/>
          </ac:cxnSpMkLst>
        </pc:cxnChg>
        <pc:cxnChg chg="del mod">
          <ac:chgData name="Pico, Sandra" userId="cc8376c2-a3b5-4a4f-8a94-916433d842ab" providerId="ADAL" clId="{D9F817D0-BE2D-4D3E-B50F-D44E8283B7B0}" dt="2023-12-16T19:06:08.640" v="30078" actId="478"/>
          <ac:cxnSpMkLst>
            <pc:docMk/>
            <pc:sldMk cId="2096137244" sldId="351"/>
            <ac:cxnSpMk id="24" creationId="{F666728F-B5FB-E827-957D-D93E84B6844B}"/>
          </ac:cxnSpMkLst>
        </pc:cxnChg>
        <pc:cxnChg chg="del mod">
          <ac:chgData name="Pico, Sandra" userId="cc8376c2-a3b5-4a4f-8a94-916433d842ab" providerId="ADAL" clId="{D9F817D0-BE2D-4D3E-B50F-D44E8283B7B0}" dt="2023-12-16T19:06:08.640" v="30078" actId="478"/>
          <ac:cxnSpMkLst>
            <pc:docMk/>
            <pc:sldMk cId="2096137244" sldId="351"/>
            <ac:cxnSpMk id="26" creationId="{B4F0973F-A798-9B88-A070-4E1252BDEF7F}"/>
          </ac:cxnSpMkLst>
        </pc:cxnChg>
        <pc:cxnChg chg="del mod">
          <ac:chgData name="Pico, Sandra" userId="cc8376c2-a3b5-4a4f-8a94-916433d842ab" providerId="ADAL" clId="{D9F817D0-BE2D-4D3E-B50F-D44E8283B7B0}" dt="2023-12-16T19:06:08.640" v="30078" actId="478"/>
          <ac:cxnSpMkLst>
            <pc:docMk/>
            <pc:sldMk cId="2096137244" sldId="351"/>
            <ac:cxnSpMk id="31" creationId="{43C5920A-CED9-8B34-4438-17E3C36A205F}"/>
          </ac:cxnSpMkLst>
        </pc:cxnChg>
        <pc:cxnChg chg="del mod">
          <ac:chgData name="Pico, Sandra" userId="cc8376c2-a3b5-4a4f-8a94-916433d842ab" providerId="ADAL" clId="{D9F817D0-BE2D-4D3E-B50F-D44E8283B7B0}" dt="2023-12-16T19:06:08.640" v="30078" actId="478"/>
          <ac:cxnSpMkLst>
            <pc:docMk/>
            <pc:sldMk cId="2096137244" sldId="351"/>
            <ac:cxnSpMk id="35" creationId="{07B8D55D-80F2-FA9B-7451-CC6D8AAF85BD}"/>
          </ac:cxnSpMkLst>
        </pc:cxnChg>
      </pc:sldChg>
      <pc:sldChg chg="addSp delSp modSp add mod">
        <pc:chgData name="Pico, Sandra" userId="cc8376c2-a3b5-4a4f-8a94-916433d842ab" providerId="ADAL" clId="{D9F817D0-BE2D-4D3E-B50F-D44E8283B7B0}" dt="2023-12-17T14:29:29.111" v="34072" actId="478"/>
        <pc:sldMkLst>
          <pc:docMk/>
          <pc:sldMk cId="1111118998" sldId="352"/>
        </pc:sldMkLst>
        <pc:spChg chg="mod">
          <ac:chgData name="Pico, Sandra" userId="cc8376c2-a3b5-4a4f-8a94-916433d842ab" providerId="ADAL" clId="{D9F817D0-BE2D-4D3E-B50F-D44E8283B7B0}" dt="2023-12-17T14:11:47.590" v="31737" actId="20577"/>
          <ac:spMkLst>
            <pc:docMk/>
            <pc:sldMk cId="1111118998" sldId="352"/>
            <ac:spMk id="2" creationId="{0891AFC9-F739-489E-2769-EFF85926DE0D}"/>
          </ac:spMkLst>
        </pc:spChg>
        <pc:spChg chg="del">
          <ac:chgData name="Pico, Sandra" userId="cc8376c2-a3b5-4a4f-8a94-916433d842ab" providerId="ADAL" clId="{D9F817D0-BE2D-4D3E-B50F-D44E8283B7B0}" dt="2023-12-17T14:29:29.111" v="34072" actId="478"/>
          <ac:spMkLst>
            <pc:docMk/>
            <pc:sldMk cId="1111118998" sldId="352"/>
            <ac:spMk id="7" creationId="{D434E7F6-7CB1-9F87-2256-DBBA36C41149}"/>
          </ac:spMkLst>
        </pc:spChg>
        <pc:spChg chg="add mod">
          <ac:chgData name="Pico, Sandra" userId="cc8376c2-a3b5-4a4f-8a94-916433d842ab" providerId="ADAL" clId="{D9F817D0-BE2D-4D3E-B50F-D44E8283B7B0}" dt="2023-12-17T14:29:26.221" v="34071" actId="115"/>
          <ac:spMkLst>
            <pc:docMk/>
            <pc:sldMk cId="1111118998" sldId="352"/>
            <ac:spMk id="8" creationId="{6A6B7EF9-BD12-01B4-5623-9849403D35BA}"/>
          </ac:spMkLst>
        </pc:spChg>
      </pc:sldChg>
      <pc:sldChg chg="addSp delSp modSp add mod ord modNotesTx">
        <pc:chgData name="Pico, Sandra" userId="cc8376c2-a3b5-4a4f-8a94-916433d842ab" providerId="ADAL" clId="{D9F817D0-BE2D-4D3E-B50F-D44E8283B7B0}" dt="2023-12-17T14:26:33.485" v="33397" actId="1076"/>
        <pc:sldMkLst>
          <pc:docMk/>
          <pc:sldMk cId="2364192343" sldId="353"/>
        </pc:sldMkLst>
        <pc:spChg chg="del">
          <ac:chgData name="Pico, Sandra" userId="cc8376c2-a3b5-4a4f-8a94-916433d842ab" providerId="ADAL" clId="{D9F817D0-BE2D-4D3E-B50F-D44E8283B7B0}" dt="2023-12-17T14:17:18.445" v="32498" actId="478"/>
          <ac:spMkLst>
            <pc:docMk/>
            <pc:sldMk cId="2364192343" sldId="353"/>
            <ac:spMk id="7" creationId="{8B2B3CAE-4E8F-4B19-04E6-27122CA04A84}"/>
          </ac:spMkLst>
        </pc:spChg>
        <pc:spChg chg="add mod">
          <ac:chgData name="Pico, Sandra" userId="cc8376c2-a3b5-4a4f-8a94-916433d842ab" providerId="ADAL" clId="{D9F817D0-BE2D-4D3E-B50F-D44E8283B7B0}" dt="2023-12-17T14:26:29.783" v="33396" actId="1076"/>
          <ac:spMkLst>
            <pc:docMk/>
            <pc:sldMk cId="2364192343" sldId="353"/>
            <ac:spMk id="8" creationId="{280FDB1F-0991-90E7-0806-C0158C3E2AF3}"/>
          </ac:spMkLst>
        </pc:spChg>
        <pc:spChg chg="del">
          <ac:chgData name="Pico, Sandra" userId="cc8376c2-a3b5-4a4f-8a94-916433d842ab" providerId="ADAL" clId="{D9F817D0-BE2D-4D3E-B50F-D44E8283B7B0}" dt="2023-12-17T14:17:17.464" v="32497" actId="478"/>
          <ac:spMkLst>
            <pc:docMk/>
            <pc:sldMk cId="2364192343" sldId="353"/>
            <ac:spMk id="9" creationId="{35F959E7-69CB-FBBF-61EB-FF9F026CD156}"/>
          </ac:spMkLst>
        </pc:spChg>
        <pc:spChg chg="del">
          <ac:chgData name="Pico, Sandra" userId="cc8376c2-a3b5-4a4f-8a94-916433d842ab" providerId="ADAL" clId="{D9F817D0-BE2D-4D3E-B50F-D44E8283B7B0}" dt="2023-12-17T14:17:19.974" v="32501" actId="478"/>
          <ac:spMkLst>
            <pc:docMk/>
            <pc:sldMk cId="2364192343" sldId="353"/>
            <ac:spMk id="10" creationId="{01543EEC-57ED-1A0D-41B6-DCDBA6E25D42}"/>
          </ac:spMkLst>
        </pc:spChg>
        <pc:spChg chg="add mod">
          <ac:chgData name="Pico, Sandra" userId="cc8376c2-a3b5-4a4f-8a94-916433d842ab" providerId="ADAL" clId="{D9F817D0-BE2D-4D3E-B50F-D44E8283B7B0}" dt="2023-12-17T14:26:29.783" v="33396" actId="1076"/>
          <ac:spMkLst>
            <pc:docMk/>
            <pc:sldMk cId="2364192343" sldId="353"/>
            <ac:spMk id="11" creationId="{E19EA679-EC8F-11E0-36D1-D7D757945B5E}"/>
          </ac:spMkLst>
        </pc:spChg>
        <pc:spChg chg="add mod">
          <ac:chgData name="Pico, Sandra" userId="cc8376c2-a3b5-4a4f-8a94-916433d842ab" providerId="ADAL" clId="{D9F817D0-BE2D-4D3E-B50F-D44E8283B7B0}" dt="2023-12-17T14:26:29.783" v="33396" actId="1076"/>
          <ac:spMkLst>
            <pc:docMk/>
            <pc:sldMk cId="2364192343" sldId="353"/>
            <ac:spMk id="13" creationId="{50786C11-4984-DAB1-0A49-ECD47CE28F7C}"/>
          </ac:spMkLst>
        </pc:spChg>
        <pc:spChg chg="add mod">
          <ac:chgData name="Pico, Sandra" userId="cc8376c2-a3b5-4a4f-8a94-916433d842ab" providerId="ADAL" clId="{D9F817D0-BE2D-4D3E-B50F-D44E8283B7B0}" dt="2023-12-17T14:26:29.783" v="33396" actId="1076"/>
          <ac:spMkLst>
            <pc:docMk/>
            <pc:sldMk cId="2364192343" sldId="353"/>
            <ac:spMk id="15" creationId="{FF9B1F32-CD3F-8359-729A-9AB239FAEA56}"/>
          </ac:spMkLst>
        </pc:spChg>
        <pc:spChg chg="add mod">
          <ac:chgData name="Pico, Sandra" userId="cc8376c2-a3b5-4a4f-8a94-916433d842ab" providerId="ADAL" clId="{D9F817D0-BE2D-4D3E-B50F-D44E8283B7B0}" dt="2023-12-17T14:26:29.783" v="33396" actId="1076"/>
          <ac:spMkLst>
            <pc:docMk/>
            <pc:sldMk cId="2364192343" sldId="353"/>
            <ac:spMk id="22" creationId="{B1EFE67B-5F2B-1656-6FFC-4724E304EB84}"/>
          </ac:spMkLst>
        </pc:spChg>
        <pc:spChg chg="add mod">
          <ac:chgData name="Pico, Sandra" userId="cc8376c2-a3b5-4a4f-8a94-916433d842ab" providerId="ADAL" clId="{D9F817D0-BE2D-4D3E-B50F-D44E8283B7B0}" dt="2023-12-17T14:26:33.485" v="33397" actId="1076"/>
          <ac:spMkLst>
            <pc:docMk/>
            <pc:sldMk cId="2364192343" sldId="353"/>
            <ac:spMk id="25" creationId="{16FD0B96-AD13-89D9-0CBB-3495001F928E}"/>
          </ac:spMkLst>
        </pc:spChg>
        <pc:cxnChg chg="del mod">
          <ac:chgData name="Pico, Sandra" userId="cc8376c2-a3b5-4a4f-8a94-916433d842ab" providerId="ADAL" clId="{D9F817D0-BE2D-4D3E-B50F-D44E8283B7B0}" dt="2023-12-17T14:17:18.874" v="32499" actId="478"/>
          <ac:cxnSpMkLst>
            <pc:docMk/>
            <pc:sldMk cId="2364192343" sldId="353"/>
            <ac:cxnSpMk id="12" creationId="{3BF32B15-006E-DCE7-F537-472D014C444A}"/>
          </ac:cxnSpMkLst>
        </pc:cxnChg>
        <pc:cxnChg chg="del mod">
          <ac:chgData name="Pico, Sandra" userId="cc8376c2-a3b5-4a4f-8a94-916433d842ab" providerId="ADAL" clId="{D9F817D0-BE2D-4D3E-B50F-D44E8283B7B0}" dt="2023-12-17T14:17:19.402" v="32500" actId="478"/>
          <ac:cxnSpMkLst>
            <pc:docMk/>
            <pc:sldMk cId="2364192343" sldId="353"/>
            <ac:cxnSpMk id="14" creationId="{BC3EEAAC-2BD1-58E3-8A2C-31C48FCF6C49}"/>
          </ac:cxnSpMkLst>
        </pc:cxnChg>
        <pc:cxnChg chg="add mod">
          <ac:chgData name="Pico, Sandra" userId="cc8376c2-a3b5-4a4f-8a94-916433d842ab" providerId="ADAL" clId="{D9F817D0-BE2D-4D3E-B50F-D44E8283B7B0}" dt="2023-12-17T14:26:29.783" v="33396" actId="1076"/>
          <ac:cxnSpMkLst>
            <pc:docMk/>
            <pc:sldMk cId="2364192343" sldId="353"/>
            <ac:cxnSpMk id="17" creationId="{2D6C634C-5D23-AF09-8C0F-3AAEDA17A843}"/>
          </ac:cxnSpMkLst>
        </pc:cxnChg>
        <pc:cxnChg chg="add mod">
          <ac:chgData name="Pico, Sandra" userId="cc8376c2-a3b5-4a4f-8a94-916433d842ab" providerId="ADAL" clId="{D9F817D0-BE2D-4D3E-B50F-D44E8283B7B0}" dt="2023-12-17T14:26:29.783" v="33396" actId="1076"/>
          <ac:cxnSpMkLst>
            <pc:docMk/>
            <pc:sldMk cId="2364192343" sldId="353"/>
            <ac:cxnSpMk id="19" creationId="{B25E5C0C-5057-04E8-02D0-3AD8ECC262C9}"/>
          </ac:cxnSpMkLst>
        </pc:cxnChg>
        <pc:cxnChg chg="add mod">
          <ac:chgData name="Pico, Sandra" userId="cc8376c2-a3b5-4a4f-8a94-916433d842ab" providerId="ADAL" clId="{D9F817D0-BE2D-4D3E-B50F-D44E8283B7B0}" dt="2023-12-17T14:26:29.783" v="33396" actId="1076"/>
          <ac:cxnSpMkLst>
            <pc:docMk/>
            <pc:sldMk cId="2364192343" sldId="353"/>
            <ac:cxnSpMk id="21" creationId="{F878305F-B54B-94C5-E59F-9FD2DA78EBB0}"/>
          </ac:cxnSpMkLst>
        </pc:cxnChg>
        <pc:cxnChg chg="add mod">
          <ac:chgData name="Pico, Sandra" userId="cc8376c2-a3b5-4a4f-8a94-916433d842ab" providerId="ADAL" clId="{D9F817D0-BE2D-4D3E-B50F-D44E8283B7B0}" dt="2023-12-17T14:26:29.783" v="33396" actId="1076"/>
          <ac:cxnSpMkLst>
            <pc:docMk/>
            <pc:sldMk cId="2364192343" sldId="353"/>
            <ac:cxnSpMk id="24" creationId="{68521DA6-A3B5-40B1-1CF6-DC6BA0552F20}"/>
          </ac:cxnSpMkLst>
        </pc:cxnChg>
      </pc:sldChg>
      <pc:sldChg chg="addSp delSp modSp add mod">
        <pc:chgData name="Pico, Sandra" userId="cc8376c2-a3b5-4a4f-8a94-916433d842ab" providerId="ADAL" clId="{D9F817D0-BE2D-4D3E-B50F-D44E8283B7B0}" dt="2023-12-17T14:24:26.205" v="33186" actId="1076"/>
        <pc:sldMkLst>
          <pc:docMk/>
          <pc:sldMk cId="2092013444" sldId="354"/>
        </pc:sldMkLst>
        <pc:spChg chg="add del mod">
          <ac:chgData name="Pico, Sandra" userId="cc8376c2-a3b5-4a4f-8a94-916433d842ab" providerId="ADAL" clId="{D9F817D0-BE2D-4D3E-B50F-D44E8283B7B0}" dt="2023-12-17T14:20:38.186" v="32972" actId="478"/>
          <ac:spMkLst>
            <pc:docMk/>
            <pc:sldMk cId="2092013444" sldId="354"/>
            <ac:spMk id="7" creationId="{394E1C7A-4B4F-8AE4-8AA1-AC1D168B0784}"/>
          </ac:spMkLst>
        </pc:spChg>
        <pc:spChg chg="del">
          <ac:chgData name="Pico, Sandra" userId="cc8376c2-a3b5-4a4f-8a94-916433d842ab" providerId="ADAL" clId="{D9F817D0-BE2D-4D3E-B50F-D44E8283B7B0}" dt="2023-12-17T14:20:01.040" v="32951" actId="478"/>
          <ac:spMkLst>
            <pc:docMk/>
            <pc:sldMk cId="2092013444" sldId="354"/>
            <ac:spMk id="8" creationId="{CC685B65-D540-CBE9-F225-348CFB808C96}"/>
          </ac:spMkLst>
        </pc:spChg>
        <pc:spChg chg="del">
          <ac:chgData name="Pico, Sandra" userId="cc8376c2-a3b5-4a4f-8a94-916433d842ab" providerId="ADAL" clId="{D9F817D0-BE2D-4D3E-B50F-D44E8283B7B0}" dt="2023-12-17T14:20:07.508" v="32953" actId="478"/>
          <ac:spMkLst>
            <pc:docMk/>
            <pc:sldMk cId="2092013444" sldId="354"/>
            <ac:spMk id="10" creationId="{F850F7E7-852D-33FE-C744-190E2BEF707B}"/>
          </ac:spMkLst>
        </pc:spChg>
        <pc:spChg chg="del">
          <ac:chgData name="Pico, Sandra" userId="cc8376c2-a3b5-4a4f-8a94-916433d842ab" providerId="ADAL" clId="{D9F817D0-BE2D-4D3E-B50F-D44E8283B7B0}" dt="2023-12-17T14:20:07.508" v="32953" actId="478"/>
          <ac:spMkLst>
            <pc:docMk/>
            <pc:sldMk cId="2092013444" sldId="354"/>
            <ac:spMk id="11" creationId="{E50EE4C1-F7E2-40B2-F0A9-AE11FE779A91}"/>
          </ac:spMkLst>
        </pc:spChg>
        <pc:spChg chg="del">
          <ac:chgData name="Pico, Sandra" userId="cc8376c2-a3b5-4a4f-8a94-916433d842ab" providerId="ADAL" clId="{D9F817D0-BE2D-4D3E-B50F-D44E8283B7B0}" dt="2023-12-17T14:20:05.934" v="32952" actId="478"/>
          <ac:spMkLst>
            <pc:docMk/>
            <pc:sldMk cId="2092013444" sldId="354"/>
            <ac:spMk id="12" creationId="{1030BA6D-6F47-19AE-D574-5F8B16E03D2C}"/>
          </ac:spMkLst>
        </pc:spChg>
        <pc:spChg chg="del">
          <ac:chgData name="Pico, Sandra" userId="cc8376c2-a3b5-4a4f-8a94-916433d842ab" providerId="ADAL" clId="{D9F817D0-BE2D-4D3E-B50F-D44E8283B7B0}" dt="2023-12-17T14:20:07.508" v="32953" actId="478"/>
          <ac:spMkLst>
            <pc:docMk/>
            <pc:sldMk cId="2092013444" sldId="354"/>
            <ac:spMk id="13" creationId="{AF5D0A8A-C281-868F-CD22-AD736151C6C9}"/>
          </ac:spMkLst>
        </pc:spChg>
        <pc:spChg chg="del">
          <ac:chgData name="Pico, Sandra" userId="cc8376c2-a3b5-4a4f-8a94-916433d842ab" providerId="ADAL" clId="{D9F817D0-BE2D-4D3E-B50F-D44E8283B7B0}" dt="2023-12-17T14:20:07.508" v="32953" actId="478"/>
          <ac:spMkLst>
            <pc:docMk/>
            <pc:sldMk cId="2092013444" sldId="354"/>
            <ac:spMk id="14" creationId="{2B40D745-1A3E-58FB-9E47-009881D20F4E}"/>
          </ac:spMkLst>
        </pc:spChg>
        <pc:spChg chg="del">
          <ac:chgData name="Pico, Sandra" userId="cc8376c2-a3b5-4a4f-8a94-916433d842ab" providerId="ADAL" clId="{D9F817D0-BE2D-4D3E-B50F-D44E8283B7B0}" dt="2023-12-17T14:20:07.508" v="32953" actId="478"/>
          <ac:spMkLst>
            <pc:docMk/>
            <pc:sldMk cId="2092013444" sldId="354"/>
            <ac:spMk id="15" creationId="{AE47F405-3A07-7165-A6EC-E74D43E53526}"/>
          </ac:spMkLst>
        </pc:spChg>
        <pc:spChg chg="del">
          <ac:chgData name="Pico, Sandra" userId="cc8376c2-a3b5-4a4f-8a94-916433d842ab" providerId="ADAL" clId="{D9F817D0-BE2D-4D3E-B50F-D44E8283B7B0}" dt="2023-12-17T14:20:07.508" v="32953" actId="478"/>
          <ac:spMkLst>
            <pc:docMk/>
            <pc:sldMk cId="2092013444" sldId="354"/>
            <ac:spMk id="16" creationId="{8C86EBC4-B391-70E1-E572-97432EAC5133}"/>
          </ac:spMkLst>
        </pc:spChg>
        <pc:spChg chg="del">
          <ac:chgData name="Pico, Sandra" userId="cc8376c2-a3b5-4a4f-8a94-916433d842ab" providerId="ADAL" clId="{D9F817D0-BE2D-4D3E-B50F-D44E8283B7B0}" dt="2023-12-17T14:20:07.508" v="32953" actId="478"/>
          <ac:spMkLst>
            <pc:docMk/>
            <pc:sldMk cId="2092013444" sldId="354"/>
            <ac:spMk id="17" creationId="{62483E29-39E3-FED0-F7F1-B367C6FC544D}"/>
          </ac:spMkLst>
        </pc:spChg>
        <pc:spChg chg="del">
          <ac:chgData name="Pico, Sandra" userId="cc8376c2-a3b5-4a4f-8a94-916433d842ab" providerId="ADAL" clId="{D9F817D0-BE2D-4D3E-B50F-D44E8283B7B0}" dt="2023-12-17T14:20:07.508" v="32953" actId="478"/>
          <ac:spMkLst>
            <pc:docMk/>
            <pc:sldMk cId="2092013444" sldId="354"/>
            <ac:spMk id="18" creationId="{3A4E5A69-5A6E-EDCA-A625-C32D23A08C49}"/>
          </ac:spMkLst>
        </pc:spChg>
        <pc:spChg chg="del">
          <ac:chgData name="Pico, Sandra" userId="cc8376c2-a3b5-4a4f-8a94-916433d842ab" providerId="ADAL" clId="{D9F817D0-BE2D-4D3E-B50F-D44E8283B7B0}" dt="2023-12-17T14:20:07.508" v="32953" actId="478"/>
          <ac:spMkLst>
            <pc:docMk/>
            <pc:sldMk cId="2092013444" sldId="354"/>
            <ac:spMk id="19" creationId="{854C8354-E260-8BCD-13BC-DFDF6D8D927A}"/>
          </ac:spMkLst>
        </pc:spChg>
        <pc:spChg chg="del">
          <ac:chgData name="Pico, Sandra" userId="cc8376c2-a3b5-4a4f-8a94-916433d842ab" providerId="ADAL" clId="{D9F817D0-BE2D-4D3E-B50F-D44E8283B7B0}" dt="2023-12-17T14:20:07.508" v="32953" actId="478"/>
          <ac:spMkLst>
            <pc:docMk/>
            <pc:sldMk cId="2092013444" sldId="354"/>
            <ac:spMk id="22" creationId="{E8920335-1AD9-CCE0-C448-B76C4AE52BFD}"/>
          </ac:spMkLst>
        </pc:spChg>
        <pc:spChg chg="add del mod">
          <ac:chgData name="Pico, Sandra" userId="cc8376c2-a3b5-4a4f-8a94-916433d842ab" providerId="ADAL" clId="{D9F817D0-BE2D-4D3E-B50F-D44E8283B7B0}" dt="2023-12-17T14:20:38.186" v="32972" actId="478"/>
          <ac:spMkLst>
            <pc:docMk/>
            <pc:sldMk cId="2092013444" sldId="354"/>
            <ac:spMk id="23" creationId="{B51169B8-90A1-517B-FF24-ED554FC57FF8}"/>
          </ac:spMkLst>
        </pc:spChg>
        <pc:spChg chg="add del mod">
          <ac:chgData name="Pico, Sandra" userId="cc8376c2-a3b5-4a4f-8a94-916433d842ab" providerId="ADAL" clId="{D9F817D0-BE2D-4D3E-B50F-D44E8283B7B0}" dt="2023-12-17T14:20:38.186" v="32972" actId="478"/>
          <ac:spMkLst>
            <pc:docMk/>
            <pc:sldMk cId="2092013444" sldId="354"/>
            <ac:spMk id="24" creationId="{7FB26813-D02E-FF40-617F-006D82FA5933}"/>
          </ac:spMkLst>
        </pc:spChg>
        <pc:spChg chg="add mod">
          <ac:chgData name="Pico, Sandra" userId="cc8376c2-a3b5-4a4f-8a94-916433d842ab" providerId="ADAL" clId="{D9F817D0-BE2D-4D3E-B50F-D44E8283B7B0}" dt="2023-12-17T14:22:20.561" v="33103" actId="1076"/>
          <ac:spMkLst>
            <pc:docMk/>
            <pc:sldMk cId="2092013444" sldId="354"/>
            <ac:spMk id="25" creationId="{1EA9651C-FAAC-F414-BFAB-CF9A8910891C}"/>
          </ac:spMkLst>
        </pc:spChg>
        <pc:spChg chg="add mod">
          <ac:chgData name="Pico, Sandra" userId="cc8376c2-a3b5-4a4f-8a94-916433d842ab" providerId="ADAL" clId="{D9F817D0-BE2D-4D3E-B50F-D44E8283B7B0}" dt="2023-12-17T14:22:20.561" v="33103" actId="1076"/>
          <ac:spMkLst>
            <pc:docMk/>
            <pc:sldMk cId="2092013444" sldId="354"/>
            <ac:spMk id="26" creationId="{F53C5BC4-38BE-4415-F20F-5F8CB3834DC7}"/>
          </ac:spMkLst>
        </pc:spChg>
        <pc:spChg chg="add mod">
          <ac:chgData name="Pico, Sandra" userId="cc8376c2-a3b5-4a4f-8a94-916433d842ab" providerId="ADAL" clId="{D9F817D0-BE2D-4D3E-B50F-D44E8283B7B0}" dt="2023-12-17T14:22:20.561" v="33103" actId="1076"/>
          <ac:spMkLst>
            <pc:docMk/>
            <pc:sldMk cId="2092013444" sldId="354"/>
            <ac:spMk id="27" creationId="{E59CB1DA-BBC2-BF14-994B-BC8AB401BC49}"/>
          </ac:spMkLst>
        </pc:spChg>
        <pc:spChg chg="add mod">
          <ac:chgData name="Pico, Sandra" userId="cc8376c2-a3b5-4a4f-8a94-916433d842ab" providerId="ADAL" clId="{D9F817D0-BE2D-4D3E-B50F-D44E8283B7B0}" dt="2023-12-17T14:22:20.561" v="33103" actId="1076"/>
          <ac:spMkLst>
            <pc:docMk/>
            <pc:sldMk cId="2092013444" sldId="354"/>
            <ac:spMk id="28" creationId="{BA4525F7-B2B0-4545-BB8D-204BBCBB3408}"/>
          </ac:spMkLst>
        </pc:spChg>
        <pc:spChg chg="add mod">
          <ac:chgData name="Pico, Sandra" userId="cc8376c2-a3b5-4a4f-8a94-916433d842ab" providerId="ADAL" clId="{D9F817D0-BE2D-4D3E-B50F-D44E8283B7B0}" dt="2023-12-17T14:22:20.561" v="33103" actId="1076"/>
          <ac:spMkLst>
            <pc:docMk/>
            <pc:sldMk cId="2092013444" sldId="354"/>
            <ac:spMk id="32" creationId="{14AE4C2D-6872-A152-2E8F-24B33492A9B8}"/>
          </ac:spMkLst>
        </pc:spChg>
        <pc:spChg chg="add mod">
          <ac:chgData name="Pico, Sandra" userId="cc8376c2-a3b5-4a4f-8a94-916433d842ab" providerId="ADAL" clId="{D9F817D0-BE2D-4D3E-B50F-D44E8283B7B0}" dt="2023-12-17T14:22:20.561" v="33103" actId="1076"/>
          <ac:spMkLst>
            <pc:docMk/>
            <pc:sldMk cId="2092013444" sldId="354"/>
            <ac:spMk id="35" creationId="{EAE4663C-08DB-703F-2DF9-D0148E84F4E4}"/>
          </ac:spMkLst>
        </pc:spChg>
        <pc:spChg chg="add mod ord">
          <ac:chgData name="Pico, Sandra" userId="cc8376c2-a3b5-4a4f-8a94-916433d842ab" providerId="ADAL" clId="{D9F817D0-BE2D-4D3E-B50F-D44E8283B7B0}" dt="2023-12-17T14:22:20.561" v="33103" actId="1076"/>
          <ac:spMkLst>
            <pc:docMk/>
            <pc:sldMk cId="2092013444" sldId="354"/>
            <ac:spMk id="43" creationId="{70429E92-2F92-B36A-E6F2-1D3A2E0F9B20}"/>
          </ac:spMkLst>
        </pc:spChg>
        <pc:spChg chg="add mod">
          <ac:chgData name="Pico, Sandra" userId="cc8376c2-a3b5-4a4f-8a94-916433d842ab" providerId="ADAL" clId="{D9F817D0-BE2D-4D3E-B50F-D44E8283B7B0}" dt="2023-12-17T14:24:26.205" v="33186" actId="1076"/>
          <ac:spMkLst>
            <pc:docMk/>
            <pc:sldMk cId="2092013444" sldId="354"/>
            <ac:spMk id="44" creationId="{1978F7BB-43B6-9630-8D36-08B6D4A4256A}"/>
          </ac:spMkLst>
        </pc:spChg>
        <pc:spChg chg="add del mod">
          <ac:chgData name="Pico, Sandra" userId="cc8376c2-a3b5-4a4f-8a94-916433d842ab" providerId="ADAL" clId="{D9F817D0-BE2D-4D3E-B50F-D44E8283B7B0}" dt="2023-12-17T14:22:15.947" v="33102" actId="478"/>
          <ac:spMkLst>
            <pc:docMk/>
            <pc:sldMk cId="2092013444" sldId="354"/>
            <ac:spMk id="45" creationId="{765E1EE9-1AF3-B5E9-847D-83516C8D0078}"/>
          </ac:spMkLst>
        </pc:spChg>
        <pc:spChg chg="add mod">
          <ac:chgData name="Pico, Sandra" userId="cc8376c2-a3b5-4a4f-8a94-916433d842ab" providerId="ADAL" clId="{D9F817D0-BE2D-4D3E-B50F-D44E8283B7B0}" dt="2023-12-17T14:22:44.325" v="33141" actId="1076"/>
          <ac:spMkLst>
            <pc:docMk/>
            <pc:sldMk cId="2092013444" sldId="354"/>
            <ac:spMk id="50" creationId="{3B7B4F6E-00A8-FE9F-EB37-0BD1E8F35508}"/>
          </ac:spMkLst>
        </pc:spChg>
        <pc:spChg chg="add del mod">
          <ac:chgData name="Pico, Sandra" userId="cc8376c2-a3b5-4a4f-8a94-916433d842ab" providerId="ADAL" clId="{D9F817D0-BE2D-4D3E-B50F-D44E8283B7B0}" dt="2023-12-17T14:24:18.821" v="33173" actId="478"/>
          <ac:spMkLst>
            <pc:docMk/>
            <pc:sldMk cId="2092013444" sldId="354"/>
            <ac:spMk id="51" creationId="{5E952A18-986E-CD85-DFE4-C4C8F4EC5D85}"/>
          </ac:spMkLst>
        </pc:spChg>
        <pc:spChg chg="add del mod">
          <ac:chgData name="Pico, Sandra" userId="cc8376c2-a3b5-4a4f-8a94-916433d842ab" providerId="ADAL" clId="{D9F817D0-BE2D-4D3E-B50F-D44E8283B7B0}" dt="2023-12-17T14:24:16.957" v="33172" actId="478"/>
          <ac:spMkLst>
            <pc:docMk/>
            <pc:sldMk cId="2092013444" sldId="354"/>
            <ac:spMk id="52" creationId="{9CD805E4-46B5-2912-399E-A321835E295D}"/>
          </ac:spMkLst>
        </pc:spChg>
        <pc:picChg chg="del">
          <ac:chgData name="Pico, Sandra" userId="cc8376c2-a3b5-4a4f-8a94-916433d842ab" providerId="ADAL" clId="{D9F817D0-BE2D-4D3E-B50F-D44E8283B7B0}" dt="2023-12-17T14:20:07.508" v="32953" actId="478"/>
          <ac:picMkLst>
            <pc:docMk/>
            <pc:sldMk cId="2092013444" sldId="354"/>
            <ac:picMk id="9" creationId="{AE1D3C4A-E0A9-B872-F602-C4F879A09EC3}"/>
          </ac:picMkLst>
        </pc:picChg>
        <pc:picChg chg="del">
          <ac:chgData name="Pico, Sandra" userId="cc8376c2-a3b5-4a4f-8a94-916433d842ab" providerId="ADAL" clId="{D9F817D0-BE2D-4D3E-B50F-D44E8283B7B0}" dt="2023-12-17T14:20:08.508" v="32954" actId="478"/>
          <ac:picMkLst>
            <pc:docMk/>
            <pc:sldMk cId="2092013444" sldId="354"/>
            <ac:picMk id="21" creationId="{A51C5121-7393-29FA-4722-C478257E3849}"/>
          </ac:picMkLst>
        </pc:picChg>
        <pc:cxnChg chg="del">
          <ac:chgData name="Pico, Sandra" userId="cc8376c2-a3b5-4a4f-8a94-916433d842ab" providerId="ADAL" clId="{D9F817D0-BE2D-4D3E-B50F-D44E8283B7B0}" dt="2023-12-17T14:20:07.508" v="32953" actId="478"/>
          <ac:cxnSpMkLst>
            <pc:docMk/>
            <pc:sldMk cId="2092013444" sldId="354"/>
            <ac:cxnSpMk id="20" creationId="{CD9C4A12-0D58-5E0A-7E2A-42782FADCD54}"/>
          </ac:cxnSpMkLst>
        </pc:cxnChg>
        <pc:cxnChg chg="add mod">
          <ac:chgData name="Pico, Sandra" userId="cc8376c2-a3b5-4a4f-8a94-916433d842ab" providerId="ADAL" clId="{D9F817D0-BE2D-4D3E-B50F-D44E8283B7B0}" dt="2023-12-17T14:22:20.561" v="33103" actId="1076"/>
          <ac:cxnSpMkLst>
            <pc:docMk/>
            <pc:sldMk cId="2092013444" sldId="354"/>
            <ac:cxnSpMk id="29" creationId="{D36C4027-6111-5217-8B89-B1983CC06E2D}"/>
          </ac:cxnSpMkLst>
        </pc:cxnChg>
        <pc:cxnChg chg="add mod">
          <ac:chgData name="Pico, Sandra" userId="cc8376c2-a3b5-4a4f-8a94-916433d842ab" providerId="ADAL" clId="{D9F817D0-BE2D-4D3E-B50F-D44E8283B7B0}" dt="2023-12-17T14:22:20.561" v="33103" actId="1076"/>
          <ac:cxnSpMkLst>
            <pc:docMk/>
            <pc:sldMk cId="2092013444" sldId="354"/>
            <ac:cxnSpMk id="30" creationId="{F643534A-81CE-3BE7-0273-BF1FF47479DC}"/>
          </ac:cxnSpMkLst>
        </pc:cxnChg>
        <pc:cxnChg chg="add mod">
          <ac:chgData name="Pico, Sandra" userId="cc8376c2-a3b5-4a4f-8a94-916433d842ab" providerId="ADAL" clId="{D9F817D0-BE2D-4D3E-B50F-D44E8283B7B0}" dt="2023-12-17T14:22:20.561" v="33103" actId="1076"/>
          <ac:cxnSpMkLst>
            <pc:docMk/>
            <pc:sldMk cId="2092013444" sldId="354"/>
            <ac:cxnSpMk id="31" creationId="{C986E29A-2A46-2E85-58A9-9B1FCC85D79C}"/>
          </ac:cxnSpMkLst>
        </pc:cxnChg>
        <pc:cxnChg chg="add mod">
          <ac:chgData name="Pico, Sandra" userId="cc8376c2-a3b5-4a4f-8a94-916433d842ab" providerId="ADAL" clId="{D9F817D0-BE2D-4D3E-B50F-D44E8283B7B0}" dt="2023-12-17T14:22:20.561" v="33103" actId="1076"/>
          <ac:cxnSpMkLst>
            <pc:docMk/>
            <pc:sldMk cId="2092013444" sldId="354"/>
            <ac:cxnSpMk id="33" creationId="{8D29ABF3-198B-EC39-8763-C646F314D92E}"/>
          </ac:cxnSpMkLst>
        </pc:cxnChg>
        <pc:cxnChg chg="add mod">
          <ac:chgData name="Pico, Sandra" userId="cc8376c2-a3b5-4a4f-8a94-916433d842ab" providerId="ADAL" clId="{D9F817D0-BE2D-4D3E-B50F-D44E8283B7B0}" dt="2023-12-17T14:22:32.317" v="33106" actId="14100"/>
          <ac:cxnSpMkLst>
            <pc:docMk/>
            <pc:sldMk cId="2092013444" sldId="354"/>
            <ac:cxnSpMk id="47" creationId="{B97480D4-9A1D-225E-8006-D8DBDB97627B}"/>
          </ac:cxnSpMkLst>
        </pc:cxnChg>
      </pc:sldChg>
      <pc:sldChg chg="addSp delSp modSp add mod">
        <pc:chgData name="Pico, Sandra" userId="cc8376c2-a3b5-4a4f-8a94-916433d842ab" providerId="ADAL" clId="{D9F817D0-BE2D-4D3E-B50F-D44E8283B7B0}" dt="2023-12-17T14:40:19.374" v="34230" actId="115"/>
        <pc:sldMkLst>
          <pc:docMk/>
          <pc:sldMk cId="3893870953" sldId="355"/>
        </pc:sldMkLst>
        <pc:spChg chg="mod">
          <ac:chgData name="Pico, Sandra" userId="cc8376c2-a3b5-4a4f-8a94-916433d842ab" providerId="ADAL" clId="{D9F817D0-BE2D-4D3E-B50F-D44E8283B7B0}" dt="2023-12-17T14:29:43.117" v="34097" actId="20577"/>
          <ac:spMkLst>
            <pc:docMk/>
            <pc:sldMk cId="3893870953" sldId="355"/>
            <ac:spMk id="2" creationId="{0891AFC9-F739-489E-2769-EFF85926DE0D}"/>
          </ac:spMkLst>
        </pc:spChg>
        <pc:spChg chg="add mod">
          <ac:chgData name="Pico, Sandra" userId="cc8376c2-a3b5-4a4f-8a94-916433d842ab" providerId="ADAL" clId="{D9F817D0-BE2D-4D3E-B50F-D44E8283B7B0}" dt="2023-12-17T14:31:21.982" v="34222" actId="1076"/>
          <ac:spMkLst>
            <pc:docMk/>
            <pc:sldMk cId="3893870953" sldId="355"/>
            <ac:spMk id="8" creationId="{0BC102EA-1F4E-22C9-1D9F-FB3BE12DF2B1}"/>
          </ac:spMkLst>
        </pc:spChg>
        <pc:spChg chg="mod">
          <ac:chgData name="Pico, Sandra" userId="cc8376c2-a3b5-4a4f-8a94-916433d842ab" providerId="ADAL" clId="{D9F817D0-BE2D-4D3E-B50F-D44E8283B7B0}" dt="2023-12-17T14:30:57.482" v="34208" actId="1076"/>
          <ac:spMkLst>
            <pc:docMk/>
            <pc:sldMk cId="3893870953" sldId="355"/>
            <ac:spMk id="25" creationId="{1EA9651C-FAAC-F414-BFAB-CF9A8910891C}"/>
          </ac:spMkLst>
        </pc:spChg>
        <pc:spChg chg="mod">
          <ac:chgData name="Pico, Sandra" userId="cc8376c2-a3b5-4a4f-8a94-916433d842ab" providerId="ADAL" clId="{D9F817D0-BE2D-4D3E-B50F-D44E8283B7B0}" dt="2023-12-17T14:30:57.482" v="34208" actId="1076"/>
          <ac:spMkLst>
            <pc:docMk/>
            <pc:sldMk cId="3893870953" sldId="355"/>
            <ac:spMk id="26" creationId="{F53C5BC4-38BE-4415-F20F-5F8CB3834DC7}"/>
          </ac:spMkLst>
        </pc:spChg>
        <pc:spChg chg="mod">
          <ac:chgData name="Pico, Sandra" userId="cc8376c2-a3b5-4a4f-8a94-916433d842ab" providerId="ADAL" clId="{D9F817D0-BE2D-4D3E-B50F-D44E8283B7B0}" dt="2023-12-17T14:30:57.482" v="34208" actId="1076"/>
          <ac:spMkLst>
            <pc:docMk/>
            <pc:sldMk cId="3893870953" sldId="355"/>
            <ac:spMk id="27" creationId="{E59CB1DA-BBC2-BF14-994B-BC8AB401BC49}"/>
          </ac:spMkLst>
        </pc:spChg>
        <pc:spChg chg="mod">
          <ac:chgData name="Pico, Sandra" userId="cc8376c2-a3b5-4a4f-8a94-916433d842ab" providerId="ADAL" clId="{D9F817D0-BE2D-4D3E-B50F-D44E8283B7B0}" dt="2023-12-17T14:30:57.482" v="34208" actId="1076"/>
          <ac:spMkLst>
            <pc:docMk/>
            <pc:sldMk cId="3893870953" sldId="355"/>
            <ac:spMk id="28" creationId="{BA4525F7-B2B0-4545-BB8D-204BBCBB3408}"/>
          </ac:spMkLst>
        </pc:spChg>
        <pc:spChg chg="mod">
          <ac:chgData name="Pico, Sandra" userId="cc8376c2-a3b5-4a4f-8a94-916433d842ab" providerId="ADAL" clId="{D9F817D0-BE2D-4D3E-B50F-D44E8283B7B0}" dt="2023-12-17T14:30:57.482" v="34208" actId="1076"/>
          <ac:spMkLst>
            <pc:docMk/>
            <pc:sldMk cId="3893870953" sldId="355"/>
            <ac:spMk id="32" creationId="{14AE4C2D-6872-A152-2E8F-24B33492A9B8}"/>
          </ac:spMkLst>
        </pc:spChg>
        <pc:spChg chg="del">
          <ac:chgData name="Pico, Sandra" userId="cc8376c2-a3b5-4a4f-8a94-916433d842ab" providerId="ADAL" clId="{D9F817D0-BE2D-4D3E-B50F-D44E8283B7B0}" dt="2023-12-17T14:29:52.420" v="34111" actId="478"/>
          <ac:spMkLst>
            <pc:docMk/>
            <pc:sldMk cId="3893870953" sldId="355"/>
            <ac:spMk id="35" creationId="{EAE4663C-08DB-703F-2DF9-D0148E84F4E4}"/>
          </ac:spMkLst>
        </pc:spChg>
        <pc:spChg chg="mod">
          <ac:chgData name="Pico, Sandra" userId="cc8376c2-a3b5-4a4f-8a94-916433d842ab" providerId="ADAL" clId="{D9F817D0-BE2D-4D3E-B50F-D44E8283B7B0}" dt="2023-12-17T14:30:57.482" v="34208" actId="1076"/>
          <ac:spMkLst>
            <pc:docMk/>
            <pc:sldMk cId="3893870953" sldId="355"/>
            <ac:spMk id="43" creationId="{70429E92-2F92-B36A-E6F2-1D3A2E0F9B20}"/>
          </ac:spMkLst>
        </pc:spChg>
        <pc:spChg chg="mod">
          <ac:chgData name="Pico, Sandra" userId="cc8376c2-a3b5-4a4f-8a94-916433d842ab" providerId="ADAL" clId="{D9F817D0-BE2D-4D3E-B50F-D44E8283B7B0}" dt="2023-12-17T14:40:19.374" v="34230" actId="115"/>
          <ac:spMkLst>
            <pc:docMk/>
            <pc:sldMk cId="3893870953" sldId="355"/>
            <ac:spMk id="44" creationId="{1978F7BB-43B6-9630-8D36-08B6D4A4256A}"/>
          </ac:spMkLst>
        </pc:spChg>
        <pc:spChg chg="del">
          <ac:chgData name="Pico, Sandra" userId="cc8376c2-a3b5-4a4f-8a94-916433d842ab" providerId="ADAL" clId="{D9F817D0-BE2D-4D3E-B50F-D44E8283B7B0}" dt="2023-12-17T14:30:44.721" v="34204" actId="478"/>
          <ac:spMkLst>
            <pc:docMk/>
            <pc:sldMk cId="3893870953" sldId="355"/>
            <ac:spMk id="50" creationId="{3B7B4F6E-00A8-FE9F-EB37-0BD1E8F35508}"/>
          </ac:spMkLst>
        </pc:spChg>
        <pc:cxnChg chg="add mod">
          <ac:chgData name="Pico, Sandra" userId="cc8376c2-a3b5-4a4f-8a94-916433d842ab" providerId="ADAL" clId="{D9F817D0-BE2D-4D3E-B50F-D44E8283B7B0}" dt="2023-12-17T14:31:21.982" v="34222" actId="1076"/>
          <ac:cxnSpMkLst>
            <pc:docMk/>
            <pc:sldMk cId="3893870953" sldId="355"/>
            <ac:cxnSpMk id="9" creationId="{76F41B1F-E522-F281-9776-A4E65A87748A}"/>
          </ac:cxnSpMkLst>
        </pc:cxnChg>
        <pc:cxnChg chg="mod">
          <ac:chgData name="Pico, Sandra" userId="cc8376c2-a3b5-4a4f-8a94-916433d842ab" providerId="ADAL" clId="{D9F817D0-BE2D-4D3E-B50F-D44E8283B7B0}" dt="2023-12-17T14:30:57.482" v="34208" actId="1076"/>
          <ac:cxnSpMkLst>
            <pc:docMk/>
            <pc:sldMk cId="3893870953" sldId="355"/>
            <ac:cxnSpMk id="29" creationId="{D36C4027-6111-5217-8B89-B1983CC06E2D}"/>
          </ac:cxnSpMkLst>
        </pc:cxnChg>
        <pc:cxnChg chg="mod">
          <ac:chgData name="Pico, Sandra" userId="cc8376c2-a3b5-4a4f-8a94-916433d842ab" providerId="ADAL" clId="{D9F817D0-BE2D-4D3E-B50F-D44E8283B7B0}" dt="2023-12-17T14:30:57.482" v="34208" actId="1076"/>
          <ac:cxnSpMkLst>
            <pc:docMk/>
            <pc:sldMk cId="3893870953" sldId="355"/>
            <ac:cxnSpMk id="30" creationId="{F643534A-81CE-3BE7-0273-BF1FF47479DC}"/>
          </ac:cxnSpMkLst>
        </pc:cxnChg>
        <pc:cxnChg chg="mod">
          <ac:chgData name="Pico, Sandra" userId="cc8376c2-a3b5-4a4f-8a94-916433d842ab" providerId="ADAL" clId="{D9F817D0-BE2D-4D3E-B50F-D44E8283B7B0}" dt="2023-12-17T14:30:57.482" v="34208" actId="1076"/>
          <ac:cxnSpMkLst>
            <pc:docMk/>
            <pc:sldMk cId="3893870953" sldId="355"/>
            <ac:cxnSpMk id="31" creationId="{C986E29A-2A46-2E85-58A9-9B1FCC85D79C}"/>
          </ac:cxnSpMkLst>
        </pc:cxnChg>
        <pc:cxnChg chg="mod">
          <ac:chgData name="Pico, Sandra" userId="cc8376c2-a3b5-4a4f-8a94-916433d842ab" providerId="ADAL" clId="{D9F817D0-BE2D-4D3E-B50F-D44E8283B7B0}" dt="2023-12-17T14:30:57.482" v="34208" actId="1076"/>
          <ac:cxnSpMkLst>
            <pc:docMk/>
            <pc:sldMk cId="3893870953" sldId="355"/>
            <ac:cxnSpMk id="33" creationId="{8D29ABF3-198B-EC39-8763-C646F314D92E}"/>
          </ac:cxnSpMkLst>
        </pc:cxnChg>
        <pc:cxnChg chg="del mod">
          <ac:chgData name="Pico, Sandra" userId="cc8376c2-a3b5-4a4f-8a94-916433d842ab" providerId="ADAL" clId="{D9F817D0-BE2D-4D3E-B50F-D44E8283B7B0}" dt="2023-12-17T14:30:43.651" v="34203" actId="478"/>
          <ac:cxnSpMkLst>
            <pc:docMk/>
            <pc:sldMk cId="3893870953" sldId="355"/>
            <ac:cxnSpMk id="47" creationId="{B97480D4-9A1D-225E-8006-D8DBDB97627B}"/>
          </ac:cxnSpMkLst>
        </pc:cxnChg>
      </pc:sldChg>
      <pc:sldChg chg="addSp delSp modSp add mod modNotesTx">
        <pc:chgData name="Pico, Sandra" userId="cc8376c2-a3b5-4a4f-8a94-916433d842ab" providerId="ADAL" clId="{D9F817D0-BE2D-4D3E-B50F-D44E8283B7B0}" dt="2023-12-17T14:56:13.824" v="36917" actId="14100"/>
        <pc:sldMkLst>
          <pc:docMk/>
          <pc:sldMk cId="60022797" sldId="356"/>
        </pc:sldMkLst>
        <pc:spChg chg="del">
          <ac:chgData name="Pico, Sandra" userId="cc8376c2-a3b5-4a4f-8a94-916433d842ab" providerId="ADAL" clId="{D9F817D0-BE2D-4D3E-B50F-D44E8283B7B0}" dt="2023-12-17T14:44:07.034" v="34782" actId="478"/>
          <ac:spMkLst>
            <pc:docMk/>
            <pc:sldMk cId="60022797" sldId="356"/>
            <ac:spMk id="2" creationId="{3B632677-2B88-2D6E-8C58-5569924DC34C}"/>
          </ac:spMkLst>
        </pc:spChg>
        <pc:spChg chg="del">
          <ac:chgData name="Pico, Sandra" userId="cc8376c2-a3b5-4a4f-8a94-916433d842ab" providerId="ADAL" clId="{D9F817D0-BE2D-4D3E-B50F-D44E8283B7B0}" dt="2023-12-17T14:44:17.249" v="34836" actId="478"/>
          <ac:spMkLst>
            <pc:docMk/>
            <pc:sldMk cId="60022797" sldId="356"/>
            <ac:spMk id="6" creationId="{AD264B78-63B4-E8C2-E593-D87018B7DB5D}"/>
          </ac:spMkLst>
        </pc:spChg>
        <pc:spChg chg="del">
          <ac:chgData name="Pico, Sandra" userId="cc8376c2-a3b5-4a4f-8a94-916433d842ab" providerId="ADAL" clId="{D9F817D0-BE2D-4D3E-B50F-D44E8283B7B0}" dt="2023-12-17T14:44:17.698" v="34837" actId="478"/>
          <ac:spMkLst>
            <pc:docMk/>
            <pc:sldMk cId="60022797" sldId="356"/>
            <ac:spMk id="7" creationId="{B7D27A4B-06A6-23CA-9DDD-47CB707049BE}"/>
          </ac:spMkLst>
        </pc:spChg>
        <pc:spChg chg="add mod">
          <ac:chgData name="Pico, Sandra" userId="cc8376c2-a3b5-4a4f-8a94-916433d842ab" providerId="ADAL" clId="{D9F817D0-BE2D-4D3E-B50F-D44E8283B7B0}" dt="2023-12-17T14:44:05.055" v="34781"/>
          <ac:spMkLst>
            <pc:docMk/>
            <pc:sldMk cId="60022797" sldId="356"/>
            <ac:spMk id="8" creationId="{D0B50783-1F50-F84A-8E07-F579E9DDC8AD}"/>
          </ac:spMkLst>
        </pc:spChg>
        <pc:spChg chg="add mod">
          <ac:chgData name="Pico, Sandra" userId="cc8376c2-a3b5-4a4f-8a94-916433d842ab" providerId="ADAL" clId="{D9F817D0-BE2D-4D3E-B50F-D44E8283B7B0}" dt="2023-12-17T14:44:15.254" v="34835" actId="20577"/>
          <ac:spMkLst>
            <pc:docMk/>
            <pc:sldMk cId="60022797" sldId="356"/>
            <ac:spMk id="9" creationId="{08982FDA-EBEA-E8E8-4894-280A9E1CE31E}"/>
          </ac:spMkLst>
        </pc:spChg>
        <pc:spChg chg="add mod">
          <ac:chgData name="Pico, Sandra" userId="cc8376c2-a3b5-4a4f-8a94-916433d842ab" providerId="ADAL" clId="{D9F817D0-BE2D-4D3E-B50F-D44E8283B7B0}" dt="2023-12-17T14:45:30.208" v="35288" actId="20577"/>
          <ac:spMkLst>
            <pc:docMk/>
            <pc:sldMk cId="60022797" sldId="356"/>
            <ac:spMk id="10" creationId="{A576BCF4-9723-5DAF-BB38-62C3FA3308A1}"/>
          </ac:spMkLst>
        </pc:spChg>
        <pc:spChg chg="add mod">
          <ac:chgData name="Pico, Sandra" userId="cc8376c2-a3b5-4a4f-8a94-916433d842ab" providerId="ADAL" clId="{D9F817D0-BE2D-4D3E-B50F-D44E8283B7B0}" dt="2023-12-17T14:49:55.590" v="35860" actId="1076"/>
          <ac:spMkLst>
            <pc:docMk/>
            <pc:sldMk cId="60022797" sldId="356"/>
            <ac:spMk id="11" creationId="{079E7DC6-C9AD-24DC-AE37-741CA4485DA6}"/>
          </ac:spMkLst>
        </pc:spChg>
        <pc:spChg chg="add mod">
          <ac:chgData name="Pico, Sandra" userId="cc8376c2-a3b5-4a4f-8a94-916433d842ab" providerId="ADAL" clId="{D9F817D0-BE2D-4D3E-B50F-D44E8283B7B0}" dt="2023-12-17T14:50:49.207" v="36039" actId="1076"/>
          <ac:spMkLst>
            <pc:docMk/>
            <pc:sldMk cId="60022797" sldId="356"/>
            <ac:spMk id="12" creationId="{4422D465-8BDF-9AD7-0BAB-F8F9F18F6A59}"/>
          </ac:spMkLst>
        </pc:spChg>
        <pc:spChg chg="add mod">
          <ac:chgData name="Pico, Sandra" userId="cc8376c2-a3b5-4a4f-8a94-916433d842ab" providerId="ADAL" clId="{D9F817D0-BE2D-4D3E-B50F-D44E8283B7B0}" dt="2023-12-17T14:49:55.590" v="35860" actId="1076"/>
          <ac:spMkLst>
            <pc:docMk/>
            <pc:sldMk cId="60022797" sldId="356"/>
            <ac:spMk id="13" creationId="{13C84007-5F83-49F1-5FFC-7529178E71A1}"/>
          </ac:spMkLst>
        </pc:spChg>
        <pc:spChg chg="add del mod">
          <ac:chgData name="Pico, Sandra" userId="cc8376c2-a3b5-4a4f-8a94-916433d842ab" providerId="ADAL" clId="{D9F817D0-BE2D-4D3E-B50F-D44E8283B7B0}" dt="2023-12-17T14:49:27.045" v="35813" actId="478"/>
          <ac:spMkLst>
            <pc:docMk/>
            <pc:sldMk cId="60022797" sldId="356"/>
            <ac:spMk id="16" creationId="{04B6EB79-3214-D5A1-049C-38D08A398646}"/>
          </ac:spMkLst>
        </pc:spChg>
        <pc:spChg chg="add mod">
          <ac:chgData name="Pico, Sandra" userId="cc8376c2-a3b5-4a4f-8a94-916433d842ab" providerId="ADAL" clId="{D9F817D0-BE2D-4D3E-B50F-D44E8283B7B0}" dt="2023-12-17T14:49:55.590" v="35860" actId="1076"/>
          <ac:spMkLst>
            <pc:docMk/>
            <pc:sldMk cId="60022797" sldId="356"/>
            <ac:spMk id="17" creationId="{C2FDA977-C43E-A441-E994-ADBD5725BAE3}"/>
          </ac:spMkLst>
        </pc:spChg>
        <pc:spChg chg="add mod">
          <ac:chgData name="Pico, Sandra" userId="cc8376c2-a3b5-4a4f-8a94-916433d842ab" providerId="ADAL" clId="{D9F817D0-BE2D-4D3E-B50F-D44E8283B7B0}" dt="2023-12-17T14:50:45.398" v="36037" actId="14100"/>
          <ac:spMkLst>
            <pc:docMk/>
            <pc:sldMk cId="60022797" sldId="356"/>
            <ac:spMk id="21" creationId="{02FD2F5D-E303-0D92-9E7E-E31EAF95B0E5}"/>
          </ac:spMkLst>
        </pc:spChg>
        <pc:spChg chg="add mod">
          <ac:chgData name="Pico, Sandra" userId="cc8376c2-a3b5-4a4f-8a94-916433d842ab" providerId="ADAL" clId="{D9F817D0-BE2D-4D3E-B50F-D44E8283B7B0}" dt="2023-12-17T14:56:13.824" v="36917" actId="14100"/>
          <ac:spMkLst>
            <pc:docMk/>
            <pc:sldMk cId="60022797" sldId="356"/>
            <ac:spMk id="27" creationId="{5D5E5535-1FD9-455E-7C49-9F7451EC2D26}"/>
          </ac:spMkLst>
        </pc:spChg>
        <pc:cxnChg chg="add mod">
          <ac:chgData name="Pico, Sandra" userId="cc8376c2-a3b5-4a4f-8a94-916433d842ab" providerId="ADAL" clId="{D9F817D0-BE2D-4D3E-B50F-D44E8283B7B0}" dt="2023-12-17T14:49:55.590" v="35860" actId="1076"/>
          <ac:cxnSpMkLst>
            <pc:docMk/>
            <pc:sldMk cId="60022797" sldId="356"/>
            <ac:cxnSpMk id="15" creationId="{211E099B-22CF-AD38-A79D-9133AC564819}"/>
          </ac:cxnSpMkLst>
        </pc:cxnChg>
        <pc:cxnChg chg="add mod">
          <ac:chgData name="Pico, Sandra" userId="cc8376c2-a3b5-4a4f-8a94-916433d842ab" providerId="ADAL" clId="{D9F817D0-BE2D-4D3E-B50F-D44E8283B7B0}" dt="2023-12-17T14:49:55.590" v="35860" actId="1076"/>
          <ac:cxnSpMkLst>
            <pc:docMk/>
            <pc:sldMk cId="60022797" sldId="356"/>
            <ac:cxnSpMk id="18" creationId="{72E9AE49-C794-10B1-4E5F-F5342E3064C0}"/>
          </ac:cxnSpMkLst>
        </pc:cxnChg>
        <pc:cxnChg chg="add mod">
          <ac:chgData name="Pico, Sandra" userId="cc8376c2-a3b5-4a4f-8a94-916433d842ab" providerId="ADAL" clId="{D9F817D0-BE2D-4D3E-B50F-D44E8283B7B0}" dt="2023-12-17T14:50:54.278" v="36042" actId="14100"/>
          <ac:cxnSpMkLst>
            <pc:docMk/>
            <pc:sldMk cId="60022797" sldId="356"/>
            <ac:cxnSpMk id="22" creationId="{11B6A1D7-DEDD-FE34-C09E-244F2B2DA3BB}"/>
          </ac:cxnSpMkLst>
        </pc:cxnChg>
        <pc:cxnChg chg="add">
          <ac:chgData name="Pico, Sandra" userId="cc8376c2-a3b5-4a4f-8a94-916433d842ab" providerId="ADAL" clId="{D9F817D0-BE2D-4D3E-B50F-D44E8283B7B0}" dt="2023-12-17T14:51:01.166" v="36043" actId="11529"/>
          <ac:cxnSpMkLst>
            <pc:docMk/>
            <pc:sldMk cId="60022797" sldId="356"/>
            <ac:cxnSpMk id="25" creationId="{DC410C84-694E-A4D7-93A3-A5A8179794CA}"/>
          </ac:cxnSpMkLst>
        </pc:cxnChg>
        <pc:cxnChg chg="add mod">
          <ac:chgData name="Pico, Sandra" userId="cc8376c2-a3b5-4a4f-8a94-916433d842ab" providerId="ADAL" clId="{D9F817D0-BE2D-4D3E-B50F-D44E8283B7B0}" dt="2023-12-17T14:51:05.654" v="36045" actId="1076"/>
          <ac:cxnSpMkLst>
            <pc:docMk/>
            <pc:sldMk cId="60022797" sldId="356"/>
            <ac:cxnSpMk id="26" creationId="{3A8CCDD3-8D68-4A02-7095-E32E2CAF528C}"/>
          </ac:cxnSpMkLst>
        </pc:cxnChg>
      </pc:sldChg>
      <pc:sldChg chg="addSp delSp modSp add mod">
        <pc:chgData name="Pico, Sandra" userId="cc8376c2-a3b5-4a4f-8a94-916433d842ab" providerId="ADAL" clId="{D9F817D0-BE2D-4D3E-B50F-D44E8283B7B0}" dt="2023-12-17T14:59:55.121" v="37186" actId="11529"/>
        <pc:sldMkLst>
          <pc:docMk/>
          <pc:sldMk cId="2897622463" sldId="357"/>
        </pc:sldMkLst>
        <pc:spChg chg="add mod">
          <ac:chgData name="Pico, Sandra" userId="cc8376c2-a3b5-4a4f-8a94-916433d842ab" providerId="ADAL" clId="{D9F817D0-BE2D-4D3E-B50F-D44E8283B7B0}" dt="2023-12-17T14:46:58.051" v="35698" actId="20577"/>
          <ac:spMkLst>
            <pc:docMk/>
            <pc:sldMk cId="2897622463" sldId="357"/>
            <ac:spMk id="2" creationId="{F23112D8-0A3C-6D4A-F7CA-E41F3044B769}"/>
          </ac:spMkLst>
        </pc:spChg>
        <pc:spChg chg="add del mod">
          <ac:chgData name="Pico, Sandra" userId="cc8376c2-a3b5-4a4f-8a94-916433d842ab" providerId="ADAL" clId="{D9F817D0-BE2D-4D3E-B50F-D44E8283B7B0}" dt="2023-12-17T14:54:30.575" v="36488" actId="478"/>
          <ac:spMkLst>
            <pc:docMk/>
            <pc:sldMk cId="2897622463" sldId="357"/>
            <ac:spMk id="6" creationId="{716CA725-FB18-A640-98D7-2665F3C75354}"/>
          </ac:spMkLst>
        </pc:spChg>
        <pc:spChg chg="add del mod">
          <ac:chgData name="Pico, Sandra" userId="cc8376c2-a3b5-4a4f-8a94-916433d842ab" providerId="ADAL" clId="{D9F817D0-BE2D-4D3E-B50F-D44E8283B7B0}" dt="2023-12-17T14:54:32.752" v="36492" actId="478"/>
          <ac:spMkLst>
            <pc:docMk/>
            <pc:sldMk cId="2897622463" sldId="357"/>
            <ac:spMk id="7" creationId="{97A9F609-9167-94EF-4628-B8FBB2D9B092}"/>
          </ac:spMkLst>
        </pc:spChg>
        <pc:spChg chg="mod">
          <ac:chgData name="Pico, Sandra" userId="cc8376c2-a3b5-4a4f-8a94-916433d842ab" providerId="ADAL" clId="{D9F817D0-BE2D-4D3E-B50F-D44E8283B7B0}" dt="2023-12-17T14:44:28.723" v="34902" actId="20577"/>
          <ac:spMkLst>
            <pc:docMk/>
            <pc:sldMk cId="2897622463" sldId="357"/>
            <ac:spMk id="9" creationId="{08982FDA-EBEA-E8E8-4894-280A9E1CE31E}"/>
          </ac:spMkLst>
        </pc:spChg>
        <pc:spChg chg="add del mod">
          <ac:chgData name="Pico, Sandra" userId="cc8376c2-a3b5-4a4f-8a94-916433d842ab" providerId="ADAL" clId="{D9F817D0-BE2D-4D3E-B50F-D44E8283B7B0}" dt="2023-12-17T14:54:31.109" v="36489" actId="478"/>
          <ac:spMkLst>
            <pc:docMk/>
            <pc:sldMk cId="2897622463" sldId="357"/>
            <ac:spMk id="10" creationId="{8DF7F67C-889B-1A93-91C8-27ACDB6EA925}"/>
          </ac:spMkLst>
        </pc:spChg>
        <pc:spChg chg="add del mod">
          <ac:chgData name="Pico, Sandra" userId="cc8376c2-a3b5-4a4f-8a94-916433d842ab" providerId="ADAL" clId="{D9F817D0-BE2D-4D3E-B50F-D44E8283B7B0}" dt="2023-12-17T14:54:31.684" v="36490" actId="478"/>
          <ac:spMkLst>
            <pc:docMk/>
            <pc:sldMk cId="2897622463" sldId="357"/>
            <ac:spMk id="11" creationId="{DBF75C27-F61A-985C-2CAF-F35C1FB97297}"/>
          </ac:spMkLst>
        </pc:spChg>
        <pc:spChg chg="add mod">
          <ac:chgData name="Pico, Sandra" userId="cc8376c2-a3b5-4a4f-8a94-916433d842ab" providerId="ADAL" clId="{D9F817D0-BE2D-4D3E-B50F-D44E8283B7B0}" dt="2023-12-17T14:59:48.339" v="37184" actId="1076"/>
          <ac:spMkLst>
            <pc:docMk/>
            <pc:sldMk cId="2897622463" sldId="357"/>
            <ac:spMk id="12" creationId="{1C86B3CC-9C6E-DD3E-1279-22178042F93C}"/>
          </ac:spMkLst>
        </pc:spChg>
        <pc:spChg chg="add mod">
          <ac:chgData name="Pico, Sandra" userId="cc8376c2-a3b5-4a4f-8a94-916433d842ab" providerId="ADAL" clId="{D9F817D0-BE2D-4D3E-B50F-D44E8283B7B0}" dt="2023-12-17T14:59:48.339" v="37184" actId="1076"/>
          <ac:spMkLst>
            <pc:docMk/>
            <pc:sldMk cId="2897622463" sldId="357"/>
            <ac:spMk id="13" creationId="{EDAF942C-FA78-0666-F832-F5591015BB9E}"/>
          </ac:spMkLst>
        </pc:spChg>
        <pc:spChg chg="add mod">
          <ac:chgData name="Pico, Sandra" userId="cc8376c2-a3b5-4a4f-8a94-916433d842ab" providerId="ADAL" clId="{D9F817D0-BE2D-4D3E-B50F-D44E8283B7B0}" dt="2023-12-17T14:59:48.339" v="37184" actId="1076"/>
          <ac:spMkLst>
            <pc:docMk/>
            <pc:sldMk cId="2897622463" sldId="357"/>
            <ac:spMk id="14" creationId="{0959B5BF-D14E-BE4D-0AF4-4ABF43E9098A}"/>
          </ac:spMkLst>
        </pc:spChg>
        <pc:spChg chg="add mod">
          <ac:chgData name="Pico, Sandra" userId="cc8376c2-a3b5-4a4f-8a94-916433d842ab" providerId="ADAL" clId="{D9F817D0-BE2D-4D3E-B50F-D44E8283B7B0}" dt="2023-12-17T14:59:48.339" v="37184" actId="1076"/>
          <ac:spMkLst>
            <pc:docMk/>
            <pc:sldMk cId="2897622463" sldId="357"/>
            <ac:spMk id="15" creationId="{E02007E8-ABDC-63BB-7895-CD56A3988E4B}"/>
          </ac:spMkLst>
        </pc:spChg>
        <pc:cxnChg chg="add mod">
          <ac:chgData name="Pico, Sandra" userId="cc8376c2-a3b5-4a4f-8a94-916433d842ab" providerId="ADAL" clId="{D9F817D0-BE2D-4D3E-B50F-D44E8283B7B0}" dt="2023-12-17T14:59:48.339" v="37184" actId="1076"/>
          <ac:cxnSpMkLst>
            <pc:docMk/>
            <pc:sldMk cId="2897622463" sldId="357"/>
            <ac:cxnSpMk id="17" creationId="{479DE71A-6AA1-28EA-F9BF-6F50F495638C}"/>
          </ac:cxnSpMkLst>
        </pc:cxnChg>
        <pc:cxnChg chg="add del mod">
          <ac:chgData name="Pico, Sandra" userId="cc8376c2-a3b5-4a4f-8a94-916433d842ab" providerId="ADAL" clId="{D9F817D0-BE2D-4D3E-B50F-D44E8283B7B0}" dt="2023-12-17T14:59:51.033" v="37185" actId="478"/>
          <ac:cxnSpMkLst>
            <pc:docMk/>
            <pc:sldMk cId="2897622463" sldId="357"/>
            <ac:cxnSpMk id="19" creationId="{08CDEA9F-56CB-52BF-3F2A-363268431F38}"/>
          </ac:cxnSpMkLst>
        </pc:cxnChg>
        <pc:cxnChg chg="add mod">
          <ac:chgData name="Pico, Sandra" userId="cc8376c2-a3b5-4a4f-8a94-916433d842ab" providerId="ADAL" clId="{D9F817D0-BE2D-4D3E-B50F-D44E8283B7B0}" dt="2023-12-17T14:59:48.339" v="37184" actId="1076"/>
          <ac:cxnSpMkLst>
            <pc:docMk/>
            <pc:sldMk cId="2897622463" sldId="357"/>
            <ac:cxnSpMk id="22" creationId="{F4E2982A-CA97-70F8-417D-8779364B3701}"/>
          </ac:cxnSpMkLst>
        </pc:cxnChg>
        <pc:cxnChg chg="add">
          <ac:chgData name="Pico, Sandra" userId="cc8376c2-a3b5-4a4f-8a94-916433d842ab" providerId="ADAL" clId="{D9F817D0-BE2D-4D3E-B50F-D44E8283B7B0}" dt="2023-12-17T14:59:55.121" v="37186" actId="11529"/>
          <ac:cxnSpMkLst>
            <pc:docMk/>
            <pc:sldMk cId="2897622463" sldId="357"/>
            <ac:cxnSpMk id="24" creationId="{22F2BFA6-201B-74FE-4603-BA0B8588C92A}"/>
          </ac:cxnSpMkLst>
        </pc:cxnChg>
      </pc:sldChg>
      <pc:sldChg chg="addSp delSp modSp add mod">
        <pc:chgData name="Pico, Sandra" userId="cc8376c2-a3b5-4a4f-8a94-916433d842ab" providerId="ADAL" clId="{D9F817D0-BE2D-4D3E-B50F-D44E8283B7B0}" dt="2023-12-17T15:16:39.186" v="38156" actId="1076"/>
        <pc:sldMkLst>
          <pc:docMk/>
          <pc:sldMk cId="2144319174" sldId="358"/>
        </pc:sldMkLst>
        <pc:spChg chg="del">
          <ac:chgData name="Pico, Sandra" userId="cc8376c2-a3b5-4a4f-8a94-916433d842ab" providerId="ADAL" clId="{D9F817D0-BE2D-4D3E-B50F-D44E8283B7B0}" dt="2023-12-17T14:52:22.726" v="36318" actId="478"/>
          <ac:spMkLst>
            <pc:docMk/>
            <pc:sldMk cId="2144319174" sldId="358"/>
            <ac:spMk id="2" creationId="{F23112D8-0A3C-6D4A-F7CA-E41F3044B769}"/>
          </ac:spMkLst>
        </pc:spChg>
        <pc:spChg chg="mod">
          <ac:chgData name="Pico, Sandra" userId="cc8376c2-a3b5-4a4f-8a94-916433d842ab" providerId="ADAL" clId="{D9F817D0-BE2D-4D3E-B50F-D44E8283B7B0}" dt="2023-12-17T14:56:24.745" v="36920" actId="20577"/>
          <ac:spMkLst>
            <pc:docMk/>
            <pc:sldMk cId="2144319174" sldId="358"/>
            <ac:spMk id="3" creationId="{56D48B30-D919-DE96-C825-EB0B994B0346}"/>
          </ac:spMkLst>
        </pc:spChg>
        <pc:spChg chg="add del mod">
          <ac:chgData name="Pico, Sandra" userId="cc8376c2-a3b5-4a4f-8a94-916433d842ab" providerId="ADAL" clId="{D9F817D0-BE2D-4D3E-B50F-D44E8283B7B0}" dt="2023-12-17T14:55:37.570" v="36890" actId="478"/>
          <ac:spMkLst>
            <pc:docMk/>
            <pc:sldMk cId="2144319174" sldId="358"/>
            <ac:spMk id="6" creationId="{0DBF6CB7-F61E-F577-D1B1-A81DD40E79B0}"/>
          </ac:spMkLst>
        </pc:spChg>
        <pc:spChg chg="add mod">
          <ac:chgData name="Pico, Sandra" userId="cc8376c2-a3b5-4a4f-8a94-916433d842ab" providerId="ADAL" clId="{D9F817D0-BE2D-4D3E-B50F-D44E8283B7B0}" dt="2023-12-17T15:16:39.186" v="38156" actId="1076"/>
          <ac:spMkLst>
            <pc:docMk/>
            <pc:sldMk cId="2144319174" sldId="358"/>
            <ac:spMk id="7" creationId="{078E86F9-C124-40E2-0EEC-5A6E50D9FCE1}"/>
          </ac:spMkLst>
        </pc:spChg>
        <pc:spChg chg="mod">
          <ac:chgData name="Pico, Sandra" userId="cc8376c2-a3b5-4a4f-8a94-916433d842ab" providerId="ADAL" clId="{D9F817D0-BE2D-4D3E-B50F-D44E8283B7B0}" dt="2023-12-17T14:56:40.828" v="36992" actId="20577"/>
          <ac:spMkLst>
            <pc:docMk/>
            <pc:sldMk cId="2144319174" sldId="358"/>
            <ac:spMk id="9" creationId="{08982FDA-EBEA-E8E8-4894-280A9E1CE31E}"/>
          </ac:spMkLst>
        </pc:spChg>
      </pc:sldChg>
      <pc:sldChg chg="modSp add mod">
        <pc:chgData name="Pico, Sandra" userId="cc8376c2-a3b5-4a4f-8a94-916433d842ab" providerId="ADAL" clId="{D9F817D0-BE2D-4D3E-B50F-D44E8283B7B0}" dt="2023-12-17T15:07:24.033" v="37506" actId="20577"/>
        <pc:sldMkLst>
          <pc:docMk/>
          <pc:sldMk cId="702882069" sldId="359"/>
        </pc:sldMkLst>
        <pc:spChg chg="mod">
          <ac:chgData name="Pico, Sandra" userId="cc8376c2-a3b5-4a4f-8a94-916433d842ab" providerId="ADAL" clId="{D9F817D0-BE2D-4D3E-B50F-D44E8283B7B0}" dt="2023-12-17T15:07:24.033" v="37506" actId="20577"/>
          <ac:spMkLst>
            <pc:docMk/>
            <pc:sldMk cId="702882069" sldId="359"/>
            <ac:spMk id="2" creationId="{99CFBB65-D97D-90B0-6ED1-FD6E027CD8B6}"/>
          </ac:spMkLst>
        </pc:spChg>
      </pc:sldChg>
      <pc:sldChg chg="addSp delSp modSp add mod">
        <pc:chgData name="Pico, Sandra" userId="cc8376c2-a3b5-4a4f-8a94-916433d842ab" providerId="ADAL" clId="{D9F817D0-BE2D-4D3E-B50F-D44E8283B7B0}" dt="2023-12-17T15:35:37.975" v="39747" actId="1076"/>
        <pc:sldMkLst>
          <pc:docMk/>
          <pc:sldMk cId="2363836147" sldId="360"/>
        </pc:sldMkLst>
        <pc:spChg chg="mod">
          <ac:chgData name="Pico, Sandra" userId="cc8376c2-a3b5-4a4f-8a94-916433d842ab" providerId="ADAL" clId="{D9F817D0-BE2D-4D3E-B50F-D44E8283B7B0}" dt="2023-12-17T15:11:27.961" v="37684" actId="20577"/>
          <ac:spMkLst>
            <pc:docMk/>
            <pc:sldMk cId="2363836147" sldId="360"/>
            <ac:spMk id="3" creationId="{56D48B30-D919-DE96-C825-EB0B994B0346}"/>
          </ac:spMkLst>
        </pc:spChg>
        <pc:spChg chg="mod">
          <ac:chgData name="Pico, Sandra" userId="cc8376c2-a3b5-4a4f-8a94-916433d842ab" providerId="ADAL" clId="{D9F817D0-BE2D-4D3E-B50F-D44E8283B7B0}" dt="2023-12-17T15:33:57.822" v="39111" actId="20577"/>
          <ac:spMkLst>
            <pc:docMk/>
            <pc:sldMk cId="2363836147" sldId="360"/>
            <ac:spMk id="6" creationId="{262D5757-FBDE-26D9-398B-F7C65E729BA3}"/>
          </ac:spMkLst>
        </pc:spChg>
        <pc:spChg chg="del">
          <ac:chgData name="Pico, Sandra" userId="cc8376c2-a3b5-4a4f-8a94-916433d842ab" providerId="ADAL" clId="{D9F817D0-BE2D-4D3E-B50F-D44E8283B7B0}" dt="2023-12-17T15:34:57.861" v="39501" actId="478"/>
          <ac:spMkLst>
            <pc:docMk/>
            <pc:sldMk cId="2363836147" sldId="360"/>
            <ac:spMk id="7" creationId="{7EDAF2C5-1E6A-BB8C-281F-CA7A42AF383A}"/>
          </ac:spMkLst>
        </pc:spChg>
        <pc:spChg chg="add mod">
          <ac:chgData name="Pico, Sandra" userId="cc8376c2-a3b5-4a4f-8a94-916433d842ab" providerId="ADAL" clId="{D9F817D0-BE2D-4D3E-B50F-D44E8283B7B0}" dt="2023-12-17T15:35:37.975" v="39747" actId="1076"/>
          <ac:spMkLst>
            <pc:docMk/>
            <pc:sldMk cId="2363836147" sldId="360"/>
            <ac:spMk id="8" creationId="{4C0685EA-2BC1-EBA1-37A9-F60D29EA6D0F}"/>
          </ac:spMkLst>
        </pc:spChg>
      </pc:sldChg>
      <pc:sldChg chg="addSp delSp modSp add mod ord">
        <pc:chgData name="Pico, Sandra" userId="cc8376c2-a3b5-4a4f-8a94-916433d842ab" providerId="ADAL" clId="{D9F817D0-BE2D-4D3E-B50F-D44E8283B7B0}" dt="2023-12-17T15:16:08.415" v="38155" actId="1076"/>
        <pc:sldMkLst>
          <pc:docMk/>
          <pc:sldMk cId="1747163524" sldId="361"/>
        </pc:sldMkLst>
        <pc:spChg chg="add mod">
          <ac:chgData name="Pico, Sandra" userId="cc8376c2-a3b5-4a4f-8a94-916433d842ab" providerId="ADAL" clId="{D9F817D0-BE2D-4D3E-B50F-D44E8283B7B0}" dt="2023-12-17T15:15:08.019" v="38144" actId="20577"/>
          <ac:spMkLst>
            <pc:docMk/>
            <pc:sldMk cId="1747163524" sldId="361"/>
            <ac:spMk id="4" creationId="{C9116A2D-4ED6-91D9-9486-9824FED2B771}"/>
          </ac:spMkLst>
        </pc:spChg>
        <pc:spChg chg="mod">
          <ac:chgData name="Pico, Sandra" userId="cc8376c2-a3b5-4a4f-8a94-916433d842ab" providerId="ADAL" clId="{D9F817D0-BE2D-4D3E-B50F-D44E8283B7B0}" dt="2023-12-17T15:13:39.448" v="37800" actId="20577"/>
          <ac:spMkLst>
            <pc:docMk/>
            <pc:sldMk cId="1747163524" sldId="361"/>
            <ac:spMk id="6" creationId="{262D5757-FBDE-26D9-398B-F7C65E729BA3}"/>
          </ac:spMkLst>
        </pc:spChg>
        <pc:spChg chg="del mod">
          <ac:chgData name="Pico, Sandra" userId="cc8376c2-a3b5-4a4f-8a94-916433d842ab" providerId="ADAL" clId="{D9F817D0-BE2D-4D3E-B50F-D44E8283B7B0}" dt="2023-12-17T15:13:42.674" v="37804" actId="478"/>
          <ac:spMkLst>
            <pc:docMk/>
            <pc:sldMk cId="1747163524" sldId="361"/>
            <ac:spMk id="8" creationId="{135ED673-7C53-DCA7-A9CD-438BCCE7F93C}"/>
          </ac:spMkLst>
        </pc:spChg>
        <pc:spChg chg="del">
          <ac:chgData name="Pico, Sandra" userId="cc8376c2-a3b5-4a4f-8a94-916433d842ab" providerId="ADAL" clId="{D9F817D0-BE2D-4D3E-B50F-D44E8283B7B0}" dt="2023-12-17T15:13:43.443" v="37806" actId="478"/>
          <ac:spMkLst>
            <pc:docMk/>
            <pc:sldMk cId="1747163524" sldId="361"/>
            <ac:spMk id="9" creationId="{4BC6B19F-3F06-0015-8675-1C141B566329}"/>
          </ac:spMkLst>
        </pc:spChg>
        <pc:spChg chg="del">
          <ac:chgData name="Pico, Sandra" userId="cc8376c2-a3b5-4a4f-8a94-916433d842ab" providerId="ADAL" clId="{D9F817D0-BE2D-4D3E-B50F-D44E8283B7B0}" dt="2023-12-17T15:13:44.467" v="37808" actId="478"/>
          <ac:spMkLst>
            <pc:docMk/>
            <pc:sldMk cId="1747163524" sldId="361"/>
            <ac:spMk id="10" creationId="{8A42BB25-3EF8-88FA-C73A-F6B2873723EF}"/>
          </ac:spMkLst>
        </pc:spChg>
        <pc:spChg chg="del">
          <ac:chgData name="Pico, Sandra" userId="cc8376c2-a3b5-4a4f-8a94-916433d842ab" providerId="ADAL" clId="{D9F817D0-BE2D-4D3E-B50F-D44E8283B7B0}" dt="2023-12-17T15:13:43.035" v="37805" actId="478"/>
          <ac:spMkLst>
            <pc:docMk/>
            <pc:sldMk cId="1747163524" sldId="361"/>
            <ac:spMk id="11" creationId="{32BB3D66-0FAD-0F1A-7EB6-2EEEB0CC7B19}"/>
          </ac:spMkLst>
        </pc:spChg>
        <pc:spChg chg="del">
          <ac:chgData name="Pico, Sandra" userId="cc8376c2-a3b5-4a4f-8a94-916433d842ab" providerId="ADAL" clId="{D9F817D0-BE2D-4D3E-B50F-D44E8283B7B0}" dt="2023-12-17T15:13:43.836" v="37807" actId="478"/>
          <ac:spMkLst>
            <pc:docMk/>
            <pc:sldMk cId="1747163524" sldId="361"/>
            <ac:spMk id="12" creationId="{762A40CD-EAD4-18D3-BFEB-1C08C77416CB}"/>
          </ac:spMkLst>
        </pc:spChg>
        <pc:spChg chg="del">
          <ac:chgData name="Pico, Sandra" userId="cc8376c2-a3b5-4a4f-8a94-916433d842ab" providerId="ADAL" clId="{D9F817D0-BE2D-4D3E-B50F-D44E8283B7B0}" dt="2023-12-17T15:13:44.834" v="37809" actId="478"/>
          <ac:spMkLst>
            <pc:docMk/>
            <pc:sldMk cId="1747163524" sldId="361"/>
            <ac:spMk id="13" creationId="{94BF7C6E-9B41-455E-5542-3BF14398937C}"/>
          </ac:spMkLst>
        </pc:spChg>
        <pc:spChg chg="del">
          <ac:chgData name="Pico, Sandra" userId="cc8376c2-a3b5-4a4f-8a94-916433d842ab" providerId="ADAL" clId="{D9F817D0-BE2D-4D3E-B50F-D44E8283B7B0}" dt="2023-12-17T15:13:41.072" v="37801" actId="478"/>
          <ac:spMkLst>
            <pc:docMk/>
            <pc:sldMk cId="1747163524" sldId="361"/>
            <ac:spMk id="14" creationId="{2CBBD1CA-E375-64E6-3C70-491638CCBD1E}"/>
          </ac:spMkLst>
        </pc:spChg>
        <pc:spChg chg="del">
          <ac:chgData name="Pico, Sandra" userId="cc8376c2-a3b5-4a4f-8a94-916433d842ab" providerId="ADAL" clId="{D9F817D0-BE2D-4D3E-B50F-D44E8283B7B0}" dt="2023-12-17T15:13:41.837" v="37802" actId="478"/>
          <ac:spMkLst>
            <pc:docMk/>
            <pc:sldMk cId="1747163524" sldId="361"/>
            <ac:spMk id="15" creationId="{8F2CB558-CC15-2C17-2F0A-C67BC9886172}"/>
          </ac:spMkLst>
        </pc:spChg>
        <pc:spChg chg="add mod">
          <ac:chgData name="Pico, Sandra" userId="cc8376c2-a3b5-4a4f-8a94-916433d842ab" providerId="ADAL" clId="{D9F817D0-BE2D-4D3E-B50F-D44E8283B7B0}" dt="2023-12-17T15:16:08.415" v="38155" actId="1076"/>
          <ac:spMkLst>
            <pc:docMk/>
            <pc:sldMk cId="1747163524" sldId="361"/>
            <ac:spMk id="16" creationId="{ED12B535-4EEB-204A-7011-72C6A93C1C1F}"/>
          </ac:spMkLst>
        </pc:spChg>
        <pc:picChg chg="add mod">
          <ac:chgData name="Pico, Sandra" userId="cc8376c2-a3b5-4a4f-8a94-916433d842ab" providerId="ADAL" clId="{D9F817D0-BE2D-4D3E-B50F-D44E8283B7B0}" dt="2023-12-17T15:16:06.583" v="38154" actId="1076"/>
          <ac:picMkLst>
            <pc:docMk/>
            <pc:sldMk cId="1747163524" sldId="361"/>
            <ac:picMk id="18" creationId="{B6A237C6-FCD8-8381-64C4-570BFC443D7C}"/>
          </ac:picMkLst>
        </pc:picChg>
      </pc:sldChg>
    </pc:docChg>
  </pc:docChgLst>
  <pc:docChgLst>
    <pc:chgData name="Pico, Sandra" userId="cc8376c2-a3b5-4a4f-8a94-916433d842ab" providerId="ADAL" clId="{256E23CA-3601-4E52-8143-E47A99076443}"/>
    <pc:docChg chg="modSld">
      <pc:chgData name="Pico, Sandra" userId="cc8376c2-a3b5-4a4f-8a94-916433d842ab" providerId="ADAL" clId="{256E23CA-3601-4E52-8143-E47A99076443}" dt="2023-12-18T19:14:03.983" v="14" actId="20577"/>
      <pc:docMkLst>
        <pc:docMk/>
      </pc:docMkLst>
      <pc:sldChg chg="modNotesTx">
        <pc:chgData name="Pico, Sandra" userId="cc8376c2-a3b5-4a4f-8a94-916433d842ab" providerId="ADAL" clId="{256E23CA-3601-4E52-8143-E47A99076443}" dt="2023-12-18T19:13:05.352" v="1" actId="20577"/>
        <pc:sldMkLst>
          <pc:docMk/>
          <pc:sldMk cId="1180671569" sldId="279"/>
        </pc:sldMkLst>
      </pc:sldChg>
      <pc:sldChg chg="modNotesTx">
        <pc:chgData name="Pico, Sandra" userId="cc8376c2-a3b5-4a4f-8a94-916433d842ab" providerId="ADAL" clId="{256E23CA-3601-4E52-8143-E47A99076443}" dt="2023-12-18T19:13:20.192" v="4" actId="20577"/>
        <pc:sldMkLst>
          <pc:docMk/>
          <pc:sldMk cId="2120081538" sldId="287"/>
        </pc:sldMkLst>
      </pc:sldChg>
      <pc:sldChg chg="modNotesTx">
        <pc:chgData name="Pico, Sandra" userId="cc8376c2-a3b5-4a4f-8a94-916433d842ab" providerId="ADAL" clId="{256E23CA-3601-4E52-8143-E47A99076443}" dt="2023-12-18T19:13:01.603" v="0" actId="20577"/>
        <pc:sldMkLst>
          <pc:docMk/>
          <pc:sldMk cId="866790978" sldId="291"/>
        </pc:sldMkLst>
      </pc:sldChg>
      <pc:sldChg chg="modNotesTx">
        <pc:chgData name="Pico, Sandra" userId="cc8376c2-a3b5-4a4f-8a94-916433d842ab" providerId="ADAL" clId="{256E23CA-3601-4E52-8143-E47A99076443}" dt="2023-12-18T19:13:08.596" v="2" actId="20577"/>
        <pc:sldMkLst>
          <pc:docMk/>
          <pc:sldMk cId="118597974" sldId="293"/>
        </pc:sldMkLst>
      </pc:sldChg>
      <pc:sldChg chg="modNotesTx">
        <pc:chgData name="Pico, Sandra" userId="cc8376c2-a3b5-4a4f-8a94-916433d842ab" providerId="ADAL" clId="{256E23CA-3601-4E52-8143-E47A99076443}" dt="2023-12-18T19:13:14.908" v="3" actId="20577"/>
        <pc:sldMkLst>
          <pc:docMk/>
          <pc:sldMk cId="2228817785" sldId="296"/>
        </pc:sldMkLst>
      </pc:sldChg>
      <pc:sldChg chg="modNotesTx">
        <pc:chgData name="Pico, Sandra" userId="cc8376c2-a3b5-4a4f-8a94-916433d842ab" providerId="ADAL" clId="{256E23CA-3601-4E52-8143-E47A99076443}" dt="2023-12-18T19:13:26.070" v="5" actId="20577"/>
        <pc:sldMkLst>
          <pc:docMk/>
          <pc:sldMk cId="828571239" sldId="301"/>
        </pc:sldMkLst>
      </pc:sldChg>
      <pc:sldChg chg="modNotesTx">
        <pc:chgData name="Pico, Sandra" userId="cc8376c2-a3b5-4a4f-8a94-916433d842ab" providerId="ADAL" clId="{256E23CA-3601-4E52-8143-E47A99076443}" dt="2023-12-18T19:13:29.774" v="6" actId="20577"/>
        <pc:sldMkLst>
          <pc:docMk/>
          <pc:sldMk cId="3154660431" sldId="303"/>
        </pc:sldMkLst>
      </pc:sldChg>
      <pc:sldChg chg="modNotesTx">
        <pc:chgData name="Pico, Sandra" userId="cc8376c2-a3b5-4a4f-8a94-916433d842ab" providerId="ADAL" clId="{256E23CA-3601-4E52-8143-E47A99076443}" dt="2023-12-18T19:14:01.637" v="13" actId="20577"/>
        <pc:sldMkLst>
          <pc:docMk/>
          <pc:sldMk cId="2934504014" sldId="304"/>
        </pc:sldMkLst>
      </pc:sldChg>
      <pc:sldChg chg="modNotesTx">
        <pc:chgData name="Pico, Sandra" userId="cc8376c2-a3b5-4a4f-8a94-916433d842ab" providerId="ADAL" clId="{256E23CA-3601-4E52-8143-E47A99076443}" dt="2023-12-18T19:14:03.983" v="14" actId="20577"/>
        <pc:sldMkLst>
          <pc:docMk/>
          <pc:sldMk cId="2267893586" sldId="305"/>
        </pc:sldMkLst>
      </pc:sldChg>
      <pc:sldChg chg="modNotesTx">
        <pc:chgData name="Pico, Sandra" userId="cc8376c2-a3b5-4a4f-8a94-916433d842ab" providerId="ADAL" clId="{256E23CA-3601-4E52-8143-E47A99076443}" dt="2023-12-18T19:13:58.814" v="12" actId="20577"/>
        <pc:sldMkLst>
          <pc:docMk/>
          <pc:sldMk cId="3078137642" sldId="306"/>
        </pc:sldMkLst>
      </pc:sldChg>
      <pc:sldChg chg="modNotesTx">
        <pc:chgData name="Pico, Sandra" userId="cc8376c2-a3b5-4a4f-8a94-916433d842ab" providerId="ADAL" clId="{256E23CA-3601-4E52-8143-E47A99076443}" dt="2023-12-18T19:13:55.058" v="11" actId="20577"/>
        <pc:sldMkLst>
          <pc:docMk/>
          <pc:sldMk cId="2570953086" sldId="345"/>
        </pc:sldMkLst>
      </pc:sldChg>
      <pc:sldChg chg="modNotesTx">
        <pc:chgData name="Pico, Sandra" userId="cc8376c2-a3b5-4a4f-8a94-916433d842ab" providerId="ADAL" clId="{256E23CA-3601-4E52-8143-E47A99076443}" dt="2023-12-18T19:13:35.869" v="7" actId="20577"/>
        <pc:sldMkLst>
          <pc:docMk/>
          <pc:sldMk cId="1321729338" sldId="350"/>
        </pc:sldMkLst>
      </pc:sldChg>
      <pc:sldChg chg="modNotesTx">
        <pc:chgData name="Pico, Sandra" userId="cc8376c2-a3b5-4a4f-8a94-916433d842ab" providerId="ADAL" clId="{256E23CA-3601-4E52-8143-E47A99076443}" dt="2023-12-18T19:13:38.620" v="9" actId="20577"/>
        <pc:sldMkLst>
          <pc:docMk/>
          <pc:sldMk cId="2364192343" sldId="353"/>
        </pc:sldMkLst>
      </pc:sldChg>
      <pc:sldChg chg="modNotesTx">
        <pc:chgData name="Pico, Sandra" userId="cc8376c2-a3b5-4a4f-8a94-916433d842ab" providerId="ADAL" clId="{256E23CA-3601-4E52-8143-E47A99076443}" dt="2023-12-18T19:13:47.728" v="10" actId="20577"/>
        <pc:sldMkLst>
          <pc:docMk/>
          <pc:sldMk cId="60022797" sldId="356"/>
        </pc:sldMkLst>
      </pc:sldChg>
    </pc:docChg>
  </pc:docChgLst>
  <pc:docChgLst>
    <pc:chgData name="Pico, Sandra" userId="cc8376c2-a3b5-4a4f-8a94-916433d842ab" providerId="ADAL" clId="{611D4F72-CB57-4417-8E3C-507F573E97E6}"/>
    <pc:docChg chg="custSel addSld delSld modSld sldOrd">
      <pc:chgData name="Pico, Sandra" userId="cc8376c2-a3b5-4a4f-8a94-916433d842ab" providerId="ADAL" clId="{611D4F72-CB57-4417-8E3C-507F573E97E6}" dt="2023-10-12T15:16:03.957" v="3124" actId="1076"/>
      <pc:docMkLst>
        <pc:docMk/>
      </pc:docMkLst>
      <pc:sldChg chg="addSp delSp modSp mod">
        <pc:chgData name="Pico, Sandra" userId="cc8376c2-a3b5-4a4f-8a94-916433d842ab" providerId="ADAL" clId="{611D4F72-CB57-4417-8E3C-507F573E97E6}" dt="2023-10-12T14:59:05.307" v="1840" actId="1076"/>
        <pc:sldMkLst>
          <pc:docMk/>
          <pc:sldMk cId="3627027867" sldId="256"/>
        </pc:sldMkLst>
        <pc:spChg chg="add del mod">
          <ac:chgData name="Pico, Sandra" userId="cc8376c2-a3b5-4a4f-8a94-916433d842ab" providerId="ADAL" clId="{611D4F72-CB57-4417-8E3C-507F573E97E6}" dt="2023-10-12T14:43:40.541" v="456" actId="478"/>
          <ac:spMkLst>
            <pc:docMk/>
            <pc:sldMk cId="3627027867" sldId="256"/>
            <ac:spMk id="3" creationId="{85FDBF56-16A0-F2F3-F166-B33362205245}"/>
          </ac:spMkLst>
        </pc:spChg>
        <pc:spChg chg="mod">
          <ac:chgData name="Pico, Sandra" userId="cc8376c2-a3b5-4a4f-8a94-916433d842ab" providerId="ADAL" clId="{611D4F72-CB57-4417-8E3C-507F573E97E6}" dt="2023-10-12T14:59:02.906" v="1839" actId="1076"/>
          <ac:spMkLst>
            <pc:docMk/>
            <pc:sldMk cId="3627027867" sldId="256"/>
            <ac:spMk id="8" creationId="{7FCFEED9-DBF2-7615-CAF8-BF4512750F42}"/>
          </ac:spMkLst>
        </pc:spChg>
        <pc:spChg chg="add mod">
          <ac:chgData name="Pico, Sandra" userId="cc8376c2-a3b5-4a4f-8a94-916433d842ab" providerId="ADAL" clId="{611D4F72-CB57-4417-8E3C-507F573E97E6}" dt="2023-10-12T14:59:05.307" v="1840" actId="1076"/>
          <ac:spMkLst>
            <pc:docMk/>
            <pc:sldMk cId="3627027867" sldId="256"/>
            <ac:spMk id="9" creationId="{22CDACA1-2AD5-63C2-E843-55F30336EAE6}"/>
          </ac:spMkLst>
        </pc:spChg>
        <pc:picChg chg="add mod">
          <ac:chgData name="Pico, Sandra" userId="cc8376c2-a3b5-4a4f-8a94-916433d842ab" providerId="ADAL" clId="{611D4F72-CB57-4417-8E3C-507F573E97E6}" dt="2023-10-12T14:46:42.861" v="612"/>
          <ac:picMkLst>
            <pc:docMk/>
            <pc:sldMk cId="3627027867" sldId="256"/>
            <ac:picMk id="4" creationId="{63068629-54BB-7EE6-1137-014D9AC9848E}"/>
          </ac:picMkLst>
        </pc:picChg>
      </pc:sldChg>
      <pc:sldChg chg="addSp modSp mod">
        <pc:chgData name="Pico, Sandra" userId="cc8376c2-a3b5-4a4f-8a94-916433d842ab" providerId="ADAL" clId="{611D4F72-CB57-4417-8E3C-507F573E97E6}" dt="2023-10-12T14:46:25.037" v="611" actId="1076"/>
        <pc:sldMkLst>
          <pc:docMk/>
          <pc:sldMk cId="1611878402" sldId="257"/>
        </pc:sldMkLst>
        <pc:spChg chg="add mod">
          <ac:chgData name="Pico, Sandra" userId="cc8376c2-a3b5-4a4f-8a94-916433d842ab" providerId="ADAL" clId="{611D4F72-CB57-4417-8E3C-507F573E97E6}" dt="2023-10-12T14:46:23.217" v="610" actId="1076"/>
          <ac:spMkLst>
            <pc:docMk/>
            <pc:sldMk cId="1611878402" sldId="257"/>
            <ac:spMk id="2" creationId="{546CC3EF-1BB5-C6C4-81C5-47DC938FB30C}"/>
          </ac:spMkLst>
        </pc:spChg>
        <pc:spChg chg="mod">
          <ac:chgData name="Pico, Sandra" userId="cc8376c2-a3b5-4a4f-8a94-916433d842ab" providerId="ADAL" clId="{611D4F72-CB57-4417-8E3C-507F573E97E6}" dt="2023-10-12T14:46:23.217" v="610" actId="1076"/>
          <ac:spMkLst>
            <pc:docMk/>
            <pc:sldMk cId="1611878402" sldId="257"/>
            <ac:spMk id="6" creationId="{0ADDA317-4E59-1008-E7B7-DADEF36D51E8}"/>
          </ac:spMkLst>
        </pc:spChg>
        <pc:spChg chg="mod">
          <ac:chgData name="Pico, Sandra" userId="cc8376c2-a3b5-4a4f-8a94-916433d842ab" providerId="ADAL" clId="{611D4F72-CB57-4417-8E3C-507F573E97E6}" dt="2023-10-12T14:46:25.037" v="611" actId="1076"/>
          <ac:spMkLst>
            <pc:docMk/>
            <pc:sldMk cId="1611878402" sldId="257"/>
            <ac:spMk id="7" creationId="{EC72D3B2-112C-1280-A1DB-1C88D2D2F88C}"/>
          </ac:spMkLst>
        </pc:spChg>
      </pc:sldChg>
      <pc:sldChg chg="addSp delSp modSp del mod">
        <pc:chgData name="Pico, Sandra" userId="cc8376c2-a3b5-4a4f-8a94-916433d842ab" providerId="ADAL" clId="{611D4F72-CB57-4417-8E3C-507F573E97E6}" dt="2023-10-12T15:15:21.980" v="3107" actId="47"/>
        <pc:sldMkLst>
          <pc:docMk/>
          <pc:sldMk cId="1467521739" sldId="258"/>
        </pc:sldMkLst>
        <pc:spChg chg="del">
          <ac:chgData name="Pico, Sandra" userId="cc8376c2-a3b5-4a4f-8a94-916433d842ab" providerId="ADAL" clId="{611D4F72-CB57-4417-8E3C-507F573E97E6}" dt="2023-10-12T14:47:10.925" v="613" actId="478"/>
          <ac:spMkLst>
            <pc:docMk/>
            <pc:sldMk cId="1467521739" sldId="258"/>
            <ac:spMk id="2" creationId="{2CDC1967-56EC-FA7C-CF9C-83027962DE57}"/>
          </ac:spMkLst>
        </pc:spChg>
        <pc:spChg chg="del">
          <ac:chgData name="Pico, Sandra" userId="cc8376c2-a3b5-4a4f-8a94-916433d842ab" providerId="ADAL" clId="{611D4F72-CB57-4417-8E3C-507F573E97E6}" dt="2023-10-12T14:47:11.950" v="614" actId="478"/>
          <ac:spMkLst>
            <pc:docMk/>
            <pc:sldMk cId="1467521739" sldId="258"/>
            <ac:spMk id="3" creationId="{4A7D04E8-5E4B-A7F9-34A7-23B141B71A17}"/>
          </ac:spMkLst>
        </pc:spChg>
        <pc:spChg chg="add del mod">
          <ac:chgData name="Pico, Sandra" userId="cc8376c2-a3b5-4a4f-8a94-916433d842ab" providerId="ADAL" clId="{611D4F72-CB57-4417-8E3C-507F573E97E6}" dt="2023-10-12T15:07:27.316" v="2425" actId="478"/>
          <ac:spMkLst>
            <pc:docMk/>
            <pc:sldMk cId="1467521739" sldId="258"/>
            <ac:spMk id="4" creationId="{C55F313D-D38E-417D-9F19-D2E238592CA4}"/>
          </ac:spMkLst>
        </pc:spChg>
        <pc:spChg chg="add del mod">
          <ac:chgData name="Pico, Sandra" userId="cc8376c2-a3b5-4a4f-8a94-916433d842ab" providerId="ADAL" clId="{611D4F72-CB57-4417-8E3C-507F573E97E6}" dt="2023-10-12T15:07:23.607" v="2423" actId="478"/>
          <ac:spMkLst>
            <pc:docMk/>
            <pc:sldMk cId="1467521739" sldId="258"/>
            <ac:spMk id="6" creationId="{63248621-F59B-1590-28FA-383B291C47A2}"/>
          </ac:spMkLst>
        </pc:spChg>
        <pc:picChg chg="add del mod">
          <ac:chgData name="Pico, Sandra" userId="cc8376c2-a3b5-4a4f-8a94-916433d842ab" providerId="ADAL" clId="{611D4F72-CB57-4417-8E3C-507F573E97E6}" dt="2023-10-12T15:07:25.327" v="2424" actId="478"/>
          <ac:picMkLst>
            <pc:docMk/>
            <pc:sldMk cId="1467521739" sldId="258"/>
            <ac:picMk id="5" creationId="{BF8BC3F2-AAA7-3525-A1C8-F54B2E37ED80}"/>
          </ac:picMkLst>
        </pc:picChg>
      </pc:sldChg>
      <pc:sldChg chg="addSp modSp del mod">
        <pc:chgData name="Pico, Sandra" userId="cc8376c2-a3b5-4a4f-8a94-916433d842ab" providerId="ADAL" clId="{611D4F72-CB57-4417-8E3C-507F573E97E6}" dt="2023-10-12T15:05:23.872" v="2390" actId="47"/>
        <pc:sldMkLst>
          <pc:docMk/>
          <pc:sldMk cId="3188670149" sldId="259"/>
        </pc:sldMkLst>
        <pc:spChg chg="add mod">
          <ac:chgData name="Pico, Sandra" userId="cc8376c2-a3b5-4a4f-8a94-916433d842ab" providerId="ADAL" clId="{611D4F72-CB57-4417-8E3C-507F573E97E6}" dt="2023-10-12T15:00:26.598" v="1938" actId="1076"/>
          <ac:spMkLst>
            <pc:docMk/>
            <pc:sldMk cId="3188670149" sldId="259"/>
            <ac:spMk id="2" creationId="{E397DAFB-FD75-99A9-69E5-759ECB381676}"/>
          </ac:spMkLst>
        </pc:spChg>
      </pc:sldChg>
      <pc:sldChg chg="modSp mod">
        <pc:chgData name="Pico, Sandra" userId="cc8376c2-a3b5-4a4f-8a94-916433d842ab" providerId="ADAL" clId="{611D4F72-CB57-4417-8E3C-507F573E97E6}" dt="2023-10-12T14:39:08.448" v="29" actId="115"/>
        <pc:sldMkLst>
          <pc:docMk/>
          <pc:sldMk cId="129772882" sldId="260"/>
        </pc:sldMkLst>
        <pc:spChg chg="mod">
          <ac:chgData name="Pico, Sandra" userId="cc8376c2-a3b5-4a4f-8a94-916433d842ab" providerId="ADAL" clId="{611D4F72-CB57-4417-8E3C-507F573E97E6}" dt="2023-10-12T14:38:57.454" v="27" actId="1076"/>
          <ac:spMkLst>
            <pc:docMk/>
            <pc:sldMk cId="129772882" sldId="260"/>
            <ac:spMk id="3" creationId="{1AFC0762-F4AA-DE8A-E3F5-4763F425B133}"/>
          </ac:spMkLst>
        </pc:spChg>
        <pc:spChg chg="mod">
          <ac:chgData name="Pico, Sandra" userId="cc8376c2-a3b5-4a4f-8a94-916433d842ab" providerId="ADAL" clId="{611D4F72-CB57-4417-8E3C-507F573E97E6}" dt="2023-10-12T14:39:08.448" v="29" actId="115"/>
          <ac:spMkLst>
            <pc:docMk/>
            <pc:sldMk cId="129772882" sldId="260"/>
            <ac:spMk id="8" creationId="{2B8BE26B-1E17-CDAA-67D6-CEC862442EC4}"/>
          </ac:spMkLst>
        </pc:spChg>
      </pc:sldChg>
      <pc:sldChg chg="addSp delSp modSp add mod">
        <pc:chgData name="Pico, Sandra" userId="cc8376c2-a3b5-4a4f-8a94-916433d842ab" providerId="ADAL" clId="{611D4F72-CB57-4417-8E3C-507F573E97E6}" dt="2023-10-12T14:59:24.506" v="1844" actId="115"/>
        <pc:sldMkLst>
          <pc:docMk/>
          <pc:sldMk cId="3403887784" sldId="261"/>
        </pc:sldMkLst>
        <pc:spChg chg="add del mod">
          <ac:chgData name="Pico, Sandra" userId="cc8376c2-a3b5-4a4f-8a94-916433d842ab" providerId="ADAL" clId="{611D4F72-CB57-4417-8E3C-507F573E97E6}" dt="2023-10-12T14:54:15.929" v="994" actId="478"/>
          <ac:spMkLst>
            <pc:docMk/>
            <pc:sldMk cId="3403887784" sldId="261"/>
            <ac:spMk id="3" creationId="{F2CE9811-1C9C-A1CA-354C-635B10D384CD}"/>
          </ac:spMkLst>
        </pc:spChg>
        <pc:spChg chg="add mod">
          <ac:chgData name="Pico, Sandra" userId="cc8376c2-a3b5-4a4f-8a94-916433d842ab" providerId="ADAL" clId="{611D4F72-CB57-4417-8E3C-507F573E97E6}" dt="2023-10-12T14:59:24.506" v="1844" actId="115"/>
          <ac:spMkLst>
            <pc:docMk/>
            <pc:sldMk cId="3403887784" sldId="261"/>
            <ac:spMk id="5" creationId="{C44B80F8-35A7-DEA9-62D3-2B123AD6EBFD}"/>
          </ac:spMkLst>
        </pc:spChg>
        <pc:spChg chg="mod">
          <ac:chgData name="Pico, Sandra" userId="cc8376c2-a3b5-4a4f-8a94-916433d842ab" providerId="ADAL" clId="{611D4F72-CB57-4417-8E3C-507F573E97E6}" dt="2023-10-12T14:47:48.452" v="654" actId="20577"/>
          <ac:spMkLst>
            <pc:docMk/>
            <pc:sldMk cId="3403887784" sldId="261"/>
            <ac:spMk id="7" creationId="{1EDAA9BC-3F74-0FD8-5F30-1C710483E765}"/>
          </ac:spMkLst>
        </pc:spChg>
        <pc:spChg chg="del">
          <ac:chgData name="Pico, Sandra" userId="cc8376c2-a3b5-4a4f-8a94-916433d842ab" providerId="ADAL" clId="{611D4F72-CB57-4417-8E3C-507F573E97E6}" dt="2023-10-12T14:47:30.815" v="616" actId="478"/>
          <ac:spMkLst>
            <pc:docMk/>
            <pc:sldMk cId="3403887784" sldId="261"/>
            <ac:spMk id="8" creationId="{7FCFEED9-DBF2-7615-CAF8-BF4512750F42}"/>
          </ac:spMkLst>
        </pc:spChg>
      </pc:sldChg>
      <pc:sldChg chg="modSp add mod">
        <pc:chgData name="Pico, Sandra" userId="cc8376c2-a3b5-4a4f-8a94-916433d842ab" providerId="ADAL" clId="{611D4F72-CB57-4417-8E3C-507F573E97E6}" dt="2023-10-12T15:15:11.217" v="3103" actId="33524"/>
        <pc:sldMkLst>
          <pc:docMk/>
          <pc:sldMk cId="847051149" sldId="262"/>
        </pc:sldMkLst>
        <pc:spChg chg="mod">
          <ac:chgData name="Pico, Sandra" userId="cc8376c2-a3b5-4a4f-8a94-916433d842ab" providerId="ADAL" clId="{611D4F72-CB57-4417-8E3C-507F573E97E6}" dt="2023-10-12T15:15:11.217" v="3103" actId="33524"/>
          <ac:spMkLst>
            <pc:docMk/>
            <pc:sldMk cId="847051149" sldId="262"/>
            <ac:spMk id="5" creationId="{C44B80F8-35A7-DEA9-62D3-2B123AD6EBFD}"/>
          </ac:spMkLst>
        </pc:spChg>
        <pc:spChg chg="mod">
          <ac:chgData name="Pico, Sandra" userId="cc8376c2-a3b5-4a4f-8a94-916433d842ab" providerId="ADAL" clId="{611D4F72-CB57-4417-8E3C-507F573E97E6}" dt="2023-10-12T14:54:39.528" v="1030" actId="313"/>
          <ac:spMkLst>
            <pc:docMk/>
            <pc:sldMk cId="847051149" sldId="262"/>
            <ac:spMk id="7" creationId="{1EDAA9BC-3F74-0FD8-5F30-1C710483E765}"/>
          </ac:spMkLst>
        </pc:spChg>
      </pc:sldChg>
      <pc:sldChg chg="addSp delSp modSp add mod">
        <pc:chgData name="Pico, Sandra" userId="cc8376c2-a3b5-4a4f-8a94-916433d842ab" providerId="ADAL" clId="{611D4F72-CB57-4417-8E3C-507F573E97E6}" dt="2023-10-12T15:14:42.243" v="3088" actId="1076"/>
        <pc:sldMkLst>
          <pc:docMk/>
          <pc:sldMk cId="1720546681" sldId="263"/>
        </pc:sldMkLst>
        <pc:spChg chg="add mod">
          <ac:chgData name="Pico, Sandra" userId="cc8376c2-a3b5-4a4f-8a94-916433d842ab" providerId="ADAL" clId="{611D4F72-CB57-4417-8E3C-507F573E97E6}" dt="2023-10-12T15:04:16.485" v="2063" actId="1076"/>
          <ac:spMkLst>
            <pc:docMk/>
            <pc:sldMk cId="1720546681" sldId="263"/>
            <ac:spMk id="2" creationId="{E856C3C3-8A9C-BD61-DFE1-D961F6CFBBB2}"/>
          </ac:spMkLst>
        </pc:spChg>
        <pc:spChg chg="del">
          <ac:chgData name="Pico, Sandra" userId="cc8376c2-a3b5-4a4f-8a94-916433d842ab" providerId="ADAL" clId="{611D4F72-CB57-4417-8E3C-507F573E97E6}" dt="2023-10-12T15:01:23.132" v="2056" actId="478"/>
          <ac:spMkLst>
            <pc:docMk/>
            <pc:sldMk cId="1720546681" sldId="263"/>
            <ac:spMk id="3" creationId="{1AFC0762-F4AA-DE8A-E3F5-4763F425B133}"/>
          </ac:spMkLst>
        </pc:spChg>
        <pc:spChg chg="mod">
          <ac:chgData name="Pico, Sandra" userId="cc8376c2-a3b5-4a4f-8a94-916433d842ab" providerId="ADAL" clId="{611D4F72-CB57-4417-8E3C-507F573E97E6}" dt="2023-10-12T15:01:12.174" v="2020" actId="790"/>
          <ac:spMkLst>
            <pc:docMk/>
            <pc:sldMk cId="1720546681" sldId="263"/>
            <ac:spMk id="6" creationId="{0ADDA317-4E59-1008-E7B7-DADEF36D51E8}"/>
          </ac:spMkLst>
        </pc:spChg>
        <pc:spChg chg="add mod">
          <ac:chgData name="Pico, Sandra" userId="cc8376c2-a3b5-4a4f-8a94-916433d842ab" providerId="ADAL" clId="{611D4F72-CB57-4417-8E3C-507F573E97E6}" dt="2023-10-12T15:14:42.243" v="3088" actId="1076"/>
          <ac:spMkLst>
            <pc:docMk/>
            <pc:sldMk cId="1720546681" sldId="263"/>
            <ac:spMk id="7" creationId="{3D4F53CF-7ECC-A4B6-9E9D-10E25B97DFCA}"/>
          </ac:spMkLst>
        </pc:spChg>
        <pc:spChg chg="mod">
          <ac:chgData name="Pico, Sandra" userId="cc8376c2-a3b5-4a4f-8a94-916433d842ab" providerId="ADAL" clId="{611D4F72-CB57-4417-8E3C-507F573E97E6}" dt="2023-10-12T15:14:36.099" v="3087" actId="1076"/>
          <ac:spMkLst>
            <pc:docMk/>
            <pc:sldMk cId="1720546681" sldId="263"/>
            <ac:spMk id="8" creationId="{2B8BE26B-1E17-CDAA-67D6-CEC862442EC4}"/>
          </ac:spMkLst>
        </pc:spChg>
        <pc:spChg chg="add mod">
          <ac:chgData name="Pico, Sandra" userId="cc8376c2-a3b5-4a4f-8a94-916433d842ab" providerId="ADAL" clId="{611D4F72-CB57-4417-8E3C-507F573E97E6}" dt="2023-10-12T15:14:42.243" v="3088" actId="1076"/>
          <ac:spMkLst>
            <pc:docMk/>
            <pc:sldMk cId="1720546681" sldId="263"/>
            <ac:spMk id="9" creationId="{659796CA-6B60-6703-EE52-42A1E755548A}"/>
          </ac:spMkLst>
        </pc:spChg>
      </pc:sldChg>
      <pc:sldChg chg="delSp modSp add mod ord">
        <pc:chgData name="Pico, Sandra" userId="cc8376c2-a3b5-4a4f-8a94-916433d842ab" providerId="ADAL" clId="{611D4F72-CB57-4417-8E3C-507F573E97E6}" dt="2023-10-12T15:16:03.957" v="3124" actId="1076"/>
        <pc:sldMkLst>
          <pc:docMk/>
          <pc:sldMk cId="630189007" sldId="264"/>
        </pc:sldMkLst>
        <pc:spChg chg="del">
          <ac:chgData name="Pico, Sandra" userId="cc8376c2-a3b5-4a4f-8a94-916433d842ab" providerId="ADAL" clId="{611D4F72-CB57-4417-8E3C-507F573E97E6}" dt="2023-10-12T15:16:00.726" v="3123" actId="478"/>
          <ac:spMkLst>
            <pc:docMk/>
            <pc:sldMk cId="630189007" sldId="264"/>
            <ac:spMk id="2" creationId="{546CC3EF-1BB5-C6C4-81C5-47DC938FB30C}"/>
          </ac:spMkLst>
        </pc:spChg>
        <pc:spChg chg="mod">
          <ac:chgData name="Pico, Sandra" userId="cc8376c2-a3b5-4a4f-8a94-916433d842ab" providerId="ADAL" clId="{611D4F72-CB57-4417-8E3C-507F573E97E6}" dt="2023-10-12T15:16:03.957" v="3124" actId="1076"/>
          <ac:spMkLst>
            <pc:docMk/>
            <pc:sldMk cId="630189007" sldId="264"/>
            <ac:spMk id="6" creationId="{0ADDA317-4E59-1008-E7B7-DADEF36D51E8}"/>
          </ac:spMkLst>
        </pc:spChg>
        <pc:spChg chg="del">
          <ac:chgData name="Pico, Sandra" userId="cc8376c2-a3b5-4a4f-8a94-916433d842ab" providerId="ADAL" clId="{611D4F72-CB57-4417-8E3C-507F573E97E6}" dt="2023-10-12T15:15:26.388" v="3108" actId="478"/>
          <ac:spMkLst>
            <pc:docMk/>
            <pc:sldMk cId="630189007" sldId="264"/>
            <ac:spMk id="7" creationId="{EC72D3B2-112C-1280-A1DB-1C88D2D2F88C}"/>
          </ac:spMkLst>
        </pc:spChg>
      </pc:sldChg>
      <pc:sldChg chg="delSp modSp add del mod ord">
        <pc:chgData name="Pico, Sandra" userId="cc8376c2-a3b5-4a4f-8a94-916433d842ab" providerId="ADAL" clId="{611D4F72-CB57-4417-8E3C-507F573E97E6}" dt="2023-10-12T15:06:07.809" v="2416" actId="47"/>
        <pc:sldMkLst>
          <pc:docMk/>
          <pc:sldMk cId="3908061014" sldId="264"/>
        </pc:sldMkLst>
        <pc:spChg chg="del">
          <ac:chgData name="Pico, Sandra" userId="cc8376c2-a3b5-4a4f-8a94-916433d842ab" providerId="ADAL" clId="{611D4F72-CB57-4417-8E3C-507F573E97E6}" dt="2023-10-12T15:05:47.831" v="2410" actId="478"/>
          <ac:spMkLst>
            <pc:docMk/>
            <pc:sldMk cId="3908061014" sldId="264"/>
            <ac:spMk id="2" creationId="{546CC3EF-1BB5-C6C4-81C5-47DC938FB30C}"/>
          </ac:spMkLst>
        </pc:spChg>
        <pc:spChg chg="del mod">
          <ac:chgData name="Pico, Sandra" userId="cc8376c2-a3b5-4a4f-8a94-916433d842ab" providerId="ADAL" clId="{611D4F72-CB57-4417-8E3C-507F573E97E6}" dt="2023-10-12T15:06:02.666" v="2415"/>
          <ac:spMkLst>
            <pc:docMk/>
            <pc:sldMk cId="3908061014" sldId="264"/>
            <ac:spMk id="6" creationId="{0ADDA317-4E59-1008-E7B7-DADEF36D51E8}"/>
          </ac:spMkLst>
        </pc:spChg>
        <pc:spChg chg="del">
          <ac:chgData name="Pico, Sandra" userId="cc8376c2-a3b5-4a4f-8a94-916433d842ab" providerId="ADAL" clId="{611D4F72-CB57-4417-8E3C-507F573E97E6}" dt="2023-10-12T15:05:49.079" v="2411" actId="478"/>
          <ac:spMkLst>
            <pc:docMk/>
            <pc:sldMk cId="3908061014" sldId="264"/>
            <ac:spMk id="7" creationId="{EC72D3B2-112C-1280-A1DB-1C88D2D2F88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40CDA-3A29-4149-BD5F-C9316482E132}" type="datetimeFigureOut">
              <a:rPr lang="es-ES" smtClean="0"/>
              <a:t>18/12/2023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82F16-11FD-4F3C-B25A-3A7F95088628}" type="slidenum">
              <a:rPr lang="es-ES" smtClean="0"/>
              <a:t>‹Nº›</a:t>
            </a:fld>
            <a:endParaRPr lang="es-ES"/>
          </a:p>
        </p:txBody>
      </p:sp>
    </p:spTree>
    <p:extLst>
      <p:ext uri="{BB962C8B-B14F-4D97-AF65-F5344CB8AC3E}">
        <p14:creationId xmlns:p14="http://schemas.microsoft.com/office/powerpoint/2010/main" val="340010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a:t>
            </a:fld>
            <a:endParaRPr lang="es-ES" dirty="0"/>
          </a:p>
        </p:txBody>
      </p:sp>
    </p:spTree>
    <p:extLst>
      <p:ext uri="{BB962C8B-B14F-4D97-AF65-F5344CB8AC3E}">
        <p14:creationId xmlns:p14="http://schemas.microsoft.com/office/powerpoint/2010/main" val="1653568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12</a:t>
            </a:fld>
            <a:endParaRPr lang="es-ES" dirty="0"/>
          </a:p>
        </p:txBody>
      </p:sp>
    </p:spTree>
    <p:extLst>
      <p:ext uri="{BB962C8B-B14F-4D97-AF65-F5344CB8AC3E}">
        <p14:creationId xmlns:p14="http://schemas.microsoft.com/office/powerpoint/2010/main" val="4241290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13</a:t>
            </a:fld>
            <a:endParaRPr lang="es-ES" dirty="0"/>
          </a:p>
        </p:txBody>
      </p:sp>
    </p:spTree>
    <p:extLst>
      <p:ext uri="{BB962C8B-B14F-4D97-AF65-F5344CB8AC3E}">
        <p14:creationId xmlns:p14="http://schemas.microsoft.com/office/powerpoint/2010/main" val="6161263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15</a:t>
            </a:fld>
            <a:endParaRPr lang="es-ES" dirty="0"/>
          </a:p>
        </p:txBody>
      </p:sp>
    </p:spTree>
    <p:extLst>
      <p:ext uri="{BB962C8B-B14F-4D97-AF65-F5344CB8AC3E}">
        <p14:creationId xmlns:p14="http://schemas.microsoft.com/office/powerpoint/2010/main" val="806648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17</a:t>
            </a:fld>
            <a:endParaRPr lang="es-ES" dirty="0"/>
          </a:p>
        </p:txBody>
      </p:sp>
    </p:spTree>
    <p:extLst>
      <p:ext uri="{BB962C8B-B14F-4D97-AF65-F5344CB8AC3E}">
        <p14:creationId xmlns:p14="http://schemas.microsoft.com/office/powerpoint/2010/main" val="3397629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18</a:t>
            </a:fld>
            <a:endParaRPr lang="es-ES" dirty="0"/>
          </a:p>
        </p:txBody>
      </p:sp>
    </p:spTree>
    <p:extLst>
      <p:ext uri="{BB962C8B-B14F-4D97-AF65-F5344CB8AC3E}">
        <p14:creationId xmlns:p14="http://schemas.microsoft.com/office/powerpoint/2010/main" val="2122434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19</a:t>
            </a:fld>
            <a:endParaRPr lang="es-ES" dirty="0"/>
          </a:p>
        </p:txBody>
      </p:sp>
    </p:spTree>
    <p:extLst>
      <p:ext uri="{BB962C8B-B14F-4D97-AF65-F5344CB8AC3E}">
        <p14:creationId xmlns:p14="http://schemas.microsoft.com/office/powerpoint/2010/main" val="797363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20</a:t>
            </a:fld>
            <a:endParaRPr lang="es-ES" dirty="0"/>
          </a:p>
        </p:txBody>
      </p:sp>
    </p:spTree>
    <p:extLst>
      <p:ext uri="{BB962C8B-B14F-4D97-AF65-F5344CB8AC3E}">
        <p14:creationId xmlns:p14="http://schemas.microsoft.com/office/powerpoint/2010/main" val="25523674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1"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21</a:t>
            </a:fld>
            <a:endParaRPr lang="es-ES"/>
          </a:p>
        </p:txBody>
      </p:sp>
    </p:spTree>
    <p:extLst>
      <p:ext uri="{BB962C8B-B14F-4D97-AF65-F5344CB8AC3E}">
        <p14:creationId xmlns:p14="http://schemas.microsoft.com/office/powerpoint/2010/main" val="2285949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1"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22</a:t>
            </a:fld>
            <a:endParaRPr lang="es-ES"/>
          </a:p>
        </p:txBody>
      </p:sp>
    </p:spTree>
    <p:extLst>
      <p:ext uri="{BB962C8B-B14F-4D97-AF65-F5344CB8AC3E}">
        <p14:creationId xmlns:p14="http://schemas.microsoft.com/office/powerpoint/2010/main" val="3067565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1"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23</a:t>
            </a:fld>
            <a:endParaRPr lang="es-ES"/>
          </a:p>
        </p:txBody>
      </p:sp>
    </p:spTree>
    <p:extLst>
      <p:ext uri="{BB962C8B-B14F-4D97-AF65-F5344CB8AC3E}">
        <p14:creationId xmlns:p14="http://schemas.microsoft.com/office/powerpoint/2010/main" val="4159646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a:t>
            </a:fld>
            <a:endParaRPr lang="es-ES" dirty="0"/>
          </a:p>
        </p:txBody>
      </p:sp>
    </p:spTree>
    <p:extLst>
      <p:ext uri="{BB962C8B-B14F-4D97-AF65-F5344CB8AC3E}">
        <p14:creationId xmlns:p14="http://schemas.microsoft.com/office/powerpoint/2010/main" val="963339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1"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25</a:t>
            </a:fld>
            <a:endParaRPr lang="es-ES"/>
          </a:p>
        </p:txBody>
      </p:sp>
    </p:spTree>
    <p:extLst>
      <p:ext uri="{BB962C8B-B14F-4D97-AF65-F5344CB8AC3E}">
        <p14:creationId xmlns:p14="http://schemas.microsoft.com/office/powerpoint/2010/main" val="1728866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1"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26</a:t>
            </a:fld>
            <a:endParaRPr lang="es-ES"/>
          </a:p>
        </p:txBody>
      </p:sp>
    </p:spTree>
    <p:extLst>
      <p:ext uri="{BB962C8B-B14F-4D97-AF65-F5344CB8AC3E}">
        <p14:creationId xmlns:p14="http://schemas.microsoft.com/office/powerpoint/2010/main" val="1545865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1"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27</a:t>
            </a:fld>
            <a:endParaRPr lang="es-ES"/>
          </a:p>
        </p:txBody>
      </p:sp>
    </p:spTree>
    <p:extLst>
      <p:ext uri="{BB962C8B-B14F-4D97-AF65-F5344CB8AC3E}">
        <p14:creationId xmlns:p14="http://schemas.microsoft.com/office/powerpoint/2010/main" val="1397957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0"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28</a:t>
            </a:fld>
            <a:endParaRPr lang="es-ES"/>
          </a:p>
        </p:txBody>
      </p:sp>
    </p:spTree>
    <p:extLst>
      <p:ext uri="{BB962C8B-B14F-4D97-AF65-F5344CB8AC3E}">
        <p14:creationId xmlns:p14="http://schemas.microsoft.com/office/powerpoint/2010/main" val="2241962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1"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29</a:t>
            </a:fld>
            <a:endParaRPr lang="es-ES"/>
          </a:p>
        </p:txBody>
      </p:sp>
    </p:spTree>
    <p:extLst>
      <p:ext uri="{BB962C8B-B14F-4D97-AF65-F5344CB8AC3E}">
        <p14:creationId xmlns:p14="http://schemas.microsoft.com/office/powerpoint/2010/main" val="19744004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1"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30</a:t>
            </a:fld>
            <a:endParaRPr lang="es-ES"/>
          </a:p>
        </p:txBody>
      </p:sp>
    </p:spTree>
    <p:extLst>
      <p:ext uri="{BB962C8B-B14F-4D97-AF65-F5344CB8AC3E}">
        <p14:creationId xmlns:p14="http://schemas.microsoft.com/office/powerpoint/2010/main" val="2557160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1"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31</a:t>
            </a:fld>
            <a:endParaRPr lang="es-ES"/>
          </a:p>
        </p:txBody>
      </p:sp>
    </p:spTree>
    <p:extLst>
      <p:ext uri="{BB962C8B-B14F-4D97-AF65-F5344CB8AC3E}">
        <p14:creationId xmlns:p14="http://schemas.microsoft.com/office/powerpoint/2010/main" val="3274540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1"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32</a:t>
            </a:fld>
            <a:endParaRPr lang="es-ES"/>
          </a:p>
        </p:txBody>
      </p:sp>
    </p:spTree>
    <p:extLst>
      <p:ext uri="{BB962C8B-B14F-4D97-AF65-F5344CB8AC3E}">
        <p14:creationId xmlns:p14="http://schemas.microsoft.com/office/powerpoint/2010/main" val="5513713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1"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33</a:t>
            </a:fld>
            <a:endParaRPr lang="es-ES"/>
          </a:p>
        </p:txBody>
      </p:sp>
    </p:spTree>
    <p:extLst>
      <p:ext uri="{BB962C8B-B14F-4D97-AF65-F5344CB8AC3E}">
        <p14:creationId xmlns:p14="http://schemas.microsoft.com/office/powerpoint/2010/main" val="2197186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1"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34</a:t>
            </a:fld>
            <a:endParaRPr lang="es-ES"/>
          </a:p>
        </p:txBody>
      </p:sp>
    </p:spTree>
    <p:extLst>
      <p:ext uri="{BB962C8B-B14F-4D97-AF65-F5344CB8AC3E}">
        <p14:creationId xmlns:p14="http://schemas.microsoft.com/office/powerpoint/2010/main" val="3075046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4</a:t>
            </a:fld>
            <a:endParaRPr lang="es-ES" dirty="0"/>
          </a:p>
        </p:txBody>
      </p:sp>
    </p:spTree>
    <p:extLst>
      <p:ext uri="{BB962C8B-B14F-4D97-AF65-F5344CB8AC3E}">
        <p14:creationId xmlns:p14="http://schemas.microsoft.com/office/powerpoint/2010/main" val="40653839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35</a:t>
            </a:fld>
            <a:endParaRPr lang="es-ES"/>
          </a:p>
        </p:txBody>
      </p:sp>
    </p:spTree>
    <p:extLst>
      <p:ext uri="{BB962C8B-B14F-4D97-AF65-F5344CB8AC3E}">
        <p14:creationId xmlns:p14="http://schemas.microsoft.com/office/powerpoint/2010/main" val="5077052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1"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37</a:t>
            </a:fld>
            <a:endParaRPr lang="es-ES"/>
          </a:p>
        </p:txBody>
      </p:sp>
    </p:spTree>
    <p:extLst>
      <p:ext uri="{BB962C8B-B14F-4D97-AF65-F5344CB8AC3E}">
        <p14:creationId xmlns:p14="http://schemas.microsoft.com/office/powerpoint/2010/main" val="25036154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1"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38</a:t>
            </a:fld>
            <a:endParaRPr lang="es-ES"/>
          </a:p>
        </p:txBody>
      </p:sp>
    </p:spTree>
    <p:extLst>
      <p:ext uri="{BB962C8B-B14F-4D97-AF65-F5344CB8AC3E}">
        <p14:creationId xmlns:p14="http://schemas.microsoft.com/office/powerpoint/2010/main" val="15480664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1"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39</a:t>
            </a:fld>
            <a:endParaRPr lang="es-ES"/>
          </a:p>
        </p:txBody>
      </p:sp>
    </p:spTree>
    <p:extLst>
      <p:ext uri="{BB962C8B-B14F-4D97-AF65-F5344CB8AC3E}">
        <p14:creationId xmlns:p14="http://schemas.microsoft.com/office/powerpoint/2010/main" val="32012896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1"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40</a:t>
            </a:fld>
            <a:endParaRPr lang="es-ES"/>
          </a:p>
        </p:txBody>
      </p:sp>
    </p:spTree>
    <p:extLst>
      <p:ext uri="{BB962C8B-B14F-4D97-AF65-F5344CB8AC3E}">
        <p14:creationId xmlns:p14="http://schemas.microsoft.com/office/powerpoint/2010/main" val="13949253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42</a:t>
            </a:fld>
            <a:endParaRPr lang="es-ES"/>
          </a:p>
        </p:txBody>
      </p:sp>
    </p:spTree>
    <p:extLst>
      <p:ext uri="{BB962C8B-B14F-4D97-AF65-F5344CB8AC3E}">
        <p14:creationId xmlns:p14="http://schemas.microsoft.com/office/powerpoint/2010/main" val="3169179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43</a:t>
            </a:fld>
            <a:endParaRPr lang="es-ES"/>
          </a:p>
        </p:txBody>
      </p:sp>
    </p:spTree>
    <p:extLst>
      <p:ext uri="{BB962C8B-B14F-4D97-AF65-F5344CB8AC3E}">
        <p14:creationId xmlns:p14="http://schemas.microsoft.com/office/powerpoint/2010/main" val="41736265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44</a:t>
            </a:fld>
            <a:endParaRPr lang="es-ES"/>
          </a:p>
        </p:txBody>
      </p:sp>
    </p:spTree>
    <p:extLst>
      <p:ext uri="{BB962C8B-B14F-4D97-AF65-F5344CB8AC3E}">
        <p14:creationId xmlns:p14="http://schemas.microsoft.com/office/powerpoint/2010/main" val="18374304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1"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46</a:t>
            </a:fld>
            <a:endParaRPr lang="es-ES"/>
          </a:p>
        </p:txBody>
      </p:sp>
    </p:spTree>
    <p:extLst>
      <p:ext uri="{BB962C8B-B14F-4D97-AF65-F5344CB8AC3E}">
        <p14:creationId xmlns:p14="http://schemas.microsoft.com/office/powerpoint/2010/main" val="10663314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1"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47</a:t>
            </a:fld>
            <a:endParaRPr lang="es-ES"/>
          </a:p>
        </p:txBody>
      </p:sp>
    </p:spTree>
    <p:extLst>
      <p:ext uri="{BB962C8B-B14F-4D97-AF65-F5344CB8AC3E}">
        <p14:creationId xmlns:p14="http://schemas.microsoft.com/office/powerpoint/2010/main" val="2039719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a:p>
            <a:endParaRPr lang="en-US" dirty="0"/>
          </a:p>
          <a:p>
            <a:endParaRPr lang="en-U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6</a:t>
            </a:fld>
            <a:endParaRPr lang="es-ES" dirty="0"/>
          </a:p>
        </p:txBody>
      </p:sp>
    </p:spTree>
    <p:extLst>
      <p:ext uri="{BB962C8B-B14F-4D97-AF65-F5344CB8AC3E}">
        <p14:creationId xmlns:p14="http://schemas.microsoft.com/office/powerpoint/2010/main" val="738217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b="1"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48</a:t>
            </a:fld>
            <a:endParaRPr lang="es-ES"/>
          </a:p>
        </p:txBody>
      </p:sp>
    </p:spTree>
    <p:extLst>
      <p:ext uri="{BB962C8B-B14F-4D97-AF65-F5344CB8AC3E}">
        <p14:creationId xmlns:p14="http://schemas.microsoft.com/office/powerpoint/2010/main" val="41905209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50</a:t>
            </a:fld>
            <a:endParaRPr lang="es-ES"/>
          </a:p>
        </p:txBody>
      </p:sp>
    </p:spTree>
    <p:extLst>
      <p:ext uri="{BB962C8B-B14F-4D97-AF65-F5344CB8AC3E}">
        <p14:creationId xmlns:p14="http://schemas.microsoft.com/office/powerpoint/2010/main" val="18013016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52</a:t>
            </a:fld>
            <a:endParaRPr lang="es-ES"/>
          </a:p>
        </p:txBody>
      </p:sp>
    </p:spTree>
    <p:extLst>
      <p:ext uri="{BB962C8B-B14F-4D97-AF65-F5344CB8AC3E}">
        <p14:creationId xmlns:p14="http://schemas.microsoft.com/office/powerpoint/2010/main" val="13127314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54</a:t>
            </a:fld>
            <a:endParaRPr lang="es-ES"/>
          </a:p>
        </p:txBody>
      </p:sp>
    </p:spTree>
    <p:extLst>
      <p:ext uri="{BB962C8B-B14F-4D97-AF65-F5344CB8AC3E}">
        <p14:creationId xmlns:p14="http://schemas.microsoft.com/office/powerpoint/2010/main" val="18595128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5"/>
          </p:nvPr>
        </p:nvSpPr>
        <p:spPr/>
        <p:txBody>
          <a:bodyPr/>
          <a:lstStyle/>
          <a:p>
            <a:fld id="{40582F16-11FD-4F3C-B25A-3A7F95088628}" type="slidenum">
              <a:rPr lang="es-ES" smtClean="0"/>
              <a:t>56</a:t>
            </a:fld>
            <a:endParaRPr lang="es-ES"/>
          </a:p>
        </p:txBody>
      </p:sp>
    </p:spTree>
    <p:extLst>
      <p:ext uri="{BB962C8B-B14F-4D97-AF65-F5344CB8AC3E}">
        <p14:creationId xmlns:p14="http://schemas.microsoft.com/office/powerpoint/2010/main" val="3991692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57</a:t>
            </a:fld>
            <a:endParaRPr lang="es-ES"/>
          </a:p>
        </p:txBody>
      </p:sp>
    </p:spTree>
    <p:extLst>
      <p:ext uri="{BB962C8B-B14F-4D97-AF65-F5344CB8AC3E}">
        <p14:creationId xmlns:p14="http://schemas.microsoft.com/office/powerpoint/2010/main" val="281836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a:p>
            <a:endParaRPr lang="en-US" dirty="0"/>
          </a:p>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7</a:t>
            </a:fld>
            <a:endParaRPr lang="es-ES" dirty="0"/>
          </a:p>
        </p:txBody>
      </p:sp>
    </p:spTree>
    <p:extLst>
      <p:ext uri="{BB962C8B-B14F-4D97-AF65-F5344CB8AC3E}">
        <p14:creationId xmlns:p14="http://schemas.microsoft.com/office/powerpoint/2010/main" val="4134069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8</a:t>
            </a:fld>
            <a:endParaRPr lang="es-ES" dirty="0"/>
          </a:p>
        </p:txBody>
      </p:sp>
    </p:spTree>
    <p:extLst>
      <p:ext uri="{BB962C8B-B14F-4D97-AF65-F5344CB8AC3E}">
        <p14:creationId xmlns:p14="http://schemas.microsoft.com/office/powerpoint/2010/main" val="2657914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9</a:t>
            </a:fld>
            <a:endParaRPr lang="es-ES" dirty="0"/>
          </a:p>
        </p:txBody>
      </p:sp>
    </p:spTree>
    <p:extLst>
      <p:ext uri="{BB962C8B-B14F-4D97-AF65-F5344CB8AC3E}">
        <p14:creationId xmlns:p14="http://schemas.microsoft.com/office/powerpoint/2010/main" val="350475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10</a:t>
            </a:fld>
            <a:endParaRPr lang="es-ES" dirty="0"/>
          </a:p>
        </p:txBody>
      </p:sp>
    </p:spTree>
    <p:extLst>
      <p:ext uri="{BB962C8B-B14F-4D97-AF65-F5344CB8AC3E}">
        <p14:creationId xmlns:p14="http://schemas.microsoft.com/office/powerpoint/2010/main" val="3509809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0582F16-11FD-4F3C-B25A-3A7F95088628}" type="slidenum">
              <a:rPr lang="es-ES" smtClean="0"/>
              <a:t>11</a:t>
            </a:fld>
            <a:endParaRPr lang="es-ES" dirty="0"/>
          </a:p>
        </p:txBody>
      </p:sp>
    </p:spTree>
    <p:extLst>
      <p:ext uri="{BB962C8B-B14F-4D97-AF65-F5344CB8AC3E}">
        <p14:creationId xmlns:p14="http://schemas.microsoft.com/office/powerpoint/2010/main" val="2816137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370486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54276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324817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F678807-F12A-404E-8402-27CA9105EC1E}" type="datetimeFigureOut">
              <a:rPr lang="en-US" smtClean="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86820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F678807-F12A-404E-8402-27CA9105EC1E}" type="datetimeFigureOut">
              <a:rPr lang="en-US" smtClean="0"/>
              <a:t>12/18/2023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495801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F678807-F12A-404E-8402-27CA9105EC1E}" type="datetimeFigureOut">
              <a:rPr lang="en-US" smtClean="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765491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F678807-F12A-404E-8402-27CA9105EC1E}" type="datetimeFigureOut">
              <a:rPr lang="en-US" smtClean="0"/>
              <a:t>12/18/2023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6980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F678807-F12A-404E-8402-27CA9105EC1E}" type="datetimeFigureOut">
              <a:rPr lang="en-US" smtClean="0"/>
              <a:t>12/18/2023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544476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78807-F12A-404E-8402-27CA9105EC1E}" type="datetimeFigureOut">
              <a:rPr lang="en-US" smtClean="0"/>
              <a:t>12/18/2023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98455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678807-F12A-404E-8402-27CA9105EC1E}" type="datetimeFigureOut">
              <a:rPr lang="en-US" smtClean="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25421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F678807-F12A-404E-8402-27CA9105EC1E}" type="datetimeFigureOut">
              <a:rPr lang="en-US" smtClean="0"/>
              <a:t>12/18/2023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B84D5E-2DB2-4B50-94FE-DD48E15E2D6E}" type="slidenum">
              <a:rPr lang="en-US" smtClean="0"/>
              <a:t>‹Nº›</a:t>
            </a:fld>
            <a:endParaRPr lang="en-US" dirty="0"/>
          </a:p>
        </p:txBody>
      </p:sp>
    </p:spTree>
    <p:extLst>
      <p:ext uri="{BB962C8B-B14F-4D97-AF65-F5344CB8AC3E}">
        <p14:creationId xmlns:p14="http://schemas.microsoft.com/office/powerpoint/2010/main" val="1460482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78807-F12A-404E-8402-27CA9105EC1E}" type="datetimeFigureOut">
              <a:rPr lang="en-US" smtClean="0"/>
              <a:t>12/18/2023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B84D5E-2DB2-4B50-94FE-DD48E15E2D6E}" type="slidenum">
              <a:rPr lang="en-US" smtClean="0"/>
              <a:t>‹Nº›</a:t>
            </a:fld>
            <a:endParaRPr lang="en-US" dirty="0"/>
          </a:p>
        </p:txBody>
      </p:sp>
    </p:spTree>
    <p:extLst>
      <p:ext uri="{BB962C8B-B14F-4D97-AF65-F5344CB8AC3E}">
        <p14:creationId xmlns:p14="http://schemas.microsoft.com/office/powerpoint/2010/main" val="2905707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8.sv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6.sv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www.redhat.com/en/topics/devops/what-cicd-pipeline" TargetMode="External"/><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hyperlink" Target="What%20is%20MLOps?%20-%20Machine%20Learning%20Operations%20Explained%20-%20AWS%20(amazon.com)"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hyperlink" Target="https://aws.amazon.com/blogs/machine-learning/mlops-foundation-roadmap-for-enterprises-with-amazon-sagemaker/" TargetMode="External"/><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8" Type="http://schemas.openxmlformats.org/officeDocument/2006/relationships/hyperlink" Target="https://www.deeplearning.ai/courses/" TargetMode="External"/><Relationship Id="rId3" Type="http://schemas.openxmlformats.org/officeDocument/2006/relationships/image" Target="../media/image1.JPG"/><Relationship Id="rId7" Type="http://schemas.openxmlformats.org/officeDocument/2006/relationships/hyperlink" Target="https://www.kubeflow.org/"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hyperlink" Target="https://www.mlflow.org/docs/latest/index.html" TargetMode="External"/><Relationship Id="rId11" Type="http://schemas.openxmlformats.org/officeDocument/2006/relationships/hyperlink" Target="https://docs.aws.amazon.com/sagemaker/latest/dg/whatis.html" TargetMode="External"/><Relationship Id="rId5" Type="http://schemas.openxmlformats.org/officeDocument/2006/relationships/hyperlink" Target="https://aws.amazon.com/sagemaker/mlops/" TargetMode="External"/><Relationship Id="rId10" Type="http://schemas.openxmlformats.org/officeDocument/2006/relationships/hyperlink" Target="https://www.youtube.com/watch?v=NgWujOrCZFo&amp;list=PLkDaE6sCZn6GMoA0wbpJLi3t34Gd8l0aK" TargetMode="External"/><Relationship Id="rId4" Type="http://schemas.openxmlformats.org/officeDocument/2006/relationships/hyperlink" Target="https://www.databricks.com/resources/ebook/the-big-book-of-mlops?scid=7018Y000001Fi0uQAC&amp;utm_medium=paid+search&amp;utm_source=bing&amp;utm_campaign=429554408&amp;utm_adgroup=1317216578900244&amp;utm_content=ebook&amp;utm_offer=the-big-book-of-mlops&amp;utm_ad=&amp;utm_term=databricks%20mlops&amp;msclkid=57121a5ba5001405ff7f7f6ee99fc403" TargetMode="External"/><Relationship Id="rId9" Type="http://schemas.openxmlformats.org/officeDocument/2006/relationships/hyperlink" Target="https://awseducate.instructure.com/courses/910"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hyperlink" Target="https://awseducate.instructure.com/courses/992/modules"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36658" y="2324189"/>
            <a:ext cx="12342394" cy="1015663"/>
          </a:xfrm>
          <a:prstGeom prst="rect">
            <a:avLst/>
          </a:prstGeom>
          <a:noFill/>
        </p:spPr>
        <p:txBody>
          <a:bodyPr wrap="square" rtlCol="0">
            <a:spAutoFit/>
          </a:bodyPr>
          <a:lstStyle/>
          <a:p>
            <a:r>
              <a:rPr lang="en-US" sz="6000" dirty="0"/>
              <a:t>Machine Learning Operations</a:t>
            </a:r>
          </a:p>
        </p:txBody>
      </p:sp>
      <p:sp>
        <p:nvSpPr>
          <p:cNvPr id="7" name="TextBox 6">
            <a:extLst>
              <a:ext uri="{FF2B5EF4-FFF2-40B4-BE49-F238E27FC236}">
                <a16:creationId xmlns:a16="http://schemas.microsoft.com/office/drawing/2014/main" id="{EC72D3B2-112C-1280-A1DB-1C88D2D2F88C}"/>
              </a:ext>
            </a:extLst>
          </p:cNvPr>
          <p:cNvSpPr txBox="1"/>
          <p:nvPr/>
        </p:nvSpPr>
        <p:spPr>
          <a:xfrm>
            <a:off x="336657" y="3756463"/>
            <a:ext cx="7927759" cy="615553"/>
          </a:xfrm>
          <a:prstGeom prst="rect">
            <a:avLst/>
          </a:prstGeom>
          <a:noFill/>
        </p:spPr>
        <p:txBody>
          <a:bodyPr wrap="square" rtlCol="0">
            <a:spAutoFit/>
          </a:bodyPr>
          <a:lstStyle/>
          <a:p>
            <a:r>
              <a:rPr lang="en-US" i="1" dirty="0">
                <a:solidFill>
                  <a:schemeClr val="bg1">
                    <a:lumMod val="65000"/>
                  </a:schemeClr>
                </a:solidFill>
              </a:rPr>
              <a:t>Sandra Pico Oristrell</a:t>
            </a:r>
          </a:p>
          <a:p>
            <a:r>
              <a:rPr lang="en-US" sz="1600" i="1" dirty="0">
                <a:solidFill>
                  <a:schemeClr val="bg1">
                    <a:lumMod val="65000"/>
                  </a:schemeClr>
                </a:solidFill>
              </a:rPr>
              <a:t>December 2023</a:t>
            </a:r>
          </a:p>
        </p:txBody>
      </p:sp>
      <p:sp>
        <p:nvSpPr>
          <p:cNvPr id="2" name="TextBox 6">
            <a:extLst>
              <a:ext uri="{FF2B5EF4-FFF2-40B4-BE49-F238E27FC236}">
                <a16:creationId xmlns:a16="http://schemas.microsoft.com/office/drawing/2014/main" id="{546CC3EF-1BB5-C6C4-81C5-47DC938FB30C}"/>
              </a:ext>
            </a:extLst>
          </p:cNvPr>
          <p:cNvSpPr txBox="1"/>
          <p:nvPr/>
        </p:nvSpPr>
        <p:spPr>
          <a:xfrm>
            <a:off x="336657" y="3231393"/>
            <a:ext cx="7927759" cy="584775"/>
          </a:xfrm>
          <a:prstGeom prst="rect">
            <a:avLst/>
          </a:prstGeom>
          <a:noFill/>
        </p:spPr>
        <p:txBody>
          <a:bodyPr wrap="square" rtlCol="0">
            <a:spAutoFit/>
          </a:bodyPr>
          <a:lstStyle/>
          <a:p>
            <a:r>
              <a:rPr lang="en-US" sz="3200" i="1" dirty="0">
                <a:solidFill>
                  <a:schemeClr val="accent1">
                    <a:lumMod val="60000"/>
                    <a:lumOff val="40000"/>
                  </a:schemeClr>
                </a:solidFill>
              </a:rPr>
              <a:t>Session 5</a:t>
            </a:r>
            <a:endParaRPr lang="en-US" sz="3200" i="1" dirty="0">
              <a:solidFill>
                <a:schemeClr val="bg1">
                  <a:lumMod val="65000"/>
                </a:schemeClr>
              </a:solidFill>
            </a:endParaRPr>
          </a:p>
        </p:txBody>
      </p:sp>
    </p:spTree>
    <p:extLst>
      <p:ext uri="{BB962C8B-B14F-4D97-AF65-F5344CB8AC3E}">
        <p14:creationId xmlns:p14="http://schemas.microsoft.com/office/powerpoint/2010/main" val="161187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n-US" sz="5400" dirty="0">
                <a:solidFill>
                  <a:schemeClr val="bg1"/>
                </a:solidFill>
              </a:rPr>
              <a:t>ML Algorithm types</a:t>
            </a:r>
          </a:p>
        </p:txBody>
      </p:sp>
      <p:sp>
        <p:nvSpPr>
          <p:cNvPr id="2" name="TextBox 5">
            <a:extLst>
              <a:ext uri="{FF2B5EF4-FFF2-40B4-BE49-F238E27FC236}">
                <a16:creationId xmlns:a16="http://schemas.microsoft.com/office/drawing/2014/main" id="{67F10986-EEA4-CF58-3290-4BBDC03EE314}"/>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Algorithms categories</a:t>
            </a:r>
          </a:p>
        </p:txBody>
      </p:sp>
      <p:sp>
        <p:nvSpPr>
          <p:cNvPr id="8" name="CuadroTexto 7">
            <a:extLst>
              <a:ext uri="{FF2B5EF4-FFF2-40B4-BE49-F238E27FC236}">
                <a16:creationId xmlns:a16="http://schemas.microsoft.com/office/drawing/2014/main" id="{79DADF93-B6A5-E98B-3E13-F38603826CAB}"/>
              </a:ext>
            </a:extLst>
          </p:cNvPr>
          <p:cNvSpPr txBox="1"/>
          <p:nvPr/>
        </p:nvSpPr>
        <p:spPr>
          <a:xfrm>
            <a:off x="112450" y="1843928"/>
            <a:ext cx="11527100" cy="2585323"/>
          </a:xfrm>
          <a:prstGeom prst="rect">
            <a:avLst/>
          </a:prstGeom>
          <a:noFill/>
        </p:spPr>
        <p:txBody>
          <a:bodyPr wrap="square" rtlCol="0">
            <a:spAutoFit/>
          </a:bodyPr>
          <a:lstStyle/>
          <a:p>
            <a:pPr algn="just"/>
            <a:r>
              <a:rPr lang="en-US" dirty="0"/>
              <a:t>Machine Learning algorithms fall into three categories: supervised learning, unsupervised learning and reinforcement learning.</a:t>
            </a:r>
          </a:p>
          <a:p>
            <a:pPr algn="just"/>
            <a:endParaRPr lang="es-ES" dirty="0"/>
          </a:p>
          <a:p>
            <a:pPr marL="285750" indent="-285750" algn="just">
              <a:buFont typeface="Arial" panose="020B0604020202020204" pitchFamily="34" charset="0"/>
              <a:buChar char="•"/>
            </a:pPr>
            <a:r>
              <a:rPr lang="en-US" b="1" dirty="0"/>
              <a:t>Supervised Learning</a:t>
            </a:r>
          </a:p>
          <a:p>
            <a:pPr algn="just"/>
            <a:endParaRPr lang="es-ES" b="1" dirty="0"/>
          </a:p>
          <a:p>
            <a:pPr algn="just"/>
            <a:r>
              <a:rPr lang="en-US" dirty="0"/>
              <a:t>The model uses known inputs and outputs to generalize future outputs. It’s called supervised learning because there must be a supervisor (i.e., labeled training data).</a:t>
            </a:r>
          </a:p>
          <a:p>
            <a:pPr marL="285750" indent="-285750" algn="just">
              <a:buFont typeface="Arial" panose="020B0604020202020204" pitchFamily="34" charset="0"/>
              <a:buChar char="•"/>
            </a:pPr>
            <a:endParaRPr lang="es-ES" b="1" dirty="0"/>
          </a:p>
          <a:p>
            <a:pPr marL="285750" indent="-285750" algn="just">
              <a:buFont typeface="Arial" panose="020B0604020202020204" pitchFamily="34" charset="0"/>
              <a:buChar char="•"/>
            </a:pPr>
            <a:endParaRPr lang="es-ES" dirty="0"/>
          </a:p>
        </p:txBody>
      </p:sp>
      <p:sp>
        <p:nvSpPr>
          <p:cNvPr id="7" name="Rectángulo 6">
            <a:extLst>
              <a:ext uri="{FF2B5EF4-FFF2-40B4-BE49-F238E27FC236}">
                <a16:creationId xmlns:a16="http://schemas.microsoft.com/office/drawing/2014/main" id="{8387CCB3-B585-288E-7B41-120FC688248B}"/>
              </a:ext>
            </a:extLst>
          </p:cNvPr>
          <p:cNvSpPr/>
          <p:nvPr/>
        </p:nvSpPr>
        <p:spPr>
          <a:xfrm>
            <a:off x="2090058" y="4560131"/>
            <a:ext cx="1905741" cy="8282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Rectángulo 8">
            <a:extLst>
              <a:ext uri="{FF2B5EF4-FFF2-40B4-BE49-F238E27FC236}">
                <a16:creationId xmlns:a16="http://schemas.microsoft.com/office/drawing/2014/main" id="{F77D0DA4-50A9-05BA-F0C6-B5BB288D8E1D}"/>
              </a:ext>
            </a:extLst>
          </p:cNvPr>
          <p:cNvSpPr/>
          <p:nvPr/>
        </p:nvSpPr>
        <p:spPr>
          <a:xfrm>
            <a:off x="5021158" y="4551303"/>
            <a:ext cx="1183700" cy="8282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CuadroTexto 10">
            <a:extLst>
              <a:ext uri="{FF2B5EF4-FFF2-40B4-BE49-F238E27FC236}">
                <a16:creationId xmlns:a16="http://schemas.microsoft.com/office/drawing/2014/main" id="{DC9084F2-BC31-FAF4-6D91-8726B910A699}"/>
              </a:ext>
            </a:extLst>
          </p:cNvPr>
          <p:cNvSpPr txBox="1"/>
          <p:nvPr/>
        </p:nvSpPr>
        <p:spPr>
          <a:xfrm>
            <a:off x="2274373" y="4611043"/>
            <a:ext cx="1721426" cy="646331"/>
          </a:xfrm>
          <a:prstGeom prst="rect">
            <a:avLst/>
          </a:prstGeom>
          <a:noFill/>
        </p:spPr>
        <p:txBody>
          <a:bodyPr wrap="square">
            <a:spAutoFit/>
          </a:bodyPr>
          <a:lstStyle/>
          <a:p>
            <a:r>
              <a:rPr lang="en-US" dirty="0"/>
              <a:t>Labeled images of dogs and cats</a:t>
            </a:r>
            <a:endParaRPr lang="es-ES" dirty="0"/>
          </a:p>
        </p:txBody>
      </p:sp>
      <p:cxnSp>
        <p:nvCxnSpPr>
          <p:cNvPr id="13" name="Conector recto de flecha 12">
            <a:extLst>
              <a:ext uri="{FF2B5EF4-FFF2-40B4-BE49-F238E27FC236}">
                <a16:creationId xmlns:a16="http://schemas.microsoft.com/office/drawing/2014/main" id="{8D3CF254-8383-1F63-1B69-AB78BC287AB0}"/>
              </a:ext>
            </a:extLst>
          </p:cNvPr>
          <p:cNvCxnSpPr>
            <a:cxnSpLocks/>
            <a:stCxn id="11" idx="3"/>
            <a:endCxn id="16" idx="1"/>
          </p:cNvCxnSpPr>
          <p:nvPr/>
        </p:nvCxnSpPr>
        <p:spPr>
          <a:xfrm flipV="1">
            <a:off x="3995799" y="4934208"/>
            <a:ext cx="10253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3459159C-9C21-0FB2-22B4-A8D1C5ECEA6B}"/>
              </a:ext>
            </a:extLst>
          </p:cNvPr>
          <p:cNvSpPr txBox="1"/>
          <p:nvPr/>
        </p:nvSpPr>
        <p:spPr>
          <a:xfrm>
            <a:off x="5021157" y="4749542"/>
            <a:ext cx="1721426" cy="369332"/>
          </a:xfrm>
          <a:prstGeom prst="rect">
            <a:avLst/>
          </a:prstGeom>
          <a:noFill/>
        </p:spPr>
        <p:txBody>
          <a:bodyPr wrap="square">
            <a:spAutoFit/>
          </a:bodyPr>
          <a:lstStyle/>
          <a:p>
            <a:r>
              <a:rPr lang="en-US" dirty="0"/>
              <a:t>ML model</a:t>
            </a:r>
            <a:endParaRPr lang="es-ES" dirty="0"/>
          </a:p>
        </p:txBody>
      </p:sp>
      <p:sp>
        <p:nvSpPr>
          <p:cNvPr id="20" name="Rectángulo 19">
            <a:extLst>
              <a:ext uri="{FF2B5EF4-FFF2-40B4-BE49-F238E27FC236}">
                <a16:creationId xmlns:a16="http://schemas.microsoft.com/office/drawing/2014/main" id="{317A0405-BDF2-0519-B16C-CBA2E432B7B9}"/>
              </a:ext>
            </a:extLst>
          </p:cNvPr>
          <p:cNvSpPr/>
          <p:nvPr/>
        </p:nvSpPr>
        <p:spPr>
          <a:xfrm>
            <a:off x="1850571" y="4212772"/>
            <a:ext cx="4680858" cy="1556658"/>
          </a:xfrm>
          <a:prstGeom prst="rect">
            <a:avLst/>
          </a:prstGeom>
          <a:noFill/>
          <a:ln w="28575">
            <a:solidFill>
              <a:srgbClr val="E43AA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CuadroTexto 20">
            <a:extLst>
              <a:ext uri="{FF2B5EF4-FFF2-40B4-BE49-F238E27FC236}">
                <a16:creationId xmlns:a16="http://schemas.microsoft.com/office/drawing/2014/main" id="{71E96BFE-ACE5-3957-A1E6-B4B5FF74651E}"/>
              </a:ext>
            </a:extLst>
          </p:cNvPr>
          <p:cNvSpPr txBox="1"/>
          <p:nvPr/>
        </p:nvSpPr>
        <p:spPr>
          <a:xfrm>
            <a:off x="3340609" y="5820342"/>
            <a:ext cx="1721426" cy="369332"/>
          </a:xfrm>
          <a:prstGeom prst="rect">
            <a:avLst/>
          </a:prstGeom>
          <a:noFill/>
        </p:spPr>
        <p:txBody>
          <a:bodyPr wrap="square">
            <a:spAutoFit/>
          </a:bodyPr>
          <a:lstStyle/>
          <a:p>
            <a:r>
              <a:rPr lang="en-US" dirty="0">
                <a:solidFill>
                  <a:srgbClr val="E43AAF"/>
                </a:solidFill>
              </a:rPr>
              <a:t>ML training</a:t>
            </a:r>
            <a:endParaRPr lang="es-ES" dirty="0">
              <a:solidFill>
                <a:srgbClr val="E43AAF"/>
              </a:solidFill>
            </a:endParaRPr>
          </a:p>
        </p:txBody>
      </p:sp>
      <p:sp>
        <p:nvSpPr>
          <p:cNvPr id="22" name="Rectángulo 21">
            <a:extLst>
              <a:ext uri="{FF2B5EF4-FFF2-40B4-BE49-F238E27FC236}">
                <a16:creationId xmlns:a16="http://schemas.microsoft.com/office/drawing/2014/main" id="{A50F86B7-6B33-DB0B-18CC-D9451B17551A}"/>
              </a:ext>
            </a:extLst>
          </p:cNvPr>
          <p:cNvSpPr/>
          <p:nvPr/>
        </p:nvSpPr>
        <p:spPr>
          <a:xfrm>
            <a:off x="7242455" y="4514960"/>
            <a:ext cx="1810002" cy="8282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3" name="CuadroTexto 22">
            <a:extLst>
              <a:ext uri="{FF2B5EF4-FFF2-40B4-BE49-F238E27FC236}">
                <a16:creationId xmlns:a16="http://schemas.microsoft.com/office/drawing/2014/main" id="{8C5C498A-CED4-63B8-74DF-318944B090E2}"/>
              </a:ext>
            </a:extLst>
          </p:cNvPr>
          <p:cNvSpPr txBox="1"/>
          <p:nvPr/>
        </p:nvSpPr>
        <p:spPr>
          <a:xfrm>
            <a:off x="7331031" y="4651114"/>
            <a:ext cx="1721426" cy="646331"/>
          </a:xfrm>
          <a:prstGeom prst="rect">
            <a:avLst/>
          </a:prstGeom>
          <a:noFill/>
        </p:spPr>
        <p:txBody>
          <a:bodyPr wrap="square">
            <a:spAutoFit/>
          </a:bodyPr>
          <a:lstStyle/>
          <a:p>
            <a:r>
              <a:rPr lang="en-US" dirty="0"/>
              <a:t>Prediction</a:t>
            </a:r>
          </a:p>
          <a:p>
            <a:r>
              <a:rPr lang="en-US" dirty="0"/>
              <a:t>(i.e., cat or dog)</a:t>
            </a:r>
            <a:endParaRPr lang="es-ES" dirty="0"/>
          </a:p>
        </p:txBody>
      </p:sp>
      <p:cxnSp>
        <p:nvCxnSpPr>
          <p:cNvPr id="24" name="Conector recto de flecha 23">
            <a:extLst>
              <a:ext uri="{FF2B5EF4-FFF2-40B4-BE49-F238E27FC236}">
                <a16:creationId xmlns:a16="http://schemas.microsoft.com/office/drawing/2014/main" id="{E7DFC9AD-7C3B-866F-E1F0-28BF1BDE7F02}"/>
              </a:ext>
            </a:extLst>
          </p:cNvPr>
          <p:cNvCxnSpPr>
            <a:cxnSpLocks/>
          </p:cNvCxnSpPr>
          <p:nvPr/>
        </p:nvCxnSpPr>
        <p:spPr>
          <a:xfrm flipV="1">
            <a:off x="6210978" y="4934208"/>
            <a:ext cx="10253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ángulo 24">
            <a:extLst>
              <a:ext uri="{FF2B5EF4-FFF2-40B4-BE49-F238E27FC236}">
                <a16:creationId xmlns:a16="http://schemas.microsoft.com/office/drawing/2014/main" id="{AF481A0C-D2EC-16E1-EBBF-4CE50DA02720}"/>
              </a:ext>
            </a:extLst>
          </p:cNvPr>
          <p:cNvSpPr/>
          <p:nvPr/>
        </p:nvSpPr>
        <p:spPr>
          <a:xfrm>
            <a:off x="7225450" y="5520544"/>
            <a:ext cx="1827007" cy="8282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CuadroTexto 25">
            <a:extLst>
              <a:ext uri="{FF2B5EF4-FFF2-40B4-BE49-F238E27FC236}">
                <a16:creationId xmlns:a16="http://schemas.microsoft.com/office/drawing/2014/main" id="{3088695F-E048-21CE-8C5E-7380F3202537}"/>
              </a:ext>
            </a:extLst>
          </p:cNvPr>
          <p:cNvSpPr txBox="1"/>
          <p:nvPr/>
        </p:nvSpPr>
        <p:spPr>
          <a:xfrm>
            <a:off x="7532174" y="5699114"/>
            <a:ext cx="1721426" cy="369332"/>
          </a:xfrm>
          <a:prstGeom prst="rect">
            <a:avLst/>
          </a:prstGeom>
          <a:noFill/>
        </p:spPr>
        <p:txBody>
          <a:bodyPr wrap="square">
            <a:spAutoFit/>
          </a:bodyPr>
          <a:lstStyle/>
          <a:p>
            <a:r>
              <a:rPr lang="en-US" dirty="0"/>
              <a:t>New image</a:t>
            </a:r>
            <a:endParaRPr lang="es-ES" dirty="0"/>
          </a:p>
        </p:txBody>
      </p:sp>
      <p:cxnSp>
        <p:nvCxnSpPr>
          <p:cNvPr id="28" name="Conector recto de flecha 27">
            <a:extLst>
              <a:ext uri="{FF2B5EF4-FFF2-40B4-BE49-F238E27FC236}">
                <a16:creationId xmlns:a16="http://schemas.microsoft.com/office/drawing/2014/main" id="{8CA31E0A-A616-6A67-D302-7170EAD638E2}"/>
              </a:ext>
            </a:extLst>
          </p:cNvPr>
          <p:cNvCxnSpPr>
            <a:stCxn id="25" idx="1"/>
          </p:cNvCxnSpPr>
          <p:nvPr/>
        </p:nvCxnSpPr>
        <p:spPr>
          <a:xfrm flipH="1" flipV="1">
            <a:off x="6204858" y="5257374"/>
            <a:ext cx="1020592" cy="677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ángulo 28">
            <a:extLst>
              <a:ext uri="{FF2B5EF4-FFF2-40B4-BE49-F238E27FC236}">
                <a16:creationId xmlns:a16="http://schemas.microsoft.com/office/drawing/2014/main" id="{C5F72AE0-46AE-FDB1-FB09-8FF6EF98364D}"/>
              </a:ext>
            </a:extLst>
          </p:cNvPr>
          <p:cNvSpPr/>
          <p:nvPr/>
        </p:nvSpPr>
        <p:spPr>
          <a:xfrm>
            <a:off x="4885021" y="3980873"/>
            <a:ext cx="4680858" cy="2545253"/>
          </a:xfrm>
          <a:prstGeom prst="rect">
            <a:avLst/>
          </a:prstGeom>
          <a:noFill/>
          <a:ln w="28575">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0" name="CuadroTexto 29">
            <a:extLst>
              <a:ext uri="{FF2B5EF4-FFF2-40B4-BE49-F238E27FC236}">
                <a16:creationId xmlns:a16="http://schemas.microsoft.com/office/drawing/2014/main" id="{F81A542B-55E3-B979-C62B-74A884243C2E}"/>
              </a:ext>
            </a:extLst>
          </p:cNvPr>
          <p:cNvSpPr txBox="1"/>
          <p:nvPr/>
        </p:nvSpPr>
        <p:spPr>
          <a:xfrm>
            <a:off x="9702016" y="4694850"/>
            <a:ext cx="1721426" cy="369332"/>
          </a:xfrm>
          <a:prstGeom prst="rect">
            <a:avLst/>
          </a:prstGeom>
          <a:noFill/>
        </p:spPr>
        <p:txBody>
          <a:bodyPr wrap="square">
            <a:spAutoFit/>
          </a:bodyPr>
          <a:lstStyle/>
          <a:p>
            <a:r>
              <a:rPr lang="en-US" dirty="0">
                <a:solidFill>
                  <a:schemeClr val="accent2"/>
                </a:solidFill>
              </a:rPr>
              <a:t>ML inference</a:t>
            </a:r>
            <a:endParaRPr lang="es-ES" dirty="0">
              <a:solidFill>
                <a:schemeClr val="accent2"/>
              </a:solidFill>
            </a:endParaRPr>
          </a:p>
        </p:txBody>
      </p:sp>
    </p:spTree>
    <p:extLst>
      <p:ext uri="{BB962C8B-B14F-4D97-AF65-F5344CB8AC3E}">
        <p14:creationId xmlns:p14="http://schemas.microsoft.com/office/powerpoint/2010/main" val="3129683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n-US" sz="5400" dirty="0">
                <a:solidFill>
                  <a:schemeClr val="bg1"/>
                </a:solidFill>
              </a:rPr>
              <a:t>ML Algorithm types</a:t>
            </a:r>
          </a:p>
        </p:txBody>
      </p:sp>
      <p:sp>
        <p:nvSpPr>
          <p:cNvPr id="2" name="TextBox 5">
            <a:extLst>
              <a:ext uri="{FF2B5EF4-FFF2-40B4-BE49-F238E27FC236}">
                <a16:creationId xmlns:a16="http://schemas.microsoft.com/office/drawing/2014/main" id="{67F10986-EEA4-CF58-3290-4BBDC03EE314}"/>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Algorithms categories</a:t>
            </a:r>
          </a:p>
        </p:txBody>
      </p:sp>
      <p:sp>
        <p:nvSpPr>
          <p:cNvPr id="8" name="CuadroTexto 7">
            <a:extLst>
              <a:ext uri="{FF2B5EF4-FFF2-40B4-BE49-F238E27FC236}">
                <a16:creationId xmlns:a16="http://schemas.microsoft.com/office/drawing/2014/main" id="{79DADF93-B6A5-E98B-3E13-F38603826CAB}"/>
              </a:ext>
            </a:extLst>
          </p:cNvPr>
          <p:cNvSpPr txBox="1"/>
          <p:nvPr/>
        </p:nvSpPr>
        <p:spPr>
          <a:xfrm>
            <a:off x="112450" y="1843928"/>
            <a:ext cx="11527100" cy="1754326"/>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Unsupervised Learning</a:t>
            </a:r>
          </a:p>
          <a:p>
            <a:pPr algn="just"/>
            <a:endParaRPr lang="es-ES" b="1" dirty="0"/>
          </a:p>
          <a:p>
            <a:pPr algn="just"/>
            <a:r>
              <a:rPr lang="en-US" dirty="0"/>
              <a:t>The model doesn’t know inputs or outputs, so it find patterns in the data directly. In unsupervised learning, labels are not provided. A common subcategory of unsupervised learning is called clustering.</a:t>
            </a:r>
          </a:p>
          <a:p>
            <a:pPr marL="285750" indent="-285750" algn="just">
              <a:buFont typeface="Arial" panose="020B0604020202020204" pitchFamily="34" charset="0"/>
              <a:buChar char="•"/>
            </a:pPr>
            <a:endParaRPr lang="es-ES" b="1" dirty="0"/>
          </a:p>
          <a:p>
            <a:pPr marL="285750" indent="-285750" algn="just">
              <a:buFont typeface="Arial" panose="020B0604020202020204" pitchFamily="34" charset="0"/>
              <a:buChar char="•"/>
            </a:pPr>
            <a:endParaRPr lang="es-ES" dirty="0"/>
          </a:p>
        </p:txBody>
      </p:sp>
      <p:pic>
        <p:nvPicPr>
          <p:cNvPr id="1026" name="Picture 2" descr="Top Machine Learning Algorithms Used By AI Professionals: Explained ...">
            <a:extLst>
              <a:ext uri="{FF2B5EF4-FFF2-40B4-BE49-F238E27FC236}">
                <a16:creationId xmlns:a16="http://schemas.microsoft.com/office/drawing/2014/main" id="{22A2E44C-38F9-A078-EBE2-6EC2CF6E85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985" y="3179674"/>
            <a:ext cx="4286030" cy="3332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760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n-US" sz="5400" dirty="0">
                <a:solidFill>
                  <a:schemeClr val="bg1"/>
                </a:solidFill>
              </a:rPr>
              <a:t>ML Algorithm types</a:t>
            </a:r>
          </a:p>
        </p:txBody>
      </p:sp>
      <p:sp>
        <p:nvSpPr>
          <p:cNvPr id="2" name="TextBox 5">
            <a:extLst>
              <a:ext uri="{FF2B5EF4-FFF2-40B4-BE49-F238E27FC236}">
                <a16:creationId xmlns:a16="http://schemas.microsoft.com/office/drawing/2014/main" id="{67F10986-EEA4-CF58-3290-4BBDC03EE314}"/>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Algorithms categories</a:t>
            </a:r>
          </a:p>
        </p:txBody>
      </p:sp>
      <p:sp>
        <p:nvSpPr>
          <p:cNvPr id="8" name="CuadroTexto 7">
            <a:extLst>
              <a:ext uri="{FF2B5EF4-FFF2-40B4-BE49-F238E27FC236}">
                <a16:creationId xmlns:a16="http://schemas.microsoft.com/office/drawing/2014/main" id="{79DADF93-B6A5-E98B-3E13-F38603826CAB}"/>
              </a:ext>
            </a:extLst>
          </p:cNvPr>
          <p:cNvSpPr txBox="1"/>
          <p:nvPr/>
        </p:nvSpPr>
        <p:spPr>
          <a:xfrm>
            <a:off x="112450" y="1843928"/>
            <a:ext cx="11527100" cy="2031325"/>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Reinforcement Learning</a:t>
            </a:r>
          </a:p>
          <a:p>
            <a:pPr algn="just"/>
            <a:endParaRPr lang="es-ES" b="1" dirty="0"/>
          </a:p>
          <a:p>
            <a:pPr algn="just"/>
            <a:r>
              <a:rPr lang="en-US" dirty="0"/>
              <a:t>This one continuously improves its model by mining feedback from previous iterations. An agent continuously learns, through trial and error, as it interacts in an environment. RL is useful when the reward of an intended outcome is known, but not how to achieve it. </a:t>
            </a:r>
          </a:p>
          <a:p>
            <a:pPr marL="285750" indent="-285750" algn="just">
              <a:buFont typeface="Arial" panose="020B0604020202020204" pitchFamily="34" charset="0"/>
              <a:buChar char="•"/>
            </a:pPr>
            <a:endParaRPr lang="es-ES" b="1" dirty="0"/>
          </a:p>
          <a:p>
            <a:pPr marL="285750" indent="-285750" algn="just">
              <a:buFont typeface="Arial" panose="020B0604020202020204" pitchFamily="34" charset="0"/>
              <a:buChar char="•"/>
            </a:pPr>
            <a:endParaRPr lang="es-ES" dirty="0"/>
          </a:p>
        </p:txBody>
      </p:sp>
      <p:pic>
        <p:nvPicPr>
          <p:cNvPr id="2050" name="Picture 2" descr="Introduction to Various Reinforcement Learning Algorithms. Part I (Q ...">
            <a:extLst>
              <a:ext uri="{FF2B5EF4-FFF2-40B4-BE49-F238E27FC236}">
                <a16:creationId xmlns:a16="http://schemas.microsoft.com/office/drawing/2014/main" id="{36D0EBE1-78C3-72A3-D73C-326485A94C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4690" y="3429000"/>
            <a:ext cx="6198172" cy="2379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1333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92622"/>
            <a:ext cx="11639997" cy="830997"/>
          </a:xfrm>
          <a:prstGeom prst="rect">
            <a:avLst/>
          </a:prstGeom>
          <a:noFill/>
        </p:spPr>
        <p:txBody>
          <a:bodyPr wrap="square" rtlCol="0">
            <a:spAutoFit/>
          </a:bodyPr>
          <a:lstStyle/>
          <a:p>
            <a:r>
              <a:rPr lang="en-US" sz="4800" dirty="0">
                <a:solidFill>
                  <a:schemeClr val="bg1"/>
                </a:solidFill>
              </a:rPr>
              <a:t>How do I move my ML model to Production?</a:t>
            </a:r>
          </a:p>
        </p:txBody>
      </p:sp>
      <p:sp>
        <p:nvSpPr>
          <p:cNvPr id="2" name="TextBox 5">
            <a:extLst>
              <a:ext uri="{FF2B5EF4-FFF2-40B4-BE49-F238E27FC236}">
                <a16:creationId xmlns:a16="http://schemas.microsoft.com/office/drawing/2014/main" id="{67F10986-EEA4-CF58-3290-4BBDC03EE314}"/>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Introduction to Machine Learning Operations</a:t>
            </a:r>
          </a:p>
        </p:txBody>
      </p:sp>
      <p:pic>
        <p:nvPicPr>
          <p:cNvPr id="7" name="Imagen 6" descr="Diagrama">
            <a:extLst>
              <a:ext uri="{FF2B5EF4-FFF2-40B4-BE49-F238E27FC236}">
                <a16:creationId xmlns:a16="http://schemas.microsoft.com/office/drawing/2014/main" id="{C5460295-024B-2C6A-CD69-4CA483E1C8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410" y="2093334"/>
            <a:ext cx="10965575" cy="3916843"/>
          </a:xfrm>
          <a:prstGeom prst="rect">
            <a:avLst/>
          </a:prstGeom>
        </p:spPr>
      </p:pic>
      <p:sp>
        <p:nvSpPr>
          <p:cNvPr id="9" name="CuadroTexto 8">
            <a:extLst>
              <a:ext uri="{FF2B5EF4-FFF2-40B4-BE49-F238E27FC236}">
                <a16:creationId xmlns:a16="http://schemas.microsoft.com/office/drawing/2014/main" id="{CD5BC073-F9A7-3CF1-6067-747B59DF715F}"/>
              </a:ext>
            </a:extLst>
          </p:cNvPr>
          <p:cNvSpPr txBox="1"/>
          <p:nvPr/>
        </p:nvSpPr>
        <p:spPr>
          <a:xfrm>
            <a:off x="2400021" y="6067585"/>
            <a:ext cx="7718908" cy="369332"/>
          </a:xfrm>
          <a:prstGeom prst="rect">
            <a:avLst/>
          </a:prstGeom>
          <a:noFill/>
        </p:spPr>
        <p:txBody>
          <a:bodyPr wrap="none" rtlCol="0">
            <a:spAutoFit/>
          </a:bodyPr>
          <a:lstStyle/>
          <a:p>
            <a:r>
              <a:rPr lang="en-US" i="1" dirty="0"/>
              <a:t>[D. Sculley et. al. NIPS 2015: Hidden Technical Debt in Machine Learning Systems]</a:t>
            </a:r>
            <a:endParaRPr lang="es-ES" i="1" dirty="0"/>
          </a:p>
        </p:txBody>
      </p:sp>
      <p:sp>
        <p:nvSpPr>
          <p:cNvPr id="11" name="TextBox 5">
            <a:extLst>
              <a:ext uri="{FF2B5EF4-FFF2-40B4-BE49-F238E27FC236}">
                <a16:creationId xmlns:a16="http://schemas.microsoft.com/office/drawing/2014/main" id="{C2B03D23-4C24-7575-3CF7-2BD441A5BF45}"/>
              </a:ext>
            </a:extLst>
          </p:cNvPr>
          <p:cNvSpPr txBox="1"/>
          <p:nvPr/>
        </p:nvSpPr>
        <p:spPr>
          <a:xfrm>
            <a:off x="1929582" y="1833798"/>
            <a:ext cx="10719619" cy="461665"/>
          </a:xfrm>
          <a:prstGeom prst="rect">
            <a:avLst/>
          </a:prstGeom>
          <a:noFill/>
          <a:ln>
            <a:noFill/>
          </a:ln>
        </p:spPr>
        <p:txBody>
          <a:bodyPr wrap="square" rtlCol="0">
            <a:spAutoFit/>
          </a:bodyPr>
          <a:lstStyle/>
          <a:p>
            <a:r>
              <a:rPr lang="en-US" sz="2400" b="1" dirty="0"/>
              <a:t>I learnt to train a Machine Learning model, now what?</a:t>
            </a:r>
          </a:p>
        </p:txBody>
      </p:sp>
      <p:sp>
        <p:nvSpPr>
          <p:cNvPr id="12" name="Rectángulo 11">
            <a:extLst>
              <a:ext uri="{FF2B5EF4-FFF2-40B4-BE49-F238E27FC236}">
                <a16:creationId xmlns:a16="http://schemas.microsoft.com/office/drawing/2014/main" id="{F58216EB-D9AA-BCE3-3F67-7BED3F35BD89}"/>
              </a:ext>
            </a:extLst>
          </p:cNvPr>
          <p:cNvSpPr/>
          <p:nvPr/>
        </p:nvSpPr>
        <p:spPr>
          <a:xfrm>
            <a:off x="1839686" y="1833798"/>
            <a:ext cx="7249885" cy="499245"/>
          </a:xfrm>
          <a:prstGeom prst="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2228817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346085" y="2786410"/>
            <a:ext cx="10133351" cy="1631216"/>
          </a:xfrm>
          <a:prstGeom prst="rect">
            <a:avLst/>
          </a:prstGeom>
          <a:noFill/>
        </p:spPr>
        <p:txBody>
          <a:bodyPr wrap="none" rtlCol="0">
            <a:spAutoFit/>
          </a:bodyPr>
          <a:lstStyle/>
          <a:p>
            <a:r>
              <a:rPr lang="en-US" sz="6000" dirty="0">
                <a:solidFill>
                  <a:schemeClr val="accent1"/>
                </a:solidFill>
              </a:rPr>
              <a:t>Machine Learning in Production</a:t>
            </a:r>
          </a:p>
          <a:p>
            <a:r>
              <a:rPr lang="en-US" sz="4000" dirty="0">
                <a:solidFill>
                  <a:schemeClr val="accent1"/>
                </a:solidFill>
              </a:rPr>
              <a:t>	Machine Learning Operations (MLOps)</a:t>
            </a:r>
            <a:endParaRPr lang="es-ES" sz="4000" dirty="0">
              <a:solidFill>
                <a:schemeClr val="accent1"/>
              </a:solidFill>
            </a:endParaRPr>
          </a:p>
        </p:txBody>
      </p:sp>
    </p:spTree>
    <p:extLst>
      <p:ext uri="{BB962C8B-B14F-4D97-AF65-F5344CB8AC3E}">
        <p14:creationId xmlns:p14="http://schemas.microsoft.com/office/powerpoint/2010/main" val="374380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s-ES" sz="5400" dirty="0">
                <a:solidFill>
                  <a:schemeClr val="bg1"/>
                </a:solidFill>
              </a:rPr>
              <a:t>Machine Learning Operations (MLOps)</a:t>
            </a:r>
          </a:p>
        </p:txBody>
      </p:sp>
      <p:sp>
        <p:nvSpPr>
          <p:cNvPr id="2" name="TextBox 5">
            <a:extLst>
              <a:ext uri="{FF2B5EF4-FFF2-40B4-BE49-F238E27FC236}">
                <a16:creationId xmlns:a16="http://schemas.microsoft.com/office/drawing/2014/main" id="{67F10986-EEA4-CF58-3290-4BBDC03EE314}"/>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Definition</a:t>
            </a:r>
          </a:p>
        </p:txBody>
      </p:sp>
      <p:sp>
        <p:nvSpPr>
          <p:cNvPr id="7" name="CuadroTexto 6">
            <a:extLst>
              <a:ext uri="{FF2B5EF4-FFF2-40B4-BE49-F238E27FC236}">
                <a16:creationId xmlns:a16="http://schemas.microsoft.com/office/drawing/2014/main" id="{7CFFB205-4AE3-D050-2B85-55AD6B996D20}"/>
              </a:ext>
            </a:extLst>
          </p:cNvPr>
          <p:cNvSpPr txBox="1"/>
          <p:nvPr/>
        </p:nvSpPr>
        <p:spPr>
          <a:xfrm>
            <a:off x="303385" y="1824362"/>
            <a:ext cx="11585230" cy="5078313"/>
          </a:xfrm>
          <a:prstGeom prst="rect">
            <a:avLst/>
          </a:prstGeom>
          <a:noFill/>
        </p:spPr>
        <p:txBody>
          <a:bodyPr wrap="square" rtlCol="0">
            <a:spAutoFit/>
          </a:bodyPr>
          <a:lstStyle/>
          <a:p>
            <a:pPr algn="just"/>
            <a:endParaRPr lang="es-ES" b="1" dirty="0"/>
          </a:p>
          <a:p>
            <a:pPr algn="just"/>
            <a:r>
              <a:rPr lang="en-US" dirty="0"/>
              <a:t>Machine Learning Operations (MLOps) is a set of processes and automation for managing models, data, and code to improve performance stability and long-term efficiency in Machine Learning (ML) systems. [1] Any MLOps solution must then not only consider the ML artifacts (i.e., models, data, code…) but also the various people and processes that interact with them. </a:t>
            </a:r>
          </a:p>
          <a:p>
            <a:pPr algn="just"/>
            <a:endParaRPr lang="en-US" dirty="0"/>
          </a:p>
          <a:p>
            <a:pPr algn="just"/>
            <a:r>
              <a:rPr lang="en-US" dirty="0"/>
              <a:t>MLOps includes the processes and tools from all the steps within the ML lifecycle, including data preparation, exploratory data analysis, feature engineering, model training, model validation, model deployment and monitoring.</a:t>
            </a:r>
          </a:p>
          <a:p>
            <a:pPr algn="just"/>
            <a:endParaRPr lang="es-ES" b="1" dirty="0"/>
          </a:p>
          <a:p>
            <a:pPr algn="just"/>
            <a:endParaRPr lang="es-ES" b="1" dirty="0"/>
          </a:p>
          <a:p>
            <a:pPr algn="just"/>
            <a:endParaRPr lang="es-ES" b="1" dirty="0"/>
          </a:p>
          <a:p>
            <a:pPr algn="just"/>
            <a:endParaRPr lang="es-ES" b="1" dirty="0"/>
          </a:p>
          <a:p>
            <a:pPr algn="just"/>
            <a:endParaRPr lang="es-ES" b="1" dirty="0"/>
          </a:p>
          <a:p>
            <a:pPr algn="just"/>
            <a:endParaRPr lang="es-ES" b="1" dirty="0"/>
          </a:p>
          <a:p>
            <a:pPr algn="just"/>
            <a:endParaRPr lang="es-ES" b="1" dirty="0"/>
          </a:p>
          <a:p>
            <a:pPr algn="just"/>
            <a:endParaRPr lang="es-ES" b="1" dirty="0"/>
          </a:p>
          <a:p>
            <a:pPr algn="just"/>
            <a:r>
              <a:rPr lang="en-US" sz="1200" dirty="0"/>
              <a:t>[1] The big book of MLOps, Databricks</a:t>
            </a:r>
          </a:p>
          <a:p>
            <a:pPr marL="285750" indent="-285750" algn="just">
              <a:buFont typeface="Arial" panose="020B0604020202020204" pitchFamily="34" charset="0"/>
              <a:buChar char="•"/>
            </a:pPr>
            <a:endParaRPr lang="es-ES" dirty="0"/>
          </a:p>
        </p:txBody>
      </p:sp>
    </p:spTree>
    <p:extLst>
      <p:ext uri="{BB962C8B-B14F-4D97-AF65-F5344CB8AC3E}">
        <p14:creationId xmlns:p14="http://schemas.microsoft.com/office/powerpoint/2010/main" val="1172613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26342" y="2782669"/>
            <a:ext cx="8824788" cy="1015663"/>
          </a:xfrm>
          <a:prstGeom prst="rect">
            <a:avLst/>
          </a:prstGeom>
          <a:noFill/>
        </p:spPr>
        <p:txBody>
          <a:bodyPr wrap="none" rtlCol="0">
            <a:spAutoFit/>
          </a:bodyPr>
          <a:lstStyle/>
          <a:p>
            <a:r>
              <a:rPr lang="en-US" sz="6000" dirty="0">
                <a:solidFill>
                  <a:schemeClr val="accent1"/>
                </a:solidFill>
              </a:rPr>
              <a:t>Machine Learning Life-cycle</a:t>
            </a:r>
            <a:endParaRPr lang="es-ES" sz="6000" dirty="0">
              <a:solidFill>
                <a:schemeClr val="accent1"/>
              </a:solidFill>
            </a:endParaRPr>
          </a:p>
        </p:txBody>
      </p:sp>
    </p:spTree>
    <p:extLst>
      <p:ext uri="{BB962C8B-B14F-4D97-AF65-F5344CB8AC3E}">
        <p14:creationId xmlns:p14="http://schemas.microsoft.com/office/powerpoint/2010/main" val="2589938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n-US" sz="5400" dirty="0">
                <a:solidFill>
                  <a:schemeClr val="bg1"/>
                </a:solidFill>
              </a:rPr>
              <a:t>Machine Learning Life-cycle</a:t>
            </a:r>
          </a:p>
        </p:txBody>
      </p:sp>
      <p:sp>
        <p:nvSpPr>
          <p:cNvPr id="2" name="TextBox 5">
            <a:extLst>
              <a:ext uri="{FF2B5EF4-FFF2-40B4-BE49-F238E27FC236}">
                <a16:creationId xmlns:a16="http://schemas.microsoft.com/office/drawing/2014/main" id="{67F10986-EEA4-CF58-3290-4BBDC03EE314}"/>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Life-cycle of a Machine Learning Problem: Steps of an ML Project</a:t>
            </a:r>
          </a:p>
        </p:txBody>
      </p:sp>
      <p:sp>
        <p:nvSpPr>
          <p:cNvPr id="9" name="Flecha: cheurón 8">
            <a:extLst>
              <a:ext uri="{FF2B5EF4-FFF2-40B4-BE49-F238E27FC236}">
                <a16:creationId xmlns:a16="http://schemas.microsoft.com/office/drawing/2014/main" id="{634ABBB1-8477-1850-D71F-EAD94DA74CC2}"/>
              </a:ext>
            </a:extLst>
          </p:cNvPr>
          <p:cNvSpPr/>
          <p:nvPr/>
        </p:nvSpPr>
        <p:spPr>
          <a:xfrm>
            <a:off x="224901" y="2236159"/>
            <a:ext cx="1603899" cy="461667"/>
          </a:xfrm>
          <a:prstGeom prst="chevr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0" name="Flecha: cheurón 9">
            <a:extLst>
              <a:ext uri="{FF2B5EF4-FFF2-40B4-BE49-F238E27FC236}">
                <a16:creationId xmlns:a16="http://schemas.microsoft.com/office/drawing/2014/main" id="{34A967FE-433B-D3BA-BF2E-3C2705D17057}"/>
              </a:ext>
            </a:extLst>
          </p:cNvPr>
          <p:cNvSpPr/>
          <p:nvPr/>
        </p:nvSpPr>
        <p:spPr>
          <a:xfrm>
            <a:off x="1685365" y="2242208"/>
            <a:ext cx="3868365" cy="461667"/>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1" name="Flecha: cheurón 10">
            <a:extLst>
              <a:ext uri="{FF2B5EF4-FFF2-40B4-BE49-F238E27FC236}">
                <a16:creationId xmlns:a16="http://schemas.microsoft.com/office/drawing/2014/main" id="{0353A7C0-0082-3C2A-44EF-BF8681DD35EA}"/>
              </a:ext>
            </a:extLst>
          </p:cNvPr>
          <p:cNvSpPr/>
          <p:nvPr/>
        </p:nvSpPr>
        <p:spPr>
          <a:xfrm>
            <a:off x="5410295" y="2236159"/>
            <a:ext cx="2985247" cy="461667"/>
          </a:xfrm>
          <a:prstGeom prst="chevr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2" name="Flecha: cheurón 11">
            <a:extLst>
              <a:ext uri="{FF2B5EF4-FFF2-40B4-BE49-F238E27FC236}">
                <a16:creationId xmlns:a16="http://schemas.microsoft.com/office/drawing/2014/main" id="{85F50183-3023-E24F-984B-620059BC6E7B}"/>
              </a:ext>
            </a:extLst>
          </p:cNvPr>
          <p:cNvSpPr/>
          <p:nvPr/>
        </p:nvSpPr>
        <p:spPr>
          <a:xfrm>
            <a:off x="8234865" y="2240593"/>
            <a:ext cx="3571653" cy="461667"/>
          </a:xfrm>
          <a:prstGeom prst="chevron">
            <a:avLst/>
          </a:prstGeom>
          <a:solidFill>
            <a:srgbClr val="E43AA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3" name="CuadroTexto 12">
            <a:extLst>
              <a:ext uri="{FF2B5EF4-FFF2-40B4-BE49-F238E27FC236}">
                <a16:creationId xmlns:a16="http://schemas.microsoft.com/office/drawing/2014/main" id="{7E7DCC2F-EECC-D372-A311-AD3B800B4427}"/>
              </a:ext>
            </a:extLst>
          </p:cNvPr>
          <p:cNvSpPr txBox="1"/>
          <p:nvPr/>
        </p:nvSpPr>
        <p:spPr>
          <a:xfrm>
            <a:off x="564776" y="2282326"/>
            <a:ext cx="913712" cy="369332"/>
          </a:xfrm>
          <a:prstGeom prst="rect">
            <a:avLst/>
          </a:prstGeom>
          <a:noFill/>
        </p:spPr>
        <p:txBody>
          <a:bodyPr wrap="none" rtlCol="0">
            <a:spAutoFit/>
          </a:bodyPr>
          <a:lstStyle/>
          <a:p>
            <a:r>
              <a:rPr lang="en-US" dirty="0"/>
              <a:t>Scoping</a:t>
            </a:r>
            <a:endParaRPr lang="es-ES" dirty="0"/>
          </a:p>
        </p:txBody>
      </p:sp>
      <p:sp>
        <p:nvSpPr>
          <p:cNvPr id="14" name="CuadroTexto 13">
            <a:extLst>
              <a:ext uri="{FF2B5EF4-FFF2-40B4-BE49-F238E27FC236}">
                <a16:creationId xmlns:a16="http://schemas.microsoft.com/office/drawing/2014/main" id="{961AB277-E3FF-A5F8-4CAE-A7633853F329}"/>
              </a:ext>
            </a:extLst>
          </p:cNvPr>
          <p:cNvSpPr txBox="1"/>
          <p:nvPr/>
        </p:nvSpPr>
        <p:spPr>
          <a:xfrm>
            <a:off x="352639" y="2808516"/>
            <a:ext cx="1286634" cy="461665"/>
          </a:xfrm>
          <a:prstGeom prst="rect">
            <a:avLst/>
          </a:prstGeom>
          <a:noFill/>
        </p:spPr>
        <p:txBody>
          <a:bodyPr wrap="none" rtlCol="0">
            <a:spAutoFit/>
          </a:bodyPr>
          <a:lstStyle/>
          <a:p>
            <a:pPr algn="ctr"/>
            <a:r>
              <a:rPr lang="en-US" sz="1200" dirty="0"/>
              <a:t>Business Problem</a:t>
            </a:r>
          </a:p>
          <a:p>
            <a:pPr algn="ctr"/>
            <a:r>
              <a:rPr lang="en-US" sz="1200" dirty="0"/>
              <a:t>Definition</a:t>
            </a:r>
          </a:p>
        </p:txBody>
      </p:sp>
      <p:sp>
        <p:nvSpPr>
          <p:cNvPr id="34" name="CuadroTexto 33">
            <a:extLst>
              <a:ext uri="{FF2B5EF4-FFF2-40B4-BE49-F238E27FC236}">
                <a16:creationId xmlns:a16="http://schemas.microsoft.com/office/drawing/2014/main" id="{72C8B1D4-A928-47B0-0095-8B5CE97FA68A}"/>
              </a:ext>
            </a:extLst>
          </p:cNvPr>
          <p:cNvSpPr txBox="1"/>
          <p:nvPr/>
        </p:nvSpPr>
        <p:spPr>
          <a:xfrm>
            <a:off x="3346979" y="2282326"/>
            <a:ext cx="620554" cy="369332"/>
          </a:xfrm>
          <a:prstGeom prst="rect">
            <a:avLst/>
          </a:prstGeom>
          <a:noFill/>
        </p:spPr>
        <p:txBody>
          <a:bodyPr wrap="none" rtlCol="0">
            <a:spAutoFit/>
          </a:bodyPr>
          <a:lstStyle/>
          <a:p>
            <a:r>
              <a:rPr lang="en-US" dirty="0"/>
              <a:t>Data</a:t>
            </a:r>
            <a:endParaRPr lang="es-ES" dirty="0"/>
          </a:p>
        </p:txBody>
      </p:sp>
      <p:sp>
        <p:nvSpPr>
          <p:cNvPr id="41" name="CuadroTexto 40">
            <a:extLst>
              <a:ext uri="{FF2B5EF4-FFF2-40B4-BE49-F238E27FC236}">
                <a16:creationId xmlns:a16="http://schemas.microsoft.com/office/drawing/2014/main" id="{F5C6642C-7B02-2FC0-68C9-16D0D7EBCFDA}"/>
              </a:ext>
            </a:extLst>
          </p:cNvPr>
          <p:cNvSpPr txBox="1"/>
          <p:nvPr/>
        </p:nvSpPr>
        <p:spPr>
          <a:xfrm>
            <a:off x="2407050" y="2808516"/>
            <a:ext cx="2500428" cy="276999"/>
          </a:xfrm>
          <a:prstGeom prst="rect">
            <a:avLst/>
          </a:prstGeom>
          <a:noFill/>
        </p:spPr>
        <p:txBody>
          <a:bodyPr wrap="none" rtlCol="0">
            <a:spAutoFit/>
          </a:bodyPr>
          <a:lstStyle/>
          <a:p>
            <a:pPr algn="ctr"/>
            <a:r>
              <a:rPr lang="en-US" sz="1200" dirty="0"/>
              <a:t>Analyze required data and evaluate it</a:t>
            </a:r>
          </a:p>
        </p:txBody>
      </p:sp>
      <p:sp>
        <p:nvSpPr>
          <p:cNvPr id="42" name="CuadroTexto 41">
            <a:extLst>
              <a:ext uri="{FF2B5EF4-FFF2-40B4-BE49-F238E27FC236}">
                <a16:creationId xmlns:a16="http://schemas.microsoft.com/office/drawing/2014/main" id="{CBF02E6C-CC5E-6925-A851-B281B74C00C0}"/>
              </a:ext>
            </a:extLst>
          </p:cNvPr>
          <p:cNvSpPr txBox="1"/>
          <p:nvPr/>
        </p:nvSpPr>
        <p:spPr>
          <a:xfrm>
            <a:off x="5691273" y="2794413"/>
            <a:ext cx="2402446" cy="461665"/>
          </a:xfrm>
          <a:prstGeom prst="rect">
            <a:avLst/>
          </a:prstGeom>
          <a:noFill/>
        </p:spPr>
        <p:txBody>
          <a:bodyPr wrap="square" rtlCol="0">
            <a:spAutoFit/>
          </a:bodyPr>
          <a:lstStyle/>
          <a:p>
            <a:pPr algn="ctr"/>
            <a:r>
              <a:rPr lang="en-US" sz="1200" dirty="0"/>
              <a:t>Select ML model and evaluate its performance</a:t>
            </a:r>
          </a:p>
        </p:txBody>
      </p:sp>
      <p:sp>
        <p:nvSpPr>
          <p:cNvPr id="45" name="CuadroTexto 44">
            <a:extLst>
              <a:ext uri="{FF2B5EF4-FFF2-40B4-BE49-F238E27FC236}">
                <a16:creationId xmlns:a16="http://schemas.microsoft.com/office/drawing/2014/main" id="{02E3E688-2D12-5E2D-9012-D4CE5B89E40E}"/>
              </a:ext>
            </a:extLst>
          </p:cNvPr>
          <p:cNvSpPr txBox="1"/>
          <p:nvPr/>
        </p:nvSpPr>
        <p:spPr>
          <a:xfrm>
            <a:off x="6369516" y="2301386"/>
            <a:ext cx="1077539" cy="369332"/>
          </a:xfrm>
          <a:prstGeom prst="rect">
            <a:avLst/>
          </a:prstGeom>
          <a:noFill/>
        </p:spPr>
        <p:txBody>
          <a:bodyPr wrap="none" rtlCol="0">
            <a:spAutoFit/>
          </a:bodyPr>
          <a:lstStyle/>
          <a:p>
            <a:pPr algn="ctr"/>
            <a:r>
              <a:rPr lang="en-US" dirty="0"/>
              <a:t>Modeling</a:t>
            </a:r>
          </a:p>
        </p:txBody>
      </p:sp>
      <p:sp>
        <p:nvSpPr>
          <p:cNvPr id="46" name="CuadroTexto 45">
            <a:extLst>
              <a:ext uri="{FF2B5EF4-FFF2-40B4-BE49-F238E27FC236}">
                <a16:creationId xmlns:a16="http://schemas.microsoft.com/office/drawing/2014/main" id="{F2847B3D-459A-FA8A-DBCB-BF5ACAD01277}"/>
              </a:ext>
            </a:extLst>
          </p:cNvPr>
          <p:cNvSpPr txBox="1"/>
          <p:nvPr/>
        </p:nvSpPr>
        <p:spPr>
          <a:xfrm>
            <a:off x="9351340" y="2282326"/>
            <a:ext cx="1338701" cy="369332"/>
          </a:xfrm>
          <a:prstGeom prst="rect">
            <a:avLst/>
          </a:prstGeom>
          <a:noFill/>
        </p:spPr>
        <p:txBody>
          <a:bodyPr wrap="none" rtlCol="0">
            <a:spAutoFit/>
          </a:bodyPr>
          <a:lstStyle/>
          <a:p>
            <a:pPr algn="ctr"/>
            <a:r>
              <a:rPr lang="en-US" dirty="0"/>
              <a:t>Deployment</a:t>
            </a:r>
          </a:p>
        </p:txBody>
      </p:sp>
      <p:sp>
        <p:nvSpPr>
          <p:cNvPr id="47" name="CuadroTexto 46">
            <a:extLst>
              <a:ext uri="{FF2B5EF4-FFF2-40B4-BE49-F238E27FC236}">
                <a16:creationId xmlns:a16="http://schemas.microsoft.com/office/drawing/2014/main" id="{0BAD0DD6-1DBB-CB52-6940-08D10FB3A846}"/>
              </a:ext>
            </a:extLst>
          </p:cNvPr>
          <p:cNvSpPr txBox="1"/>
          <p:nvPr/>
        </p:nvSpPr>
        <p:spPr>
          <a:xfrm>
            <a:off x="8819467" y="2808516"/>
            <a:ext cx="2402446" cy="461665"/>
          </a:xfrm>
          <a:prstGeom prst="rect">
            <a:avLst/>
          </a:prstGeom>
          <a:noFill/>
        </p:spPr>
        <p:txBody>
          <a:bodyPr wrap="square" rtlCol="0">
            <a:spAutoFit/>
          </a:bodyPr>
          <a:lstStyle/>
          <a:p>
            <a:pPr algn="ctr"/>
            <a:r>
              <a:rPr lang="en-US" sz="1200" dirty="0"/>
              <a:t>Deploy the model to production and monitor it</a:t>
            </a:r>
            <a:endParaRPr lang="es-ES" sz="1200" dirty="0"/>
          </a:p>
        </p:txBody>
      </p:sp>
    </p:spTree>
    <p:extLst>
      <p:ext uri="{BB962C8B-B14F-4D97-AF65-F5344CB8AC3E}">
        <p14:creationId xmlns:p14="http://schemas.microsoft.com/office/powerpoint/2010/main" val="212008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s-ES" sz="5400" dirty="0">
                <a:solidFill>
                  <a:schemeClr val="bg1"/>
                </a:solidFill>
              </a:rPr>
              <a:t>Machine Learning </a:t>
            </a:r>
            <a:r>
              <a:rPr lang="en-US" sz="5400" dirty="0">
                <a:solidFill>
                  <a:schemeClr val="bg1"/>
                </a:solidFill>
              </a:rPr>
              <a:t>Life-cycle</a:t>
            </a:r>
            <a:endParaRPr lang="es-ES" sz="5400" dirty="0">
              <a:solidFill>
                <a:schemeClr val="bg1"/>
              </a:solidFill>
            </a:endParaRPr>
          </a:p>
        </p:txBody>
      </p:sp>
      <p:sp>
        <p:nvSpPr>
          <p:cNvPr id="2" name="TextBox 5">
            <a:extLst>
              <a:ext uri="{FF2B5EF4-FFF2-40B4-BE49-F238E27FC236}">
                <a16:creationId xmlns:a16="http://schemas.microsoft.com/office/drawing/2014/main" id="{67F10986-EEA4-CF58-3290-4BBDC03EE314}"/>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Life-cycle of a Machine Learning Problem: Steps on an ML Project</a:t>
            </a:r>
          </a:p>
        </p:txBody>
      </p:sp>
      <p:sp>
        <p:nvSpPr>
          <p:cNvPr id="9" name="Flecha: cheurón 8">
            <a:extLst>
              <a:ext uri="{FF2B5EF4-FFF2-40B4-BE49-F238E27FC236}">
                <a16:creationId xmlns:a16="http://schemas.microsoft.com/office/drawing/2014/main" id="{634ABBB1-8477-1850-D71F-EAD94DA74CC2}"/>
              </a:ext>
            </a:extLst>
          </p:cNvPr>
          <p:cNvSpPr/>
          <p:nvPr/>
        </p:nvSpPr>
        <p:spPr>
          <a:xfrm>
            <a:off x="224901" y="2236159"/>
            <a:ext cx="1603899" cy="461667"/>
          </a:xfrm>
          <a:prstGeom prst="chevr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0" name="Flecha: cheurón 9">
            <a:extLst>
              <a:ext uri="{FF2B5EF4-FFF2-40B4-BE49-F238E27FC236}">
                <a16:creationId xmlns:a16="http://schemas.microsoft.com/office/drawing/2014/main" id="{34A967FE-433B-D3BA-BF2E-3C2705D17057}"/>
              </a:ext>
            </a:extLst>
          </p:cNvPr>
          <p:cNvSpPr/>
          <p:nvPr/>
        </p:nvSpPr>
        <p:spPr>
          <a:xfrm>
            <a:off x="1685365" y="2242208"/>
            <a:ext cx="3868365" cy="461667"/>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1" name="Flecha: cheurón 10">
            <a:extLst>
              <a:ext uri="{FF2B5EF4-FFF2-40B4-BE49-F238E27FC236}">
                <a16:creationId xmlns:a16="http://schemas.microsoft.com/office/drawing/2014/main" id="{0353A7C0-0082-3C2A-44EF-BF8681DD35EA}"/>
              </a:ext>
            </a:extLst>
          </p:cNvPr>
          <p:cNvSpPr/>
          <p:nvPr/>
        </p:nvSpPr>
        <p:spPr>
          <a:xfrm>
            <a:off x="5410295" y="2236159"/>
            <a:ext cx="2985247" cy="461667"/>
          </a:xfrm>
          <a:prstGeom prst="chevr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2" name="Flecha: cheurón 11">
            <a:extLst>
              <a:ext uri="{FF2B5EF4-FFF2-40B4-BE49-F238E27FC236}">
                <a16:creationId xmlns:a16="http://schemas.microsoft.com/office/drawing/2014/main" id="{85F50183-3023-E24F-984B-620059BC6E7B}"/>
              </a:ext>
            </a:extLst>
          </p:cNvPr>
          <p:cNvSpPr/>
          <p:nvPr/>
        </p:nvSpPr>
        <p:spPr>
          <a:xfrm>
            <a:off x="8234865" y="2240593"/>
            <a:ext cx="3571653" cy="461667"/>
          </a:xfrm>
          <a:prstGeom prst="chevron">
            <a:avLst/>
          </a:prstGeom>
          <a:solidFill>
            <a:srgbClr val="E43AA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3" name="CuadroTexto 12">
            <a:extLst>
              <a:ext uri="{FF2B5EF4-FFF2-40B4-BE49-F238E27FC236}">
                <a16:creationId xmlns:a16="http://schemas.microsoft.com/office/drawing/2014/main" id="{7E7DCC2F-EECC-D372-A311-AD3B800B4427}"/>
              </a:ext>
            </a:extLst>
          </p:cNvPr>
          <p:cNvSpPr txBox="1"/>
          <p:nvPr/>
        </p:nvSpPr>
        <p:spPr>
          <a:xfrm>
            <a:off x="564776" y="2282326"/>
            <a:ext cx="913712" cy="369332"/>
          </a:xfrm>
          <a:prstGeom prst="rect">
            <a:avLst/>
          </a:prstGeom>
          <a:noFill/>
        </p:spPr>
        <p:txBody>
          <a:bodyPr wrap="none" rtlCol="0">
            <a:spAutoFit/>
          </a:bodyPr>
          <a:lstStyle/>
          <a:p>
            <a:r>
              <a:rPr lang="en-US" dirty="0"/>
              <a:t>Scoping</a:t>
            </a:r>
            <a:endParaRPr lang="es-ES" dirty="0"/>
          </a:p>
        </p:txBody>
      </p:sp>
      <p:sp>
        <p:nvSpPr>
          <p:cNvPr id="14" name="CuadroTexto 13">
            <a:extLst>
              <a:ext uri="{FF2B5EF4-FFF2-40B4-BE49-F238E27FC236}">
                <a16:creationId xmlns:a16="http://schemas.microsoft.com/office/drawing/2014/main" id="{961AB277-E3FF-A5F8-4CAE-A7633853F329}"/>
              </a:ext>
            </a:extLst>
          </p:cNvPr>
          <p:cNvSpPr txBox="1"/>
          <p:nvPr/>
        </p:nvSpPr>
        <p:spPr>
          <a:xfrm>
            <a:off x="336621" y="2722201"/>
            <a:ext cx="1286634" cy="461665"/>
          </a:xfrm>
          <a:prstGeom prst="rect">
            <a:avLst/>
          </a:prstGeom>
          <a:noFill/>
        </p:spPr>
        <p:txBody>
          <a:bodyPr wrap="none" rtlCol="0">
            <a:spAutoFit/>
          </a:bodyPr>
          <a:lstStyle/>
          <a:p>
            <a:pPr algn="ctr"/>
            <a:r>
              <a:rPr lang="en-US" sz="1200" dirty="0"/>
              <a:t>Business Problem</a:t>
            </a:r>
          </a:p>
          <a:p>
            <a:pPr algn="ctr"/>
            <a:r>
              <a:rPr lang="en-US" sz="1200" dirty="0"/>
              <a:t>Definition</a:t>
            </a:r>
          </a:p>
        </p:txBody>
      </p:sp>
      <p:sp>
        <p:nvSpPr>
          <p:cNvPr id="34" name="CuadroTexto 33">
            <a:extLst>
              <a:ext uri="{FF2B5EF4-FFF2-40B4-BE49-F238E27FC236}">
                <a16:creationId xmlns:a16="http://schemas.microsoft.com/office/drawing/2014/main" id="{72C8B1D4-A928-47B0-0095-8B5CE97FA68A}"/>
              </a:ext>
            </a:extLst>
          </p:cNvPr>
          <p:cNvSpPr txBox="1"/>
          <p:nvPr/>
        </p:nvSpPr>
        <p:spPr>
          <a:xfrm>
            <a:off x="3346979" y="2282326"/>
            <a:ext cx="620554" cy="369332"/>
          </a:xfrm>
          <a:prstGeom prst="rect">
            <a:avLst/>
          </a:prstGeom>
          <a:noFill/>
        </p:spPr>
        <p:txBody>
          <a:bodyPr wrap="none" rtlCol="0">
            <a:spAutoFit/>
          </a:bodyPr>
          <a:lstStyle/>
          <a:p>
            <a:r>
              <a:rPr lang="en-US" dirty="0"/>
              <a:t>Data</a:t>
            </a:r>
            <a:endParaRPr lang="es-ES" dirty="0"/>
          </a:p>
        </p:txBody>
      </p:sp>
      <p:sp>
        <p:nvSpPr>
          <p:cNvPr id="41" name="CuadroTexto 40">
            <a:extLst>
              <a:ext uri="{FF2B5EF4-FFF2-40B4-BE49-F238E27FC236}">
                <a16:creationId xmlns:a16="http://schemas.microsoft.com/office/drawing/2014/main" id="{F5C6642C-7B02-2FC0-68C9-16D0D7EBCFDA}"/>
              </a:ext>
            </a:extLst>
          </p:cNvPr>
          <p:cNvSpPr txBox="1"/>
          <p:nvPr/>
        </p:nvSpPr>
        <p:spPr>
          <a:xfrm>
            <a:off x="2407050" y="2753626"/>
            <a:ext cx="2500428" cy="276999"/>
          </a:xfrm>
          <a:prstGeom prst="rect">
            <a:avLst/>
          </a:prstGeom>
          <a:noFill/>
        </p:spPr>
        <p:txBody>
          <a:bodyPr wrap="none" rtlCol="0">
            <a:spAutoFit/>
          </a:bodyPr>
          <a:lstStyle/>
          <a:p>
            <a:pPr algn="ctr"/>
            <a:r>
              <a:rPr lang="en-US" sz="1200" dirty="0"/>
              <a:t>Analyze required data and evaluate it</a:t>
            </a:r>
          </a:p>
        </p:txBody>
      </p:sp>
      <p:sp>
        <p:nvSpPr>
          <p:cNvPr id="42" name="CuadroTexto 41">
            <a:extLst>
              <a:ext uri="{FF2B5EF4-FFF2-40B4-BE49-F238E27FC236}">
                <a16:creationId xmlns:a16="http://schemas.microsoft.com/office/drawing/2014/main" id="{CBF02E6C-CC5E-6925-A851-B281B74C00C0}"/>
              </a:ext>
            </a:extLst>
          </p:cNvPr>
          <p:cNvSpPr txBox="1"/>
          <p:nvPr/>
        </p:nvSpPr>
        <p:spPr>
          <a:xfrm>
            <a:off x="5691273" y="2717815"/>
            <a:ext cx="2402446" cy="461665"/>
          </a:xfrm>
          <a:prstGeom prst="rect">
            <a:avLst/>
          </a:prstGeom>
          <a:noFill/>
        </p:spPr>
        <p:txBody>
          <a:bodyPr wrap="square" rtlCol="0">
            <a:spAutoFit/>
          </a:bodyPr>
          <a:lstStyle/>
          <a:p>
            <a:pPr algn="ctr"/>
            <a:r>
              <a:rPr lang="en-US" sz="1200" dirty="0"/>
              <a:t>Select ML model and evaluate its performance</a:t>
            </a:r>
          </a:p>
        </p:txBody>
      </p:sp>
      <p:sp>
        <p:nvSpPr>
          <p:cNvPr id="45" name="CuadroTexto 44">
            <a:extLst>
              <a:ext uri="{FF2B5EF4-FFF2-40B4-BE49-F238E27FC236}">
                <a16:creationId xmlns:a16="http://schemas.microsoft.com/office/drawing/2014/main" id="{02E3E688-2D12-5E2D-9012-D4CE5B89E40E}"/>
              </a:ext>
            </a:extLst>
          </p:cNvPr>
          <p:cNvSpPr txBox="1"/>
          <p:nvPr/>
        </p:nvSpPr>
        <p:spPr>
          <a:xfrm>
            <a:off x="6369516" y="2301386"/>
            <a:ext cx="1077539" cy="369332"/>
          </a:xfrm>
          <a:prstGeom prst="rect">
            <a:avLst/>
          </a:prstGeom>
          <a:noFill/>
        </p:spPr>
        <p:txBody>
          <a:bodyPr wrap="none" rtlCol="0">
            <a:spAutoFit/>
          </a:bodyPr>
          <a:lstStyle/>
          <a:p>
            <a:pPr algn="ctr"/>
            <a:r>
              <a:rPr lang="en-US" dirty="0"/>
              <a:t>Modeling</a:t>
            </a:r>
          </a:p>
        </p:txBody>
      </p:sp>
      <p:sp>
        <p:nvSpPr>
          <p:cNvPr id="46" name="CuadroTexto 45">
            <a:extLst>
              <a:ext uri="{FF2B5EF4-FFF2-40B4-BE49-F238E27FC236}">
                <a16:creationId xmlns:a16="http://schemas.microsoft.com/office/drawing/2014/main" id="{F2847B3D-459A-FA8A-DBCB-BF5ACAD01277}"/>
              </a:ext>
            </a:extLst>
          </p:cNvPr>
          <p:cNvSpPr txBox="1"/>
          <p:nvPr/>
        </p:nvSpPr>
        <p:spPr>
          <a:xfrm>
            <a:off x="9351340" y="2282326"/>
            <a:ext cx="1338701" cy="369332"/>
          </a:xfrm>
          <a:prstGeom prst="rect">
            <a:avLst/>
          </a:prstGeom>
          <a:noFill/>
        </p:spPr>
        <p:txBody>
          <a:bodyPr wrap="none" rtlCol="0">
            <a:spAutoFit/>
          </a:bodyPr>
          <a:lstStyle/>
          <a:p>
            <a:pPr algn="ctr"/>
            <a:r>
              <a:rPr lang="en-US" dirty="0"/>
              <a:t>Deployment</a:t>
            </a:r>
          </a:p>
        </p:txBody>
      </p:sp>
      <p:sp>
        <p:nvSpPr>
          <p:cNvPr id="47" name="CuadroTexto 46">
            <a:extLst>
              <a:ext uri="{FF2B5EF4-FFF2-40B4-BE49-F238E27FC236}">
                <a16:creationId xmlns:a16="http://schemas.microsoft.com/office/drawing/2014/main" id="{0BAD0DD6-1DBB-CB52-6940-08D10FB3A846}"/>
              </a:ext>
            </a:extLst>
          </p:cNvPr>
          <p:cNvSpPr txBox="1"/>
          <p:nvPr/>
        </p:nvSpPr>
        <p:spPr>
          <a:xfrm>
            <a:off x="8833810" y="2709868"/>
            <a:ext cx="2402446" cy="461665"/>
          </a:xfrm>
          <a:prstGeom prst="rect">
            <a:avLst/>
          </a:prstGeom>
          <a:noFill/>
        </p:spPr>
        <p:txBody>
          <a:bodyPr wrap="square" rtlCol="0">
            <a:spAutoFit/>
          </a:bodyPr>
          <a:lstStyle/>
          <a:p>
            <a:pPr algn="ctr"/>
            <a:r>
              <a:rPr lang="en-US" sz="1200" dirty="0"/>
              <a:t>Deploy the model to production and monitor it</a:t>
            </a:r>
            <a:endParaRPr lang="es-ES" sz="1200" dirty="0"/>
          </a:p>
        </p:txBody>
      </p:sp>
      <p:sp>
        <p:nvSpPr>
          <p:cNvPr id="39" name="Rectángulo: esquinas redondeadas 38">
            <a:extLst>
              <a:ext uri="{FF2B5EF4-FFF2-40B4-BE49-F238E27FC236}">
                <a16:creationId xmlns:a16="http://schemas.microsoft.com/office/drawing/2014/main" id="{7E48D744-5000-DF2C-8423-CD724B960961}"/>
              </a:ext>
            </a:extLst>
          </p:cNvPr>
          <p:cNvSpPr/>
          <p:nvPr/>
        </p:nvSpPr>
        <p:spPr>
          <a:xfrm>
            <a:off x="1999955" y="3406615"/>
            <a:ext cx="1555843"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CuadroTexto 39">
            <a:extLst>
              <a:ext uri="{FF2B5EF4-FFF2-40B4-BE49-F238E27FC236}">
                <a16:creationId xmlns:a16="http://schemas.microsoft.com/office/drawing/2014/main" id="{08E03474-D8B9-8238-3793-95129DF9F7E5}"/>
              </a:ext>
            </a:extLst>
          </p:cNvPr>
          <p:cNvSpPr txBox="1"/>
          <p:nvPr/>
        </p:nvSpPr>
        <p:spPr>
          <a:xfrm>
            <a:off x="2068192" y="3518067"/>
            <a:ext cx="1364776" cy="584775"/>
          </a:xfrm>
          <a:prstGeom prst="rect">
            <a:avLst/>
          </a:prstGeom>
          <a:noFill/>
        </p:spPr>
        <p:txBody>
          <a:bodyPr wrap="square" rtlCol="0">
            <a:spAutoFit/>
          </a:bodyPr>
          <a:lstStyle/>
          <a:p>
            <a:pPr algn="ctr"/>
            <a:r>
              <a:rPr lang="en-US" sz="1600" i="1" dirty="0"/>
              <a:t>Collect and label data</a:t>
            </a:r>
            <a:endParaRPr lang="es-ES" sz="1600" i="1" dirty="0"/>
          </a:p>
        </p:txBody>
      </p:sp>
      <p:sp>
        <p:nvSpPr>
          <p:cNvPr id="43" name="Rectángulo: esquinas redondeadas 42">
            <a:extLst>
              <a:ext uri="{FF2B5EF4-FFF2-40B4-BE49-F238E27FC236}">
                <a16:creationId xmlns:a16="http://schemas.microsoft.com/office/drawing/2014/main" id="{8A0DD141-EB0F-0E5E-5746-4A04471536FE}"/>
              </a:ext>
            </a:extLst>
          </p:cNvPr>
          <p:cNvSpPr/>
          <p:nvPr/>
        </p:nvSpPr>
        <p:spPr>
          <a:xfrm>
            <a:off x="1939534" y="4545644"/>
            <a:ext cx="1837157"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4" name="CuadroTexto 43">
            <a:extLst>
              <a:ext uri="{FF2B5EF4-FFF2-40B4-BE49-F238E27FC236}">
                <a16:creationId xmlns:a16="http://schemas.microsoft.com/office/drawing/2014/main" id="{9E19AD29-251E-6361-52B6-BFA1DF30AC93}"/>
              </a:ext>
            </a:extLst>
          </p:cNvPr>
          <p:cNvSpPr txBox="1"/>
          <p:nvPr/>
        </p:nvSpPr>
        <p:spPr>
          <a:xfrm>
            <a:off x="2062973" y="4677762"/>
            <a:ext cx="1594283" cy="584775"/>
          </a:xfrm>
          <a:prstGeom prst="rect">
            <a:avLst/>
          </a:prstGeom>
          <a:noFill/>
        </p:spPr>
        <p:txBody>
          <a:bodyPr wrap="none" rtlCol="0">
            <a:spAutoFit/>
          </a:bodyPr>
          <a:lstStyle/>
          <a:p>
            <a:pPr algn="ctr"/>
            <a:r>
              <a:rPr lang="en-US" sz="1600" i="1" dirty="0"/>
              <a:t>Exploratory Data</a:t>
            </a:r>
          </a:p>
          <a:p>
            <a:pPr algn="ctr"/>
            <a:r>
              <a:rPr lang="en-US" sz="1600" i="1" dirty="0"/>
              <a:t>Analysis (EDA)</a:t>
            </a:r>
            <a:endParaRPr lang="es-ES" sz="1600" i="1" dirty="0"/>
          </a:p>
        </p:txBody>
      </p:sp>
      <p:sp>
        <p:nvSpPr>
          <p:cNvPr id="48" name="Rectángulo: esquinas redondeadas 47">
            <a:extLst>
              <a:ext uri="{FF2B5EF4-FFF2-40B4-BE49-F238E27FC236}">
                <a16:creationId xmlns:a16="http://schemas.microsoft.com/office/drawing/2014/main" id="{9329E0A5-B0CA-DAFD-0802-98DE4C0134C4}"/>
              </a:ext>
            </a:extLst>
          </p:cNvPr>
          <p:cNvSpPr/>
          <p:nvPr/>
        </p:nvSpPr>
        <p:spPr>
          <a:xfrm>
            <a:off x="3899521" y="4527119"/>
            <a:ext cx="1585808"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9" name="CuadroTexto 48">
            <a:extLst>
              <a:ext uri="{FF2B5EF4-FFF2-40B4-BE49-F238E27FC236}">
                <a16:creationId xmlns:a16="http://schemas.microsoft.com/office/drawing/2014/main" id="{1E8D96AF-7951-9231-6EFE-3A911C9FF9AE}"/>
              </a:ext>
            </a:extLst>
          </p:cNvPr>
          <p:cNvSpPr txBox="1"/>
          <p:nvPr/>
        </p:nvSpPr>
        <p:spPr>
          <a:xfrm>
            <a:off x="4147253" y="4650821"/>
            <a:ext cx="1171988" cy="584775"/>
          </a:xfrm>
          <a:prstGeom prst="rect">
            <a:avLst/>
          </a:prstGeom>
          <a:noFill/>
        </p:spPr>
        <p:txBody>
          <a:bodyPr wrap="none" rtlCol="0">
            <a:spAutoFit/>
          </a:bodyPr>
          <a:lstStyle/>
          <a:p>
            <a:pPr algn="ctr"/>
            <a:r>
              <a:rPr lang="en-US" sz="1600" i="1" dirty="0"/>
              <a:t>Feature</a:t>
            </a:r>
          </a:p>
          <a:p>
            <a:pPr algn="ctr"/>
            <a:r>
              <a:rPr lang="en-US" sz="1600" i="1" dirty="0"/>
              <a:t>Engineering</a:t>
            </a:r>
          </a:p>
        </p:txBody>
      </p:sp>
      <p:sp>
        <p:nvSpPr>
          <p:cNvPr id="50" name="Rectángulo: esquinas redondeadas 49">
            <a:extLst>
              <a:ext uri="{FF2B5EF4-FFF2-40B4-BE49-F238E27FC236}">
                <a16:creationId xmlns:a16="http://schemas.microsoft.com/office/drawing/2014/main" id="{B605BAC0-9A53-FC04-B46B-B81C9696484C}"/>
              </a:ext>
            </a:extLst>
          </p:cNvPr>
          <p:cNvSpPr/>
          <p:nvPr/>
        </p:nvSpPr>
        <p:spPr>
          <a:xfrm>
            <a:off x="5680025" y="4527119"/>
            <a:ext cx="1321872"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1" name="CuadroTexto 50">
            <a:extLst>
              <a:ext uri="{FF2B5EF4-FFF2-40B4-BE49-F238E27FC236}">
                <a16:creationId xmlns:a16="http://schemas.microsoft.com/office/drawing/2014/main" id="{FAE02E4D-273D-E3DE-2AC8-3CC1623D7A75}"/>
              </a:ext>
            </a:extLst>
          </p:cNvPr>
          <p:cNvSpPr txBox="1"/>
          <p:nvPr/>
        </p:nvSpPr>
        <p:spPr>
          <a:xfrm>
            <a:off x="5603264" y="4638321"/>
            <a:ext cx="1438021" cy="584775"/>
          </a:xfrm>
          <a:prstGeom prst="rect">
            <a:avLst/>
          </a:prstGeom>
          <a:noFill/>
        </p:spPr>
        <p:txBody>
          <a:bodyPr wrap="none" rtlCol="0">
            <a:spAutoFit/>
          </a:bodyPr>
          <a:lstStyle/>
          <a:p>
            <a:pPr algn="ctr"/>
            <a:r>
              <a:rPr lang="en-US" sz="1600" i="1" dirty="0"/>
              <a:t>Select and </a:t>
            </a:r>
          </a:p>
          <a:p>
            <a:pPr algn="ctr"/>
            <a:r>
              <a:rPr lang="en-US" sz="1600" i="1" dirty="0"/>
              <a:t>Model Training</a:t>
            </a:r>
          </a:p>
        </p:txBody>
      </p:sp>
      <p:sp>
        <p:nvSpPr>
          <p:cNvPr id="52" name="Rectángulo: esquinas redondeadas 51">
            <a:extLst>
              <a:ext uri="{FF2B5EF4-FFF2-40B4-BE49-F238E27FC236}">
                <a16:creationId xmlns:a16="http://schemas.microsoft.com/office/drawing/2014/main" id="{58298DD8-934A-7D7D-7E37-D0850A86E2C8}"/>
              </a:ext>
            </a:extLst>
          </p:cNvPr>
          <p:cNvSpPr/>
          <p:nvPr/>
        </p:nvSpPr>
        <p:spPr>
          <a:xfrm>
            <a:off x="7196593" y="4517933"/>
            <a:ext cx="1321872"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3" name="CuadroTexto 52">
            <a:extLst>
              <a:ext uri="{FF2B5EF4-FFF2-40B4-BE49-F238E27FC236}">
                <a16:creationId xmlns:a16="http://schemas.microsoft.com/office/drawing/2014/main" id="{92235AC0-2BEB-207B-53A5-5AD30233622F}"/>
              </a:ext>
            </a:extLst>
          </p:cNvPr>
          <p:cNvSpPr txBox="1"/>
          <p:nvPr/>
        </p:nvSpPr>
        <p:spPr>
          <a:xfrm>
            <a:off x="7352313" y="4674147"/>
            <a:ext cx="1029064" cy="584775"/>
          </a:xfrm>
          <a:prstGeom prst="rect">
            <a:avLst/>
          </a:prstGeom>
          <a:noFill/>
        </p:spPr>
        <p:txBody>
          <a:bodyPr wrap="none" rtlCol="0">
            <a:spAutoFit/>
          </a:bodyPr>
          <a:lstStyle/>
          <a:p>
            <a:pPr algn="ctr"/>
            <a:r>
              <a:rPr lang="en-US" sz="1600" i="1" dirty="0"/>
              <a:t>Model</a:t>
            </a:r>
          </a:p>
          <a:p>
            <a:pPr algn="ctr"/>
            <a:r>
              <a:rPr lang="en-US" sz="1600" i="1" dirty="0"/>
              <a:t>Validation</a:t>
            </a:r>
          </a:p>
        </p:txBody>
      </p:sp>
      <p:sp>
        <p:nvSpPr>
          <p:cNvPr id="54" name="Rectángulo: esquinas redondeadas 53">
            <a:extLst>
              <a:ext uri="{FF2B5EF4-FFF2-40B4-BE49-F238E27FC236}">
                <a16:creationId xmlns:a16="http://schemas.microsoft.com/office/drawing/2014/main" id="{28C7041B-FCE8-EB35-7595-873ED265EEA9}"/>
              </a:ext>
            </a:extLst>
          </p:cNvPr>
          <p:cNvSpPr/>
          <p:nvPr/>
        </p:nvSpPr>
        <p:spPr>
          <a:xfrm>
            <a:off x="9968999" y="4504810"/>
            <a:ext cx="766833"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5" name="CuadroTexto 54">
            <a:extLst>
              <a:ext uri="{FF2B5EF4-FFF2-40B4-BE49-F238E27FC236}">
                <a16:creationId xmlns:a16="http://schemas.microsoft.com/office/drawing/2014/main" id="{6EA75C46-12FE-4B64-BA53-EB47D5FBD972}"/>
              </a:ext>
            </a:extLst>
          </p:cNvPr>
          <p:cNvSpPr txBox="1"/>
          <p:nvPr/>
        </p:nvSpPr>
        <p:spPr>
          <a:xfrm>
            <a:off x="10019323" y="4691709"/>
            <a:ext cx="685379" cy="523220"/>
          </a:xfrm>
          <a:prstGeom prst="rect">
            <a:avLst/>
          </a:prstGeom>
          <a:noFill/>
        </p:spPr>
        <p:txBody>
          <a:bodyPr wrap="none" rtlCol="0">
            <a:spAutoFit/>
          </a:bodyPr>
          <a:lstStyle/>
          <a:p>
            <a:pPr algn="ctr"/>
            <a:r>
              <a:rPr lang="en-US" sz="1400" i="1" dirty="0"/>
              <a:t>Deploy</a:t>
            </a:r>
          </a:p>
          <a:p>
            <a:pPr algn="ctr"/>
            <a:r>
              <a:rPr lang="en-US" sz="1400" i="1" dirty="0"/>
              <a:t>Model</a:t>
            </a:r>
          </a:p>
        </p:txBody>
      </p:sp>
      <p:sp>
        <p:nvSpPr>
          <p:cNvPr id="56" name="Rectángulo: esquinas redondeadas 55">
            <a:extLst>
              <a:ext uri="{FF2B5EF4-FFF2-40B4-BE49-F238E27FC236}">
                <a16:creationId xmlns:a16="http://schemas.microsoft.com/office/drawing/2014/main" id="{04DCD271-0C02-35C8-989E-1C57543A4C9B}"/>
              </a:ext>
            </a:extLst>
          </p:cNvPr>
          <p:cNvSpPr/>
          <p:nvPr/>
        </p:nvSpPr>
        <p:spPr>
          <a:xfrm>
            <a:off x="10884207" y="4508749"/>
            <a:ext cx="1212433"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7" name="CuadroTexto 56">
            <a:extLst>
              <a:ext uri="{FF2B5EF4-FFF2-40B4-BE49-F238E27FC236}">
                <a16:creationId xmlns:a16="http://schemas.microsoft.com/office/drawing/2014/main" id="{0EEAE637-9696-7A7A-72FF-8F179ED1E7A1}"/>
              </a:ext>
            </a:extLst>
          </p:cNvPr>
          <p:cNvSpPr txBox="1"/>
          <p:nvPr/>
        </p:nvSpPr>
        <p:spPr>
          <a:xfrm>
            <a:off x="10988811" y="4691709"/>
            <a:ext cx="1003223" cy="523220"/>
          </a:xfrm>
          <a:prstGeom prst="rect">
            <a:avLst/>
          </a:prstGeom>
          <a:noFill/>
        </p:spPr>
        <p:txBody>
          <a:bodyPr wrap="none" rtlCol="0">
            <a:spAutoFit/>
          </a:bodyPr>
          <a:lstStyle/>
          <a:p>
            <a:pPr algn="ctr"/>
            <a:r>
              <a:rPr lang="en-US" sz="1400" i="1" dirty="0"/>
              <a:t>Model</a:t>
            </a:r>
          </a:p>
          <a:p>
            <a:pPr algn="ctr"/>
            <a:r>
              <a:rPr lang="en-US" sz="1400" i="1" dirty="0"/>
              <a:t>Monitoring</a:t>
            </a:r>
          </a:p>
        </p:txBody>
      </p:sp>
      <p:sp>
        <p:nvSpPr>
          <p:cNvPr id="70" name="Rectángulo: esquinas redondeadas 69">
            <a:extLst>
              <a:ext uri="{FF2B5EF4-FFF2-40B4-BE49-F238E27FC236}">
                <a16:creationId xmlns:a16="http://schemas.microsoft.com/office/drawing/2014/main" id="{700F0AB0-33AC-6BB9-2A7C-B43A7EAEC258}"/>
              </a:ext>
            </a:extLst>
          </p:cNvPr>
          <p:cNvSpPr/>
          <p:nvPr/>
        </p:nvSpPr>
        <p:spPr>
          <a:xfrm>
            <a:off x="224901" y="3406615"/>
            <a:ext cx="1555843"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1" name="CuadroTexto 70">
            <a:extLst>
              <a:ext uri="{FF2B5EF4-FFF2-40B4-BE49-F238E27FC236}">
                <a16:creationId xmlns:a16="http://schemas.microsoft.com/office/drawing/2014/main" id="{F1CBC5D5-4D20-E8FB-91F4-05935D22E426}"/>
              </a:ext>
            </a:extLst>
          </p:cNvPr>
          <p:cNvSpPr txBox="1"/>
          <p:nvPr/>
        </p:nvSpPr>
        <p:spPr>
          <a:xfrm>
            <a:off x="294885" y="3560227"/>
            <a:ext cx="1364776" cy="584775"/>
          </a:xfrm>
          <a:prstGeom prst="rect">
            <a:avLst/>
          </a:prstGeom>
          <a:noFill/>
        </p:spPr>
        <p:txBody>
          <a:bodyPr wrap="square" rtlCol="0">
            <a:spAutoFit/>
          </a:bodyPr>
          <a:lstStyle/>
          <a:p>
            <a:pPr algn="ctr"/>
            <a:r>
              <a:rPr lang="en-US" sz="1600" i="1" dirty="0"/>
              <a:t>ML Problem formulation</a:t>
            </a:r>
            <a:endParaRPr lang="es-ES" sz="1600" i="1" dirty="0"/>
          </a:p>
        </p:txBody>
      </p:sp>
      <p:sp>
        <p:nvSpPr>
          <p:cNvPr id="76" name="Rectángulo: esquinas redondeadas 75">
            <a:extLst>
              <a:ext uri="{FF2B5EF4-FFF2-40B4-BE49-F238E27FC236}">
                <a16:creationId xmlns:a16="http://schemas.microsoft.com/office/drawing/2014/main" id="{21EED467-04FD-DE9E-3C63-9438FC84456B}"/>
              </a:ext>
            </a:extLst>
          </p:cNvPr>
          <p:cNvSpPr/>
          <p:nvPr/>
        </p:nvSpPr>
        <p:spPr>
          <a:xfrm>
            <a:off x="5667255" y="3405173"/>
            <a:ext cx="1321872"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7" name="CuadroTexto 76">
            <a:extLst>
              <a:ext uri="{FF2B5EF4-FFF2-40B4-BE49-F238E27FC236}">
                <a16:creationId xmlns:a16="http://schemas.microsoft.com/office/drawing/2014/main" id="{F15A715A-772B-FED1-4F4A-41C022C3B674}"/>
              </a:ext>
            </a:extLst>
          </p:cNvPr>
          <p:cNvSpPr txBox="1"/>
          <p:nvPr/>
        </p:nvSpPr>
        <p:spPr>
          <a:xfrm>
            <a:off x="5792375" y="3516375"/>
            <a:ext cx="1034259" cy="584775"/>
          </a:xfrm>
          <a:prstGeom prst="rect">
            <a:avLst/>
          </a:prstGeom>
          <a:noFill/>
        </p:spPr>
        <p:txBody>
          <a:bodyPr wrap="none" rtlCol="0">
            <a:spAutoFit/>
          </a:bodyPr>
          <a:lstStyle/>
          <a:p>
            <a:pPr algn="ctr"/>
            <a:r>
              <a:rPr lang="en-US" sz="1600" i="1" dirty="0"/>
              <a:t>Tune</a:t>
            </a:r>
          </a:p>
          <a:p>
            <a:pPr algn="ctr"/>
            <a:r>
              <a:rPr lang="en-US" sz="1600" i="1" dirty="0"/>
              <a:t>the Model</a:t>
            </a:r>
          </a:p>
        </p:txBody>
      </p:sp>
      <p:sp>
        <p:nvSpPr>
          <p:cNvPr id="87" name="Rombo 86">
            <a:extLst>
              <a:ext uri="{FF2B5EF4-FFF2-40B4-BE49-F238E27FC236}">
                <a16:creationId xmlns:a16="http://schemas.microsoft.com/office/drawing/2014/main" id="{B61E2F9E-1CA4-197F-B74C-FD3B159077EA}"/>
              </a:ext>
            </a:extLst>
          </p:cNvPr>
          <p:cNvSpPr/>
          <p:nvPr/>
        </p:nvSpPr>
        <p:spPr>
          <a:xfrm>
            <a:off x="8603977" y="4292278"/>
            <a:ext cx="1013949" cy="1096735"/>
          </a:xfrm>
          <a:prstGeom prst="diamond">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8" name="CuadroTexto 87">
            <a:extLst>
              <a:ext uri="{FF2B5EF4-FFF2-40B4-BE49-F238E27FC236}">
                <a16:creationId xmlns:a16="http://schemas.microsoft.com/office/drawing/2014/main" id="{AEA598C0-9337-98F4-B5BC-E12011787A4A}"/>
              </a:ext>
            </a:extLst>
          </p:cNvPr>
          <p:cNvSpPr txBox="1"/>
          <p:nvPr/>
        </p:nvSpPr>
        <p:spPr>
          <a:xfrm>
            <a:off x="8719994" y="4476265"/>
            <a:ext cx="841898" cy="738664"/>
          </a:xfrm>
          <a:prstGeom prst="rect">
            <a:avLst/>
          </a:prstGeom>
          <a:noFill/>
        </p:spPr>
        <p:txBody>
          <a:bodyPr wrap="none" rtlCol="0">
            <a:spAutoFit/>
          </a:bodyPr>
          <a:lstStyle/>
          <a:p>
            <a:pPr algn="ctr"/>
            <a:r>
              <a:rPr lang="en-US" sz="1400" i="1" dirty="0"/>
              <a:t>Meets </a:t>
            </a:r>
          </a:p>
          <a:p>
            <a:pPr algn="ctr"/>
            <a:r>
              <a:rPr lang="en-US" sz="1400" i="1" dirty="0"/>
              <a:t>business </a:t>
            </a:r>
          </a:p>
          <a:p>
            <a:pPr algn="ctr"/>
            <a:r>
              <a:rPr lang="en-US" sz="1400" i="1" dirty="0"/>
              <a:t>Goals?</a:t>
            </a:r>
          </a:p>
        </p:txBody>
      </p:sp>
      <p:sp>
        <p:nvSpPr>
          <p:cNvPr id="91" name="CuadroTexto 90">
            <a:extLst>
              <a:ext uri="{FF2B5EF4-FFF2-40B4-BE49-F238E27FC236}">
                <a16:creationId xmlns:a16="http://schemas.microsoft.com/office/drawing/2014/main" id="{807F7F7B-2657-E387-D2BF-17A59D7597A7}"/>
              </a:ext>
            </a:extLst>
          </p:cNvPr>
          <p:cNvSpPr txBox="1"/>
          <p:nvPr/>
        </p:nvSpPr>
        <p:spPr>
          <a:xfrm>
            <a:off x="9540635" y="4517933"/>
            <a:ext cx="447558" cy="338554"/>
          </a:xfrm>
          <a:prstGeom prst="rect">
            <a:avLst/>
          </a:prstGeom>
          <a:noFill/>
        </p:spPr>
        <p:txBody>
          <a:bodyPr wrap="none" rtlCol="0">
            <a:spAutoFit/>
          </a:bodyPr>
          <a:lstStyle/>
          <a:p>
            <a:pPr algn="ctr"/>
            <a:r>
              <a:rPr lang="en-US" sz="1600" i="1" dirty="0"/>
              <a:t>Yes</a:t>
            </a:r>
          </a:p>
        </p:txBody>
      </p:sp>
      <p:sp>
        <p:nvSpPr>
          <p:cNvPr id="92" name="CuadroTexto 91">
            <a:extLst>
              <a:ext uri="{FF2B5EF4-FFF2-40B4-BE49-F238E27FC236}">
                <a16:creationId xmlns:a16="http://schemas.microsoft.com/office/drawing/2014/main" id="{18992363-8507-8FF4-09A1-A6244C6FEB58}"/>
              </a:ext>
            </a:extLst>
          </p:cNvPr>
          <p:cNvSpPr txBox="1"/>
          <p:nvPr/>
        </p:nvSpPr>
        <p:spPr>
          <a:xfrm>
            <a:off x="9139583" y="5376157"/>
            <a:ext cx="423514" cy="338554"/>
          </a:xfrm>
          <a:prstGeom prst="rect">
            <a:avLst/>
          </a:prstGeom>
          <a:noFill/>
        </p:spPr>
        <p:txBody>
          <a:bodyPr wrap="square" rtlCol="0">
            <a:spAutoFit/>
          </a:bodyPr>
          <a:lstStyle/>
          <a:p>
            <a:pPr algn="ctr"/>
            <a:r>
              <a:rPr lang="en-US" sz="1600" i="1" dirty="0"/>
              <a:t>No</a:t>
            </a:r>
          </a:p>
        </p:txBody>
      </p:sp>
      <p:cxnSp>
        <p:nvCxnSpPr>
          <p:cNvPr id="98" name="Conector recto de flecha 97">
            <a:extLst>
              <a:ext uri="{FF2B5EF4-FFF2-40B4-BE49-F238E27FC236}">
                <a16:creationId xmlns:a16="http://schemas.microsoft.com/office/drawing/2014/main" id="{121358B2-3F5A-2613-FA2C-9A8E3B86106A}"/>
              </a:ext>
            </a:extLst>
          </p:cNvPr>
          <p:cNvCxnSpPr>
            <a:cxnSpLocks/>
            <a:stCxn id="14" idx="2"/>
          </p:cNvCxnSpPr>
          <p:nvPr/>
        </p:nvCxnSpPr>
        <p:spPr>
          <a:xfrm flipH="1">
            <a:off x="977273" y="3183866"/>
            <a:ext cx="2665" cy="1906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Conector recto de flecha 99">
            <a:extLst>
              <a:ext uri="{FF2B5EF4-FFF2-40B4-BE49-F238E27FC236}">
                <a16:creationId xmlns:a16="http://schemas.microsoft.com/office/drawing/2014/main" id="{FF48CD18-A8DF-3373-7AC7-5316E7776282}"/>
              </a:ext>
            </a:extLst>
          </p:cNvPr>
          <p:cNvCxnSpPr>
            <a:cxnSpLocks/>
          </p:cNvCxnSpPr>
          <p:nvPr/>
        </p:nvCxnSpPr>
        <p:spPr>
          <a:xfrm>
            <a:off x="1828800" y="3847124"/>
            <a:ext cx="3025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2" name="Conector recto de flecha 101">
            <a:extLst>
              <a:ext uri="{FF2B5EF4-FFF2-40B4-BE49-F238E27FC236}">
                <a16:creationId xmlns:a16="http://schemas.microsoft.com/office/drawing/2014/main" id="{9AF46712-3308-5480-594D-49B63E6A04B7}"/>
              </a:ext>
            </a:extLst>
          </p:cNvPr>
          <p:cNvCxnSpPr>
            <a:cxnSpLocks/>
          </p:cNvCxnSpPr>
          <p:nvPr/>
        </p:nvCxnSpPr>
        <p:spPr>
          <a:xfrm>
            <a:off x="2777876" y="4212691"/>
            <a:ext cx="0" cy="2856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5" name="Conector recto de flecha 104">
            <a:extLst>
              <a:ext uri="{FF2B5EF4-FFF2-40B4-BE49-F238E27FC236}">
                <a16:creationId xmlns:a16="http://schemas.microsoft.com/office/drawing/2014/main" id="{004E396D-E411-340F-AAA0-B47FD10CD064}"/>
              </a:ext>
            </a:extLst>
          </p:cNvPr>
          <p:cNvCxnSpPr>
            <a:cxnSpLocks/>
          </p:cNvCxnSpPr>
          <p:nvPr/>
        </p:nvCxnSpPr>
        <p:spPr>
          <a:xfrm>
            <a:off x="3725350" y="4989196"/>
            <a:ext cx="3025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a:extLst>
              <a:ext uri="{FF2B5EF4-FFF2-40B4-BE49-F238E27FC236}">
                <a16:creationId xmlns:a16="http://schemas.microsoft.com/office/drawing/2014/main" id="{10FF62E6-1B72-7525-03A8-D78F273C02B1}"/>
              </a:ext>
            </a:extLst>
          </p:cNvPr>
          <p:cNvCxnSpPr>
            <a:cxnSpLocks/>
          </p:cNvCxnSpPr>
          <p:nvPr/>
        </p:nvCxnSpPr>
        <p:spPr>
          <a:xfrm>
            <a:off x="5433457" y="4936789"/>
            <a:ext cx="3025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a:extLst>
              <a:ext uri="{FF2B5EF4-FFF2-40B4-BE49-F238E27FC236}">
                <a16:creationId xmlns:a16="http://schemas.microsoft.com/office/drawing/2014/main" id="{E048A32B-76D1-3BA8-B2EE-17ED251A8453}"/>
              </a:ext>
            </a:extLst>
          </p:cNvPr>
          <p:cNvCxnSpPr>
            <a:cxnSpLocks/>
          </p:cNvCxnSpPr>
          <p:nvPr/>
        </p:nvCxnSpPr>
        <p:spPr>
          <a:xfrm>
            <a:off x="6902918" y="4913403"/>
            <a:ext cx="3025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007FB119-3F29-8D44-BD32-527508530FB7}"/>
              </a:ext>
            </a:extLst>
          </p:cNvPr>
          <p:cNvCxnSpPr>
            <a:cxnSpLocks/>
          </p:cNvCxnSpPr>
          <p:nvPr/>
        </p:nvCxnSpPr>
        <p:spPr>
          <a:xfrm>
            <a:off x="8489644" y="4840645"/>
            <a:ext cx="3025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a:extLst>
              <a:ext uri="{FF2B5EF4-FFF2-40B4-BE49-F238E27FC236}">
                <a16:creationId xmlns:a16="http://schemas.microsoft.com/office/drawing/2014/main" id="{5E1DEA46-FB75-2BE0-7CCC-6CC47618D9F8}"/>
              </a:ext>
            </a:extLst>
          </p:cNvPr>
          <p:cNvCxnSpPr>
            <a:cxnSpLocks/>
          </p:cNvCxnSpPr>
          <p:nvPr/>
        </p:nvCxnSpPr>
        <p:spPr>
          <a:xfrm>
            <a:off x="9617926" y="4840645"/>
            <a:ext cx="3025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0" name="Conector recto de flecha 109">
            <a:extLst>
              <a:ext uri="{FF2B5EF4-FFF2-40B4-BE49-F238E27FC236}">
                <a16:creationId xmlns:a16="http://schemas.microsoft.com/office/drawing/2014/main" id="{5975DF7E-02A8-8156-F8D4-37A85D4EE4EF}"/>
              </a:ext>
            </a:extLst>
          </p:cNvPr>
          <p:cNvCxnSpPr>
            <a:cxnSpLocks/>
          </p:cNvCxnSpPr>
          <p:nvPr/>
        </p:nvCxnSpPr>
        <p:spPr>
          <a:xfrm>
            <a:off x="10735832" y="4840645"/>
            <a:ext cx="3025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1" name="Conector recto de flecha 110">
            <a:extLst>
              <a:ext uri="{FF2B5EF4-FFF2-40B4-BE49-F238E27FC236}">
                <a16:creationId xmlns:a16="http://schemas.microsoft.com/office/drawing/2014/main" id="{934AB159-E10D-5D52-1C28-232B11142EDF}"/>
              </a:ext>
            </a:extLst>
          </p:cNvPr>
          <p:cNvCxnSpPr>
            <a:cxnSpLocks/>
          </p:cNvCxnSpPr>
          <p:nvPr/>
        </p:nvCxnSpPr>
        <p:spPr>
          <a:xfrm>
            <a:off x="6309504" y="4167891"/>
            <a:ext cx="0" cy="3304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5" name="Conector: angular 114">
            <a:extLst>
              <a:ext uri="{FF2B5EF4-FFF2-40B4-BE49-F238E27FC236}">
                <a16:creationId xmlns:a16="http://schemas.microsoft.com/office/drawing/2014/main" id="{3254531C-0012-B52F-B161-A788395EB890}"/>
              </a:ext>
            </a:extLst>
          </p:cNvPr>
          <p:cNvCxnSpPr>
            <a:stCxn id="87" idx="2"/>
            <a:endCxn id="48" idx="2"/>
          </p:cNvCxnSpPr>
          <p:nvPr/>
        </p:nvCxnSpPr>
        <p:spPr>
          <a:xfrm rot="5400000">
            <a:off x="6889084" y="3192355"/>
            <a:ext cx="25211" cy="4418527"/>
          </a:xfrm>
          <a:prstGeom prst="bentConnector3">
            <a:avLst>
              <a:gd name="adj1" fmla="val 1006747"/>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2" name="Conector: angular 121">
            <a:extLst>
              <a:ext uri="{FF2B5EF4-FFF2-40B4-BE49-F238E27FC236}">
                <a16:creationId xmlns:a16="http://schemas.microsoft.com/office/drawing/2014/main" id="{16547389-94EC-16EE-04E2-A98F33CE2D5E}"/>
              </a:ext>
            </a:extLst>
          </p:cNvPr>
          <p:cNvCxnSpPr>
            <a:cxnSpLocks/>
            <a:stCxn id="92" idx="2"/>
          </p:cNvCxnSpPr>
          <p:nvPr/>
        </p:nvCxnSpPr>
        <p:spPr>
          <a:xfrm rot="5400000" flipH="1">
            <a:off x="4918302" y="1281674"/>
            <a:ext cx="1427075" cy="7439001"/>
          </a:xfrm>
          <a:prstGeom prst="bentConnector4">
            <a:avLst>
              <a:gd name="adj1" fmla="val -16019"/>
              <a:gd name="adj2" fmla="val 101030"/>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0" name="Conector: angular 129">
            <a:extLst>
              <a:ext uri="{FF2B5EF4-FFF2-40B4-BE49-F238E27FC236}">
                <a16:creationId xmlns:a16="http://schemas.microsoft.com/office/drawing/2014/main" id="{AEC5F202-6EC7-B1BC-C4EF-BD86B8206D02}"/>
              </a:ext>
            </a:extLst>
          </p:cNvPr>
          <p:cNvCxnSpPr>
            <a:stCxn id="52" idx="0"/>
            <a:endCxn id="76" idx="3"/>
          </p:cNvCxnSpPr>
          <p:nvPr/>
        </p:nvCxnSpPr>
        <p:spPr>
          <a:xfrm rot="16200000" flipV="1">
            <a:off x="7088725" y="3749129"/>
            <a:ext cx="669207" cy="86840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2" name="Conector: angular 131">
            <a:extLst>
              <a:ext uri="{FF2B5EF4-FFF2-40B4-BE49-F238E27FC236}">
                <a16:creationId xmlns:a16="http://schemas.microsoft.com/office/drawing/2014/main" id="{043DF8ED-1FEE-F6E6-AEF4-F707382E896F}"/>
              </a:ext>
            </a:extLst>
          </p:cNvPr>
          <p:cNvCxnSpPr>
            <a:stCxn id="76" idx="1"/>
            <a:endCxn id="48" idx="0"/>
          </p:cNvCxnSpPr>
          <p:nvPr/>
        </p:nvCxnSpPr>
        <p:spPr>
          <a:xfrm rot="10800000" flipV="1">
            <a:off x="4692425" y="3848725"/>
            <a:ext cx="974830" cy="67839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4" name="Conector: angular 133">
            <a:extLst>
              <a:ext uri="{FF2B5EF4-FFF2-40B4-BE49-F238E27FC236}">
                <a16:creationId xmlns:a16="http://schemas.microsoft.com/office/drawing/2014/main" id="{B04D58F8-F739-E32A-BAA5-EF2D63862B0E}"/>
              </a:ext>
            </a:extLst>
          </p:cNvPr>
          <p:cNvCxnSpPr>
            <a:stCxn id="56" idx="2"/>
            <a:endCxn id="50" idx="2"/>
          </p:cNvCxnSpPr>
          <p:nvPr/>
        </p:nvCxnSpPr>
        <p:spPr>
          <a:xfrm rot="5400000">
            <a:off x="8906508" y="2830308"/>
            <a:ext cx="18370" cy="5149463"/>
          </a:xfrm>
          <a:prstGeom prst="bentConnector3">
            <a:avLst>
              <a:gd name="adj1" fmla="val 401103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7" name="CuadroTexto 136">
            <a:extLst>
              <a:ext uri="{FF2B5EF4-FFF2-40B4-BE49-F238E27FC236}">
                <a16:creationId xmlns:a16="http://schemas.microsoft.com/office/drawing/2014/main" id="{D32918BF-B8B5-A537-D970-E672DE6ED699}"/>
              </a:ext>
            </a:extLst>
          </p:cNvPr>
          <p:cNvSpPr txBox="1"/>
          <p:nvPr/>
        </p:nvSpPr>
        <p:spPr>
          <a:xfrm>
            <a:off x="7797225" y="6153624"/>
            <a:ext cx="2627451" cy="307777"/>
          </a:xfrm>
          <a:prstGeom prst="rect">
            <a:avLst/>
          </a:prstGeom>
          <a:noFill/>
        </p:spPr>
        <p:txBody>
          <a:bodyPr wrap="none" rtlCol="0">
            <a:spAutoFit/>
          </a:bodyPr>
          <a:lstStyle/>
          <a:p>
            <a:pPr algn="ctr"/>
            <a:r>
              <a:rPr lang="en-US" sz="1400" i="1" dirty="0"/>
              <a:t>Re-train the model with new data</a:t>
            </a:r>
          </a:p>
        </p:txBody>
      </p:sp>
    </p:spTree>
    <p:extLst>
      <p:ext uri="{BB962C8B-B14F-4D97-AF65-F5344CB8AC3E}">
        <p14:creationId xmlns:p14="http://schemas.microsoft.com/office/powerpoint/2010/main" val="239870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s-ES" sz="5400" dirty="0">
                <a:solidFill>
                  <a:schemeClr val="bg1"/>
                </a:solidFill>
              </a:rPr>
              <a:t>Machine Learning </a:t>
            </a:r>
            <a:r>
              <a:rPr lang="en-US" sz="5400" dirty="0">
                <a:solidFill>
                  <a:schemeClr val="bg1"/>
                </a:solidFill>
              </a:rPr>
              <a:t>Life-cycle</a:t>
            </a:r>
            <a:endParaRPr lang="es-ES" sz="5400" dirty="0">
              <a:solidFill>
                <a:schemeClr val="bg1"/>
              </a:solidFill>
            </a:endParaRPr>
          </a:p>
        </p:txBody>
      </p:sp>
      <p:sp>
        <p:nvSpPr>
          <p:cNvPr id="2" name="TextBox 5">
            <a:extLst>
              <a:ext uri="{FF2B5EF4-FFF2-40B4-BE49-F238E27FC236}">
                <a16:creationId xmlns:a16="http://schemas.microsoft.com/office/drawing/2014/main" id="{67F10986-EEA4-CF58-3290-4BBDC03EE314}"/>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Life-cycle of a Machine Learning Problem: Steps on a ML Project</a:t>
            </a:r>
          </a:p>
        </p:txBody>
      </p:sp>
      <p:sp>
        <p:nvSpPr>
          <p:cNvPr id="9" name="Flecha: cheurón 8">
            <a:extLst>
              <a:ext uri="{FF2B5EF4-FFF2-40B4-BE49-F238E27FC236}">
                <a16:creationId xmlns:a16="http://schemas.microsoft.com/office/drawing/2014/main" id="{634ABBB1-8477-1850-D71F-EAD94DA74CC2}"/>
              </a:ext>
            </a:extLst>
          </p:cNvPr>
          <p:cNvSpPr/>
          <p:nvPr/>
        </p:nvSpPr>
        <p:spPr>
          <a:xfrm>
            <a:off x="224901" y="2236159"/>
            <a:ext cx="1603899" cy="461667"/>
          </a:xfrm>
          <a:prstGeom prst="chevr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0" name="Flecha: cheurón 9">
            <a:extLst>
              <a:ext uri="{FF2B5EF4-FFF2-40B4-BE49-F238E27FC236}">
                <a16:creationId xmlns:a16="http://schemas.microsoft.com/office/drawing/2014/main" id="{34A967FE-433B-D3BA-BF2E-3C2705D17057}"/>
              </a:ext>
            </a:extLst>
          </p:cNvPr>
          <p:cNvSpPr/>
          <p:nvPr/>
        </p:nvSpPr>
        <p:spPr>
          <a:xfrm>
            <a:off x="1685365" y="2242208"/>
            <a:ext cx="3868365" cy="461667"/>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1" name="Flecha: cheurón 10">
            <a:extLst>
              <a:ext uri="{FF2B5EF4-FFF2-40B4-BE49-F238E27FC236}">
                <a16:creationId xmlns:a16="http://schemas.microsoft.com/office/drawing/2014/main" id="{0353A7C0-0082-3C2A-44EF-BF8681DD35EA}"/>
              </a:ext>
            </a:extLst>
          </p:cNvPr>
          <p:cNvSpPr/>
          <p:nvPr/>
        </p:nvSpPr>
        <p:spPr>
          <a:xfrm>
            <a:off x="5410295" y="2236159"/>
            <a:ext cx="2985247" cy="461667"/>
          </a:xfrm>
          <a:prstGeom prst="chevr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2" name="Flecha: cheurón 11">
            <a:extLst>
              <a:ext uri="{FF2B5EF4-FFF2-40B4-BE49-F238E27FC236}">
                <a16:creationId xmlns:a16="http://schemas.microsoft.com/office/drawing/2014/main" id="{85F50183-3023-E24F-984B-620059BC6E7B}"/>
              </a:ext>
            </a:extLst>
          </p:cNvPr>
          <p:cNvSpPr/>
          <p:nvPr/>
        </p:nvSpPr>
        <p:spPr>
          <a:xfrm>
            <a:off x="8234865" y="2240593"/>
            <a:ext cx="3571653" cy="461667"/>
          </a:xfrm>
          <a:prstGeom prst="chevron">
            <a:avLst/>
          </a:prstGeom>
          <a:solidFill>
            <a:srgbClr val="E43AA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13" name="CuadroTexto 12">
            <a:extLst>
              <a:ext uri="{FF2B5EF4-FFF2-40B4-BE49-F238E27FC236}">
                <a16:creationId xmlns:a16="http://schemas.microsoft.com/office/drawing/2014/main" id="{7E7DCC2F-EECC-D372-A311-AD3B800B4427}"/>
              </a:ext>
            </a:extLst>
          </p:cNvPr>
          <p:cNvSpPr txBox="1"/>
          <p:nvPr/>
        </p:nvSpPr>
        <p:spPr>
          <a:xfrm>
            <a:off x="564776" y="2282326"/>
            <a:ext cx="913712" cy="369332"/>
          </a:xfrm>
          <a:prstGeom prst="rect">
            <a:avLst/>
          </a:prstGeom>
          <a:noFill/>
        </p:spPr>
        <p:txBody>
          <a:bodyPr wrap="none" rtlCol="0">
            <a:spAutoFit/>
          </a:bodyPr>
          <a:lstStyle/>
          <a:p>
            <a:r>
              <a:rPr lang="en-US" dirty="0"/>
              <a:t>Scoping</a:t>
            </a:r>
            <a:endParaRPr lang="es-ES" dirty="0"/>
          </a:p>
        </p:txBody>
      </p:sp>
      <p:sp>
        <p:nvSpPr>
          <p:cNvPr id="14" name="CuadroTexto 13">
            <a:extLst>
              <a:ext uri="{FF2B5EF4-FFF2-40B4-BE49-F238E27FC236}">
                <a16:creationId xmlns:a16="http://schemas.microsoft.com/office/drawing/2014/main" id="{961AB277-E3FF-A5F8-4CAE-A7633853F329}"/>
              </a:ext>
            </a:extLst>
          </p:cNvPr>
          <p:cNvSpPr txBox="1"/>
          <p:nvPr/>
        </p:nvSpPr>
        <p:spPr>
          <a:xfrm>
            <a:off x="336621" y="2722201"/>
            <a:ext cx="1286634" cy="461665"/>
          </a:xfrm>
          <a:prstGeom prst="rect">
            <a:avLst/>
          </a:prstGeom>
          <a:noFill/>
        </p:spPr>
        <p:txBody>
          <a:bodyPr wrap="none" rtlCol="0">
            <a:spAutoFit/>
          </a:bodyPr>
          <a:lstStyle/>
          <a:p>
            <a:pPr algn="ctr"/>
            <a:r>
              <a:rPr lang="en-US" sz="1200" dirty="0"/>
              <a:t>Business Problem</a:t>
            </a:r>
          </a:p>
          <a:p>
            <a:pPr algn="ctr"/>
            <a:r>
              <a:rPr lang="en-US" sz="1200" dirty="0"/>
              <a:t>Definition</a:t>
            </a:r>
          </a:p>
        </p:txBody>
      </p:sp>
      <p:sp>
        <p:nvSpPr>
          <p:cNvPr id="34" name="CuadroTexto 33">
            <a:extLst>
              <a:ext uri="{FF2B5EF4-FFF2-40B4-BE49-F238E27FC236}">
                <a16:creationId xmlns:a16="http://schemas.microsoft.com/office/drawing/2014/main" id="{72C8B1D4-A928-47B0-0095-8B5CE97FA68A}"/>
              </a:ext>
            </a:extLst>
          </p:cNvPr>
          <p:cNvSpPr txBox="1"/>
          <p:nvPr/>
        </p:nvSpPr>
        <p:spPr>
          <a:xfrm>
            <a:off x="3346979" y="2282326"/>
            <a:ext cx="620554" cy="369332"/>
          </a:xfrm>
          <a:prstGeom prst="rect">
            <a:avLst/>
          </a:prstGeom>
          <a:noFill/>
        </p:spPr>
        <p:txBody>
          <a:bodyPr wrap="none" rtlCol="0">
            <a:spAutoFit/>
          </a:bodyPr>
          <a:lstStyle/>
          <a:p>
            <a:r>
              <a:rPr lang="en-US" dirty="0"/>
              <a:t>Data</a:t>
            </a:r>
            <a:endParaRPr lang="es-ES" dirty="0"/>
          </a:p>
        </p:txBody>
      </p:sp>
      <p:sp>
        <p:nvSpPr>
          <p:cNvPr id="41" name="CuadroTexto 40">
            <a:extLst>
              <a:ext uri="{FF2B5EF4-FFF2-40B4-BE49-F238E27FC236}">
                <a16:creationId xmlns:a16="http://schemas.microsoft.com/office/drawing/2014/main" id="{F5C6642C-7B02-2FC0-68C9-16D0D7EBCFDA}"/>
              </a:ext>
            </a:extLst>
          </p:cNvPr>
          <p:cNvSpPr txBox="1"/>
          <p:nvPr/>
        </p:nvSpPr>
        <p:spPr>
          <a:xfrm>
            <a:off x="2407050" y="2753626"/>
            <a:ext cx="2500428" cy="276999"/>
          </a:xfrm>
          <a:prstGeom prst="rect">
            <a:avLst/>
          </a:prstGeom>
          <a:noFill/>
        </p:spPr>
        <p:txBody>
          <a:bodyPr wrap="none" rtlCol="0">
            <a:spAutoFit/>
          </a:bodyPr>
          <a:lstStyle/>
          <a:p>
            <a:pPr algn="ctr"/>
            <a:r>
              <a:rPr lang="en-US" sz="1200" dirty="0"/>
              <a:t>Analyze required data and evaluate it</a:t>
            </a:r>
          </a:p>
        </p:txBody>
      </p:sp>
      <p:sp>
        <p:nvSpPr>
          <p:cNvPr id="42" name="CuadroTexto 41">
            <a:extLst>
              <a:ext uri="{FF2B5EF4-FFF2-40B4-BE49-F238E27FC236}">
                <a16:creationId xmlns:a16="http://schemas.microsoft.com/office/drawing/2014/main" id="{CBF02E6C-CC5E-6925-A851-B281B74C00C0}"/>
              </a:ext>
            </a:extLst>
          </p:cNvPr>
          <p:cNvSpPr txBox="1"/>
          <p:nvPr/>
        </p:nvSpPr>
        <p:spPr>
          <a:xfrm>
            <a:off x="5691273" y="2717815"/>
            <a:ext cx="2402446" cy="461665"/>
          </a:xfrm>
          <a:prstGeom prst="rect">
            <a:avLst/>
          </a:prstGeom>
          <a:noFill/>
        </p:spPr>
        <p:txBody>
          <a:bodyPr wrap="square" rtlCol="0">
            <a:spAutoFit/>
          </a:bodyPr>
          <a:lstStyle/>
          <a:p>
            <a:pPr algn="ctr"/>
            <a:r>
              <a:rPr lang="en-US" sz="1200" dirty="0"/>
              <a:t>Select ML model and evaluate its performance</a:t>
            </a:r>
          </a:p>
        </p:txBody>
      </p:sp>
      <p:sp>
        <p:nvSpPr>
          <p:cNvPr id="45" name="CuadroTexto 44">
            <a:extLst>
              <a:ext uri="{FF2B5EF4-FFF2-40B4-BE49-F238E27FC236}">
                <a16:creationId xmlns:a16="http://schemas.microsoft.com/office/drawing/2014/main" id="{02E3E688-2D12-5E2D-9012-D4CE5B89E40E}"/>
              </a:ext>
            </a:extLst>
          </p:cNvPr>
          <p:cNvSpPr txBox="1"/>
          <p:nvPr/>
        </p:nvSpPr>
        <p:spPr>
          <a:xfrm>
            <a:off x="6369516" y="2301386"/>
            <a:ext cx="1077539" cy="369332"/>
          </a:xfrm>
          <a:prstGeom prst="rect">
            <a:avLst/>
          </a:prstGeom>
          <a:noFill/>
        </p:spPr>
        <p:txBody>
          <a:bodyPr wrap="none" rtlCol="0">
            <a:spAutoFit/>
          </a:bodyPr>
          <a:lstStyle/>
          <a:p>
            <a:pPr algn="ctr"/>
            <a:r>
              <a:rPr lang="en-US" dirty="0"/>
              <a:t>Modeling</a:t>
            </a:r>
          </a:p>
        </p:txBody>
      </p:sp>
      <p:sp>
        <p:nvSpPr>
          <p:cNvPr id="46" name="CuadroTexto 45">
            <a:extLst>
              <a:ext uri="{FF2B5EF4-FFF2-40B4-BE49-F238E27FC236}">
                <a16:creationId xmlns:a16="http://schemas.microsoft.com/office/drawing/2014/main" id="{F2847B3D-459A-FA8A-DBCB-BF5ACAD01277}"/>
              </a:ext>
            </a:extLst>
          </p:cNvPr>
          <p:cNvSpPr txBox="1"/>
          <p:nvPr/>
        </p:nvSpPr>
        <p:spPr>
          <a:xfrm>
            <a:off x="9351340" y="2282326"/>
            <a:ext cx="1338701" cy="369332"/>
          </a:xfrm>
          <a:prstGeom prst="rect">
            <a:avLst/>
          </a:prstGeom>
          <a:noFill/>
        </p:spPr>
        <p:txBody>
          <a:bodyPr wrap="none" rtlCol="0">
            <a:spAutoFit/>
          </a:bodyPr>
          <a:lstStyle/>
          <a:p>
            <a:pPr algn="ctr"/>
            <a:r>
              <a:rPr lang="en-US" dirty="0"/>
              <a:t>Deployment</a:t>
            </a:r>
          </a:p>
        </p:txBody>
      </p:sp>
      <p:sp>
        <p:nvSpPr>
          <p:cNvPr id="47" name="CuadroTexto 46">
            <a:extLst>
              <a:ext uri="{FF2B5EF4-FFF2-40B4-BE49-F238E27FC236}">
                <a16:creationId xmlns:a16="http://schemas.microsoft.com/office/drawing/2014/main" id="{0BAD0DD6-1DBB-CB52-6940-08D10FB3A846}"/>
              </a:ext>
            </a:extLst>
          </p:cNvPr>
          <p:cNvSpPr txBox="1"/>
          <p:nvPr/>
        </p:nvSpPr>
        <p:spPr>
          <a:xfrm>
            <a:off x="8833810" y="2709868"/>
            <a:ext cx="2402446" cy="461665"/>
          </a:xfrm>
          <a:prstGeom prst="rect">
            <a:avLst/>
          </a:prstGeom>
          <a:noFill/>
        </p:spPr>
        <p:txBody>
          <a:bodyPr wrap="square" rtlCol="0">
            <a:spAutoFit/>
          </a:bodyPr>
          <a:lstStyle/>
          <a:p>
            <a:pPr algn="ctr"/>
            <a:r>
              <a:rPr lang="en-US" sz="1200" dirty="0"/>
              <a:t>Deploy the model to production and monitor it</a:t>
            </a:r>
            <a:endParaRPr lang="es-ES" sz="1200" dirty="0"/>
          </a:p>
        </p:txBody>
      </p:sp>
      <p:sp>
        <p:nvSpPr>
          <p:cNvPr id="39" name="Rectángulo: esquinas redondeadas 38">
            <a:extLst>
              <a:ext uri="{FF2B5EF4-FFF2-40B4-BE49-F238E27FC236}">
                <a16:creationId xmlns:a16="http://schemas.microsoft.com/office/drawing/2014/main" id="{7E48D744-5000-DF2C-8423-CD724B960961}"/>
              </a:ext>
            </a:extLst>
          </p:cNvPr>
          <p:cNvSpPr/>
          <p:nvPr/>
        </p:nvSpPr>
        <p:spPr>
          <a:xfrm>
            <a:off x="1999955" y="3406615"/>
            <a:ext cx="1555843"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CuadroTexto 39">
            <a:extLst>
              <a:ext uri="{FF2B5EF4-FFF2-40B4-BE49-F238E27FC236}">
                <a16:creationId xmlns:a16="http://schemas.microsoft.com/office/drawing/2014/main" id="{08E03474-D8B9-8238-3793-95129DF9F7E5}"/>
              </a:ext>
            </a:extLst>
          </p:cNvPr>
          <p:cNvSpPr txBox="1"/>
          <p:nvPr/>
        </p:nvSpPr>
        <p:spPr>
          <a:xfrm>
            <a:off x="2068192" y="3518067"/>
            <a:ext cx="1364776" cy="584775"/>
          </a:xfrm>
          <a:prstGeom prst="rect">
            <a:avLst/>
          </a:prstGeom>
          <a:noFill/>
        </p:spPr>
        <p:txBody>
          <a:bodyPr wrap="square" rtlCol="0">
            <a:spAutoFit/>
          </a:bodyPr>
          <a:lstStyle/>
          <a:p>
            <a:pPr algn="ctr"/>
            <a:r>
              <a:rPr lang="en-US" sz="1600" i="1" dirty="0"/>
              <a:t>Collect and label data</a:t>
            </a:r>
            <a:endParaRPr lang="es-ES" sz="1600" i="1" dirty="0"/>
          </a:p>
        </p:txBody>
      </p:sp>
      <p:sp>
        <p:nvSpPr>
          <p:cNvPr id="43" name="Rectángulo: esquinas redondeadas 42">
            <a:extLst>
              <a:ext uri="{FF2B5EF4-FFF2-40B4-BE49-F238E27FC236}">
                <a16:creationId xmlns:a16="http://schemas.microsoft.com/office/drawing/2014/main" id="{8A0DD141-EB0F-0E5E-5746-4A04471536FE}"/>
              </a:ext>
            </a:extLst>
          </p:cNvPr>
          <p:cNvSpPr/>
          <p:nvPr/>
        </p:nvSpPr>
        <p:spPr>
          <a:xfrm>
            <a:off x="1939534" y="4545644"/>
            <a:ext cx="1837157"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4" name="CuadroTexto 43">
            <a:extLst>
              <a:ext uri="{FF2B5EF4-FFF2-40B4-BE49-F238E27FC236}">
                <a16:creationId xmlns:a16="http://schemas.microsoft.com/office/drawing/2014/main" id="{9E19AD29-251E-6361-52B6-BFA1DF30AC93}"/>
              </a:ext>
            </a:extLst>
          </p:cNvPr>
          <p:cNvSpPr txBox="1"/>
          <p:nvPr/>
        </p:nvSpPr>
        <p:spPr>
          <a:xfrm>
            <a:off x="2062973" y="4677762"/>
            <a:ext cx="1594283" cy="584775"/>
          </a:xfrm>
          <a:prstGeom prst="rect">
            <a:avLst/>
          </a:prstGeom>
          <a:noFill/>
        </p:spPr>
        <p:txBody>
          <a:bodyPr wrap="none" rtlCol="0">
            <a:spAutoFit/>
          </a:bodyPr>
          <a:lstStyle/>
          <a:p>
            <a:pPr algn="ctr"/>
            <a:r>
              <a:rPr lang="en-US" sz="1600" i="1" dirty="0"/>
              <a:t>Exploratory Data</a:t>
            </a:r>
          </a:p>
          <a:p>
            <a:pPr algn="ctr"/>
            <a:r>
              <a:rPr lang="en-US" sz="1600" i="1" dirty="0"/>
              <a:t>Analysis (EDA)</a:t>
            </a:r>
            <a:endParaRPr lang="es-ES" sz="1600" i="1" dirty="0"/>
          </a:p>
        </p:txBody>
      </p:sp>
      <p:sp>
        <p:nvSpPr>
          <p:cNvPr id="48" name="Rectángulo: esquinas redondeadas 47">
            <a:extLst>
              <a:ext uri="{FF2B5EF4-FFF2-40B4-BE49-F238E27FC236}">
                <a16:creationId xmlns:a16="http://schemas.microsoft.com/office/drawing/2014/main" id="{9329E0A5-B0CA-DAFD-0802-98DE4C0134C4}"/>
              </a:ext>
            </a:extLst>
          </p:cNvPr>
          <p:cNvSpPr/>
          <p:nvPr/>
        </p:nvSpPr>
        <p:spPr>
          <a:xfrm>
            <a:off x="3899521" y="4527119"/>
            <a:ext cx="1585808"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9" name="CuadroTexto 48">
            <a:extLst>
              <a:ext uri="{FF2B5EF4-FFF2-40B4-BE49-F238E27FC236}">
                <a16:creationId xmlns:a16="http://schemas.microsoft.com/office/drawing/2014/main" id="{1E8D96AF-7951-9231-6EFE-3A911C9FF9AE}"/>
              </a:ext>
            </a:extLst>
          </p:cNvPr>
          <p:cNvSpPr txBox="1"/>
          <p:nvPr/>
        </p:nvSpPr>
        <p:spPr>
          <a:xfrm>
            <a:off x="4147253" y="4650821"/>
            <a:ext cx="1171988" cy="584775"/>
          </a:xfrm>
          <a:prstGeom prst="rect">
            <a:avLst/>
          </a:prstGeom>
          <a:noFill/>
        </p:spPr>
        <p:txBody>
          <a:bodyPr wrap="none" rtlCol="0">
            <a:spAutoFit/>
          </a:bodyPr>
          <a:lstStyle/>
          <a:p>
            <a:pPr algn="ctr"/>
            <a:r>
              <a:rPr lang="en-US" sz="1600" i="1" dirty="0"/>
              <a:t>Feature</a:t>
            </a:r>
          </a:p>
          <a:p>
            <a:pPr algn="ctr"/>
            <a:r>
              <a:rPr lang="en-US" sz="1600" i="1" dirty="0"/>
              <a:t>Engineering</a:t>
            </a:r>
          </a:p>
        </p:txBody>
      </p:sp>
      <p:sp>
        <p:nvSpPr>
          <p:cNvPr id="50" name="Rectángulo: esquinas redondeadas 49">
            <a:extLst>
              <a:ext uri="{FF2B5EF4-FFF2-40B4-BE49-F238E27FC236}">
                <a16:creationId xmlns:a16="http://schemas.microsoft.com/office/drawing/2014/main" id="{B605BAC0-9A53-FC04-B46B-B81C9696484C}"/>
              </a:ext>
            </a:extLst>
          </p:cNvPr>
          <p:cNvSpPr/>
          <p:nvPr/>
        </p:nvSpPr>
        <p:spPr>
          <a:xfrm>
            <a:off x="5680025" y="4527119"/>
            <a:ext cx="1321872"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1" name="CuadroTexto 50">
            <a:extLst>
              <a:ext uri="{FF2B5EF4-FFF2-40B4-BE49-F238E27FC236}">
                <a16:creationId xmlns:a16="http://schemas.microsoft.com/office/drawing/2014/main" id="{FAE02E4D-273D-E3DE-2AC8-3CC1623D7A75}"/>
              </a:ext>
            </a:extLst>
          </p:cNvPr>
          <p:cNvSpPr txBox="1"/>
          <p:nvPr/>
        </p:nvSpPr>
        <p:spPr>
          <a:xfrm>
            <a:off x="5603264" y="4638321"/>
            <a:ext cx="1438021" cy="584775"/>
          </a:xfrm>
          <a:prstGeom prst="rect">
            <a:avLst/>
          </a:prstGeom>
          <a:noFill/>
        </p:spPr>
        <p:txBody>
          <a:bodyPr wrap="none" rtlCol="0">
            <a:spAutoFit/>
          </a:bodyPr>
          <a:lstStyle/>
          <a:p>
            <a:pPr algn="ctr"/>
            <a:r>
              <a:rPr lang="en-US" sz="1600" i="1" dirty="0"/>
              <a:t>Select and </a:t>
            </a:r>
          </a:p>
          <a:p>
            <a:pPr algn="ctr"/>
            <a:r>
              <a:rPr lang="en-US" sz="1600" i="1" dirty="0"/>
              <a:t>Model Training</a:t>
            </a:r>
          </a:p>
        </p:txBody>
      </p:sp>
      <p:sp>
        <p:nvSpPr>
          <p:cNvPr id="52" name="Rectángulo: esquinas redondeadas 51">
            <a:extLst>
              <a:ext uri="{FF2B5EF4-FFF2-40B4-BE49-F238E27FC236}">
                <a16:creationId xmlns:a16="http://schemas.microsoft.com/office/drawing/2014/main" id="{58298DD8-934A-7D7D-7E37-D0850A86E2C8}"/>
              </a:ext>
            </a:extLst>
          </p:cNvPr>
          <p:cNvSpPr/>
          <p:nvPr/>
        </p:nvSpPr>
        <p:spPr>
          <a:xfrm>
            <a:off x="7196593" y="4517933"/>
            <a:ext cx="1321872"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3" name="CuadroTexto 52">
            <a:extLst>
              <a:ext uri="{FF2B5EF4-FFF2-40B4-BE49-F238E27FC236}">
                <a16:creationId xmlns:a16="http://schemas.microsoft.com/office/drawing/2014/main" id="{92235AC0-2BEB-207B-53A5-5AD30233622F}"/>
              </a:ext>
            </a:extLst>
          </p:cNvPr>
          <p:cNvSpPr txBox="1"/>
          <p:nvPr/>
        </p:nvSpPr>
        <p:spPr>
          <a:xfrm>
            <a:off x="7352313" y="4674147"/>
            <a:ext cx="1029064" cy="584775"/>
          </a:xfrm>
          <a:prstGeom prst="rect">
            <a:avLst/>
          </a:prstGeom>
          <a:noFill/>
        </p:spPr>
        <p:txBody>
          <a:bodyPr wrap="none" rtlCol="0">
            <a:spAutoFit/>
          </a:bodyPr>
          <a:lstStyle/>
          <a:p>
            <a:pPr algn="ctr"/>
            <a:r>
              <a:rPr lang="en-US" sz="1600" i="1" dirty="0"/>
              <a:t>Model</a:t>
            </a:r>
          </a:p>
          <a:p>
            <a:pPr algn="ctr"/>
            <a:r>
              <a:rPr lang="en-US" sz="1600" i="1" dirty="0"/>
              <a:t>Validation</a:t>
            </a:r>
          </a:p>
        </p:txBody>
      </p:sp>
      <p:sp>
        <p:nvSpPr>
          <p:cNvPr id="54" name="Rectángulo: esquinas redondeadas 53">
            <a:extLst>
              <a:ext uri="{FF2B5EF4-FFF2-40B4-BE49-F238E27FC236}">
                <a16:creationId xmlns:a16="http://schemas.microsoft.com/office/drawing/2014/main" id="{28C7041B-FCE8-EB35-7595-873ED265EEA9}"/>
              </a:ext>
            </a:extLst>
          </p:cNvPr>
          <p:cNvSpPr/>
          <p:nvPr/>
        </p:nvSpPr>
        <p:spPr>
          <a:xfrm>
            <a:off x="9968999" y="4504810"/>
            <a:ext cx="766833"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5" name="CuadroTexto 54">
            <a:extLst>
              <a:ext uri="{FF2B5EF4-FFF2-40B4-BE49-F238E27FC236}">
                <a16:creationId xmlns:a16="http://schemas.microsoft.com/office/drawing/2014/main" id="{6EA75C46-12FE-4B64-BA53-EB47D5FBD972}"/>
              </a:ext>
            </a:extLst>
          </p:cNvPr>
          <p:cNvSpPr txBox="1"/>
          <p:nvPr/>
        </p:nvSpPr>
        <p:spPr>
          <a:xfrm>
            <a:off x="10019323" y="4691709"/>
            <a:ext cx="685379" cy="523220"/>
          </a:xfrm>
          <a:prstGeom prst="rect">
            <a:avLst/>
          </a:prstGeom>
          <a:noFill/>
        </p:spPr>
        <p:txBody>
          <a:bodyPr wrap="none" rtlCol="0">
            <a:spAutoFit/>
          </a:bodyPr>
          <a:lstStyle/>
          <a:p>
            <a:pPr algn="ctr"/>
            <a:r>
              <a:rPr lang="en-US" sz="1400" i="1" dirty="0"/>
              <a:t>Deploy</a:t>
            </a:r>
          </a:p>
          <a:p>
            <a:pPr algn="ctr"/>
            <a:r>
              <a:rPr lang="en-US" sz="1400" i="1" dirty="0"/>
              <a:t>Model</a:t>
            </a:r>
          </a:p>
        </p:txBody>
      </p:sp>
      <p:sp>
        <p:nvSpPr>
          <p:cNvPr id="56" name="Rectángulo: esquinas redondeadas 55">
            <a:extLst>
              <a:ext uri="{FF2B5EF4-FFF2-40B4-BE49-F238E27FC236}">
                <a16:creationId xmlns:a16="http://schemas.microsoft.com/office/drawing/2014/main" id="{04DCD271-0C02-35C8-989E-1C57543A4C9B}"/>
              </a:ext>
            </a:extLst>
          </p:cNvPr>
          <p:cNvSpPr/>
          <p:nvPr/>
        </p:nvSpPr>
        <p:spPr>
          <a:xfrm>
            <a:off x="10884207" y="4508749"/>
            <a:ext cx="1212433"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7" name="CuadroTexto 56">
            <a:extLst>
              <a:ext uri="{FF2B5EF4-FFF2-40B4-BE49-F238E27FC236}">
                <a16:creationId xmlns:a16="http://schemas.microsoft.com/office/drawing/2014/main" id="{0EEAE637-9696-7A7A-72FF-8F179ED1E7A1}"/>
              </a:ext>
            </a:extLst>
          </p:cNvPr>
          <p:cNvSpPr txBox="1"/>
          <p:nvPr/>
        </p:nvSpPr>
        <p:spPr>
          <a:xfrm>
            <a:off x="10988811" y="4691709"/>
            <a:ext cx="1003223" cy="523220"/>
          </a:xfrm>
          <a:prstGeom prst="rect">
            <a:avLst/>
          </a:prstGeom>
          <a:noFill/>
        </p:spPr>
        <p:txBody>
          <a:bodyPr wrap="none" rtlCol="0">
            <a:spAutoFit/>
          </a:bodyPr>
          <a:lstStyle/>
          <a:p>
            <a:pPr algn="ctr"/>
            <a:r>
              <a:rPr lang="en-US" sz="1400" i="1" dirty="0"/>
              <a:t>Model</a:t>
            </a:r>
          </a:p>
          <a:p>
            <a:pPr algn="ctr"/>
            <a:r>
              <a:rPr lang="en-US" sz="1400" i="1" dirty="0"/>
              <a:t>Monitoring</a:t>
            </a:r>
          </a:p>
        </p:txBody>
      </p:sp>
      <p:sp>
        <p:nvSpPr>
          <p:cNvPr id="70" name="Rectángulo: esquinas redondeadas 69">
            <a:extLst>
              <a:ext uri="{FF2B5EF4-FFF2-40B4-BE49-F238E27FC236}">
                <a16:creationId xmlns:a16="http://schemas.microsoft.com/office/drawing/2014/main" id="{700F0AB0-33AC-6BB9-2A7C-B43A7EAEC258}"/>
              </a:ext>
            </a:extLst>
          </p:cNvPr>
          <p:cNvSpPr/>
          <p:nvPr/>
        </p:nvSpPr>
        <p:spPr>
          <a:xfrm>
            <a:off x="224901" y="3406615"/>
            <a:ext cx="1555843"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1" name="CuadroTexto 70">
            <a:extLst>
              <a:ext uri="{FF2B5EF4-FFF2-40B4-BE49-F238E27FC236}">
                <a16:creationId xmlns:a16="http://schemas.microsoft.com/office/drawing/2014/main" id="{F1CBC5D5-4D20-E8FB-91F4-05935D22E426}"/>
              </a:ext>
            </a:extLst>
          </p:cNvPr>
          <p:cNvSpPr txBox="1"/>
          <p:nvPr/>
        </p:nvSpPr>
        <p:spPr>
          <a:xfrm>
            <a:off x="294885" y="3560227"/>
            <a:ext cx="1364776" cy="584775"/>
          </a:xfrm>
          <a:prstGeom prst="rect">
            <a:avLst/>
          </a:prstGeom>
          <a:noFill/>
        </p:spPr>
        <p:txBody>
          <a:bodyPr wrap="square" rtlCol="0">
            <a:spAutoFit/>
          </a:bodyPr>
          <a:lstStyle/>
          <a:p>
            <a:pPr algn="ctr"/>
            <a:r>
              <a:rPr lang="en-US" sz="1600" i="1" dirty="0"/>
              <a:t>ML Problem formulation</a:t>
            </a:r>
            <a:endParaRPr lang="es-ES" sz="1600" i="1" dirty="0"/>
          </a:p>
        </p:txBody>
      </p:sp>
      <p:sp>
        <p:nvSpPr>
          <p:cNvPr id="76" name="Rectángulo: esquinas redondeadas 75">
            <a:extLst>
              <a:ext uri="{FF2B5EF4-FFF2-40B4-BE49-F238E27FC236}">
                <a16:creationId xmlns:a16="http://schemas.microsoft.com/office/drawing/2014/main" id="{21EED467-04FD-DE9E-3C63-9438FC84456B}"/>
              </a:ext>
            </a:extLst>
          </p:cNvPr>
          <p:cNvSpPr/>
          <p:nvPr/>
        </p:nvSpPr>
        <p:spPr>
          <a:xfrm>
            <a:off x="5667255" y="3405173"/>
            <a:ext cx="1321872"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7" name="CuadroTexto 76">
            <a:extLst>
              <a:ext uri="{FF2B5EF4-FFF2-40B4-BE49-F238E27FC236}">
                <a16:creationId xmlns:a16="http://schemas.microsoft.com/office/drawing/2014/main" id="{F15A715A-772B-FED1-4F4A-41C022C3B674}"/>
              </a:ext>
            </a:extLst>
          </p:cNvPr>
          <p:cNvSpPr txBox="1"/>
          <p:nvPr/>
        </p:nvSpPr>
        <p:spPr>
          <a:xfrm>
            <a:off x="5792375" y="3516375"/>
            <a:ext cx="1034259" cy="584775"/>
          </a:xfrm>
          <a:prstGeom prst="rect">
            <a:avLst/>
          </a:prstGeom>
          <a:noFill/>
        </p:spPr>
        <p:txBody>
          <a:bodyPr wrap="none" rtlCol="0">
            <a:spAutoFit/>
          </a:bodyPr>
          <a:lstStyle/>
          <a:p>
            <a:pPr algn="ctr"/>
            <a:r>
              <a:rPr lang="en-US" sz="1600" i="1" dirty="0"/>
              <a:t>Tune</a:t>
            </a:r>
          </a:p>
          <a:p>
            <a:pPr algn="ctr"/>
            <a:r>
              <a:rPr lang="en-US" sz="1600" i="1" dirty="0"/>
              <a:t>the Model</a:t>
            </a:r>
          </a:p>
        </p:txBody>
      </p:sp>
      <p:sp>
        <p:nvSpPr>
          <p:cNvPr id="87" name="Rombo 86">
            <a:extLst>
              <a:ext uri="{FF2B5EF4-FFF2-40B4-BE49-F238E27FC236}">
                <a16:creationId xmlns:a16="http://schemas.microsoft.com/office/drawing/2014/main" id="{B61E2F9E-1CA4-197F-B74C-FD3B159077EA}"/>
              </a:ext>
            </a:extLst>
          </p:cNvPr>
          <p:cNvSpPr/>
          <p:nvPr/>
        </p:nvSpPr>
        <p:spPr>
          <a:xfrm>
            <a:off x="8603977" y="4292278"/>
            <a:ext cx="1013949" cy="1096735"/>
          </a:xfrm>
          <a:prstGeom prst="diamond">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8" name="CuadroTexto 87">
            <a:extLst>
              <a:ext uri="{FF2B5EF4-FFF2-40B4-BE49-F238E27FC236}">
                <a16:creationId xmlns:a16="http://schemas.microsoft.com/office/drawing/2014/main" id="{AEA598C0-9337-98F4-B5BC-E12011787A4A}"/>
              </a:ext>
            </a:extLst>
          </p:cNvPr>
          <p:cNvSpPr txBox="1"/>
          <p:nvPr/>
        </p:nvSpPr>
        <p:spPr>
          <a:xfrm>
            <a:off x="8719994" y="4476265"/>
            <a:ext cx="841898" cy="738664"/>
          </a:xfrm>
          <a:prstGeom prst="rect">
            <a:avLst/>
          </a:prstGeom>
          <a:noFill/>
        </p:spPr>
        <p:txBody>
          <a:bodyPr wrap="none" rtlCol="0">
            <a:spAutoFit/>
          </a:bodyPr>
          <a:lstStyle/>
          <a:p>
            <a:pPr algn="ctr"/>
            <a:r>
              <a:rPr lang="en-US" sz="1400" i="1" dirty="0"/>
              <a:t>Meets </a:t>
            </a:r>
          </a:p>
          <a:p>
            <a:pPr algn="ctr"/>
            <a:r>
              <a:rPr lang="en-US" sz="1400" i="1" dirty="0"/>
              <a:t>business </a:t>
            </a:r>
          </a:p>
          <a:p>
            <a:pPr algn="ctr"/>
            <a:r>
              <a:rPr lang="en-US" sz="1400" i="1" dirty="0"/>
              <a:t>Goals?</a:t>
            </a:r>
          </a:p>
        </p:txBody>
      </p:sp>
      <p:sp>
        <p:nvSpPr>
          <p:cNvPr id="91" name="CuadroTexto 90">
            <a:extLst>
              <a:ext uri="{FF2B5EF4-FFF2-40B4-BE49-F238E27FC236}">
                <a16:creationId xmlns:a16="http://schemas.microsoft.com/office/drawing/2014/main" id="{807F7F7B-2657-E387-D2BF-17A59D7597A7}"/>
              </a:ext>
            </a:extLst>
          </p:cNvPr>
          <p:cNvSpPr txBox="1"/>
          <p:nvPr/>
        </p:nvSpPr>
        <p:spPr>
          <a:xfrm>
            <a:off x="9540635" y="4517933"/>
            <a:ext cx="447558" cy="338554"/>
          </a:xfrm>
          <a:prstGeom prst="rect">
            <a:avLst/>
          </a:prstGeom>
          <a:noFill/>
        </p:spPr>
        <p:txBody>
          <a:bodyPr wrap="none" rtlCol="0">
            <a:spAutoFit/>
          </a:bodyPr>
          <a:lstStyle/>
          <a:p>
            <a:pPr algn="ctr"/>
            <a:r>
              <a:rPr lang="en-US" sz="1600" i="1" dirty="0"/>
              <a:t>Yes</a:t>
            </a:r>
          </a:p>
        </p:txBody>
      </p:sp>
      <p:sp>
        <p:nvSpPr>
          <p:cNvPr id="92" name="CuadroTexto 91">
            <a:extLst>
              <a:ext uri="{FF2B5EF4-FFF2-40B4-BE49-F238E27FC236}">
                <a16:creationId xmlns:a16="http://schemas.microsoft.com/office/drawing/2014/main" id="{18992363-8507-8FF4-09A1-A6244C6FEB58}"/>
              </a:ext>
            </a:extLst>
          </p:cNvPr>
          <p:cNvSpPr txBox="1"/>
          <p:nvPr/>
        </p:nvSpPr>
        <p:spPr>
          <a:xfrm>
            <a:off x="9139583" y="5376157"/>
            <a:ext cx="423514" cy="338554"/>
          </a:xfrm>
          <a:prstGeom prst="rect">
            <a:avLst/>
          </a:prstGeom>
          <a:noFill/>
        </p:spPr>
        <p:txBody>
          <a:bodyPr wrap="square" rtlCol="0">
            <a:spAutoFit/>
          </a:bodyPr>
          <a:lstStyle/>
          <a:p>
            <a:pPr algn="ctr"/>
            <a:r>
              <a:rPr lang="en-US" sz="1600" i="1" dirty="0"/>
              <a:t>No</a:t>
            </a:r>
          </a:p>
        </p:txBody>
      </p:sp>
      <p:cxnSp>
        <p:nvCxnSpPr>
          <p:cNvPr id="98" name="Conector recto de flecha 97">
            <a:extLst>
              <a:ext uri="{FF2B5EF4-FFF2-40B4-BE49-F238E27FC236}">
                <a16:creationId xmlns:a16="http://schemas.microsoft.com/office/drawing/2014/main" id="{121358B2-3F5A-2613-FA2C-9A8E3B86106A}"/>
              </a:ext>
            </a:extLst>
          </p:cNvPr>
          <p:cNvCxnSpPr>
            <a:cxnSpLocks/>
            <a:stCxn id="14" idx="2"/>
          </p:cNvCxnSpPr>
          <p:nvPr/>
        </p:nvCxnSpPr>
        <p:spPr>
          <a:xfrm flipH="1">
            <a:off x="977273" y="3183866"/>
            <a:ext cx="2665" cy="1906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Conector recto de flecha 99">
            <a:extLst>
              <a:ext uri="{FF2B5EF4-FFF2-40B4-BE49-F238E27FC236}">
                <a16:creationId xmlns:a16="http://schemas.microsoft.com/office/drawing/2014/main" id="{FF48CD18-A8DF-3373-7AC7-5316E7776282}"/>
              </a:ext>
            </a:extLst>
          </p:cNvPr>
          <p:cNvCxnSpPr>
            <a:cxnSpLocks/>
          </p:cNvCxnSpPr>
          <p:nvPr/>
        </p:nvCxnSpPr>
        <p:spPr>
          <a:xfrm>
            <a:off x="1828800" y="3847124"/>
            <a:ext cx="3025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2" name="Conector recto de flecha 101">
            <a:extLst>
              <a:ext uri="{FF2B5EF4-FFF2-40B4-BE49-F238E27FC236}">
                <a16:creationId xmlns:a16="http://schemas.microsoft.com/office/drawing/2014/main" id="{9AF46712-3308-5480-594D-49B63E6A04B7}"/>
              </a:ext>
            </a:extLst>
          </p:cNvPr>
          <p:cNvCxnSpPr>
            <a:cxnSpLocks/>
          </p:cNvCxnSpPr>
          <p:nvPr/>
        </p:nvCxnSpPr>
        <p:spPr>
          <a:xfrm>
            <a:off x="2777876" y="4212691"/>
            <a:ext cx="0" cy="2856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5" name="Conector recto de flecha 104">
            <a:extLst>
              <a:ext uri="{FF2B5EF4-FFF2-40B4-BE49-F238E27FC236}">
                <a16:creationId xmlns:a16="http://schemas.microsoft.com/office/drawing/2014/main" id="{004E396D-E411-340F-AAA0-B47FD10CD064}"/>
              </a:ext>
            </a:extLst>
          </p:cNvPr>
          <p:cNvCxnSpPr>
            <a:cxnSpLocks/>
          </p:cNvCxnSpPr>
          <p:nvPr/>
        </p:nvCxnSpPr>
        <p:spPr>
          <a:xfrm>
            <a:off x="3725350" y="4989196"/>
            <a:ext cx="3025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6" name="Conector recto de flecha 105">
            <a:extLst>
              <a:ext uri="{FF2B5EF4-FFF2-40B4-BE49-F238E27FC236}">
                <a16:creationId xmlns:a16="http://schemas.microsoft.com/office/drawing/2014/main" id="{10FF62E6-1B72-7525-03A8-D78F273C02B1}"/>
              </a:ext>
            </a:extLst>
          </p:cNvPr>
          <p:cNvCxnSpPr>
            <a:cxnSpLocks/>
          </p:cNvCxnSpPr>
          <p:nvPr/>
        </p:nvCxnSpPr>
        <p:spPr>
          <a:xfrm>
            <a:off x="5433457" y="4936789"/>
            <a:ext cx="3025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7" name="Conector recto de flecha 106">
            <a:extLst>
              <a:ext uri="{FF2B5EF4-FFF2-40B4-BE49-F238E27FC236}">
                <a16:creationId xmlns:a16="http://schemas.microsoft.com/office/drawing/2014/main" id="{E048A32B-76D1-3BA8-B2EE-17ED251A8453}"/>
              </a:ext>
            </a:extLst>
          </p:cNvPr>
          <p:cNvCxnSpPr>
            <a:cxnSpLocks/>
          </p:cNvCxnSpPr>
          <p:nvPr/>
        </p:nvCxnSpPr>
        <p:spPr>
          <a:xfrm>
            <a:off x="6902918" y="4913403"/>
            <a:ext cx="3025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007FB119-3F29-8D44-BD32-527508530FB7}"/>
              </a:ext>
            </a:extLst>
          </p:cNvPr>
          <p:cNvCxnSpPr>
            <a:cxnSpLocks/>
          </p:cNvCxnSpPr>
          <p:nvPr/>
        </p:nvCxnSpPr>
        <p:spPr>
          <a:xfrm>
            <a:off x="8489644" y="4840645"/>
            <a:ext cx="3025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9" name="Conector recto de flecha 108">
            <a:extLst>
              <a:ext uri="{FF2B5EF4-FFF2-40B4-BE49-F238E27FC236}">
                <a16:creationId xmlns:a16="http://schemas.microsoft.com/office/drawing/2014/main" id="{5E1DEA46-FB75-2BE0-7CCC-6CC47618D9F8}"/>
              </a:ext>
            </a:extLst>
          </p:cNvPr>
          <p:cNvCxnSpPr>
            <a:cxnSpLocks/>
          </p:cNvCxnSpPr>
          <p:nvPr/>
        </p:nvCxnSpPr>
        <p:spPr>
          <a:xfrm>
            <a:off x="9617926" y="4840645"/>
            <a:ext cx="3025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0" name="Conector recto de flecha 109">
            <a:extLst>
              <a:ext uri="{FF2B5EF4-FFF2-40B4-BE49-F238E27FC236}">
                <a16:creationId xmlns:a16="http://schemas.microsoft.com/office/drawing/2014/main" id="{5975DF7E-02A8-8156-F8D4-37A85D4EE4EF}"/>
              </a:ext>
            </a:extLst>
          </p:cNvPr>
          <p:cNvCxnSpPr>
            <a:cxnSpLocks/>
          </p:cNvCxnSpPr>
          <p:nvPr/>
        </p:nvCxnSpPr>
        <p:spPr>
          <a:xfrm>
            <a:off x="10735832" y="4840645"/>
            <a:ext cx="30250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1" name="Conector recto de flecha 110">
            <a:extLst>
              <a:ext uri="{FF2B5EF4-FFF2-40B4-BE49-F238E27FC236}">
                <a16:creationId xmlns:a16="http://schemas.microsoft.com/office/drawing/2014/main" id="{934AB159-E10D-5D52-1C28-232B11142EDF}"/>
              </a:ext>
            </a:extLst>
          </p:cNvPr>
          <p:cNvCxnSpPr>
            <a:cxnSpLocks/>
          </p:cNvCxnSpPr>
          <p:nvPr/>
        </p:nvCxnSpPr>
        <p:spPr>
          <a:xfrm>
            <a:off x="6309504" y="4167891"/>
            <a:ext cx="0" cy="3304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5" name="Conector: angular 114">
            <a:extLst>
              <a:ext uri="{FF2B5EF4-FFF2-40B4-BE49-F238E27FC236}">
                <a16:creationId xmlns:a16="http://schemas.microsoft.com/office/drawing/2014/main" id="{3254531C-0012-B52F-B161-A788395EB890}"/>
              </a:ext>
            </a:extLst>
          </p:cNvPr>
          <p:cNvCxnSpPr>
            <a:stCxn id="87" idx="2"/>
            <a:endCxn id="48" idx="2"/>
          </p:cNvCxnSpPr>
          <p:nvPr/>
        </p:nvCxnSpPr>
        <p:spPr>
          <a:xfrm rot="5400000">
            <a:off x="6889084" y="3192355"/>
            <a:ext cx="25211" cy="4418527"/>
          </a:xfrm>
          <a:prstGeom prst="bentConnector3">
            <a:avLst>
              <a:gd name="adj1" fmla="val 1006747"/>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2" name="Conector: angular 121">
            <a:extLst>
              <a:ext uri="{FF2B5EF4-FFF2-40B4-BE49-F238E27FC236}">
                <a16:creationId xmlns:a16="http://schemas.microsoft.com/office/drawing/2014/main" id="{16547389-94EC-16EE-04E2-A98F33CE2D5E}"/>
              </a:ext>
            </a:extLst>
          </p:cNvPr>
          <p:cNvCxnSpPr>
            <a:cxnSpLocks/>
            <a:stCxn id="92" idx="2"/>
          </p:cNvCxnSpPr>
          <p:nvPr/>
        </p:nvCxnSpPr>
        <p:spPr>
          <a:xfrm rot="5400000" flipH="1">
            <a:off x="4918302" y="1281674"/>
            <a:ext cx="1427075" cy="7439001"/>
          </a:xfrm>
          <a:prstGeom prst="bentConnector4">
            <a:avLst>
              <a:gd name="adj1" fmla="val -16019"/>
              <a:gd name="adj2" fmla="val 101030"/>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0" name="Conector: angular 129">
            <a:extLst>
              <a:ext uri="{FF2B5EF4-FFF2-40B4-BE49-F238E27FC236}">
                <a16:creationId xmlns:a16="http://schemas.microsoft.com/office/drawing/2014/main" id="{AEC5F202-6EC7-B1BC-C4EF-BD86B8206D02}"/>
              </a:ext>
            </a:extLst>
          </p:cNvPr>
          <p:cNvCxnSpPr>
            <a:stCxn id="52" idx="0"/>
            <a:endCxn id="76" idx="3"/>
          </p:cNvCxnSpPr>
          <p:nvPr/>
        </p:nvCxnSpPr>
        <p:spPr>
          <a:xfrm rot="16200000" flipV="1">
            <a:off x="7088725" y="3749129"/>
            <a:ext cx="669207" cy="86840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2" name="Conector: angular 131">
            <a:extLst>
              <a:ext uri="{FF2B5EF4-FFF2-40B4-BE49-F238E27FC236}">
                <a16:creationId xmlns:a16="http://schemas.microsoft.com/office/drawing/2014/main" id="{043DF8ED-1FEE-F6E6-AEF4-F707382E896F}"/>
              </a:ext>
            </a:extLst>
          </p:cNvPr>
          <p:cNvCxnSpPr>
            <a:stCxn id="76" idx="1"/>
            <a:endCxn id="48" idx="0"/>
          </p:cNvCxnSpPr>
          <p:nvPr/>
        </p:nvCxnSpPr>
        <p:spPr>
          <a:xfrm rot="10800000" flipV="1">
            <a:off x="4692425" y="3848725"/>
            <a:ext cx="974830" cy="67839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4" name="Conector: angular 133">
            <a:extLst>
              <a:ext uri="{FF2B5EF4-FFF2-40B4-BE49-F238E27FC236}">
                <a16:creationId xmlns:a16="http://schemas.microsoft.com/office/drawing/2014/main" id="{B04D58F8-F739-E32A-BAA5-EF2D63862B0E}"/>
              </a:ext>
            </a:extLst>
          </p:cNvPr>
          <p:cNvCxnSpPr>
            <a:stCxn id="56" idx="2"/>
            <a:endCxn id="50" idx="2"/>
          </p:cNvCxnSpPr>
          <p:nvPr/>
        </p:nvCxnSpPr>
        <p:spPr>
          <a:xfrm rot="5400000">
            <a:off x="8906508" y="2830308"/>
            <a:ext cx="18370" cy="5149463"/>
          </a:xfrm>
          <a:prstGeom prst="bentConnector3">
            <a:avLst>
              <a:gd name="adj1" fmla="val 401103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7" name="CuadroTexto 136">
            <a:extLst>
              <a:ext uri="{FF2B5EF4-FFF2-40B4-BE49-F238E27FC236}">
                <a16:creationId xmlns:a16="http://schemas.microsoft.com/office/drawing/2014/main" id="{D32918BF-B8B5-A537-D970-E672DE6ED699}"/>
              </a:ext>
            </a:extLst>
          </p:cNvPr>
          <p:cNvSpPr txBox="1"/>
          <p:nvPr/>
        </p:nvSpPr>
        <p:spPr>
          <a:xfrm>
            <a:off x="7797225" y="6153624"/>
            <a:ext cx="2627451" cy="307777"/>
          </a:xfrm>
          <a:prstGeom prst="rect">
            <a:avLst/>
          </a:prstGeom>
          <a:noFill/>
        </p:spPr>
        <p:txBody>
          <a:bodyPr wrap="none" rtlCol="0">
            <a:spAutoFit/>
          </a:bodyPr>
          <a:lstStyle/>
          <a:p>
            <a:pPr algn="ctr"/>
            <a:r>
              <a:rPr lang="en-US" sz="1400" i="1" dirty="0"/>
              <a:t>Re-train the model with new data</a:t>
            </a:r>
          </a:p>
        </p:txBody>
      </p:sp>
      <p:sp>
        <p:nvSpPr>
          <p:cNvPr id="7" name="Rectángulo 6">
            <a:extLst>
              <a:ext uri="{FF2B5EF4-FFF2-40B4-BE49-F238E27FC236}">
                <a16:creationId xmlns:a16="http://schemas.microsoft.com/office/drawing/2014/main" id="{F86334E2-03C0-6B33-0CBA-70C06423E4BC}"/>
              </a:ext>
            </a:extLst>
          </p:cNvPr>
          <p:cNvSpPr/>
          <p:nvPr/>
        </p:nvSpPr>
        <p:spPr>
          <a:xfrm>
            <a:off x="232654" y="4116855"/>
            <a:ext cx="5192191" cy="33912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CuadroTexto 7">
            <a:extLst>
              <a:ext uri="{FF2B5EF4-FFF2-40B4-BE49-F238E27FC236}">
                <a16:creationId xmlns:a16="http://schemas.microsoft.com/office/drawing/2014/main" id="{A58DAEF0-2575-211A-5F0E-AE70AF76C77A}"/>
              </a:ext>
            </a:extLst>
          </p:cNvPr>
          <p:cNvSpPr txBox="1"/>
          <p:nvPr/>
        </p:nvSpPr>
        <p:spPr>
          <a:xfrm>
            <a:off x="2143102" y="4097657"/>
            <a:ext cx="1502206" cy="369332"/>
          </a:xfrm>
          <a:prstGeom prst="rect">
            <a:avLst/>
          </a:prstGeom>
          <a:noFill/>
        </p:spPr>
        <p:txBody>
          <a:bodyPr wrap="none" rtlCol="0">
            <a:spAutoFit/>
          </a:bodyPr>
          <a:lstStyle/>
          <a:p>
            <a:r>
              <a:rPr lang="en-US" dirty="0"/>
              <a:t>Data Engineer</a:t>
            </a:r>
            <a:endParaRPr lang="es-ES" dirty="0"/>
          </a:p>
        </p:txBody>
      </p:sp>
      <p:sp>
        <p:nvSpPr>
          <p:cNvPr id="15" name="Rectángulo 14">
            <a:extLst>
              <a:ext uri="{FF2B5EF4-FFF2-40B4-BE49-F238E27FC236}">
                <a16:creationId xmlns:a16="http://schemas.microsoft.com/office/drawing/2014/main" id="{196DBC2A-B7F5-1F31-71A8-45AE4710FDA5}"/>
              </a:ext>
            </a:extLst>
          </p:cNvPr>
          <p:cNvSpPr/>
          <p:nvPr/>
        </p:nvSpPr>
        <p:spPr>
          <a:xfrm>
            <a:off x="187714" y="5814073"/>
            <a:ext cx="8279967" cy="290937"/>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CuadroTexto 15">
            <a:extLst>
              <a:ext uri="{FF2B5EF4-FFF2-40B4-BE49-F238E27FC236}">
                <a16:creationId xmlns:a16="http://schemas.microsoft.com/office/drawing/2014/main" id="{45422A23-4E41-2AE9-0361-0814A0F98185}"/>
              </a:ext>
            </a:extLst>
          </p:cNvPr>
          <p:cNvSpPr txBox="1"/>
          <p:nvPr/>
        </p:nvSpPr>
        <p:spPr>
          <a:xfrm>
            <a:off x="3801505" y="5776264"/>
            <a:ext cx="1863484" cy="366553"/>
          </a:xfrm>
          <a:prstGeom prst="rect">
            <a:avLst/>
          </a:prstGeom>
          <a:noFill/>
        </p:spPr>
        <p:txBody>
          <a:bodyPr wrap="square" rtlCol="0">
            <a:spAutoFit/>
          </a:bodyPr>
          <a:lstStyle/>
          <a:p>
            <a:r>
              <a:rPr lang="en-US" dirty="0"/>
              <a:t>Data Scientist</a:t>
            </a:r>
            <a:endParaRPr lang="es-ES" dirty="0"/>
          </a:p>
        </p:txBody>
      </p:sp>
      <p:sp>
        <p:nvSpPr>
          <p:cNvPr id="17" name="Rectángulo 16">
            <a:extLst>
              <a:ext uri="{FF2B5EF4-FFF2-40B4-BE49-F238E27FC236}">
                <a16:creationId xmlns:a16="http://schemas.microsoft.com/office/drawing/2014/main" id="{1B336F11-9888-333E-F25C-EC96325E924D}"/>
              </a:ext>
            </a:extLst>
          </p:cNvPr>
          <p:cNvSpPr/>
          <p:nvPr/>
        </p:nvSpPr>
        <p:spPr>
          <a:xfrm>
            <a:off x="7209661" y="6151179"/>
            <a:ext cx="2838440" cy="33440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CuadroTexto 17">
            <a:extLst>
              <a:ext uri="{FF2B5EF4-FFF2-40B4-BE49-F238E27FC236}">
                <a16:creationId xmlns:a16="http://schemas.microsoft.com/office/drawing/2014/main" id="{19AA99D7-D0AC-23F2-075F-B42D5FB7D16C}"/>
              </a:ext>
            </a:extLst>
          </p:cNvPr>
          <p:cNvSpPr txBox="1"/>
          <p:nvPr/>
        </p:nvSpPr>
        <p:spPr>
          <a:xfrm>
            <a:off x="7586723" y="6131651"/>
            <a:ext cx="2448310" cy="369332"/>
          </a:xfrm>
          <a:prstGeom prst="rect">
            <a:avLst/>
          </a:prstGeom>
          <a:noFill/>
        </p:spPr>
        <p:txBody>
          <a:bodyPr wrap="square" rtlCol="0">
            <a:spAutoFit/>
          </a:bodyPr>
          <a:lstStyle/>
          <a:p>
            <a:r>
              <a:rPr lang="en-US" dirty="0"/>
              <a:t>Business Stakeholder</a:t>
            </a:r>
            <a:endParaRPr lang="es-ES" dirty="0"/>
          </a:p>
        </p:txBody>
      </p:sp>
      <p:sp>
        <p:nvSpPr>
          <p:cNvPr id="19" name="Rectángulo 18">
            <a:extLst>
              <a:ext uri="{FF2B5EF4-FFF2-40B4-BE49-F238E27FC236}">
                <a16:creationId xmlns:a16="http://schemas.microsoft.com/office/drawing/2014/main" id="{336100BF-4F57-0DD1-E257-9C343339685D}"/>
              </a:ext>
            </a:extLst>
          </p:cNvPr>
          <p:cNvSpPr/>
          <p:nvPr/>
        </p:nvSpPr>
        <p:spPr>
          <a:xfrm>
            <a:off x="7196593" y="4096270"/>
            <a:ext cx="4505577" cy="361287"/>
          </a:xfrm>
          <a:prstGeom prst="rect">
            <a:avLst/>
          </a:prstGeom>
          <a:solidFill>
            <a:srgbClr val="E43AA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0" name="CuadroTexto 19">
            <a:extLst>
              <a:ext uri="{FF2B5EF4-FFF2-40B4-BE49-F238E27FC236}">
                <a16:creationId xmlns:a16="http://schemas.microsoft.com/office/drawing/2014/main" id="{522394DF-1FF7-A22B-7E6F-A8E21F09111B}"/>
              </a:ext>
            </a:extLst>
          </p:cNvPr>
          <p:cNvSpPr txBox="1"/>
          <p:nvPr/>
        </p:nvSpPr>
        <p:spPr>
          <a:xfrm>
            <a:off x="8334603" y="4083953"/>
            <a:ext cx="2746265" cy="369332"/>
          </a:xfrm>
          <a:prstGeom prst="rect">
            <a:avLst/>
          </a:prstGeom>
          <a:noFill/>
        </p:spPr>
        <p:txBody>
          <a:bodyPr wrap="none" rtlCol="0">
            <a:spAutoFit/>
          </a:bodyPr>
          <a:lstStyle/>
          <a:p>
            <a:r>
              <a:rPr lang="en-US" dirty="0"/>
              <a:t>Machine Learning Engineer</a:t>
            </a:r>
            <a:endParaRPr lang="es-ES" dirty="0"/>
          </a:p>
        </p:txBody>
      </p:sp>
      <p:sp>
        <p:nvSpPr>
          <p:cNvPr id="21" name="Rectángulo 20">
            <a:extLst>
              <a:ext uri="{FF2B5EF4-FFF2-40B4-BE49-F238E27FC236}">
                <a16:creationId xmlns:a16="http://schemas.microsoft.com/office/drawing/2014/main" id="{B58F0081-2BA3-5339-59E3-AEFFF962F0DF}"/>
              </a:ext>
            </a:extLst>
          </p:cNvPr>
          <p:cNvSpPr/>
          <p:nvPr/>
        </p:nvSpPr>
        <p:spPr>
          <a:xfrm>
            <a:off x="187714" y="6151179"/>
            <a:ext cx="2838440" cy="33440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CuadroTexto 21">
            <a:extLst>
              <a:ext uri="{FF2B5EF4-FFF2-40B4-BE49-F238E27FC236}">
                <a16:creationId xmlns:a16="http://schemas.microsoft.com/office/drawing/2014/main" id="{77F8F61E-137E-3FB7-BD46-09C1CCF219BE}"/>
              </a:ext>
            </a:extLst>
          </p:cNvPr>
          <p:cNvSpPr txBox="1"/>
          <p:nvPr/>
        </p:nvSpPr>
        <p:spPr>
          <a:xfrm>
            <a:off x="564776" y="6131651"/>
            <a:ext cx="2448310" cy="369332"/>
          </a:xfrm>
          <a:prstGeom prst="rect">
            <a:avLst/>
          </a:prstGeom>
          <a:noFill/>
        </p:spPr>
        <p:txBody>
          <a:bodyPr wrap="square" rtlCol="0">
            <a:spAutoFit/>
          </a:bodyPr>
          <a:lstStyle/>
          <a:p>
            <a:r>
              <a:rPr lang="en-US" dirty="0"/>
              <a:t>Business Stakeholder</a:t>
            </a:r>
            <a:endParaRPr lang="es-ES" dirty="0"/>
          </a:p>
        </p:txBody>
      </p:sp>
    </p:spTree>
    <p:extLst>
      <p:ext uri="{BB962C8B-B14F-4D97-AF65-F5344CB8AC3E}">
        <p14:creationId xmlns:p14="http://schemas.microsoft.com/office/powerpoint/2010/main" val="369791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224901" y="146455"/>
            <a:ext cx="7927759" cy="923330"/>
          </a:xfrm>
          <a:prstGeom prst="rect">
            <a:avLst/>
          </a:prstGeom>
          <a:noFill/>
        </p:spPr>
        <p:txBody>
          <a:bodyPr wrap="square" rtlCol="0">
            <a:spAutoFit/>
          </a:bodyPr>
          <a:lstStyle/>
          <a:p>
            <a:r>
              <a:rPr lang="es-ES" sz="5400" dirty="0">
                <a:solidFill>
                  <a:schemeClr val="bg1"/>
                </a:solidFill>
              </a:rPr>
              <a:t>Agenda</a:t>
            </a:r>
          </a:p>
        </p:txBody>
      </p:sp>
      <p:sp>
        <p:nvSpPr>
          <p:cNvPr id="2" name="CuadroTexto 1">
            <a:extLst>
              <a:ext uri="{FF2B5EF4-FFF2-40B4-BE49-F238E27FC236}">
                <a16:creationId xmlns:a16="http://schemas.microsoft.com/office/drawing/2014/main" id="{8D990E00-A8C8-FA1B-DF0A-A9989CFF418D}"/>
              </a:ext>
            </a:extLst>
          </p:cNvPr>
          <p:cNvSpPr txBox="1"/>
          <p:nvPr/>
        </p:nvSpPr>
        <p:spPr>
          <a:xfrm>
            <a:off x="527115" y="1362697"/>
            <a:ext cx="9412015" cy="5232202"/>
          </a:xfrm>
          <a:prstGeom prst="rect">
            <a:avLst/>
          </a:prstGeom>
          <a:noFill/>
        </p:spPr>
        <p:txBody>
          <a:bodyPr wrap="square" rtlCol="0">
            <a:spAutoFit/>
          </a:bodyPr>
          <a:lstStyle/>
          <a:p>
            <a:r>
              <a:rPr lang="en-US" sz="2000" b="1" dirty="0">
                <a:solidFill>
                  <a:schemeClr val="accent1">
                    <a:lumMod val="60000"/>
                    <a:lumOff val="40000"/>
                  </a:schemeClr>
                </a:solidFill>
              </a:rPr>
              <a:t>Part 1: Theory (2:15h)</a:t>
            </a:r>
            <a:endParaRPr lang="en-US" dirty="0">
              <a:solidFill>
                <a:schemeClr val="accent1">
                  <a:lumMod val="60000"/>
                  <a:lumOff val="40000"/>
                </a:schemeClr>
              </a:solidFill>
            </a:endParaRPr>
          </a:p>
          <a:p>
            <a:pPr marL="742950" lvl="1" indent="-285750">
              <a:buFont typeface="Arial" panose="020B0604020202020204" pitchFamily="34" charset="0"/>
              <a:buChar char="•"/>
            </a:pPr>
            <a:r>
              <a:rPr lang="en-US" dirty="0"/>
              <a:t>Introduction to Machine Learning</a:t>
            </a:r>
          </a:p>
          <a:p>
            <a:pPr marL="742950" lvl="1" indent="-285750">
              <a:buFont typeface="Arial" panose="020B0604020202020204" pitchFamily="34" charset="0"/>
              <a:buChar char="•"/>
            </a:pPr>
            <a:r>
              <a:rPr lang="en-US" dirty="0"/>
              <a:t>Machine Learning in Production: Machine Learning Operations (MLOps) </a:t>
            </a:r>
          </a:p>
          <a:p>
            <a:pPr marL="1200150" lvl="2" indent="-285750">
              <a:buFont typeface="Arial" panose="020B0604020202020204" pitchFamily="34" charset="0"/>
              <a:buChar char="•"/>
            </a:pPr>
            <a:r>
              <a:rPr lang="en-US" dirty="0"/>
              <a:t>ML Lifecycle</a:t>
            </a:r>
          </a:p>
          <a:p>
            <a:pPr marL="1200150" lvl="2" indent="-285750">
              <a:buFont typeface="Arial" panose="020B0604020202020204" pitchFamily="34" charset="0"/>
              <a:buChar char="•"/>
            </a:pPr>
            <a:r>
              <a:rPr lang="en-US" dirty="0"/>
              <a:t>ML pipelines: Training and Inference</a:t>
            </a:r>
          </a:p>
          <a:p>
            <a:pPr marL="1657350" lvl="3" indent="-285750">
              <a:buFont typeface="Arial" panose="020B0604020202020204" pitchFamily="34" charset="0"/>
              <a:buChar char="•"/>
            </a:pPr>
            <a:r>
              <a:rPr lang="en-US" dirty="0"/>
              <a:t>ML Deployment</a:t>
            </a:r>
          </a:p>
          <a:p>
            <a:pPr marL="1200150" lvl="2" indent="-285750">
              <a:buFont typeface="Arial" panose="020B0604020202020204" pitchFamily="34" charset="0"/>
              <a:buChar char="•"/>
            </a:pPr>
            <a:r>
              <a:rPr lang="en-US" dirty="0"/>
              <a:t>ML Monitoring</a:t>
            </a:r>
          </a:p>
          <a:p>
            <a:pPr marL="1200150" lvl="2" indent="-285750">
              <a:buFont typeface="Arial" panose="020B0604020202020204" pitchFamily="34" charset="0"/>
              <a:buChar char="•"/>
            </a:pPr>
            <a:r>
              <a:rPr lang="en-US" dirty="0"/>
              <a:t>MLOps at organization level</a:t>
            </a:r>
          </a:p>
          <a:p>
            <a:pPr marL="1200150" lvl="2" indent="-285750">
              <a:buFont typeface="Arial" panose="020B0604020202020204" pitchFamily="34" charset="0"/>
              <a:buChar char="•"/>
            </a:pPr>
            <a:r>
              <a:rPr lang="en-US" dirty="0"/>
              <a:t>MLOps Maturity Level</a:t>
            </a:r>
          </a:p>
          <a:p>
            <a:pPr marL="742950" lvl="1" indent="-285750">
              <a:buFont typeface="Arial" panose="020B0604020202020204" pitchFamily="34" charset="0"/>
              <a:buChar char="•"/>
            </a:pPr>
            <a:r>
              <a:rPr lang="en-US" dirty="0"/>
              <a:t>Machine Learning on AWS</a:t>
            </a:r>
          </a:p>
          <a:p>
            <a:pPr marL="1200150" lvl="2" indent="-285750">
              <a:buFont typeface="Arial" panose="020B0604020202020204" pitchFamily="34" charset="0"/>
              <a:buChar char="•"/>
            </a:pPr>
            <a:r>
              <a:rPr lang="en-US" dirty="0"/>
              <a:t>AWS Machine Learning Services</a:t>
            </a:r>
          </a:p>
          <a:p>
            <a:pPr marL="742950" lvl="1" indent="-285750">
              <a:buFont typeface="Arial" panose="020B0604020202020204" pitchFamily="34" charset="0"/>
              <a:buChar char="•"/>
            </a:pPr>
            <a:r>
              <a:rPr lang="en-US" dirty="0"/>
              <a:t>(30 min) Use case: MLOps foundation roadmap for enterprise with Amazon SageMaker.</a:t>
            </a:r>
          </a:p>
          <a:p>
            <a:pPr marL="742950" lvl="1" indent="-285750">
              <a:buFont typeface="Arial" panose="020B0604020202020204" pitchFamily="34" charset="0"/>
              <a:buChar char="•"/>
            </a:pPr>
            <a:r>
              <a:rPr lang="en-US" dirty="0"/>
              <a:t>Resources</a:t>
            </a:r>
            <a:endParaRPr lang="en-US" dirty="0">
              <a:solidFill>
                <a:srgbClr val="FF0000"/>
              </a:solidFill>
            </a:endParaRPr>
          </a:p>
          <a:p>
            <a:pPr lvl="1"/>
            <a:endParaRPr lang="en-US" dirty="0"/>
          </a:p>
          <a:p>
            <a:r>
              <a:rPr lang="en-US" sz="2400" b="1" dirty="0">
                <a:solidFill>
                  <a:schemeClr val="accent3">
                    <a:lumMod val="60000"/>
                    <a:lumOff val="40000"/>
                  </a:schemeClr>
                </a:solidFill>
              </a:rPr>
              <a:t>Break (15 min)</a:t>
            </a:r>
          </a:p>
          <a:p>
            <a:endParaRPr lang="en-US" dirty="0"/>
          </a:p>
          <a:p>
            <a:r>
              <a:rPr lang="en-US" sz="2000" b="1" dirty="0">
                <a:solidFill>
                  <a:schemeClr val="accent1">
                    <a:lumMod val="60000"/>
                    <a:lumOff val="40000"/>
                  </a:schemeClr>
                </a:solidFill>
              </a:rPr>
              <a:t>Part 2: Hands-on (30min)</a:t>
            </a:r>
          </a:p>
          <a:p>
            <a:pPr marL="742950" lvl="1" indent="-285750">
              <a:buFont typeface="Arial" panose="020B0604020202020204" pitchFamily="34" charset="0"/>
              <a:buChar char="•"/>
            </a:pPr>
            <a:r>
              <a:rPr lang="en-US" dirty="0"/>
              <a:t>Lab: Build a Restaurant Chatbot with Amazon Lex</a:t>
            </a:r>
          </a:p>
        </p:txBody>
      </p:sp>
    </p:spTree>
    <p:extLst>
      <p:ext uri="{BB962C8B-B14F-4D97-AF65-F5344CB8AC3E}">
        <p14:creationId xmlns:p14="http://schemas.microsoft.com/office/powerpoint/2010/main" val="1720546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s-ES" sz="5400" dirty="0">
                <a:solidFill>
                  <a:schemeClr val="bg1"/>
                </a:solidFill>
              </a:rPr>
              <a:t>Machine Learning </a:t>
            </a:r>
            <a:r>
              <a:rPr lang="en-US" sz="5400" dirty="0">
                <a:solidFill>
                  <a:schemeClr val="bg1"/>
                </a:solidFill>
              </a:rPr>
              <a:t>Life-cycle</a:t>
            </a:r>
            <a:endParaRPr lang="es-ES" sz="5400" dirty="0">
              <a:solidFill>
                <a:schemeClr val="bg1"/>
              </a:solidFill>
            </a:endParaRPr>
          </a:p>
        </p:txBody>
      </p:sp>
      <p:sp>
        <p:nvSpPr>
          <p:cNvPr id="2" name="TextBox 5">
            <a:extLst>
              <a:ext uri="{FF2B5EF4-FFF2-40B4-BE49-F238E27FC236}">
                <a16:creationId xmlns:a16="http://schemas.microsoft.com/office/drawing/2014/main" id="{67F10986-EEA4-CF58-3290-4BBDC03EE314}"/>
              </a:ext>
            </a:extLst>
          </p:cNvPr>
          <p:cNvSpPr txBox="1"/>
          <p:nvPr/>
        </p:nvSpPr>
        <p:spPr>
          <a:xfrm>
            <a:off x="224901" y="1216241"/>
            <a:ext cx="10719619" cy="461665"/>
          </a:xfrm>
          <a:prstGeom prst="rect">
            <a:avLst/>
          </a:prstGeom>
          <a:noFill/>
          <a:ln>
            <a:noFill/>
          </a:ln>
        </p:spPr>
        <p:txBody>
          <a:bodyPr wrap="square" rtlCol="0">
            <a:spAutoFit/>
          </a:bodyPr>
          <a:lstStyle/>
          <a:p>
            <a:r>
              <a:rPr lang="en-US" sz="2400" b="1" u="sng" dirty="0">
                <a:solidFill>
                  <a:schemeClr val="accent1">
                    <a:lumMod val="60000"/>
                    <a:lumOff val="40000"/>
                  </a:schemeClr>
                </a:solidFill>
              </a:rPr>
              <a:t>Speech Recognition </a:t>
            </a:r>
            <a:r>
              <a:rPr lang="en-US" sz="2400" dirty="0">
                <a:solidFill>
                  <a:schemeClr val="accent1">
                    <a:lumMod val="60000"/>
                    <a:lumOff val="40000"/>
                  </a:schemeClr>
                </a:solidFill>
              </a:rPr>
              <a:t>application use case</a:t>
            </a:r>
          </a:p>
        </p:txBody>
      </p:sp>
      <p:sp>
        <p:nvSpPr>
          <p:cNvPr id="23" name="Flecha: cheurón 22">
            <a:extLst>
              <a:ext uri="{FF2B5EF4-FFF2-40B4-BE49-F238E27FC236}">
                <a16:creationId xmlns:a16="http://schemas.microsoft.com/office/drawing/2014/main" id="{50DEED86-F010-D385-B07D-224FA8B79E29}"/>
              </a:ext>
            </a:extLst>
          </p:cNvPr>
          <p:cNvSpPr/>
          <p:nvPr/>
        </p:nvSpPr>
        <p:spPr>
          <a:xfrm>
            <a:off x="224901" y="2236159"/>
            <a:ext cx="1603899" cy="461667"/>
          </a:xfrm>
          <a:prstGeom prst="chevron">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4" name="Flecha: cheurón 23">
            <a:extLst>
              <a:ext uri="{FF2B5EF4-FFF2-40B4-BE49-F238E27FC236}">
                <a16:creationId xmlns:a16="http://schemas.microsoft.com/office/drawing/2014/main" id="{385E5BA1-4F95-4D6C-5625-766B12DDDFDA}"/>
              </a:ext>
            </a:extLst>
          </p:cNvPr>
          <p:cNvSpPr/>
          <p:nvPr/>
        </p:nvSpPr>
        <p:spPr>
          <a:xfrm>
            <a:off x="1685365" y="2242208"/>
            <a:ext cx="3868365" cy="461667"/>
          </a:xfrm>
          <a:prstGeom prst="chevr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5" name="Flecha: cheurón 24">
            <a:extLst>
              <a:ext uri="{FF2B5EF4-FFF2-40B4-BE49-F238E27FC236}">
                <a16:creationId xmlns:a16="http://schemas.microsoft.com/office/drawing/2014/main" id="{2509B1E4-DF5F-6C65-B123-E36A72969AA2}"/>
              </a:ext>
            </a:extLst>
          </p:cNvPr>
          <p:cNvSpPr/>
          <p:nvPr/>
        </p:nvSpPr>
        <p:spPr>
          <a:xfrm>
            <a:off x="5410295" y="2236159"/>
            <a:ext cx="2985247" cy="461667"/>
          </a:xfrm>
          <a:prstGeom prst="chevr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6" name="Flecha: cheurón 25">
            <a:extLst>
              <a:ext uri="{FF2B5EF4-FFF2-40B4-BE49-F238E27FC236}">
                <a16:creationId xmlns:a16="http://schemas.microsoft.com/office/drawing/2014/main" id="{0736496B-93A7-DF60-5520-B0BCD6D4CE51}"/>
              </a:ext>
            </a:extLst>
          </p:cNvPr>
          <p:cNvSpPr/>
          <p:nvPr/>
        </p:nvSpPr>
        <p:spPr>
          <a:xfrm>
            <a:off x="8234865" y="2240593"/>
            <a:ext cx="3571653" cy="461667"/>
          </a:xfrm>
          <a:prstGeom prst="chevr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7" name="CuadroTexto 26">
            <a:extLst>
              <a:ext uri="{FF2B5EF4-FFF2-40B4-BE49-F238E27FC236}">
                <a16:creationId xmlns:a16="http://schemas.microsoft.com/office/drawing/2014/main" id="{5767EF41-F391-BA35-B02F-94AF4A1D32BC}"/>
              </a:ext>
            </a:extLst>
          </p:cNvPr>
          <p:cNvSpPr txBox="1"/>
          <p:nvPr/>
        </p:nvSpPr>
        <p:spPr>
          <a:xfrm>
            <a:off x="564776" y="2282326"/>
            <a:ext cx="913712" cy="369332"/>
          </a:xfrm>
          <a:prstGeom prst="rect">
            <a:avLst/>
          </a:prstGeom>
          <a:noFill/>
        </p:spPr>
        <p:txBody>
          <a:bodyPr wrap="none" rtlCol="0">
            <a:spAutoFit/>
          </a:bodyPr>
          <a:lstStyle/>
          <a:p>
            <a:r>
              <a:rPr lang="en-US" dirty="0"/>
              <a:t>Scoping</a:t>
            </a:r>
            <a:endParaRPr lang="es-ES" dirty="0"/>
          </a:p>
        </p:txBody>
      </p:sp>
      <p:sp>
        <p:nvSpPr>
          <p:cNvPr id="28" name="CuadroTexto 27">
            <a:extLst>
              <a:ext uri="{FF2B5EF4-FFF2-40B4-BE49-F238E27FC236}">
                <a16:creationId xmlns:a16="http://schemas.microsoft.com/office/drawing/2014/main" id="{23080E6A-84B4-C896-ADAE-3B6CF93546AE}"/>
              </a:ext>
            </a:extLst>
          </p:cNvPr>
          <p:cNvSpPr txBox="1"/>
          <p:nvPr/>
        </p:nvSpPr>
        <p:spPr>
          <a:xfrm>
            <a:off x="339494" y="2808516"/>
            <a:ext cx="1312924" cy="461665"/>
          </a:xfrm>
          <a:prstGeom prst="rect">
            <a:avLst/>
          </a:prstGeom>
          <a:noFill/>
        </p:spPr>
        <p:txBody>
          <a:bodyPr wrap="none" rtlCol="0">
            <a:spAutoFit/>
          </a:bodyPr>
          <a:lstStyle/>
          <a:p>
            <a:pPr algn="ctr"/>
            <a:r>
              <a:rPr lang="en-US" sz="1200" b="1" dirty="0"/>
              <a:t>Business Problem</a:t>
            </a:r>
          </a:p>
          <a:p>
            <a:pPr algn="ctr"/>
            <a:r>
              <a:rPr lang="en-US" sz="1200" b="1" dirty="0"/>
              <a:t>Definition</a:t>
            </a:r>
          </a:p>
        </p:txBody>
      </p:sp>
      <p:sp>
        <p:nvSpPr>
          <p:cNvPr id="29" name="CuadroTexto 28">
            <a:extLst>
              <a:ext uri="{FF2B5EF4-FFF2-40B4-BE49-F238E27FC236}">
                <a16:creationId xmlns:a16="http://schemas.microsoft.com/office/drawing/2014/main" id="{FA52D3D5-8424-4D84-8360-297CCD539BC1}"/>
              </a:ext>
            </a:extLst>
          </p:cNvPr>
          <p:cNvSpPr txBox="1"/>
          <p:nvPr/>
        </p:nvSpPr>
        <p:spPr>
          <a:xfrm>
            <a:off x="3346979" y="2282326"/>
            <a:ext cx="620554" cy="369332"/>
          </a:xfrm>
          <a:prstGeom prst="rect">
            <a:avLst/>
          </a:prstGeom>
          <a:noFill/>
        </p:spPr>
        <p:txBody>
          <a:bodyPr wrap="none" rtlCol="0">
            <a:spAutoFit/>
          </a:bodyPr>
          <a:lstStyle/>
          <a:p>
            <a:r>
              <a:rPr lang="en-US" dirty="0"/>
              <a:t>Data</a:t>
            </a:r>
            <a:endParaRPr lang="es-ES" dirty="0"/>
          </a:p>
        </p:txBody>
      </p:sp>
      <p:sp>
        <p:nvSpPr>
          <p:cNvPr id="30" name="CuadroTexto 29">
            <a:extLst>
              <a:ext uri="{FF2B5EF4-FFF2-40B4-BE49-F238E27FC236}">
                <a16:creationId xmlns:a16="http://schemas.microsoft.com/office/drawing/2014/main" id="{8B0850D3-E01D-BAB6-203F-070E38FB8C19}"/>
              </a:ext>
            </a:extLst>
          </p:cNvPr>
          <p:cNvSpPr txBox="1"/>
          <p:nvPr/>
        </p:nvSpPr>
        <p:spPr>
          <a:xfrm>
            <a:off x="2407050" y="2808516"/>
            <a:ext cx="2500428" cy="276999"/>
          </a:xfrm>
          <a:prstGeom prst="rect">
            <a:avLst/>
          </a:prstGeom>
          <a:noFill/>
        </p:spPr>
        <p:txBody>
          <a:bodyPr wrap="none" rtlCol="0">
            <a:spAutoFit/>
          </a:bodyPr>
          <a:lstStyle/>
          <a:p>
            <a:pPr algn="ctr"/>
            <a:r>
              <a:rPr lang="en-US" sz="1200" dirty="0"/>
              <a:t>Analyze required data and evaluate it</a:t>
            </a:r>
          </a:p>
        </p:txBody>
      </p:sp>
      <p:sp>
        <p:nvSpPr>
          <p:cNvPr id="31" name="CuadroTexto 30">
            <a:extLst>
              <a:ext uri="{FF2B5EF4-FFF2-40B4-BE49-F238E27FC236}">
                <a16:creationId xmlns:a16="http://schemas.microsoft.com/office/drawing/2014/main" id="{3EA8ACF5-5E1E-F0C6-F90C-5280917D9D2C}"/>
              </a:ext>
            </a:extLst>
          </p:cNvPr>
          <p:cNvSpPr txBox="1"/>
          <p:nvPr/>
        </p:nvSpPr>
        <p:spPr>
          <a:xfrm>
            <a:off x="5691273" y="2794413"/>
            <a:ext cx="2402446" cy="461665"/>
          </a:xfrm>
          <a:prstGeom prst="rect">
            <a:avLst/>
          </a:prstGeom>
          <a:noFill/>
        </p:spPr>
        <p:txBody>
          <a:bodyPr wrap="square" rtlCol="0">
            <a:spAutoFit/>
          </a:bodyPr>
          <a:lstStyle/>
          <a:p>
            <a:pPr algn="ctr"/>
            <a:r>
              <a:rPr lang="en-US" sz="1200" dirty="0"/>
              <a:t>Select ML model and evaluate its performance</a:t>
            </a:r>
          </a:p>
        </p:txBody>
      </p:sp>
      <p:sp>
        <p:nvSpPr>
          <p:cNvPr id="32" name="CuadroTexto 31">
            <a:extLst>
              <a:ext uri="{FF2B5EF4-FFF2-40B4-BE49-F238E27FC236}">
                <a16:creationId xmlns:a16="http://schemas.microsoft.com/office/drawing/2014/main" id="{4886C772-F0C6-DDF8-5FEB-083256B1DAB5}"/>
              </a:ext>
            </a:extLst>
          </p:cNvPr>
          <p:cNvSpPr txBox="1"/>
          <p:nvPr/>
        </p:nvSpPr>
        <p:spPr>
          <a:xfrm>
            <a:off x="6369516" y="2301386"/>
            <a:ext cx="1077539" cy="369332"/>
          </a:xfrm>
          <a:prstGeom prst="rect">
            <a:avLst/>
          </a:prstGeom>
          <a:noFill/>
        </p:spPr>
        <p:txBody>
          <a:bodyPr wrap="none" rtlCol="0">
            <a:spAutoFit/>
          </a:bodyPr>
          <a:lstStyle/>
          <a:p>
            <a:pPr algn="ctr"/>
            <a:r>
              <a:rPr lang="en-US" dirty="0"/>
              <a:t>Modeling</a:t>
            </a:r>
          </a:p>
        </p:txBody>
      </p:sp>
      <p:sp>
        <p:nvSpPr>
          <p:cNvPr id="33" name="CuadroTexto 32">
            <a:extLst>
              <a:ext uri="{FF2B5EF4-FFF2-40B4-BE49-F238E27FC236}">
                <a16:creationId xmlns:a16="http://schemas.microsoft.com/office/drawing/2014/main" id="{5C5CE521-7181-4438-1E57-4D3AE0575788}"/>
              </a:ext>
            </a:extLst>
          </p:cNvPr>
          <p:cNvSpPr txBox="1"/>
          <p:nvPr/>
        </p:nvSpPr>
        <p:spPr>
          <a:xfrm>
            <a:off x="9351340" y="2282326"/>
            <a:ext cx="1338701" cy="369332"/>
          </a:xfrm>
          <a:prstGeom prst="rect">
            <a:avLst/>
          </a:prstGeom>
          <a:noFill/>
        </p:spPr>
        <p:txBody>
          <a:bodyPr wrap="none" rtlCol="0">
            <a:spAutoFit/>
          </a:bodyPr>
          <a:lstStyle/>
          <a:p>
            <a:pPr algn="ctr"/>
            <a:r>
              <a:rPr lang="en-US" dirty="0"/>
              <a:t>Deployment</a:t>
            </a:r>
          </a:p>
        </p:txBody>
      </p:sp>
      <p:sp>
        <p:nvSpPr>
          <p:cNvPr id="35" name="CuadroTexto 34">
            <a:extLst>
              <a:ext uri="{FF2B5EF4-FFF2-40B4-BE49-F238E27FC236}">
                <a16:creationId xmlns:a16="http://schemas.microsoft.com/office/drawing/2014/main" id="{D284F1C3-A951-DF42-8E61-73377B9C39FA}"/>
              </a:ext>
            </a:extLst>
          </p:cNvPr>
          <p:cNvSpPr txBox="1"/>
          <p:nvPr/>
        </p:nvSpPr>
        <p:spPr>
          <a:xfrm>
            <a:off x="8819467" y="2808516"/>
            <a:ext cx="2402446" cy="461665"/>
          </a:xfrm>
          <a:prstGeom prst="rect">
            <a:avLst/>
          </a:prstGeom>
          <a:noFill/>
        </p:spPr>
        <p:txBody>
          <a:bodyPr wrap="square" rtlCol="0">
            <a:spAutoFit/>
          </a:bodyPr>
          <a:lstStyle/>
          <a:p>
            <a:pPr algn="ctr"/>
            <a:r>
              <a:rPr lang="en-US" sz="1200" dirty="0"/>
              <a:t>Deploy the model to production and monitor it</a:t>
            </a:r>
            <a:endParaRPr lang="es-ES" sz="1200" dirty="0"/>
          </a:p>
        </p:txBody>
      </p:sp>
      <p:sp>
        <p:nvSpPr>
          <p:cNvPr id="36" name="CuadroTexto 35">
            <a:extLst>
              <a:ext uri="{FF2B5EF4-FFF2-40B4-BE49-F238E27FC236}">
                <a16:creationId xmlns:a16="http://schemas.microsoft.com/office/drawing/2014/main" id="{7727EB4E-4F1E-14CF-5F1F-69C3B82A05BC}"/>
              </a:ext>
            </a:extLst>
          </p:cNvPr>
          <p:cNvSpPr txBox="1"/>
          <p:nvPr/>
        </p:nvSpPr>
        <p:spPr>
          <a:xfrm>
            <a:off x="995956" y="3736754"/>
            <a:ext cx="799918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Decide to work on speech recognition.</a:t>
            </a:r>
          </a:p>
          <a:p>
            <a:pPr marL="285750" indent="-285750">
              <a:buFont typeface="Arial" panose="020B0604020202020204" pitchFamily="34" charset="0"/>
              <a:buChar char="•"/>
            </a:pPr>
            <a:r>
              <a:rPr lang="en-US" b="1" dirty="0"/>
              <a:t>Decide on key metrics:</a:t>
            </a:r>
          </a:p>
          <a:p>
            <a:r>
              <a:rPr lang="en-US" dirty="0"/>
              <a:t>	Accuracy: How accurate is my speech recognition system</a:t>
            </a:r>
          </a:p>
          <a:p>
            <a:r>
              <a:rPr lang="en-US" dirty="0"/>
              <a:t>	Latency: How long does the system takes to transcribe speech to text.</a:t>
            </a:r>
          </a:p>
          <a:p>
            <a:r>
              <a:rPr lang="en-US" dirty="0"/>
              <a:t>	Throughput: How many queries per second my system can handle.</a:t>
            </a:r>
          </a:p>
          <a:p>
            <a:pPr marL="285750" indent="-285750">
              <a:buFont typeface="Arial" panose="020B0604020202020204" pitchFamily="34" charset="0"/>
              <a:buChar char="•"/>
            </a:pPr>
            <a:r>
              <a:rPr lang="en-US" b="1" dirty="0"/>
              <a:t>Estimate resources </a:t>
            </a:r>
            <a:r>
              <a:rPr lang="en-US" dirty="0"/>
              <a:t>(budget, compute, roles) and timeline</a:t>
            </a:r>
          </a:p>
        </p:txBody>
      </p:sp>
    </p:spTree>
    <p:extLst>
      <p:ext uri="{BB962C8B-B14F-4D97-AF65-F5344CB8AC3E}">
        <p14:creationId xmlns:p14="http://schemas.microsoft.com/office/powerpoint/2010/main" val="3025706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s-ES" sz="5400" dirty="0">
                <a:solidFill>
                  <a:schemeClr val="bg1"/>
                </a:solidFill>
              </a:rPr>
              <a:t>Machine Learning </a:t>
            </a:r>
            <a:r>
              <a:rPr lang="en-US" sz="5400" dirty="0">
                <a:solidFill>
                  <a:schemeClr val="bg1"/>
                </a:solidFill>
              </a:rPr>
              <a:t>Life-cycle</a:t>
            </a:r>
            <a:endParaRPr lang="es-ES" sz="5400" dirty="0">
              <a:solidFill>
                <a:schemeClr val="bg1"/>
              </a:solidFill>
            </a:endParaRPr>
          </a:p>
        </p:txBody>
      </p:sp>
      <p:sp>
        <p:nvSpPr>
          <p:cNvPr id="2" name="TextBox 5">
            <a:extLst>
              <a:ext uri="{FF2B5EF4-FFF2-40B4-BE49-F238E27FC236}">
                <a16:creationId xmlns:a16="http://schemas.microsoft.com/office/drawing/2014/main" id="{67F10986-EEA4-CF58-3290-4BBDC03EE314}"/>
              </a:ext>
            </a:extLst>
          </p:cNvPr>
          <p:cNvSpPr txBox="1"/>
          <p:nvPr/>
        </p:nvSpPr>
        <p:spPr>
          <a:xfrm>
            <a:off x="224901" y="1216241"/>
            <a:ext cx="10719619" cy="461665"/>
          </a:xfrm>
          <a:prstGeom prst="rect">
            <a:avLst/>
          </a:prstGeom>
          <a:noFill/>
          <a:ln>
            <a:noFill/>
          </a:ln>
        </p:spPr>
        <p:txBody>
          <a:bodyPr wrap="square" rtlCol="0">
            <a:spAutoFit/>
          </a:bodyPr>
          <a:lstStyle/>
          <a:p>
            <a:r>
              <a:rPr lang="en-US" sz="2400" b="1" u="sng" dirty="0">
                <a:solidFill>
                  <a:schemeClr val="accent1">
                    <a:lumMod val="60000"/>
                    <a:lumOff val="40000"/>
                  </a:schemeClr>
                </a:solidFill>
              </a:rPr>
              <a:t>Speech Recognition </a:t>
            </a:r>
            <a:r>
              <a:rPr lang="en-US" sz="2400" dirty="0">
                <a:solidFill>
                  <a:schemeClr val="accent1">
                    <a:lumMod val="60000"/>
                    <a:lumOff val="40000"/>
                  </a:schemeClr>
                </a:solidFill>
              </a:rPr>
              <a:t>application use case</a:t>
            </a:r>
          </a:p>
        </p:txBody>
      </p:sp>
      <p:sp>
        <p:nvSpPr>
          <p:cNvPr id="23" name="Flecha: cheurón 22">
            <a:extLst>
              <a:ext uri="{FF2B5EF4-FFF2-40B4-BE49-F238E27FC236}">
                <a16:creationId xmlns:a16="http://schemas.microsoft.com/office/drawing/2014/main" id="{50DEED86-F010-D385-B07D-224FA8B79E29}"/>
              </a:ext>
            </a:extLst>
          </p:cNvPr>
          <p:cNvSpPr/>
          <p:nvPr/>
        </p:nvSpPr>
        <p:spPr>
          <a:xfrm>
            <a:off x="224901" y="2236159"/>
            <a:ext cx="1603899" cy="461667"/>
          </a:xfrm>
          <a:prstGeom prst="chevron">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5" name="Flecha: cheurón 24">
            <a:extLst>
              <a:ext uri="{FF2B5EF4-FFF2-40B4-BE49-F238E27FC236}">
                <a16:creationId xmlns:a16="http://schemas.microsoft.com/office/drawing/2014/main" id="{2509B1E4-DF5F-6C65-B123-E36A72969AA2}"/>
              </a:ext>
            </a:extLst>
          </p:cNvPr>
          <p:cNvSpPr/>
          <p:nvPr/>
        </p:nvSpPr>
        <p:spPr>
          <a:xfrm>
            <a:off x="5410295" y="2236159"/>
            <a:ext cx="2985247" cy="461667"/>
          </a:xfrm>
          <a:prstGeom prst="chevr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6" name="Flecha: cheurón 25">
            <a:extLst>
              <a:ext uri="{FF2B5EF4-FFF2-40B4-BE49-F238E27FC236}">
                <a16:creationId xmlns:a16="http://schemas.microsoft.com/office/drawing/2014/main" id="{0736496B-93A7-DF60-5520-B0BCD6D4CE51}"/>
              </a:ext>
            </a:extLst>
          </p:cNvPr>
          <p:cNvSpPr/>
          <p:nvPr/>
        </p:nvSpPr>
        <p:spPr>
          <a:xfrm>
            <a:off x="8234865" y="2240593"/>
            <a:ext cx="3571653" cy="461667"/>
          </a:xfrm>
          <a:prstGeom prst="chevr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7" name="CuadroTexto 26">
            <a:extLst>
              <a:ext uri="{FF2B5EF4-FFF2-40B4-BE49-F238E27FC236}">
                <a16:creationId xmlns:a16="http://schemas.microsoft.com/office/drawing/2014/main" id="{5767EF41-F391-BA35-B02F-94AF4A1D32BC}"/>
              </a:ext>
            </a:extLst>
          </p:cNvPr>
          <p:cNvSpPr txBox="1"/>
          <p:nvPr/>
        </p:nvSpPr>
        <p:spPr>
          <a:xfrm>
            <a:off x="564776" y="2282326"/>
            <a:ext cx="913712" cy="369332"/>
          </a:xfrm>
          <a:prstGeom prst="rect">
            <a:avLst/>
          </a:prstGeom>
          <a:noFill/>
        </p:spPr>
        <p:txBody>
          <a:bodyPr wrap="none" rtlCol="0">
            <a:spAutoFit/>
          </a:bodyPr>
          <a:lstStyle/>
          <a:p>
            <a:r>
              <a:rPr lang="en-US" dirty="0"/>
              <a:t>Scoping</a:t>
            </a:r>
            <a:endParaRPr lang="es-ES" dirty="0"/>
          </a:p>
        </p:txBody>
      </p:sp>
      <p:sp>
        <p:nvSpPr>
          <p:cNvPr id="28" name="CuadroTexto 27">
            <a:extLst>
              <a:ext uri="{FF2B5EF4-FFF2-40B4-BE49-F238E27FC236}">
                <a16:creationId xmlns:a16="http://schemas.microsoft.com/office/drawing/2014/main" id="{23080E6A-84B4-C896-ADAE-3B6CF93546AE}"/>
              </a:ext>
            </a:extLst>
          </p:cNvPr>
          <p:cNvSpPr txBox="1"/>
          <p:nvPr/>
        </p:nvSpPr>
        <p:spPr>
          <a:xfrm>
            <a:off x="339494" y="2808516"/>
            <a:ext cx="1312924" cy="461665"/>
          </a:xfrm>
          <a:prstGeom prst="rect">
            <a:avLst/>
          </a:prstGeom>
          <a:noFill/>
        </p:spPr>
        <p:txBody>
          <a:bodyPr wrap="none" rtlCol="0">
            <a:spAutoFit/>
          </a:bodyPr>
          <a:lstStyle/>
          <a:p>
            <a:pPr algn="ctr"/>
            <a:r>
              <a:rPr lang="en-US" sz="1200" dirty="0"/>
              <a:t>Business Problem</a:t>
            </a:r>
          </a:p>
          <a:p>
            <a:pPr algn="ctr"/>
            <a:r>
              <a:rPr lang="en-US" sz="1200" dirty="0"/>
              <a:t>Definition</a:t>
            </a:r>
          </a:p>
        </p:txBody>
      </p:sp>
      <p:sp>
        <p:nvSpPr>
          <p:cNvPr id="30" name="CuadroTexto 29">
            <a:extLst>
              <a:ext uri="{FF2B5EF4-FFF2-40B4-BE49-F238E27FC236}">
                <a16:creationId xmlns:a16="http://schemas.microsoft.com/office/drawing/2014/main" id="{8B0850D3-E01D-BAB6-203F-070E38FB8C19}"/>
              </a:ext>
            </a:extLst>
          </p:cNvPr>
          <p:cNvSpPr txBox="1"/>
          <p:nvPr/>
        </p:nvSpPr>
        <p:spPr>
          <a:xfrm>
            <a:off x="2373291" y="2808516"/>
            <a:ext cx="2567947" cy="276999"/>
          </a:xfrm>
          <a:prstGeom prst="rect">
            <a:avLst/>
          </a:prstGeom>
          <a:noFill/>
        </p:spPr>
        <p:txBody>
          <a:bodyPr wrap="none" rtlCol="0">
            <a:spAutoFit/>
          </a:bodyPr>
          <a:lstStyle/>
          <a:p>
            <a:pPr algn="ctr"/>
            <a:r>
              <a:rPr lang="en-US" sz="1200" b="1" dirty="0"/>
              <a:t>Analyze required data and evaluate it</a:t>
            </a:r>
          </a:p>
        </p:txBody>
      </p:sp>
      <p:sp>
        <p:nvSpPr>
          <p:cNvPr id="31" name="CuadroTexto 30">
            <a:extLst>
              <a:ext uri="{FF2B5EF4-FFF2-40B4-BE49-F238E27FC236}">
                <a16:creationId xmlns:a16="http://schemas.microsoft.com/office/drawing/2014/main" id="{3EA8ACF5-5E1E-F0C6-F90C-5280917D9D2C}"/>
              </a:ext>
            </a:extLst>
          </p:cNvPr>
          <p:cNvSpPr txBox="1"/>
          <p:nvPr/>
        </p:nvSpPr>
        <p:spPr>
          <a:xfrm>
            <a:off x="5691273" y="2794413"/>
            <a:ext cx="2402446" cy="461665"/>
          </a:xfrm>
          <a:prstGeom prst="rect">
            <a:avLst/>
          </a:prstGeom>
          <a:noFill/>
        </p:spPr>
        <p:txBody>
          <a:bodyPr wrap="square" rtlCol="0">
            <a:spAutoFit/>
          </a:bodyPr>
          <a:lstStyle/>
          <a:p>
            <a:pPr algn="ctr"/>
            <a:r>
              <a:rPr lang="en-US" sz="1200" dirty="0"/>
              <a:t>Select ML model and evaluate its performance</a:t>
            </a:r>
          </a:p>
        </p:txBody>
      </p:sp>
      <p:sp>
        <p:nvSpPr>
          <p:cNvPr id="32" name="CuadroTexto 31">
            <a:extLst>
              <a:ext uri="{FF2B5EF4-FFF2-40B4-BE49-F238E27FC236}">
                <a16:creationId xmlns:a16="http://schemas.microsoft.com/office/drawing/2014/main" id="{4886C772-F0C6-DDF8-5FEB-083256B1DAB5}"/>
              </a:ext>
            </a:extLst>
          </p:cNvPr>
          <p:cNvSpPr txBox="1"/>
          <p:nvPr/>
        </p:nvSpPr>
        <p:spPr>
          <a:xfrm>
            <a:off x="6369516" y="2301386"/>
            <a:ext cx="1077539" cy="369332"/>
          </a:xfrm>
          <a:prstGeom prst="rect">
            <a:avLst/>
          </a:prstGeom>
          <a:noFill/>
        </p:spPr>
        <p:txBody>
          <a:bodyPr wrap="none" rtlCol="0">
            <a:spAutoFit/>
          </a:bodyPr>
          <a:lstStyle/>
          <a:p>
            <a:pPr algn="ctr"/>
            <a:r>
              <a:rPr lang="en-US" dirty="0"/>
              <a:t>Modeling</a:t>
            </a:r>
          </a:p>
        </p:txBody>
      </p:sp>
      <p:sp>
        <p:nvSpPr>
          <p:cNvPr id="33" name="CuadroTexto 32">
            <a:extLst>
              <a:ext uri="{FF2B5EF4-FFF2-40B4-BE49-F238E27FC236}">
                <a16:creationId xmlns:a16="http://schemas.microsoft.com/office/drawing/2014/main" id="{5C5CE521-7181-4438-1E57-4D3AE0575788}"/>
              </a:ext>
            </a:extLst>
          </p:cNvPr>
          <p:cNvSpPr txBox="1"/>
          <p:nvPr/>
        </p:nvSpPr>
        <p:spPr>
          <a:xfrm>
            <a:off x="9351340" y="2282326"/>
            <a:ext cx="1338701" cy="369332"/>
          </a:xfrm>
          <a:prstGeom prst="rect">
            <a:avLst/>
          </a:prstGeom>
          <a:noFill/>
        </p:spPr>
        <p:txBody>
          <a:bodyPr wrap="none" rtlCol="0">
            <a:spAutoFit/>
          </a:bodyPr>
          <a:lstStyle/>
          <a:p>
            <a:pPr algn="ctr"/>
            <a:r>
              <a:rPr lang="en-US" dirty="0"/>
              <a:t>Deployment</a:t>
            </a:r>
          </a:p>
        </p:txBody>
      </p:sp>
      <p:sp>
        <p:nvSpPr>
          <p:cNvPr id="35" name="CuadroTexto 34">
            <a:extLst>
              <a:ext uri="{FF2B5EF4-FFF2-40B4-BE49-F238E27FC236}">
                <a16:creationId xmlns:a16="http://schemas.microsoft.com/office/drawing/2014/main" id="{D284F1C3-A951-DF42-8E61-73377B9C39FA}"/>
              </a:ext>
            </a:extLst>
          </p:cNvPr>
          <p:cNvSpPr txBox="1"/>
          <p:nvPr/>
        </p:nvSpPr>
        <p:spPr>
          <a:xfrm>
            <a:off x="8819467" y="2808516"/>
            <a:ext cx="2402446" cy="461665"/>
          </a:xfrm>
          <a:prstGeom prst="rect">
            <a:avLst/>
          </a:prstGeom>
          <a:noFill/>
        </p:spPr>
        <p:txBody>
          <a:bodyPr wrap="square" rtlCol="0">
            <a:spAutoFit/>
          </a:bodyPr>
          <a:lstStyle/>
          <a:p>
            <a:pPr algn="ctr"/>
            <a:r>
              <a:rPr lang="en-US" sz="1200" dirty="0"/>
              <a:t>Deploy the model to production and monitor it</a:t>
            </a:r>
            <a:endParaRPr lang="es-ES" sz="1200" dirty="0"/>
          </a:p>
        </p:txBody>
      </p:sp>
      <p:sp>
        <p:nvSpPr>
          <p:cNvPr id="8" name="Flecha: cheurón 7">
            <a:extLst>
              <a:ext uri="{FF2B5EF4-FFF2-40B4-BE49-F238E27FC236}">
                <a16:creationId xmlns:a16="http://schemas.microsoft.com/office/drawing/2014/main" id="{3A062ABA-EEC0-A8F1-270C-11478F72F8C1}"/>
              </a:ext>
            </a:extLst>
          </p:cNvPr>
          <p:cNvSpPr/>
          <p:nvPr/>
        </p:nvSpPr>
        <p:spPr>
          <a:xfrm>
            <a:off x="1713341" y="2238376"/>
            <a:ext cx="3868365" cy="461667"/>
          </a:xfrm>
          <a:prstGeom prst="chevron">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9" name="CuadroTexto 8">
            <a:extLst>
              <a:ext uri="{FF2B5EF4-FFF2-40B4-BE49-F238E27FC236}">
                <a16:creationId xmlns:a16="http://schemas.microsoft.com/office/drawing/2014/main" id="{0E2DE87E-9295-223C-2438-092CD1093756}"/>
              </a:ext>
            </a:extLst>
          </p:cNvPr>
          <p:cNvSpPr txBox="1"/>
          <p:nvPr/>
        </p:nvSpPr>
        <p:spPr>
          <a:xfrm>
            <a:off x="3374955" y="2278494"/>
            <a:ext cx="620554" cy="369332"/>
          </a:xfrm>
          <a:prstGeom prst="rect">
            <a:avLst/>
          </a:prstGeom>
          <a:noFill/>
        </p:spPr>
        <p:txBody>
          <a:bodyPr wrap="none" rtlCol="0">
            <a:spAutoFit/>
          </a:bodyPr>
          <a:lstStyle/>
          <a:p>
            <a:r>
              <a:rPr lang="en-US" dirty="0"/>
              <a:t>Data</a:t>
            </a:r>
            <a:endParaRPr lang="es-ES" dirty="0"/>
          </a:p>
        </p:txBody>
      </p:sp>
      <p:sp>
        <p:nvSpPr>
          <p:cNvPr id="10" name="CuadroTexto 9">
            <a:extLst>
              <a:ext uri="{FF2B5EF4-FFF2-40B4-BE49-F238E27FC236}">
                <a16:creationId xmlns:a16="http://schemas.microsoft.com/office/drawing/2014/main" id="{58BFBB5D-907B-1491-359F-673024D8781E}"/>
              </a:ext>
            </a:extLst>
          </p:cNvPr>
          <p:cNvSpPr txBox="1"/>
          <p:nvPr/>
        </p:nvSpPr>
        <p:spPr>
          <a:xfrm>
            <a:off x="995956" y="3736754"/>
            <a:ext cx="9062444"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Define data</a:t>
            </a:r>
          </a:p>
          <a:p>
            <a:pPr marL="742950" lvl="1" indent="-285750">
              <a:buFont typeface="Arial" panose="020B0604020202020204" pitchFamily="34" charset="0"/>
              <a:buChar char="•"/>
            </a:pPr>
            <a:r>
              <a:rPr lang="en-US" dirty="0"/>
              <a:t>Is the data labeled consistently?</a:t>
            </a:r>
          </a:p>
          <a:p>
            <a:pPr marL="742950" lvl="1" indent="-285750">
              <a:buFont typeface="Arial" panose="020B0604020202020204" pitchFamily="34" charset="0"/>
              <a:buChar char="•"/>
            </a:pPr>
            <a:r>
              <a:rPr lang="en-US" dirty="0"/>
              <a:t>How much silence before/after each clip?</a:t>
            </a:r>
          </a:p>
          <a:p>
            <a:pPr marL="742950" lvl="1" indent="-285750">
              <a:buFont typeface="Arial" panose="020B0604020202020204" pitchFamily="34" charset="0"/>
              <a:buChar char="•"/>
            </a:pPr>
            <a:r>
              <a:rPr lang="en-US" dirty="0"/>
              <a:t>How to perform volume normalization?</a:t>
            </a:r>
          </a:p>
          <a:p>
            <a:pPr marL="285750" indent="-285750">
              <a:buFont typeface="Arial" panose="020B0604020202020204" pitchFamily="34" charset="0"/>
              <a:buChar char="•"/>
            </a:pPr>
            <a:r>
              <a:rPr lang="en-US" b="1" dirty="0"/>
              <a:t>Organize the data</a:t>
            </a:r>
          </a:p>
          <a:p>
            <a:pPr marL="742950" lvl="1" indent="-285750">
              <a:buFont typeface="Arial" panose="020B0604020202020204" pitchFamily="34" charset="0"/>
              <a:buChar char="•"/>
            </a:pPr>
            <a:r>
              <a:rPr lang="en-US" dirty="0"/>
              <a:t>How should the data be organized to be able to train, test and validate my model?</a:t>
            </a:r>
          </a:p>
        </p:txBody>
      </p:sp>
    </p:spTree>
    <p:extLst>
      <p:ext uri="{BB962C8B-B14F-4D97-AF65-F5344CB8AC3E}">
        <p14:creationId xmlns:p14="http://schemas.microsoft.com/office/powerpoint/2010/main" val="828571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s-ES" sz="5400" dirty="0">
                <a:solidFill>
                  <a:schemeClr val="bg1"/>
                </a:solidFill>
              </a:rPr>
              <a:t>Machine Learning </a:t>
            </a:r>
            <a:r>
              <a:rPr lang="en-US" sz="5400" dirty="0">
                <a:solidFill>
                  <a:schemeClr val="bg1"/>
                </a:solidFill>
              </a:rPr>
              <a:t>Life-cycle</a:t>
            </a:r>
            <a:endParaRPr lang="es-ES" sz="5400" dirty="0">
              <a:solidFill>
                <a:schemeClr val="bg1"/>
              </a:solidFill>
            </a:endParaRPr>
          </a:p>
        </p:txBody>
      </p:sp>
      <p:sp>
        <p:nvSpPr>
          <p:cNvPr id="2" name="TextBox 5">
            <a:extLst>
              <a:ext uri="{FF2B5EF4-FFF2-40B4-BE49-F238E27FC236}">
                <a16:creationId xmlns:a16="http://schemas.microsoft.com/office/drawing/2014/main" id="{67F10986-EEA4-CF58-3290-4BBDC03EE314}"/>
              </a:ext>
            </a:extLst>
          </p:cNvPr>
          <p:cNvSpPr txBox="1"/>
          <p:nvPr/>
        </p:nvSpPr>
        <p:spPr>
          <a:xfrm>
            <a:off x="224901" y="1216241"/>
            <a:ext cx="10719619" cy="461665"/>
          </a:xfrm>
          <a:prstGeom prst="rect">
            <a:avLst/>
          </a:prstGeom>
          <a:noFill/>
          <a:ln>
            <a:noFill/>
          </a:ln>
        </p:spPr>
        <p:txBody>
          <a:bodyPr wrap="square" rtlCol="0">
            <a:spAutoFit/>
          </a:bodyPr>
          <a:lstStyle/>
          <a:p>
            <a:r>
              <a:rPr lang="en-US" sz="2400" b="1" u="sng" dirty="0">
                <a:solidFill>
                  <a:schemeClr val="accent1">
                    <a:lumMod val="60000"/>
                    <a:lumOff val="40000"/>
                  </a:schemeClr>
                </a:solidFill>
              </a:rPr>
              <a:t>Speech Recognition </a:t>
            </a:r>
            <a:r>
              <a:rPr lang="en-US" sz="2400" dirty="0">
                <a:solidFill>
                  <a:schemeClr val="accent1">
                    <a:lumMod val="60000"/>
                    <a:lumOff val="40000"/>
                  </a:schemeClr>
                </a:solidFill>
              </a:rPr>
              <a:t>application use case</a:t>
            </a:r>
          </a:p>
        </p:txBody>
      </p:sp>
      <p:sp>
        <p:nvSpPr>
          <p:cNvPr id="23" name="Flecha: cheurón 22">
            <a:extLst>
              <a:ext uri="{FF2B5EF4-FFF2-40B4-BE49-F238E27FC236}">
                <a16:creationId xmlns:a16="http://schemas.microsoft.com/office/drawing/2014/main" id="{50DEED86-F010-D385-B07D-224FA8B79E29}"/>
              </a:ext>
            </a:extLst>
          </p:cNvPr>
          <p:cNvSpPr/>
          <p:nvPr/>
        </p:nvSpPr>
        <p:spPr>
          <a:xfrm>
            <a:off x="224901" y="2236159"/>
            <a:ext cx="1603899" cy="461667"/>
          </a:xfrm>
          <a:prstGeom prst="chevron">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6" name="Flecha: cheurón 25">
            <a:extLst>
              <a:ext uri="{FF2B5EF4-FFF2-40B4-BE49-F238E27FC236}">
                <a16:creationId xmlns:a16="http://schemas.microsoft.com/office/drawing/2014/main" id="{0736496B-93A7-DF60-5520-B0BCD6D4CE51}"/>
              </a:ext>
            </a:extLst>
          </p:cNvPr>
          <p:cNvSpPr/>
          <p:nvPr/>
        </p:nvSpPr>
        <p:spPr>
          <a:xfrm>
            <a:off x="8234865" y="2240593"/>
            <a:ext cx="3571653" cy="461667"/>
          </a:xfrm>
          <a:prstGeom prst="chevr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7" name="CuadroTexto 26">
            <a:extLst>
              <a:ext uri="{FF2B5EF4-FFF2-40B4-BE49-F238E27FC236}">
                <a16:creationId xmlns:a16="http://schemas.microsoft.com/office/drawing/2014/main" id="{5767EF41-F391-BA35-B02F-94AF4A1D32BC}"/>
              </a:ext>
            </a:extLst>
          </p:cNvPr>
          <p:cNvSpPr txBox="1"/>
          <p:nvPr/>
        </p:nvSpPr>
        <p:spPr>
          <a:xfrm>
            <a:off x="564776" y="2282326"/>
            <a:ext cx="913712" cy="369332"/>
          </a:xfrm>
          <a:prstGeom prst="rect">
            <a:avLst/>
          </a:prstGeom>
          <a:noFill/>
        </p:spPr>
        <p:txBody>
          <a:bodyPr wrap="none" rtlCol="0">
            <a:spAutoFit/>
          </a:bodyPr>
          <a:lstStyle/>
          <a:p>
            <a:r>
              <a:rPr lang="en-US" dirty="0"/>
              <a:t>Scoping</a:t>
            </a:r>
            <a:endParaRPr lang="es-ES" dirty="0"/>
          </a:p>
        </p:txBody>
      </p:sp>
      <p:sp>
        <p:nvSpPr>
          <p:cNvPr id="28" name="CuadroTexto 27">
            <a:extLst>
              <a:ext uri="{FF2B5EF4-FFF2-40B4-BE49-F238E27FC236}">
                <a16:creationId xmlns:a16="http://schemas.microsoft.com/office/drawing/2014/main" id="{23080E6A-84B4-C896-ADAE-3B6CF93546AE}"/>
              </a:ext>
            </a:extLst>
          </p:cNvPr>
          <p:cNvSpPr txBox="1"/>
          <p:nvPr/>
        </p:nvSpPr>
        <p:spPr>
          <a:xfrm>
            <a:off x="339494" y="2808516"/>
            <a:ext cx="1312924" cy="461665"/>
          </a:xfrm>
          <a:prstGeom prst="rect">
            <a:avLst/>
          </a:prstGeom>
          <a:noFill/>
        </p:spPr>
        <p:txBody>
          <a:bodyPr wrap="none" rtlCol="0">
            <a:spAutoFit/>
          </a:bodyPr>
          <a:lstStyle/>
          <a:p>
            <a:pPr algn="ctr"/>
            <a:r>
              <a:rPr lang="en-US" sz="1200" dirty="0"/>
              <a:t>Business Problem</a:t>
            </a:r>
          </a:p>
          <a:p>
            <a:pPr algn="ctr"/>
            <a:r>
              <a:rPr lang="en-US" sz="1200" dirty="0"/>
              <a:t>Definition</a:t>
            </a:r>
          </a:p>
        </p:txBody>
      </p:sp>
      <p:sp>
        <p:nvSpPr>
          <p:cNvPr id="30" name="CuadroTexto 29">
            <a:extLst>
              <a:ext uri="{FF2B5EF4-FFF2-40B4-BE49-F238E27FC236}">
                <a16:creationId xmlns:a16="http://schemas.microsoft.com/office/drawing/2014/main" id="{8B0850D3-E01D-BAB6-203F-070E38FB8C19}"/>
              </a:ext>
            </a:extLst>
          </p:cNvPr>
          <p:cNvSpPr txBox="1"/>
          <p:nvPr/>
        </p:nvSpPr>
        <p:spPr>
          <a:xfrm>
            <a:off x="2359313" y="2808516"/>
            <a:ext cx="2595903" cy="276999"/>
          </a:xfrm>
          <a:prstGeom prst="rect">
            <a:avLst/>
          </a:prstGeom>
          <a:noFill/>
        </p:spPr>
        <p:txBody>
          <a:bodyPr wrap="none" rtlCol="0">
            <a:spAutoFit/>
          </a:bodyPr>
          <a:lstStyle/>
          <a:p>
            <a:pPr algn="ctr"/>
            <a:r>
              <a:rPr lang="en-US" sz="1200" dirty="0"/>
              <a:t>Analyze required data and evaluate it</a:t>
            </a:r>
          </a:p>
        </p:txBody>
      </p:sp>
      <p:sp>
        <p:nvSpPr>
          <p:cNvPr id="31" name="CuadroTexto 30">
            <a:extLst>
              <a:ext uri="{FF2B5EF4-FFF2-40B4-BE49-F238E27FC236}">
                <a16:creationId xmlns:a16="http://schemas.microsoft.com/office/drawing/2014/main" id="{3EA8ACF5-5E1E-F0C6-F90C-5280917D9D2C}"/>
              </a:ext>
            </a:extLst>
          </p:cNvPr>
          <p:cNvSpPr txBox="1"/>
          <p:nvPr/>
        </p:nvSpPr>
        <p:spPr>
          <a:xfrm>
            <a:off x="5691273" y="2794413"/>
            <a:ext cx="2402446" cy="461665"/>
          </a:xfrm>
          <a:prstGeom prst="rect">
            <a:avLst/>
          </a:prstGeom>
          <a:noFill/>
        </p:spPr>
        <p:txBody>
          <a:bodyPr wrap="square" rtlCol="0">
            <a:spAutoFit/>
          </a:bodyPr>
          <a:lstStyle/>
          <a:p>
            <a:pPr algn="ctr"/>
            <a:r>
              <a:rPr lang="en-US" sz="1200" b="1" dirty="0"/>
              <a:t>Select ML model and evaluate its performance</a:t>
            </a:r>
          </a:p>
        </p:txBody>
      </p:sp>
      <p:sp>
        <p:nvSpPr>
          <p:cNvPr id="33" name="CuadroTexto 32">
            <a:extLst>
              <a:ext uri="{FF2B5EF4-FFF2-40B4-BE49-F238E27FC236}">
                <a16:creationId xmlns:a16="http://schemas.microsoft.com/office/drawing/2014/main" id="{5C5CE521-7181-4438-1E57-4D3AE0575788}"/>
              </a:ext>
            </a:extLst>
          </p:cNvPr>
          <p:cNvSpPr txBox="1"/>
          <p:nvPr/>
        </p:nvSpPr>
        <p:spPr>
          <a:xfrm>
            <a:off x="9351340" y="2282326"/>
            <a:ext cx="1338701" cy="369332"/>
          </a:xfrm>
          <a:prstGeom prst="rect">
            <a:avLst/>
          </a:prstGeom>
          <a:noFill/>
        </p:spPr>
        <p:txBody>
          <a:bodyPr wrap="none" rtlCol="0">
            <a:spAutoFit/>
          </a:bodyPr>
          <a:lstStyle/>
          <a:p>
            <a:pPr algn="ctr"/>
            <a:r>
              <a:rPr lang="en-US" dirty="0"/>
              <a:t>Deployment</a:t>
            </a:r>
          </a:p>
        </p:txBody>
      </p:sp>
      <p:sp>
        <p:nvSpPr>
          <p:cNvPr id="35" name="CuadroTexto 34">
            <a:extLst>
              <a:ext uri="{FF2B5EF4-FFF2-40B4-BE49-F238E27FC236}">
                <a16:creationId xmlns:a16="http://schemas.microsoft.com/office/drawing/2014/main" id="{D284F1C3-A951-DF42-8E61-73377B9C39FA}"/>
              </a:ext>
            </a:extLst>
          </p:cNvPr>
          <p:cNvSpPr txBox="1"/>
          <p:nvPr/>
        </p:nvSpPr>
        <p:spPr>
          <a:xfrm>
            <a:off x="8819467" y="2808516"/>
            <a:ext cx="2402446" cy="461665"/>
          </a:xfrm>
          <a:prstGeom prst="rect">
            <a:avLst/>
          </a:prstGeom>
          <a:noFill/>
        </p:spPr>
        <p:txBody>
          <a:bodyPr wrap="square" rtlCol="0">
            <a:spAutoFit/>
          </a:bodyPr>
          <a:lstStyle/>
          <a:p>
            <a:pPr algn="ctr"/>
            <a:r>
              <a:rPr lang="en-US" sz="1200" dirty="0"/>
              <a:t>Deploy the model to production and monitor it</a:t>
            </a:r>
            <a:endParaRPr lang="es-ES" sz="1200" dirty="0"/>
          </a:p>
        </p:txBody>
      </p:sp>
      <p:sp>
        <p:nvSpPr>
          <p:cNvPr id="8" name="Flecha: cheurón 7">
            <a:extLst>
              <a:ext uri="{FF2B5EF4-FFF2-40B4-BE49-F238E27FC236}">
                <a16:creationId xmlns:a16="http://schemas.microsoft.com/office/drawing/2014/main" id="{3A062ABA-EEC0-A8F1-270C-11478F72F8C1}"/>
              </a:ext>
            </a:extLst>
          </p:cNvPr>
          <p:cNvSpPr/>
          <p:nvPr/>
        </p:nvSpPr>
        <p:spPr>
          <a:xfrm>
            <a:off x="1713341" y="2238376"/>
            <a:ext cx="3868365" cy="461667"/>
          </a:xfrm>
          <a:prstGeom prst="chevron">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CuadroTexto 8">
            <a:extLst>
              <a:ext uri="{FF2B5EF4-FFF2-40B4-BE49-F238E27FC236}">
                <a16:creationId xmlns:a16="http://schemas.microsoft.com/office/drawing/2014/main" id="{0E2DE87E-9295-223C-2438-092CD1093756}"/>
              </a:ext>
            </a:extLst>
          </p:cNvPr>
          <p:cNvSpPr txBox="1"/>
          <p:nvPr/>
        </p:nvSpPr>
        <p:spPr>
          <a:xfrm>
            <a:off x="3374955" y="2278494"/>
            <a:ext cx="620554" cy="369332"/>
          </a:xfrm>
          <a:prstGeom prst="rect">
            <a:avLst/>
          </a:prstGeom>
          <a:noFill/>
        </p:spPr>
        <p:txBody>
          <a:bodyPr wrap="none" rtlCol="0">
            <a:spAutoFit/>
          </a:bodyPr>
          <a:lstStyle/>
          <a:p>
            <a:r>
              <a:rPr lang="en-US" dirty="0"/>
              <a:t>Data</a:t>
            </a:r>
            <a:endParaRPr lang="es-ES" dirty="0"/>
          </a:p>
        </p:txBody>
      </p:sp>
      <p:sp>
        <p:nvSpPr>
          <p:cNvPr id="10" name="CuadroTexto 9">
            <a:extLst>
              <a:ext uri="{FF2B5EF4-FFF2-40B4-BE49-F238E27FC236}">
                <a16:creationId xmlns:a16="http://schemas.microsoft.com/office/drawing/2014/main" id="{58BFBB5D-907B-1491-359F-673024D8781E}"/>
              </a:ext>
            </a:extLst>
          </p:cNvPr>
          <p:cNvSpPr txBox="1"/>
          <p:nvPr/>
        </p:nvSpPr>
        <p:spPr>
          <a:xfrm>
            <a:off x="676979" y="3587820"/>
            <a:ext cx="9062444"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ML Model:</a:t>
            </a:r>
          </a:p>
          <a:p>
            <a:pPr marL="742950" lvl="1" indent="-285750">
              <a:buFont typeface="Arial" panose="020B0604020202020204" pitchFamily="34" charset="0"/>
              <a:buChar char="•"/>
            </a:pPr>
            <a:r>
              <a:rPr lang="en-US" dirty="0"/>
              <a:t>Select the algorithm </a:t>
            </a:r>
          </a:p>
          <a:p>
            <a:pPr marL="742950" lvl="1" indent="-285750">
              <a:buFont typeface="Arial" panose="020B0604020202020204" pitchFamily="34" charset="0"/>
              <a:buChar char="•"/>
            </a:pPr>
            <a:r>
              <a:rPr lang="en-US" dirty="0"/>
              <a:t>Select the hyperparameters</a:t>
            </a:r>
          </a:p>
          <a:p>
            <a:pPr marL="742950" lvl="1" indent="-285750">
              <a:buFont typeface="Arial" panose="020B0604020202020204" pitchFamily="34" charset="0"/>
              <a:buChar char="•"/>
            </a:pPr>
            <a:r>
              <a:rPr lang="en-US" dirty="0"/>
              <a:t>Select the data</a:t>
            </a:r>
          </a:p>
          <a:p>
            <a:pPr marL="285750" indent="-285750">
              <a:buFont typeface="Arial" panose="020B0604020202020204" pitchFamily="34" charset="0"/>
              <a:buChar char="•"/>
            </a:pPr>
            <a:r>
              <a:rPr lang="en-US" b="1" dirty="0"/>
              <a:t>Define the error analysis</a:t>
            </a:r>
          </a:p>
          <a:p>
            <a:pPr marL="742950" lvl="1" indent="-285750">
              <a:buFont typeface="Arial" panose="020B0604020202020204" pitchFamily="34" charset="0"/>
              <a:buChar char="•"/>
            </a:pPr>
            <a:r>
              <a:rPr lang="en-US" dirty="0"/>
              <a:t>Validate your model before deploying it</a:t>
            </a:r>
          </a:p>
        </p:txBody>
      </p:sp>
      <p:sp>
        <p:nvSpPr>
          <p:cNvPr id="7" name="Flecha: cheurón 6">
            <a:extLst>
              <a:ext uri="{FF2B5EF4-FFF2-40B4-BE49-F238E27FC236}">
                <a16:creationId xmlns:a16="http://schemas.microsoft.com/office/drawing/2014/main" id="{12A633F9-AC9F-91E1-A15C-33D4F2A0F632}"/>
              </a:ext>
            </a:extLst>
          </p:cNvPr>
          <p:cNvSpPr/>
          <p:nvPr/>
        </p:nvSpPr>
        <p:spPr>
          <a:xfrm>
            <a:off x="5415662" y="2236159"/>
            <a:ext cx="2985247" cy="461667"/>
          </a:xfrm>
          <a:prstGeom prst="chevron">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1" name="CuadroTexto 10">
            <a:extLst>
              <a:ext uri="{FF2B5EF4-FFF2-40B4-BE49-F238E27FC236}">
                <a16:creationId xmlns:a16="http://schemas.microsoft.com/office/drawing/2014/main" id="{6350125F-BF70-3631-2C69-8CBCF9C3391B}"/>
              </a:ext>
            </a:extLst>
          </p:cNvPr>
          <p:cNvSpPr txBox="1"/>
          <p:nvPr/>
        </p:nvSpPr>
        <p:spPr>
          <a:xfrm>
            <a:off x="6374883" y="2301386"/>
            <a:ext cx="1077539" cy="369332"/>
          </a:xfrm>
          <a:prstGeom prst="rect">
            <a:avLst/>
          </a:prstGeom>
          <a:noFill/>
        </p:spPr>
        <p:txBody>
          <a:bodyPr wrap="none" rtlCol="0">
            <a:spAutoFit/>
          </a:bodyPr>
          <a:lstStyle/>
          <a:p>
            <a:pPr algn="ctr"/>
            <a:r>
              <a:rPr lang="en-US" dirty="0"/>
              <a:t>Modeling</a:t>
            </a:r>
          </a:p>
        </p:txBody>
      </p:sp>
    </p:spTree>
    <p:extLst>
      <p:ext uri="{BB962C8B-B14F-4D97-AF65-F5344CB8AC3E}">
        <p14:creationId xmlns:p14="http://schemas.microsoft.com/office/powerpoint/2010/main" val="1693698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793"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s-ES" sz="5400" dirty="0">
                <a:solidFill>
                  <a:schemeClr val="bg1"/>
                </a:solidFill>
              </a:rPr>
              <a:t>Machine Learning </a:t>
            </a:r>
            <a:r>
              <a:rPr lang="en-US" sz="5400" dirty="0">
                <a:solidFill>
                  <a:schemeClr val="bg1"/>
                </a:solidFill>
              </a:rPr>
              <a:t>Life-cycle</a:t>
            </a:r>
            <a:endParaRPr lang="es-ES" sz="5400" dirty="0">
              <a:solidFill>
                <a:schemeClr val="bg1"/>
              </a:solidFill>
            </a:endParaRPr>
          </a:p>
        </p:txBody>
      </p:sp>
      <p:sp>
        <p:nvSpPr>
          <p:cNvPr id="2" name="TextBox 5">
            <a:extLst>
              <a:ext uri="{FF2B5EF4-FFF2-40B4-BE49-F238E27FC236}">
                <a16:creationId xmlns:a16="http://schemas.microsoft.com/office/drawing/2014/main" id="{67F10986-EEA4-CF58-3290-4BBDC03EE314}"/>
              </a:ext>
            </a:extLst>
          </p:cNvPr>
          <p:cNvSpPr txBox="1"/>
          <p:nvPr/>
        </p:nvSpPr>
        <p:spPr>
          <a:xfrm>
            <a:off x="224901" y="1216241"/>
            <a:ext cx="10719619" cy="461665"/>
          </a:xfrm>
          <a:prstGeom prst="rect">
            <a:avLst/>
          </a:prstGeom>
          <a:noFill/>
          <a:ln>
            <a:noFill/>
          </a:ln>
        </p:spPr>
        <p:txBody>
          <a:bodyPr wrap="square" rtlCol="0">
            <a:spAutoFit/>
          </a:bodyPr>
          <a:lstStyle/>
          <a:p>
            <a:r>
              <a:rPr lang="en-US" sz="2400" b="1" u="sng" dirty="0">
                <a:solidFill>
                  <a:schemeClr val="accent1">
                    <a:lumMod val="60000"/>
                    <a:lumOff val="40000"/>
                  </a:schemeClr>
                </a:solidFill>
              </a:rPr>
              <a:t>Speech Recognition </a:t>
            </a:r>
            <a:r>
              <a:rPr lang="en-US" sz="2400" dirty="0">
                <a:solidFill>
                  <a:schemeClr val="accent1">
                    <a:lumMod val="60000"/>
                    <a:lumOff val="40000"/>
                  </a:schemeClr>
                </a:solidFill>
              </a:rPr>
              <a:t>application use case</a:t>
            </a:r>
          </a:p>
        </p:txBody>
      </p:sp>
      <p:sp>
        <p:nvSpPr>
          <p:cNvPr id="23" name="Flecha: cheurón 22">
            <a:extLst>
              <a:ext uri="{FF2B5EF4-FFF2-40B4-BE49-F238E27FC236}">
                <a16:creationId xmlns:a16="http://schemas.microsoft.com/office/drawing/2014/main" id="{50DEED86-F010-D385-B07D-224FA8B79E29}"/>
              </a:ext>
            </a:extLst>
          </p:cNvPr>
          <p:cNvSpPr/>
          <p:nvPr/>
        </p:nvSpPr>
        <p:spPr>
          <a:xfrm>
            <a:off x="224901" y="2236159"/>
            <a:ext cx="1603899" cy="461667"/>
          </a:xfrm>
          <a:prstGeom prst="chevron">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7" name="CuadroTexto 26">
            <a:extLst>
              <a:ext uri="{FF2B5EF4-FFF2-40B4-BE49-F238E27FC236}">
                <a16:creationId xmlns:a16="http://schemas.microsoft.com/office/drawing/2014/main" id="{5767EF41-F391-BA35-B02F-94AF4A1D32BC}"/>
              </a:ext>
            </a:extLst>
          </p:cNvPr>
          <p:cNvSpPr txBox="1"/>
          <p:nvPr/>
        </p:nvSpPr>
        <p:spPr>
          <a:xfrm>
            <a:off x="564776" y="2282326"/>
            <a:ext cx="913712" cy="369332"/>
          </a:xfrm>
          <a:prstGeom prst="rect">
            <a:avLst/>
          </a:prstGeom>
          <a:noFill/>
        </p:spPr>
        <p:txBody>
          <a:bodyPr wrap="none" rtlCol="0">
            <a:spAutoFit/>
          </a:bodyPr>
          <a:lstStyle/>
          <a:p>
            <a:r>
              <a:rPr lang="en-US" dirty="0"/>
              <a:t>Scoping</a:t>
            </a:r>
            <a:endParaRPr lang="es-ES" dirty="0"/>
          </a:p>
        </p:txBody>
      </p:sp>
      <p:sp>
        <p:nvSpPr>
          <p:cNvPr id="28" name="CuadroTexto 27">
            <a:extLst>
              <a:ext uri="{FF2B5EF4-FFF2-40B4-BE49-F238E27FC236}">
                <a16:creationId xmlns:a16="http://schemas.microsoft.com/office/drawing/2014/main" id="{23080E6A-84B4-C896-ADAE-3B6CF93546AE}"/>
              </a:ext>
            </a:extLst>
          </p:cNvPr>
          <p:cNvSpPr txBox="1"/>
          <p:nvPr/>
        </p:nvSpPr>
        <p:spPr>
          <a:xfrm>
            <a:off x="339494" y="2808516"/>
            <a:ext cx="1312924" cy="461665"/>
          </a:xfrm>
          <a:prstGeom prst="rect">
            <a:avLst/>
          </a:prstGeom>
          <a:noFill/>
        </p:spPr>
        <p:txBody>
          <a:bodyPr wrap="none" rtlCol="0">
            <a:spAutoFit/>
          </a:bodyPr>
          <a:lstStyle/>
          <a:p>
            <a:pPr algn="ctr"/>
            <a:r>
              <a:rPr lang="en-US" sz="1200" dirty="0"/>
              <a:t>Business Problem</a:t>
            </a:r>
          </a:p>
          <a:p>
            <a:pPr algn="ctr"/>
            <a:r>
              <a:rPr lang="en-US" sz="1200" dirty="0"/>
              <a:t>Definition</a:t>
            </a:r>
          </a:p>
        </p:txBody>
      </p:sp>
      <p:sp>
        <p:nvSpPr>
          <p:cNvPr id="30" name="CuadroTexto 29">
            <a:extLst>
              <a:ext uri="{FF2B5EF4-FFF2-40B4-BE49-F238E27FC236}">
                <a16:creationId xmlns:a16="http://schemas.microsoft.com/office/drawing/2014/main" id="{8B0850D3-E01D-BAB6-203F-070E38FB8C19}"/>
              </a:ext>
            </a:extLst>
          </p:cNvPr>
          <p:cNvSpPr txBox="1"/>
          <p:nvPr/>
        </p:nvSpPr>
        <p:spPr>
          <a:xfrm>
            <a:off x="2359313" y="2808516"/>
            <a:ext cx="2595903" cy="276999"/>
          </a:xfrm>
          <a:prstGeom prst="rect">
            <a:avLst/>
          </a:prstGeom>
          <a:noFill/>
        </p:spPr>
        <p:txBody>
          <a:bodyPr wrap="none" rtlCol="0">
            <a:spAutoFit/>
          </a:bodyPr>
          <a:lstStyle/>
          <a:p>
            <a:pPr algn="ctr"/>
            <a:r>
              <a:rPr lang="en-US" sz="1200" dirty="0"/>
              <a:t>Analyze required data and evaluate it</a:t>
            </a:r>
          </a:p>
        </p:txBody>
      </p:sp>
      <p:sp>
        <p:nvSpPr>
          <p:cNvPr id="31" name="CuadroTexto 30">
            <a:extLst>
              <a:ext uri="{FF2B5EF4-FFF2-40B4-BE49-F238E27FC236}">
                <a16:creationId xmlns:a16="http://schemas.microsoft.com/office/drawing/2014/main" id="{3EA8ACF5-5E1E-F0C6-F90C-5280917D9D2C}"/>
              </a:ext>
            </a:extLst>
          </p:cNvPr>
          <p:cNvSpPr txBox="1"/>
          <p:nvPr/>
        </p:nvSpPr>
        <p:spPr>
          <a:xfrm>
            <a:off x="5691273" y="2794413"/>
            <a:ext cx="2402446" cy="461665"/>
          </a:xfrm>
          <a:prstGeom prst="rect">
            <a:avLst/>
          </a:prstGeom>
          <a:noFill/>
        </p:spPr>
        <p:txBody>
          <a:bodyPr wrap="square" rtlCol="0">
            <a:spAutoFit/>
          </a:bodyPr>
          <a:lstStyle/>
          <a:p>
            <a:pPr algn="ctr"/>
            <a:r>
              <a:rPr lang="en-US" sz="1200" dirty="0"/>
              <a:t>Select ML model and evaluate its performance</a:t>
            </a:r>
          </a:p>
        </p:txBody>
      </p:sp>
      <p:sp>
        <p:nvSpPr>
          <p:cNvPr id="35" name="CuadroTexto 34">
            <a:extLst>
              <a:ext uri="{FF2B5EF4-FFF2-40B4-BE49-F238E27FC236}">
                <a16:creationId xmlns:a16="http://schemas.microsoft.com/office/drawing/2014/main" id="{D284F1C3-A951-DF42-8E61-73377B9C39FA}"/>
              </a:ext>
            </a:extLst>
          </p:cNvPr>
          <p:cNvSpPr txBox="1"/>
          <p:nvPr/>
        </p:nvSpPr>
        <p:spPr>
          <a:xfrm>
            <a:off x="8819467" y="2808516"/>
            <a:ext cx="2402446" cy="461665"/>
          </a:xfrm>
          <a:prstGeom prst="rect">
            <a:avLst/>
          </a:prstGeom>
          <a:noFill/>
        </p:spPr>
        <p:txBody>
          <a:bodyPr wrap="square" rtlCol="0">
            <a:spAutoFit/>
          </a:bodyPr>
          <a:lstStyle/>
          <a:p>
            <a:pPr algn="ctr"/>
            <a:r>
              <a:rPr lang="en-US" sz="1200" b="1" dirty="0"/>
              <a:t>Deploy the model to production and monitor it</a:t>
            </a:r>
            <a:endParaRPr lang="es-ES" sz="1200" b="1" dirty="0"/>
          </a:p>
        </p:txBody>
      </p:sp>
      <p:sp>
        <p:nvSpPr>
          <p:cNvPr id="8" name="Flecha: cheurón 7">
            <a:extLst>
              <a:ext uri="{FF2B5EF4-FFF2-40B4-BE49-F238E27FC236}">
                <a16:creationId xmlns:a16="http://schemas.microsoft.com/office/drawing/2014/main" id="{3A062ABA-EEC0-A8F1-270C-11478F72F8C1}"/>
              </a:ext>
            </a:extLst>
          </p:cNvPr>
          <p:cNvSpPr/>
          <p:nvPr/>
        </p:nvSpPr>
        <p:spPr>
          <a:xfrm>
            <a:off x="1713341" y="2238376"/>
            <a:ext cx="3868365" cy="461667"/>
          </a:xfrm>
          <a:prstGeom prst="chevron">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9" name="CuadroTexto 8">
            <a:extLst>
              <a:ext uri="{FF2B5EF4-FFF2-40B4-BE49-F238E27FC236}">
                <a16:creationId xmlns:a16="http://schemas.microsoft.com/office/drawing/2014/main" id="{0E2DE87E-9295-223C-2438-092CD1093756}"/>
              </a:ext>
            </a:extLst>
          </p:cNvPr>
          <p:cNvSpPr txBox="1"/>
          <p:nvPr/>
        </p:nvSpPr>
        <p:spPr>
          <a:xfrm>
            <a:off x="3374955" y="2278494"/>
            <a:ext cx="620554" cy="369332"/>
          </a:xfrm>
          <a:prstGeom prst="rect">
            <a:avLst/>
          </a:prstGeom>
          <a:noFill/>
        </p:spPr>
        <p:txBody>
          <a:bodyPr wrap="none" rtlCol="0">
            <a:spAutoFit/>
          </a:bodyPr>
          <a:lstStyle/>
          <a:p>
            <a:r>
              <a:rPr lang="en-US" dirty="0"/>
              <a:t>Data</a:t>
            </a:r>
            <a:endParaRPr lang="es-ES" dirty="0"/>
          </a:p>
        </p:txBody>
      </p:sp>
      <p:sp>
        <p:nvSpPr>
          <p:cNvPr id="7" name="Flecha: cheurón 6">
            <a:extLst>
              <a:ext uri="{FF2B5EF4-FFF2-40B4-BE49-F238E27FC236}">
                <a16:creationId xmlns:a16="http://schemas.microsoft.com/office/drawing/2014/main" id="{12A633F9-AC9F-91E1-A15C-33D4F2A0F632}"/>
              </a:ext>
            </a:extLst>
          </p:cNvPr>
          <p:cNvSpPr/>
          <p:nvPr/>
        </p:nvSpPr>
        <p:spPr>
          <a:xfrm>
            <a:off x="5415662" y="2236159"/>
            <a:ext cx="2985247" cy="461667"/>
          </a:xfrm>
          <a:prstGeom prst="chevron">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1" name="CuadroTexto 10">
            <a:extLst>
              <a:ext uri="{FF2B5EF4-FFF2-40B4-BE49-F238E27FC236}">
                <a16:creationId xmlns:a16="http://schemas.microsoft.com/office/drawing/2014/main" id="{6350125F-BF70-3631-2C69-8CBCF9C3391B}"/>
              </a:ext>
            </a:extLst>
          </p:cNvPr>
          <p:cNvSpPr txBox="1"/>
          <p:nvPr/>
        </p:nvSpPr>
        <p:spPr>
          <a:xfrm>
            <a:off x="6374883" y="2301386"/>
            <a:ext cx="1077539" cy="369332"/>
          </a:xfrm>
          <a:prstGeom prst="rect">
            <a:avLst/>
          </a:prstGeom>
          <a:noFill/>
        </p:spPr>
        <p:txBody>
          <a:bodyPr wrap="none" rtlCol="0">
            <a:spAutoFit/>
          </a:bodyPr>
          <a:lstStyle/>
          <a:p>
            <a:pPr algn="ctr"/>
            <a:r>
              <a:rPr lang="en-US" dirty="0"/>
              <a:t>Modeling</a:t>
            </a:r>
          </a:p>
        </p:txBody>
      </p:sp>
      <p:sp>
        <p:nvSpPr>
          <p:cNvPr id="12" name="Flecha: cheurón 11">
            <a:extLst>
              <a:ext uri="{FF2B5EF4-FFF2-40B4-BE49-F238E27FC236}">
                <a16:creationId xmlns:a16="http://schemas.microsoft.com/office/drawing/2014/main" id="{B8C15312-739C-D6A6-A81A-66AEB809B90B}"/>
              </a:ext>
            </a:extLst>
          </p:cNvPr>
          <p:cNvSpPr/>
          <p:nvPr/>
        </p:nvSpPr>
        <p:spPr>
          <a:xfrm>
            <a:off x="8234865" y="2240593"/>
            <a:ext cx="3571653" cy="461667"/>
          </a:xfrm>
          <a:prstGeom prst="chevron">
            <a:avLst/>
          </a:prstGeom>
          <a:solidFill>
            <a:srgbClr val="E43AA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3" name="CuadroTexto 12">
            <a:extLst>
              <a:ext uri="{FF2B5EF4-FFF2-40B4-BE49-F238E27FC236}">
                <a16:creationId xmlns:a16="http://schemas.microsoft.com/office/drawing/2014/main" id="{BF66CC5D-1371-CD23-600C-B826B7E11F42}"/>
              </a:ext>
            </a:extLst>
          </p:cNvPr>
          <p:cNvSpPr txBox="1"/>
          <p:nvPr/>
        </p:nvSpPr>
        <p:spPr>
          <a:xfrm>
            <a:off x="9351340" y="2282326"/>
            <a:ext cx="1338701" cy="369332"/>
          </a:xfrm>
          <a:prstGeom prst="rect">
            <a:avLst/>
          </a:prstGeom>
          <a:noFill/>
        </p:spPr>
        <p:txBody>
          <a:bodyPr wrap="none" rtlCol="0">
            <a:spAutoFit/>
          </a:bodyPr>
          <a:lstStyle/>
          <a:p>
            <a:pPr algn="ctr"/>
            <a:r>
              <a:rPr lang="en-US" dirty="0"/>
              <a:t>Deployment</a:t>
            </a:r>
          </a:p>
        </p:txBody>
      </p:sp>
      <p:sp>
        <p:nvSpPr>
          <p:cNvPr id="14" name="Rectángulo 13">
            <a:extLst>
              <a:ext uri="{FF2B5EF4-FFF2-40B4-BE49-F238E27FC236}">
                <a16:creationId xmlns:a16="http://schemas.microsoft.com/office/drawing/2014/main" id="{FDF09AB7-D237-1A1C-E4D2-C3CF960999C1}"/>
              </a:ext>
            </a:extLst>
          </p:cNvPr>
          <p:cNvSpPr/>
          <p:nvPr/>
        </p:nvSpPr>
        <p:spPr>
          <a:xfrm>
            <a:off x="7774279" y="3721395"/>
            <a:ext cx="3170241" cy="248526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C07444FE-C802-174B-911F-BCFDE6FFD390}"/>
              </a:ext>
            </a:extLst>
          </p:cNvPr>
          <p:cNvSpPr txBox="1"/>
          <p:nvPr/>
        </p:nvSpPr>
        <p:spPr>
          <a:xfrm>
            <a:off x="7855796" y="3779832"/>
            <a:ext cx="2815322" cy="369332"/>
          </a:xfrm>
          <a:prstGeom prst="rect">
            <a:avLst/>
          </a:prstGeom>
          <a:noFill/>
        </p:spPr>
        <p:txBody>
          <a:bodyPr wrap="none" rtlCol="0">
            <a:spAutoFit/>
          </a:bodyPr>
          <a:lstStyle/>
          <a:p>
            <a:r>
              <a:rPr lang="en-US" dirty="0"/>
              <a:t>Mobile phone (edge device)</a:t>
            </a:r>
            <a:endParaRPr lang="es-ES" dirty="0"/>
          </a:p>
        </p:txBody>
      </p:sp>
      <p:sp>
        <p:nvSpPr>
          <p:cNvPr id="16" name="Rectángulo: esquinas redondeadas 15">
            <a:extLst>
              <a:ext uri="{FF2B5EF4-FFF2-40B4-BE49-F238E27FC236}">
                <a16:creationId xmlns:a16="http://schemas.microsoft.com/office/drawing/2014/main" id="{EE968632-1818-F8B8-9932-6246DF11D52B}"/>
              </a:ext>
            </a:extLst>
          </p:cNvPr>
          <p:cNvSpPr/>
          <p:nvPr/>
        </p:nvSpPr>
        <p:spPr>
          <a:xfrm>
            <a:off x="8000405" y="4370857"/>
            <a:ext cx="2689635" cy="1689701"/>
          </a:xfrm>
          <a:prstGeom prst="roundRect">
            <a:avLst/>
          </a:prstGeom>
          <a:solidFill>
            <a:schemeClr val="bg1"/>
          </a:solid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8" name="Gráfico 17" descr="Nube contorno">
            <a:extLst>
              <a:ext uri="{FF2B5EF4-FFF2-40B4-BE49-F238E27FC236}">
                <a16:creationId xmlns:a16="http://schemas.microsoft.com/office/drawing/2014/main" id="{7B4C6EB1-15F6-F391-3D96-390288A561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61705" y="3553743"/>
            <a:ext cx="2589684" cy="2589684"/>
          </a:xfrm>
          <a:prstGeom prst="rect">
            <a:avLst/>
          </a:prstGeom>
        </p:spPr>
      </p:pic>
      <p:pic>
        <p:nvPicPr>
          <p:cNvPr id="19" name="Gráfico 18" descr="Papel con relleno sólido">
            <a:extLst>
              <a:ext uri="{FF2B5EF4-FFF2-40B4-BE49-F238E27FC236}">
                <a16:creationId xmlns:a16="http://schemas.microsoft.com/office/drawing/2014/main" id="{27486CD1-A121-3D1F-DD77-420B882381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6894" y="4401920"/>
            <a:ext cx="914400" cy="914400"/>
          </a:xfrm>
          <a:prstGeom prst="rect">
            <a:avLst/>
          </a:prstGeom>
        </p:spPr>
      </p:pic>
      <p:sp>
        <p:nvSpPr>
          <p:cNvPr id="20" name="CuadroTexto 19">
            <a:extLst>
              <a:ext uri="{FF2B5EF4-FFF2-40B4-BE49-F238E27FC236}">
                <a16:creationId xmlns:a16="http://schemas.microsoft.com/office/drawing/2014/main" id="{5A0C55BF-B7E5-F7E2-FB24-49B824F3B970}"/>
              </a:ext>
            </a:extLst>
          </p:cNvPr>
          <p:cNvSpPr txBox="1"/>
          <p:nvPr/>
        </p:nvSpPr>
        <p:spPr>
          <a:xfrm>
            <a:off x="90613" y="5333223"/>
            <a:ext cx="1616340" cy="523220"/>
          </a:xfrm>
          <a:prstGeom prst="rect">
            <a:avLst/>
          </a:prstGeom>
          <a:noFill/>
        </p:spPr>
        <p:txBody>
          <a:bodyPr wrap="none" rtlCol="0">
            <a:spAutoFit/>
          </a:bodyPr>
          <a:lstStyle/>
          <a:p>
            <a:pPr algn="ctr"/>
            <a:r>
              <a:rPr lang="en-US" sz="1400" dirty="0"/>
              <a:t>Speech Recognition</a:t>
            </a:r>
          </a:p>
          <a:p>
            <a:pPr algn="ctr"/>
            <a:r>
              <a:rPr lang="en-US" sz="1400" dirty="0"/>
              <a:t>Trained Model</a:t>
            </a:r>
          </a:p>
        </p:txBody>
      </p:sp>
      <p:sp>
        <p:nvSpPr>
          <p:cNvPr id="21" name="CuadroTexto 20">
            <a:extLst>
              <a:ext uri="{FF2B5EF4-FFF2-40B4-BE49-F238E27FC236}">
                <a16:creationId xmlns:a16="http://schemas.microsoft.com/office/drawing/2014/main" id="{79513351-7605-0931-65B5-C88A70439BD6}"/>
              </a:ext>
            </a:extLst>
          </p:cNvPr>
          <p:cNvSpPr txBox="1"/>
          <p:nvPr/>
        </p:nvSpPr>
        <p:spPr>
          <a:xfrm>
            <a:off x="3892926" y="4836424"/>
            <a:ext cx="1499193" cy="369332"/>
          </a:xfrm>
          <a:prstGeom prst="rect">
            <a:avLst/>
          </a:prstGeom>
          <a:noFill/>
        </p:spPr>
        <p:txBody>
          <a:bodyPr wrap="none" rtlCol="0">
            <a:spAutoFit/>
          </a:bodyPr>
          <a:lstStyle/>
          <a:p>
            <a:r>
              <a:rPr lang="en-US" dirty="0"/>
              <a:t>Predict Server</a:t>
            </a:r>
          </a:p>
        </p:txBody>
      </p:sp>
      <p:sp>
        <p:nvSpPr>
          <p:cNvPr id="22" name="Flecha: hacia abajo 21">
            <a:extLst>
              <a:ext uri="{FF2B5EF4-FFF2-40B4-BE49-F238E27FC236}">
                <a16:creationId xmlns:a16="http://schemas.microsoft.com/office/drawing/2014/main" id="{65C148AE-0273-0B34-264A-B4FD09F3BD81}"/>
              </a:ext>
            </a:extLst>
          </p:cNvPr>
          <p:cNvSpPr/>
          <p:nvPr/>
        </p:nvSpPr>
        <p:spPr>
          <a:xfrm rot="16200000">
            <a:off x="2335162" y="4179073"/>
            <a:ext cx="440266" cy="1612824"/>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a:extLst>
              <a:ext uri="{FF2B5EF4-FFF2-40B4-BE49-F238E27FC236}">
                <a16:creationId xmlns:a16="http://schemas.microsoft.com/office/drawing/2014/main" id="{83EF6BA7-2470-4FD6-6347-93CE8A3AA7DB}"/>
              </a:ext>
            </a:extLst>
          </p:cNvPr>
          <p:cNvSpPr txBox="1"/>
          <p:nvPr/>
        </p:nvSpPr>
        <p:spPr>
          <a:xfrm>
            <a:off x="1442776" y="4157958"/>
            <a:ext cx="2225225" cy="646331"/>
          </a:xfrm>
          <a:prstGeom prst="rect">
            <a:avLst/>
          </a:prstGeom>
          <a:noFill/>
        </p:spPr>
        <p:txBody>
          <a:bodyPr wrap="none" rtlCol="0">
            <a:spAutoFit/>
          </a:bodyPr>
          <a:lstStyle/>
          <a:p>
            <a:pPr algn="ctr"/>
            <a:r>
              <a:rPr lang="en-US" dirty="0"/>
              <a:t>Trained model hosted</a:t>
            </a:r>
          </a:p>
          <a:p>
            <a:pPr algn="ctr"/>
            <a:r>
              <a:rPr lang="en-US" dirty="0"/>
              <a:t>in a Server</a:t>
            </a:r>
          </a:p>
        </p:txBody>
      </p:sp>
      <p:sp>
        <p:nvSpPr>
          <p:cNvPr id="25" name="Flecha: hacia abajo 24">
            <a:extLst>
              <a:ext uri="{FF2B5EF4-FFF2-40B4-BE49-F238E27FC236}">
                <a16:creationId xmlns:a16="http://schemas.microsoft.com/office/drawing/2014/main" id="{CE786AD0-9305-62EE-FB76-27494682B5B4}"/>
              </a:ext>
            </a:extLst>
          </p:cNvPr>
          <p:cNvSpPr/>
          <p:nvPr/>
        </p:nvSpPr>
        <p:spPr>
          <a:xfrm rot="5400000">
            <a:off x="6446840" y="3930311"/>
            <a:ext cx="369332" cy="1612824"/>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CuadroTexto 28">
            <a:extLst>
              <a:ext uri="{FF2B5EF4-FFF2-40B4-BE49-F238E27FC236}">
                <a16:creationId xmlns:a16="http://schemas.microsoft.com/office/drawing/2014/main" id="{AD3FD50F-0614-D0FD-E1DC-6F9193B5E7F8}"/>
              </a:ext>
            </a:extLst>
          </p:cNvPr>
          <p:cNvSpPr txBox="1"/>
          <p:nvPr/>
        </p:nvSpPr>
        <p:spPr>
          <a:xfrm>
            <a:off x="6049820" y="4254392"/>
            <a:ext cx="1225015" cy="369332"/>
          </a:xfrm>
          <a:prstGeom prst="rect">
            <a:avLst/>
          </a:prstGeom>
          <a:noFill/>
        </p:spPr>
        <p:txBody>
          <a:bodyPr wrap="none" rtlCol="0">
            <a:spAutoFit/>
          </a:bodyPr>
          <a:lstStyle/>
          <a:p>
            <a:pPr algn="ctr"/>
            <a:r>
              <a:rPr lang="en-US" dirty="0"/>
              <a:t>Speech API</a:t>
            </a:r>
          </a:p>
        </p:txBody>
      </p:sp>
      <p:sp>
        <p:nvSpPr>
          <p:cNvPr id="32" name="Flecha: hacia abajo 31">
            <a:extLst>
              <a:ext uri="{FF2B5EF4-FFF2-40B4-BE49-F238E27FC236}">
                <a16:creationId xmlns:a16="http://schemas.microsoft.com/office/drawing/2014/main" id="{07EF5380-02FF-D7CD-A19A-04CD8824CE66}"/>
              </a:ext>
            </a:extLst>
          </p:cNvPr>
          <p:cNvSpPr/>
          <p:nvPr/>
        </p:nvSpPr>
        <p:spPr>
          <a:xfrm rot="16200000">
            <a:off x="6474521" y="4697196"/>
            <a:ext cx="440266" cy="1612824"/>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CuadroTexto 33">
            <a:extLst>
              <a:ext uri="{FF2B5EF4-FFF2-40B4-BE49-F238E27FC236}">
                <a16:creationId xmlns:a16="http://schemas.microsoft.com/office/drawing/2014/main" id="{8A3243C0-0B09-743D-A4AD-1AD834BCD07F}"/>
              </a:ext>
            </a:extLst>
          </p:cNvPr>
          <p:cNvSpPr txBox="1"/>
          <p:nvPr/>
        </p:nvSpPr>
        <p:spPr>
          <a:xfrm>
            <a:off x="6076302" y="5020950"/>
            <a:ext cx="1198533" cy="369332"/>
          </a:xfrm>
          <a:prstGeom prst="rect">
            <a:avLst/>
          </a:prstGeom>
          <a:noFill/>
        </p:spPr>
        <p:txBody>
          <a:bodyPr wrap="none" rtlCol="0">
            <a:spAutoFit/>
          </a:bodyPr>
          <a:lstStyle/>
          <a:p>
            <a:pPr algn="ctr"/>
            <a:r>
              <a:rPr lang="en-US" dirty="0"/>
              <a:t>Transcripts</a:t>
            </a:r>
          </a:p>
        </p:txBody>
      </p:sp>
      <p:sp>
        <p:nvSpPr>
          <p:cNvPr id="38" name="CuadroTexto 37">
            <a:extLst>
              <a:ext uri="{FF2B5EF4-FFF2-40B4-BE49-F238E27FC236}">
                <a16:creationId xmlns:a16="http://schemas.microsoft.com/office/drawing/2014/main" id="{030E8258-1F8D-EDB5-CA25-2B47031E84B9}"/>
              </a:ext>
            </a:extLst>
          </p:cNvPr>
          <p:cNvSpPr txBox="1"/>
          <p:nvPr/>
        </p:nvSpPr>
        <p:spPr>
          <a:xfrm>
            <a:off x="8093719" y="4401920"/>
            <a:ext cx="1541319" cy="369332"/>
          </a:xfrm>
          <a:prstGeom prst="rect">
            <a:avLst/>
          </a:prstGeom>
          <a:noFill/>
        </p:spPr>
        <p:txBody>
          <a:bodyPr wrap="none" rtlCol="0">
            <a:spAutoFit/>
          </a:bodyPr>
          <a:lstStyle/>
          <a:p>
            <a:r>
              <a:rPr lang="en-US" dirty="0">
                <a:solidFill>
                  <a:schemeClr val="accent2"/>
                </a:solidFill>
              </a:rPr>
              <a:t>Local software</a:t>
            </a:r>
            <a:endParaRPr lang="es-ES" dirty="0">
              <a:solidFill>
                <a:schemeClr val="accent2"/>
              </a:solidFill>
            </a:endParaRPr>
          </a:p>
        </p:txBody>
      </p:sp>
      <p:sp>
        <p:nvSpPr>
          <p:cNvPr id="39" name="CuadroTexto 38">
            <a:extLst>
              <a:ext uri="{FF2B5EF4-FFF2-40B4-BE49-F238E27FC236}">
                <a16:creationId xmlns:a16="http://schemas.microsoft.com/office/drawing/2014/main" id="{13819B5A-8871-60DB-FF92-FC7D27809AC8}"/>
              </a:ext>
            </a:extLst>
          </p:cNvPr>
          <p:cNvSpPr txBox="1"/>
          <p:nvPr/>
        </p:nvSpPr>
        <p:spPr>
          <a:xfrm>
            <a:off x="8194914" y="4836424"/>
            <a:ext cx="902811" cy="646331"/>
          </a:xfrm>
          <a:prstGeom prst="rect">
            <a:avLst/>
          </a:prstGeom>
          <a:noFill/>
        </p:spPr>
        <p:txBody>
          <a:bodyPr wrap="none" rtlCol="0">
            <a:spAutoFit/>
          </a:bodyPr>
          <a:lstStyle/>
          <a:p>
            <a:r>
              <a:rPr lang="en-US" dirty="0"/>
              <a:t>VAD </a:t>
            </a:r>
          </a:p>
          <a:p>
            <a:r>
              <a:rPr lang="en-US" dirty="0"/>
              <a:t>module</a:t>
            </a:r>
            <a:endParaRPr lang="es-ES" dirty="0"/>
          </a:p>
        </p:txBody>
      </p:sp>
      <p:sp>
        <p:nvSpPr>
          <p:cNvPr id="40" name="CuadroTexto 39">
            <a:extLst>
              <a:ext uri="{FF2B5EF4-FFF2-40B4-BE49-F238E27FC236}">
                <a16:creationId xmlns:a16="http://schemas.microsoft.com/office/drawing/2014/main" id="{F566A04D-33AF-68C3-63AB-BB0F592D4A8B}"/>
              </a:ext>
            </a:extLst>
          </p:cNvPr>
          <p:cNvSpPr txBox="1"/>
          <p:nvPr/>
        </p:nvSpPr>
        <p:spPr>
          <a:xfrm>
            <a:off x="8293781" y="5591447"/>
            <a:ext cx="1549783" cy="369332"/>
          </a:xfrm>
          <a:prstGeom prst="rect">
            <a:avLst/>
          </a:prstGeom>
          <a:noFill/>
        </p:spPr>
        <p:txBody>
          <a:bodyPr wrap="none" rtlCol="0">
            <a:spAutoFit/>
          </a:bodyPr>
          <a:lstStyle/>
          <a:p>
            <a:r>
              <a:rPr lang="en-US" dirty="0"/>
              <a:t>Frontend code</a:t>
            </a:r>
          </a:p>
        </p:txBody>
      </p:sp>
      <p:sp>
        <p:nvSpPr>
          <p:cNvPr id="41" name="CuadroTexto 40">
            <a:extLst>
              <a:ext uri="{FF2B5EF4-FFF2-40B4-BE49-F238E27FC236}">
                <a16:creationId xmlns:a16="http://schemas.microsoft.com/office/drawing/2014/main" id="{2059947B-411A-7992-FD53-FF3EDA448573}"/>
              </a:ext>
            </a:extLst>
          </p:cNvPr>
          <p:cNvSpPr txBox="1"/>
          <p:nvPr/>
        </p:nvSpPr>
        <p:spPr>
          <a:xfrm>
            <a:off x="9263457" y="4948190"/>
            <a:ext cx="1333507" cy="369332"/>
          </a:xfrm>
          <a:prstGeom prst="rect">
            <a:avLst/>
          </a:prstGeom>
          <a:noFill/>
        </p:spPr>
        <p:txBody>
          <a:bodyPr wrap="none" rtlCol="0">
            <a:spAutoFit/>
          </a:bodyPr>
          <a:lstStyle/>
          <a:p>
            <a:r>
              <a:rPr lang="en-US" dirty="0"/>
              <a:t>Microphone</a:t>
            </a:r>
          </a:p>
        </p:txBody>
      </p:sp>
    </p:spTree>
    <p:extLst>
      <p:ext uri="{BB962C8B-B14F-4D97-AF65-F5344CB8AC3E}">
        <p14:creationId xmlns:p14="http://schemas.microsoft.com/office/powerpoint/2010/main" val="3154660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26342" y="2782669"/>
            <a:ext cx="8744702" cy="1446550"/>
          </a:xfrm>
          <a:prstGeom prst="rect">
            <a:avLst/>
          </a:prstGeom>
          <a:noFill/>
        </p:spPr>
        <p:txBody>
          <a:bodyPr wrap="none" rtlCol="0">
            <a:spAutoFit/>
          </a:bodyPr>
          <a:lstStyle/>
          <a:p>
            <a:r>
              <a:rPr lang="en-US" sz="6000" dirty="0">
                <a:solidFill>
                  <a:schemeClr val="accent1"/>
                </a:solidFill>
              </a:rPr>
              <a:t>Machine Learning Pipelines</a:t>
            </a:r>
          </a:p>
          <a:p>
            <a:r>
              <a:rPr lang="en-US" sz="2800" dirty="0">
                <a:solidFill>
                  <a:schemeClr val="accent1"/>
                </a:solidFill>
              </a:rPr>
              <a:t>Training and inference pipeline</a:t>
            </a:r>
            <a:endParaRPr lang="es-ES" sz="2800" dirty="0">
              <a:solidFill>
                <a:schemeClr val="accent1"/>
              </a:solidFill>
            </a:endParaRPr>
          </a:p>
        </p:txBody>
      </p:sp>
    </p:spTree>
    <p:extLst>
      <p:ext uri="{BB962C8B-B14F-4D97-AF65-F5344CB8AC3E}">
        <p14:creationId xmlns:p14="http://schemas.microsoft.com/office/powerpoint/2010/main" val="2301992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793"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s-ES" sz="5400" dirty="0">
                <a:solidFill>
                  <a:schemeClr val="bg1"/>
                </a:solidFill>
              </a:rPr>
              <a:t>Machine Learning Pipelines</a:t>
            </a:r>
          </a:p>
        </p:txBody>
      </p:sp>
      <p:sp>
        <p:nvSpPr>
          <p:cNvPr id="8" name="Rectángulo 7">
            <a:extLst>
              <a:ext uri="{FF2B5EF4-FFF2-40B4-BE49-F238E27FC236}">
                <a16:creationId xmlns:a16="http://schemas.microsoft.com/office/drawing/2014/main" id="{5B0B598B-803A-D725-7524-ADE55E0CE385}"/>
              </a:ext>
            </a:extLst>
          </p:cNvPr>
          <p:cNvSpPr/>
          <p:nvPr/>
        </p:nvSpPr>
        <p:spPr>
          <a:xfrm>
            <a:off x="821631" y="2981199"/>
            <a:ext cx="2332384" cy="1494542"/>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Training pipeline</a:t>
            </a:r>
            <a:endParaRPr lang="es-ES" dirty="0"/>
          </a:p>
        </p:txBody>
      </p:sp>
      <p:sp>
        <p:nvSpPr>
          <p:cNvPr id="19" name="Rectángulo 18">
            <a:extLst>
              <a:ext uri="{FF2B5EF4-FFF2-40B4-BE49-F238E27FC236}">
                <a16:creationId xmlns:a16="http://schemas.microsoft.com/office/drawing/2014/main" id="{90E19087-8044-E895-A72C-E944133D4BE7}"/>
              </a:ext>
            </a:extLst>
          </p:cNvPr>
          <p:cNvSpPr/>
          <p:nvPr/>
        </p:nvSpPr>
        <p:spPr>
          <a:xfrm>
            <a:off x="8644191" y="2964633"/>
            <a:ext cx="2332384" cy="1494543"/>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Inference pipeline</a:t>
            </a:r>
            <a:endParaRPr lang="es-ES" dirty="0"/>
          </a:p>
        </p:txBody>
      </p:sp>
      <p:sp>
        <p:nvSpPr>
          <p:cNvPr id="25" name="Rectángulo 24">
            <a:extLst>
              <a:ext uri="{FF2B5EF4-FFF2-40B4-BE49-F238E27FC236}">
                <a16:creationId xmlns:a16="http://schemas.microsoft.com/office/drawing/2014/main" id="{875A10AA-092C-BE84-D777-0E5BFC5068F1}"/>
              </a:ext>
            </a:extLst>
          </p:cNvPr>
          <p:cNvSpPr/>
          <p:nvPr/>
        </p:nvSpPr>
        <p:spPr>
          <a:xfrm>
            <a:off x="4732911" y="2981198"/>
            <a:ext cx="2332384" cy="1494543"/>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Deployment of the model</a:t>
            </a:r>
            <a:endParaRPr lang="es-ES" dirty="0"/>
          </a:p>
        </p:txBody>
      </p:sp>
      <p:cxnSp>
        <p:nvCxnSpPr>
          <p:cNvPr id="6" name="Conector recto de flecha 5">
            <a:extLst>
              <a:ext uri="{FF2B5EF4-FFF2-40B4-BE49-F238E27FC236}">
                <a16:creationId xmlns:a16="http://schemas.microsoft.com/office/drawing/2014/main" id="{5C28255D-0D72-7786-13B8-CF6CF2AF3AA3}"/>
              </a:ext>
            </a:extLst>
          </p:cNvPr>
          <p:cNvCxnSpPr>
            <a:stCxn id="8" idx="3"/>
            <a:endCxn id="25" idx="1"/>
          </p:cNvCxnSpPr>
          <p:nvPr/>
        </p:nvCxnSpPr>
        <p:spPr>
          <a:xfrm>
            <a:off x="3154015" y="3728470"/>
            <a:ext cx="15788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E0CD6637-5CA4-746B-D307-102A10A0DFEF}"/>
              </a:ext>
            </a:extLst>
          </p:cNvPr>
          <p:cNvCxnSpPr>
            <a:stCxn id="19" idx="1"/>
            <a:endCxn id="25" idx="3"/>
          </p:cNvCxnSpPr>
          <p:nvPr/>
        </p:nvCxnSpPr>
        <p:spPr>
          <a:xfrm flipH="1">
            <a:off x="7065295" y="3711905"/>
            <a:ext cx="1578896" cy="16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137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793"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s-ES" sz="5400" dirty="0">
                <a:solidFill>
                  <a:schemeClr val="bg1"/>
                </a:solidFill>
              </a:rPr>
              <a:t>Machine Learning Pipelines</a:t>
            </a:r>
          </a:p>
        </p:txBody>
      </p:sp>
      <p:sp>
        <p:nvSpPr>
          <p:cNvPr id="2" name="TextBox 5">
            <a:extLst>
              <a:ext uri="{FF2B5EF4-FFF2-40B4-BE49-F238E27FC236}">
                <a16:creationId xmlns:a16="http://schemas.microsoft.com/office/drawing/2014/main" id="{0891AFC9-F739-489E-2769-EFF85926DE0D}"/>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Training pipeline</a:t>
            </a:r>
          </a:p>
        </p:txBody>
      </p:sp>
      <p:sp>
        <p:nvSpPr>
          <p:cNvPr id="7" name="Rectángulo: esquinas redondeadas 6">
            <a:extLst>
              <a:ext uri="{FF2B5EF4-FFF2-40B4-BE49-F238E27FC236}">
                <a16:creationId xmlns:a16="http://schemas.microsoft.com/office/drawing/2014/main" id="{6772DD78-55DF-A9B2-D7D0-C47BD1236796}"/>
              </a:ext>
            </a:extLst>
          </p:cNvPr>
          <p:cNvSpPr/>
          <p:nvPr/>
        </p:nvSpPr>
        <p:spPr>
          <a:xfrm>
            <a:off x="3251618" y="2720523"/>
            <a:ext cx="1585808"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CuadroTexto 8">
            <a:extLst>
              <a:ext uri="{FF2B5EF4-FFF2-40B4-BE49-F238E27FC236}">
                <a16:creationId xmlns:a16="http://schemas.microsoft.com/office/drawing/2014/main" id="{77FDC956-176B-1A35-CB0C-7943C1F17636}"/>
              </a:ext>
            </a:extLst>
          </p:cNvPr>
          <p:cNvSpPr txBox="1"/>
          <p:nvPr/>
        </p:nvSpPr>
        <p:spPr>
          <a:xfrm>
            <a:off x="3499350" y="2844225"/>
            <a:ext cx="1171988" cy="584775"/>
          </a:xfrm>
          <a:prstGeom prst="rect">
            <a:avLst/>
          </a:prstGeom>
          <a:noFill/>
        </p:spPr>
        <p:txBody>
          <a:bodyPr wrap="none" rtlCol="0">
            <a:spAutoFit/>
          </a:bodyPr>
          <a:lstStyle/>
          <a:p>
            <a:pPr algn="ctr"/>
            <a:r>
              <a:rPr lang="en-US" sz="1600" i="1" dirty="0"/>
              <a:t>Feature</a:t>
            </a:r>
          </a:p>
          <a:p>
            <a:pPr algn="ctr"/>
            <a:r>
              <a:rPr lang="en-US" sz="1600" i="1" dirty="0"/>
              <a:t>Engineering</a:t>
            </a:r>
          </a:p>
        </p:txBody>
      </p:sp>
      <p:sp>
        <p:nvSpPr>
          <p:cNvPr id="10" name="Rectángulo: esquinas redondeadas 9">
            <a:extLst>
              <a:ext uri="{FF2B5EF4-FFF2-40B4-BE49-F238E27FC236}">
                <a16:creationId xmlns:a16="http://schemas.microsoft.com/office/drawing/2014/main" id="{1CEE770F-57A7-6D1E-F688-D89867019BF6}"/>
              </a:ext>
            </a:extLst>
          </p:cNvPr>
          <p:cNvSpPr/>
          <p:nvPr/>
        </p:nvSpPr>
        <p:spPr>
          <a:xfrm>
            <a:off x="688127" y="2720523"/>
            <a:ext cx="1585808"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CuadroTexto 10">
            <a:extLst>
              <a:ext uri="{FF2B5EF4-FFF2-40B4-BE49-F238E27FC236}">
                <a16:creationId xmlns:a16="http://schemas.microsoft.com/office/drawing/2014/main" id="{CD5431AC-82DD-0231-8CAF-2112F839FB86}"/>
              </a:ext>
            </a:extLst>
          </p:cNvPr>
          <p:cNvSpPr txBox="1"/>
          <p:nvPr/>
        </p:nvSpPr>
        <p:spPr>
          <a:xfrm>
            <a:off x="902582" y="2844225"/>
            <a:ext cx="1238545" cy="584775"/>
          </a:xfrm>
          <a:prstGeom prst="rect">
            <a:avLst/>
          </a:prstGeom>
          <a:noFill/>
        </p:spPr>
        <p:txBody>
          <a:bodyPr wrap="none" rtlCol="0">
            <a:spAutoFit/>
          </a:bodyPr>
          <a:lstStyle/>
          <a:p>
            <a:pPr algn="ctr"/>
            <a:r>
              <a:rPr lang="en-US" sz="1600" i="1" dirty="0"/>
              <a:t>Input </a:t>
            </a:r>
          </a:p>
          <a:p>
            <a:pPr algn="ctr"/>
            <a:r>
              <a:rPr lang="en-US" sz="1600" i="1" dirty="0"/>
              <a:t>data sources</a:t>
            </a:r>
          </a:p>
        </p:txBody>
      </p:sp>
      <p:sp>
        <p:nvSpPr>
          <p:cNvPr id="12" name="Rectángulo: esquinas redondeadas 11">
            <a:extLst>
              <a:ext uri="{FF2B5EF4-FFF2-40B4-BE49-F238E27FC236}">
                <a16:creationId xmlns:a16="http://schemas.microsoft.com/office/drawing/2014/main" id="{0A367994-C7D3-EBF7-D256-31D8CA4E3EED}"/>
              </a:ext>
            </a:extLst>
          </p:cNvPr>
          <p:cNvSpPr/>
          <p:nvPr/>
        </p:nvSpPr>
        <p:spPr>
          <a:xfrm>
            <a:off x="5815110" y="2732731"/>
            <a:ext cx="1585808"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CuadroTexto 12">
            <a:extLst>
              <a:ext uri="{FF2B5EF4-FFF2-40B4-BE49-F238E27FC236}">
                <a16:creationId xmlns:a16="http://schemas.microsoft.com/office/drawing/2014/main" id="{57787A0A-9BAE-474B-8979-A8FECE2F9B0C}"/>
              </a:ext>
            </a:extLst>
          </p:cNvPr>
          <p:cNvSpPr txBox="1"/>
          <p:nvPr/>
        </p:nvSpPr>
        <p:spPr>
          <a:xfrm>
            <a:off x="6137317" y="2856433"/>
            <a:ext cx="1023036" cy="584775"/>
          </a:xfrm>
          <a:prstGeom prst="rect">
            <a:avLst/>
          </a:prstGeom>
          <a:noFill/>
        </p:spPr>
        <p:txBody>
          <a:bodyPr wrap="none" rtlCol="0">
            <a:spAutoFit/>
          </a:bodyPr>
          <a:lstStyle/>
          <a:p>
            <a:pPr algn="ctr"/>
            <a:r>
              <a:rPr lang="en-US" sz="1600" i="1" dirty="0"/>
              <a:t>ML Model</a:t>
            </a:r>
          </a:p>
          <a:p>
            <a:pPr algn="ctr"/>
            <a:r>
              <a:rPr lang="en-US" sz="1600" i="1" dirty="0"/>
              <a:t>training</a:t>
            </a:r>
          </a:p>
        </p:txBody>
      </p:sp>
      <p:sp>
        <p:nvSpPr>
          <p:cNvPr id="14" name="Rectángulo: esquinas redondeadas 13">
            <a:extLst>
              <a:ext uri="{FF2B5EF4-FFF2-40B4-BE49-F238E27FC236}">
                <a16:creationId xmlns:a16="http://schemas.microsoft.com/office/drawing/2014/main" id="{BCB93546-290C-32C5-7F5A-0EB1C83F3282}"/>
              </a:ext>
            </a:extLst>
          </p:cNvPr>
          <p:cNvSpPr/>
          <p:nvPr/>
        </p:nvSpPr>
        <p:spPr>
          <a:xfrm>
            <a:off x="5815110" y="4002390"/>
            <a:ext cx="1585808"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5" name="CuadroTexto 14">
            <a:extLst>
              <a:ext uri="{FF2B5EF4-FFF2-40B4-BE49-F238E27FC236}">
                <a16:creationId xmlns:a16="http://schemas.microsoft.com/office/drawing/2014/main" id="{C6A1F5FD-80F5-4272-4AFD-3287EB2A1409}"/>
              </a:ext>
            </a:extLst>
          </p:cNvPr>
          <p:cNvSpPr txBox="1"/>
          <p:nvPr/>
        </p:nvSpPr>
        <p:spPr>
          <a:xfrm>
            <a:off x="5947416" y="4276665"/>
            <a:ext cx="1321196" cy="338554"/>
          </a:xfrm>
          <a:prstGeom prst="rect">
            <a:avLst/>
          </a:prstGeom>
          <a:noFill/>
        </p:spPr>
        <p:txBody>
          <a:bodyPr wrap="none" rtlCol="0">
            <a:spAutoFit/>
          </a:bodyPr>
          <a:lstStyle/>
          <a:p>
            <a:pPr algn="ctr"/>
            <a:r>
              <a:rPr lang="en-US" sz="1600" i="1" dirty="0"/>
              <a:t>ML validation</a:t>
            </a:r>
          </a:p>
        </p:txBody>
      </p:sp>
      <p:sp>
        <p:nvSpPr>
          <p:cNvPr id="16" name="Rectángulo: esquinas redondeadas 15">
            <a:extLst>
              <a:ext uri="{FF2B5EF4-FFF2-40B4-BE49-F238E27FC236}">
                <a16:creationId xmlns:a16="http://schemas.microsoft.com/office/drawing/2014/main" id="{D5596AD0-EB65-8B5E-3DDA-DD867C14CAF1}"/>
              </a:ext>
            </a:extLst>
          </p:cNvPr>
          <p:cNvSpPr/>
          <p:nvPr/>
        </p:nvSpPr>
        <p:spPr>
          <a:xfrm>
            <a:off x="8378673" y="2720523"/>
            <a:ext cx="1798997" cy="8871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7" name="CuadroTexto 16">
            <a:extLst>
              <a:ext uri="{FF2B5EF4-FFF2-40B4-BE49-F238E27FC236}">
                <a16:creationId xmlns:a16="http://schemas.microsoft.com/office/drawing/2014/main" id="{A0C1AF10-8A24-905C-5613-2155C859C58D}"/>
              </a:ext>
            </a:extLst>
          </p:cNvPr>
          <p:cNvSpPr txBox="1"/>
          <p:nvPr/>
        </p:nvSpPr>
        <p:spPr>
          <a:xfrm>
            <a:off x="8438936" y="2994798"/>
            <a:ext cx="1678473" cy="338554"/>
          </a:xfrm>
          <a:prstGeom prst="rect">
            <a:avLst/>
          </a:prstGeom>
          <a:noFill/>
        </p:spPr>
        <p:txBody>
          <a:bodyPr wrap="none" rtlCol="0">
            <a:spAutoFit/>
          </a:bodyPr>
          <a:lstStyle/>
          <a:p>
            <a:pPr algn="ctr"/>
            <a:r>
              <a:rPr lang="en-US" sz="1600" i="1" dirty="0"/>
              <a:t>Trained ML model</a:t>
            </a:r>
          </a:p>
        </p:txBody>
      </p:sp>
      <p:sp>
        <p:nvSpPr>
          <p:cNvPr id="18" name="Rombo 17">
            <a:extLst>
              <a:ext uri="{FF2B5EF4-FFF2-40B4-BE49-F238E27FC236}">
                <a16:creationId xmlns:a16="http://schemas.microsoft.com/office/drawing/2014/main" id="{67AF0AFC-4F9E-322F-9328-321FD487B54F}"/>
              </a:ext>
            </a:extLst>
          </p:cNvPr>
          <p:cNvSpPr/>
          <p:nvPr/>
        </p:nvSpPr>
        <p:spPr>
          <a:xfrm>
            <a:off x="5606313" y="5089508"/>
            <a:ext cx="2003401" cy="1167757"/>
          </a:xfrm>
          <a:prstGeom prst="diamond">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Meets criteria?</a:t>
            </a:r>
            <a:endParaRPr lang="es-ES" dirty="0">
              <a:solidFill>
                <a:schemeClr val="tx1"/>
              </a:solidFill>
            </a:endParaRPr>
          </a:p>
        </p:txBody>
      </p:sp>
      <p:cxnSp>
        <p:nvCxnSpPr>
          <p:cNvPr id="20" name="Conector recto de flecha 19">
            <a:extLst>
              <a:ext uri="{FF2B5EF4-FFF2-40B4-BE49-F238E27FC236}">
                <a16:creationId xmlns:a16="http://schemas.microsoft.com/office/drawing/2014/main" id="{6156BA61-8A8D-AE56-3D1F-2D8D4A2F2FD2}"/>
              </a:ext>
            </a:extLst>
          </p:cNvPr>
          <p:cNvCxnSpPr>
            <a:stCxn id="10" idx="3"/>
            <a:endCxn id="7" idx="1"/>
          </p:cNvCxnSpPr>
          <p:nvPr/>
        </p:nvCxnSpPr>
        <p:spPr>
          <a:xfrm>
            <a:off x="2273935" y="3164076"/>
            <a:ext cx="9776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3201C004-3A91-D962-0918-901F23D83A12}"/>
              </a:ext>
            </a:extLst>
          </p:cNvPr>
          <p:cNvCxnSpPr>
            <a:stCxn id="7" idx="3"/>
            <a:endCxn id="12" idx="1"/>
          </p:cNvCxnSpPr>
          <p:nvPr/>
        </p:nvCxnSpPr>
        <p:spPr>
          <a:xfrm>
            <a:off x="4837426" y="3164076"/>
            <a:ext cx="977684" cy="12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F666728F-B5FB-E827-957D-D93E84B6844B}"/>
              </a:ext>
            </a:extLst>
          </p:cNvPr>
          <p:cNvCxnSpPr>
            <a:stCxn id="12" idx="2"/>
            <a:endCxn id="14" idx="0"/>
          </p:cNvCxnSpPr>
          <p:nvPr/>
        </p:nvCxnSpPr>
        <p:spPr>
          <a:xfrm>
            <a:off x="6608014" y="3619836"/>
            <a:ext cx="0" cy="38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B4F0973F-A798-9B88-A070-4E1252BDEF7F}"/>
              </a:ext>
            </a:extLst>
          </p:cNvPr>
          <p:cNvCxnSpPr>
            <a:stCxn id="14" idx="2"/>
            <a:endCxn id="18" idx="0"/>
          </p:cNvCxnSpPr>
          <p:nvPr/>
        </p:nvCxnSpPr>
        <p:spPr>
          <a:xfrm>
            <a:off x="6608014" y="4889495"/>
            <a:ext cx="0" cy="200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angular 30">
            <a:extLst>
              <a:ext uri="{FF2B5EF4-FFF2-40B4-BE49-F238E27FC236}">
                <a16:creationId xmlns:a16="http://schemas.microsoft.com/office/drawing/2014/main" id="{43C5920A-CED9-8B34-4438-17E3C36A205F}"/>
              </a:ext>
            </a:extLst>
          </p:cNvPr>
          <p:cNvCxnSpPr>
            <a:stCxn id="18" idx="1"/>
            <a:endCxn id="7" idx="2"/>
          </p:cNvCxnSpPr>
          <p:nvPr/>
        </p:nvCxnSpPr>
        <p:spPr>
          <a:xfrm rot="10800000">
            <a:off x="4044523" y="3607629"/>
            <a:ext cx="1561791" cy="20657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E593D5A7-7AB9-49D3-6396-4720F8B2C3F7}"/>
              </a:ext>
            </a:extLst>
          </p:cNvPr>
          <p:cNvSpPr txBox="1"/>
          <p:nvPr/>
        </p:nvSpPr>
        <p:spPr>
          <a:xfrm>
            <a:off x="1288210" y="4276665"/>
            <a:ext cx="2614434" cy="923330"/>
          </a:xfrm>
          <a:prstGeom prst="rect">
            <a:avLst/>
          </a:prstGeom>
          <a:noFill/>
        </p:spPr>
        <p:txBody>
          <a:bodyPr wrap="none" rtlCol="0">
            <a:spAutoFit/>
          </a:bodyPr>
          <a:lstStyle/>
          <a:p>
            <a:r>
              <a:rPr lang="en-US" dirty="0">
                <a:solidFill>
                  <a:schemeClr val="accent2"/>
                </a:solidFill>
              </a:rPr>
              <a:t>No. Then, optimize the</a:t>
            </a:r>
          </a:p>
          <a:p>
            <a:r>
              <a:rPr lang="en-US" dirty="0">
                <a:solidFill>
                  <a:schemeClr val="accent2"/>
                </a:solidFill>
              </a:rPr>
              <a:t>model parameters and/or</a:t>
            </a:r>
          </a:p>
          <a:p>
            <a:r>
              <a:rPr lang="en-US" dirty="0">
                <a:solidFill>
                  <a:schemeClr val="accent2"/>
                </a:solidFill>
              </a:rPr>
              <a:t>feature engineering logic.</a:t>
            </a:r>
            <a:endParaRPr lang="es-ES" dirty="0">
              <a:solidFill>
                <a:schemeClr val="accent2"/>
              </a:solidFill>
            </a:endParaRPr>
          </a:p>
        </p:txBody>
      </p:sp>
      <p:sp>
        <p:nvSpPr>
          <p:cNvPr id="33" name="CuadroTexto 32">
            <a:extLst>
              <a:ext uri="{FF2B5EF4-FFF2-40B4-BE49-F238E27FC236}">
                <a16:creationId xmlns:a16="http://schemas.microsoft.com/office/drawing/2014/main" id="{658659A0-FC2F-1A45-7D0B-84D4D6AEFE10}"/>
              </a:ext>
            </a:extLst>
          </p:cNvPr>
          <p:cNvSpPr txBox="1"/>
          <p:nvPr/>
        </p:nvSpPr>
        <p:spPr>
          <a:xfrm>
            <a:off x="9331990" y="4473144"/>
            <a:ext cx="2328971" cy="646331"/>
          </a:xfrm>
          <a:prstGeom prst="rect">
            <a:avLst/>
          </a:prstGeom>
          <a:noFill/>
        </p:spPr>
        <p:txBody>
          <a:bodyPr wrap="none" rtlCol="0">
            <a:spAutoFit/>
          </a:bodyPr>
          <a:lstStyle/>
          <a:p>
            <a:r>
              <a:rPr lang="en-US" dirty="0">
                <a:solidFill>
                  <a:schemeClr val="accent2"/>
                </a:solidFill>
              </a:rPr>
              <a:t>Yes. Then, your</a:t>
            </a:r>
          </a:p>
          <a:p>
            <a:r>
              <a:rPr lang="en-US" dirty="0">
                <a:solidFill>
                  <a:schemeClr val="accent2"/>
                </a:solidFill>
              </a:rPr>
              <a:t>trained model is ready.</a:t>
            </a:r>
            <a:endParaRPr lang="es-ES" dirty="0">
              <a:solidFill>
                <a:schemeClr val="accent2"/>
              </a:solidFill>
            </a:endParaRPr>
          </a:p>
        </p:txBody>
      </p:sp>
      <p:cxnSp>
        <p:nvCxnSpPr>
          <p:cNvPr id="35" name="Conector: angular 34">
            <a:extLst>
              <a:ext uri="{FF2B5EF4-FFF2-40B4-BE49-F238E27FC236}">
                <a16:creationId xmlns:a16="http://schemas.microsoft.com/office/drawing/2014/main" id="{07B8D55D-80F2-FA9B-7451-CC6D8AAF85BD}"/>
              </a:ext>
            </a:extLst>
          </p:cNvPr>
          <p:cNvCxnSpPr>
            <a:endCxn id="16" idx="2"/>
          </p:cNvCxnSpPr>
          <p:nvPr/>
        </p:nvCxnSpPr>
        <p:spPr>
          <a:xfrm rot="5400000" flipH="1" flipV="1">
            <a:off x="7390430" y="3876955"/>
            <a:ext cx="2157068" cy="1618415"/>
          </a:xfrm>
          <a:prstGeom prst="bentConnector3">
            <a:avLst>
              <a:gd name="adj1" fmla="val 85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CDB839B5-695A-50C2-E030-C88D42BFB23E}"/>
              </a:ext>
            </a:extLst>
          </p:cNvPr>
          <p:cNvSpPr txBox="1"/>
          <p:nvPr/>
        </p:nvSpPr>
        <p:spPr>
          <a:xfrm>
            <a:off x="213370" y="1986253"/>
            <a:ext cx="11765259" cy="369332"/>
          </a:xfrm>
          <a:prstGeom prst="rect">
            <a:avLst/>
          </a:prstGeom>
          <a:noFill/>
        </p:spPr>
        <p:txBody>
          <a:bodyPr wrap="square" rtlCol="0">
            <a:spAutoFit/>
          </a:bodyPr>
          <a:lstStyle/>
          <a:p>
            <a:r>
              <a:rPr lang="en-US" dirty="0"/>
              <a:t>A machine learning training pipeline is a series of steps that automate and standardize the process of training the ML model.</a:t>
            </a:r>
          </a:p>
        </p:txBody>
      </p:sp>
    </p:spTree>
    <p:extLst>
      <p:ext uri="{BB962C8B-B14F-4D97-AF65-F5344CB8AC3E}">
        <p14:creationId xmlns:p14="http://schemas.microsoft.com/office/powerpoint/2010/main" val="97407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793"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s-ES" sz="5400" dirty="0">
                <a:solidFill>
                  <a:schemeClr val="bg1"/>
                </a:solidFill>
              </a:rPr>
              <a:t>Machine Learning Pipelines</a:t>
            </a:r>
          </a:p>
        </p:txBody>
      </p:sp>
      <p:sp>
        <p:nvSpPr>
          <p:cNvPr id="2" name="TextBox 5">
            <a:extLst>
              <a:ext uri="{FF2B5EF4-FFF2-40B4-BE49-F238E27FC236}">
                <a16:creationId xmlns:a16="http://schemas.microsoft.com/office/drawing/2014/main" id="{0891AFC9-F739-489E-2769-EFF85926DE0D}"/>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Training pipeline technical considerations</a:t>
            </a:r>
          </a:p>
        </p:txBody>
      </p:sp>
      <p:sp>
        <p:nvSpPr>
          <p:cNvPr id="8" name="CuadroTexto 7">
            <a:extLst>
              <a:ext uri="{FF2B5EF4-FFF2-40B4-BE49-F238E27FC236}">
                <a16:creationId xmlns:a16="http://schemas.microsoft.com/office/drawing/2014/main" id="{3AC16B88-73B2-C8DC-6172-B24ED2BABA7A}"/>
              </a:ext>
            </a:extLst>
          </p:cNvPr>
          <p:cNvSpPr txBox="1"/>
          <p:nvPr/>
        </p:nvSpPr>
        <p:spPr>
          <a:xfrm>
            <a:off x="278349" y="2027046"/>
            <a:ext cx="11635301" cy="2585323"/>
          </a:xfrm>
          <a:prstGeom prst="rect">
            <a:avLst/>
          </a:prstGeom>
          <a:noFill/>
        </p:spPr>
        <p:txBody>
          <a:bodyPr wrap="none" rtlCol="0">
            <a:spAutoFit/>
          </a:bodyPr>
          <a:lstStyle/>
          <a:p>
            <a:pPr marL="285750" indent="-285750">
              <a:buFont typeface="Arial" panose="020B0604020202020204" pitchFamily="34" charset="0"/>
              <a:buChar char="•"/>
            </a:pPr>
            <a:r>
              <a:rPr lang="en-US" dirty="0"/>
              <a:t>Input data sources usually come from Tier 2 layer in the Data Lake. </a:t>
            </a:r>
          </a:p>
          <a:p>
            <a:endParaRPr lang="en-US" dirty="0"/>
          </a:p>
          <a:p>
            <a:pPr marL="285750" indent="-285750">
              <a:buFont typeface="Arial" panose="020B0604020202020204" pitchFamily="34" charset="0"/>
              <a:buChar char="•"/>
            </a:pPr>
            <a:r>
              <a:rPr lang="en-US" dirty="0"/>
              <a:t>The output of the feature engineering steps is usually stored in the Tier 3 layer in the Data Lake.</a:t>
            </a:r>
          </a:p>
          <a:p>
            <a:endParaRPr lang="en-US" dirty="0"/>
          </a:p>
          <a:p>
            <a:pPr marL="285750" indent="-285750">
              <a:buFont typeface="Arial" panose="020B0604020202020204" pitchFamily="34" charset="0"/>
              <a:buChar char="•"/>
            </a:pPr>
            <a:r>
              <a:rPr lang="en-US" dirty="0"/>
              <a:t>The Feature Engineering is usually performed as a batch processing job. </a:t>
            </a:r>
          </a:p>
          <a:p>
            <a:endParaRPr lang="en-US" dirty="0"/>
          </a:p>
          <a:p>
            <a:pPr marL="285750" indent="-285750">
              <a:buFont typeface="Arial" panose="020B0604020202020204" pitchFamily="34" charset="0"/>
              <a:buChar char="•"/>
            </a:pPr>
            <a:r>
              <a:rPr lang="en-US" dirty="0"/>
              <a:t>The ML model is saved in an object-storage (or similar) and registered in a Model Registry.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Training pipelines are triggered on-schedule or on-demand. It depends on the ML model performance and the use case.</a:t>
            </a:r>
            <a:endParaRPr lang="es-ES" dirty="0"/>
          </a:p>
        </p:txBody>
      </p:sp>
    </p:spTree>
    <p:extLst>
      <p:ext uri="{BB962C8B-B14F-4D97-AF65-F5344CB8AC3E}">
        <p14:creationId xmlns:p14="http://schemas.microsoft.com/office/powerpoint/2010/main" val="32353541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793"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s-ES" sz="5400" dirty="0">
                <a:solidFill>
                  <a:schemeClr val="bg1"/>
                </a:solidFill>
              </a:rPr>
              <a:t>Machine Learning Pipelines</a:t>
            </a:r>
          </a:p>
        </p:txBody>
      </p:sp>
      <p:sp>
        <p:nvSpPr>
          <p:cNvPr id="2" name="TextBox 5">
            <a:extLst>
              <a:ext uri="{FF2B5EF4-FFF2-40B4-BE49-F238E27FC236}">
                <a16:creationId xmlns:a16="http://schemas.microsoft.com/office/drawing/2014/main" id="{0891AFC9-F739-489E-2769-EFF85926DE0D}"/>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Trained ML model</a:t>
            </a:r>
          </a:p>
        </p:txBody>
      </p:sp>
      <p:sp>
        <p:nvSpPr>
          <p:cNvPr id="7" name="CuadroTexto 6">
            <a:extLst>
              <a:ext uri="{FF2B5EF4-FFF2-40B4-BE49-F238E27FC236}">
                <a16:creationId xmlns:a16="http://schemas.microsoft.com/office/drawing/2014/main" id="{C9C8E58A-C880-B147-82D1-D2BB43F81520}"/>
              </a:ext>
            </a:extLst>
          </p:cNvPr>
          <p:cNvSpPr txBox="1"/>
          <p:nvPr/>
        </p:nvSpPr>
        <p:spPr>
          <a:xfrm>
            <a:off x="246289" y="1945792"/>
            <a:ext cx="11627659" cy="3139321"/>
          </a:xfrm>
          <a:prstGeom prst="rect">
            <a:avLst/>
          </a:prstGeom>
          <a:noFill/>
        </p:spPr>
        <p:txBody>
          <a:bodyPr wrap="square" rtlCol="0">
            <a:spAutoFit/>
          </a:bodyPr>
          <a:lstStyle/>
          <a:p>
            <a:pPr algn="just"/>
            <a:r>
              <a:rPr lang="en-US" dirty="0"/>
              <a:t>When you have a trained Machine Learning model, you adjust or change the parameters (or weights) of the model so its performance in solving a certain task is optimized.  Either when you apply Deep Learning and leverage Neural Networks, or you leverage traditional machine learning methods, what you are trying to do is </a:t>
            </a:r>
            <a:r>
              <a:rPr lang="en-US" b="1" dirty="0"/>
              <a:t>map an approximate function between input and output</a:t>
            </a:r>
            <a:r>
              <a:rPr lang="en-US" dirty="0"/>
              <a:t>. When training, you try to get those parameters of the function and use those parameters during inference to predict output for the new unseen inputs. </a:t>
            </a:r>
          </a:p>
          <a:p>
            <a:pPr algn="just"/>
            <a:endParaRPr lang="en-US" dirty="0"/>
          </a:p>
          <a:p>
            <a:pPr algn="just"/>
            <a:r>
              <a:rPr lang="en-US" dirty="0"/>
              <a:t>Often, models can be saved in a file that can potentially be compressed, so typically model files have a binary file format. </a:t>
            </a:r>
          </a:p>
          <a:p>
            <a:pPr algn="just"/>
            <a:r>
              <a:rPr lang="en-US" dirty="0"/>
              <a:t>TensorFlow saves models as protocol buffer files (.pb extension). Keras saves models natively as a .h5 file. Scikit-Learn saves models as pickled python objects, with a .pkl file extension. PyTorch recommend to save their models as a .pt or .pth file extension.</a:t>
            </a:r>
          </a:p>
          <a:p>
            <a:pPr algn="just"/>
            <a:endParaRPr lang="es-ES" dirty="0"/>
          </a:p>
        </p:txBody>
      </p:sp>
    </p:spTree>
    <p:extLst>
      <p:ext uri="{BB962C8B-B14F-4D97-AF65-F5344CB8AC3E}">
        <p14:creationId xmlns:p14="http://schemas.microsoft.com/office/powerpoint/2010/main" val="1321729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793"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s-ES" sz="5400" dirty="0">
                <a:solidFill>
                  <a:schemeClr val="bg1"/>
                </a:solidFill>
              </a:rPr>
              <a:t>Machine Learning Pipelines</a:t>
            </a:r>
          </a:p>
        </p:txBody>
      </p:sp>
      <p:sp>
        <p:nvSpPr>
          <p:cNvPr id="2" name="TextBox 5">
            <a:extLst>
              <a:ext uri="{FF2B5EF4-FFF2-40B4-BE49-F238E27FC236}">
                <a16:creationId xmlns:a16="http://schemas.microsoft.com/office/drawing/2014/main" id="{0891AFC9-F739-489E-2769-EFF85926DE0D}"/>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Inference pipeline</a:t>
            </a:r>
          </a:p>
        </p:txBody>
      </p:sp>
      <p:sp>
        <p:nvSpPr>
          <p:cNvPr id="8" name="Rectángulo 7">
            <a:extLst>
              <a:ext uri="{FF2B5EF4-FFF2-40B4-BE49-F238E27FC236}">
                <a16:creationId xmlns:a16="http://schemas.microsoft.com/office/drawing/2014/main" id="{280FDB1F-0991-90E7-0806-C0158C3E2AF3}"/>
              </a:ext>
            </a:extLst>
          </p:cNvPr>
          <p:cNvSpPr/>
          <p:nvPr/>
        </p:nvSpPr>
        <p:spPr>
          <a:xfrm>
            <a:off x="1749286" y="3081927"/>
            <a:ext cx="1444487" cy="1510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 data</a:t>
            </a:r>
            <a:endParaRPr lang="es-ES" dirty="0"/>
          </a:p>
        </p:txBody>
      </p:sp>
      <p:sp>
        <p:nvSpPr>
          <p:cNvPr id="11" name="Rectángulo 10">
            <a:extLst>
              <a:ext uri="{FF2B5EF4-FFF2-40B4-BE49-F238E27FC236}">
                <a16:creationId xmlns:a16="http://schemas.microsoft.com/office/drawing/2014/main" id="{E19EA679-EC8F-11E0-36D1-D7D757945B5E}"/>
              </a:ext>
            </a:extLst>
          </p:cNvPr>
          <p:cNvSpPr/>
          <p:nvPr/>
        </p:nvSpPr>
        <p:spPr>
          <a:xfrm>
            <a:off x="3995530" y="3081927"/>
            <a:ext cx="1444487" cy="1510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Pre-processing step</a:t>
            </a:r>
            <a:endParaRPr lang="es-ES" dirty="0"/>
          </a:p>
        </p:txBody>
      </p:sp>
      <p:sp>
        <p:nvSpPr>
          <p:cNvPr id="13" name="Rectángulo 12">
            <a:extLst>
              <a:ext uri="{FF2B5EF4-FFF2-40B4-BE49-F238E27FC236}">
                <a16:creationId xmlns:a16="http://schemas.microsoft.com/office/drawing/2014/main" id="{50786C11-4984-DAB1-0A49-ECD47CE28F7C}"/>
              </a:ext>
            </a:extLst>
          </p:cNvPr>
          <p:cNvSpPr/>
          <p:nvPr/>
        </p:nvSpPr>
        <p:spPr>
          <a:xfrm>
            <a:off x="6083511" y="3081927"/>
            <a:ext cx="1444487" cy="1510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Get predictions</a:t>
            </a:r>
            <a:endParaRPr lang="es-ES" dirty="0"/>
          </a:p>
        </p:txBody>
      </p:sp>
      <p:sp>
        <p:nvSpPr>
          <p:cNvPr id="15" name="Rectángulo 14">
            <a:extLst>
              <a:ext uri="{FF2B5EF4-FFF2-40B4-BE49-F238E27FC236}">
                <a16:creationId xmlns:a16="http://schemas.microsoft.com/office/drawing/2014/main" id="{FF9B1F32-CD3F-8359-729A-9AB239FAEA56}"/>
              </a:ext>
            </a:extLst>
          </p:cNvPr>
          <p:cNvSpPr/>
          <p:nvPr/>
        </p:nvSpPr>
        <p:spPr>
          <a:xfrm>
            <a:off x="8171492" y="3081927"/>
            <a:ext cx="1444487" cy="1510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Post-Processing step</a:t>
            </a:r>
            <a:endParaRPr lang="es-ES" dirty="0"/>
          </a:p>
        </p:txBody>
      </p:sp>
      <p:cxnSp>
        <p:nvCxnSpPr>
          <p:cNvPr id="17" name="Conector recto de flecha 16">
            <a:extLst>
              <a:ext uri="{FF2B5EF4-FFF2-40B4-BE49-F238E27FC236}">
                <a16:creationId xmlns:a16="http://schemas.microsoft.com/office/drawing/2014/main" id="{2D6C634C-5D23-AF09-8C0F-3AAEDA17A843}"/>
              </a:ext>
            </a:extLst>
          </p:cNvPr>
          <p:cNvCxnSpPr>
            <a:stCxn id="8" idx="3"/>
            <a:endCxn id="11" idx="1"/>
          </p:cNvCxnSpPr>
          <p:nvPr/>
        </p:nvCxnSpPr>
        <p:spPr>
          <a:xfrm>
            <a:off x="3193773" y="3837301"/>
            <a:ext cx="8017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B25E5C0C-5057-04E8-02D0-3AD8ECC262C9}"/>
              </a:ext>
            </a:extLst>
          </p:cNvPr>
          <p:cNvCxnSpPr>
            <a:stCxn id="11" idx="3"/>
            <a:endCxn id="13" idx="1"/>
          </p:cNvCxnSpPr>
          <p:nvPr/>
        </p:nvCxnSpPr>
        <p:spPr>
          <a:xfrm>
            <a:off x="5440017" y="3837301"/>
            <a:ext cx="6434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F878305F-B54B-94C5-E59F-9FD2DA78EBB0}"/>
              </a:ext>
            </a:extLst>
          </p:cNvPr>
          <p:cNvCxnSpPr>
            <a:stCxn id="13" idx="3"/>
            <a:endCxn id="15" idx="1"/>
          </p:cNvCxnSpPr>
          <p:nvPr/>
        </p:nvCxnSpPr>
        <p:spPr>
          <a:xfrm>
            <a:off x="7527998" y="3837301"/>
            <a:ext cx="6434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ángulo 21">
            <a:extLst>
              <a:ext uri="{FF2B5EF4-FFF2-40B4-BE49-F238E27FC236}">
                <a16:creationId xmlns:a16="http://schemas.microsoft.com/office/drawing/2014/main" id="{B1EFE67B-5F2B-1656-6FFC-4724E304EB84}"/>
              </a:ext>
            </a:extLst>
          </p:cNvPr>
          <p:cNvSpPr/>
          <p:nvPr/>
        </p:nvSpPr>
        <p:spPr>
          <a:xfrm>
            <a:off x="6083511" y="5348049"/>
            <a:ext cx="1444487" cy="85173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Trained model</a:t>
            </a:r>
            <a:endParaRPr lang="es-ES" dirty="0"/>
          </a:p>
        </p:txBody>
      </p:sp>
      <p:cxnSp>
        <p:nvCxnSpPr>
          <p:cNvPr id="24" name="Conector recto de flecha 23">
            <a:extLst>
              <a:ext uri="{FF2B5EF4-FFF2-40B4-BE49-F238E27FC236}">
                <a16:creationId xmlns:a16="http://schemas.microsoft.com/office/drawing/2014/main" id="{68521DA6-A3B5-40B1-1CF6-DC6BA0552F20}"/>
              </a:ext>
            </a:extLst>
          </p:cNvPr>
          <p:cNvCxnSpPr>
            <a:stCxn id="22" idx="0"/>
          </p:cNvCxnSpPr>
          <p:nvPr/>
        </p:nvCxnSpPr>
        <p:spPr>
          <a:xfrm flipH="1" flipV="1">
            <a:off x="6805754" y="4592675"/>
            <a:ext cx="1" cy="755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16FD0B96-AD13-89D9-0CBB-3495001F928E}"/>
              </a:ext>
            </a:extLst>
          </p:cNvPr>
          <p:cNvSpPr txBox="1"/>
          <p:nvPr/>
        </p:nvSpPr>
        <p:spPr>
          <a:xfrm>
            <a:off x="282170" y="1904098"/>
            <a:ext cx="11627659" cy="923330"/>
          </a:xfrm>
          <a:prstGeom prst="rect">
            <a:avLst/>
          </a:prstGeom>
          <a:noFill/>
        </p:spPr>
        <p:txBody>
          <a:bodyPr wrap="square" rtlCol="0">
            <a:spAutoFit/>
          </a:bodyPr>
          <a:lstStyle/>
          <a:p>
            <a:pPr algn="just"/>
            <a:r>
              <a:rPr lang="en-US" dirty="0"/>
              <a:t>After you train a Machine Learning model, you need to deploy it so that others can consume its predictions. Such execution mode of a model is called inference.</a:t>
            </a:r>
          </a:p>
          <a:p>
            <a:pPr algn="just"/>
            <a:endParaRPr lang="es-ES" dirty="0"/>
          </a:p>
        </p:txBody>
      </p:sp>
    </p:spTree>
    <p:extLst>
      <p:ext uri="{BB962C8B-B14F-4D97-AF65-F5344CB8AC3E}">
        <p14:creationId xmlns:p14="http://schemas.microsoft.com/office/powerpoint/2010/main" val="236419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46085" y="2672981"/>
            <a:ext cx="7927759" cy="1015663"/>
          </a:xfrm>
          <a:prstGeom prst="rect">
            <a:avLst/>
          </a:prstGeom>
          <a:noFill/>
        </p:spPr>
        <p:txBody>
          <a:bodyPr wrap="square" rtlCol="0">
            <a:spAutoFit/>
          </a:bodyPr>
          <a:lstStyle/>
          <a:p>
            <a:r>
              <a:rPr lang="en-US" sz="6000" dirty="0">
                <a:solidFill>
                  <a:schemeClr val="bg2">
                    <a:lumMod val="75000"/>
                  </a:schemeClr>
                </a:solidFill>
              </a:rPr>
              <a:t>Part 1: Theory</a:t>
            </a:r>
          </a:p>
        </p:txBody>
      </p:sp>
    </p:spTree>
    <p:extLst>
      <p:ext uri="{BB962C8B-B14F-4D97-AF65-F5344CB8AC3E}">
        <p14:creationId xmlns:p14="http://schemas.microsoft.com/office/powerpoint/2010/main" val="2828369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793"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s-ES" sz="5400" dirty="0">
                <a:solidFill>
                  <a:schemeClr val="bg1"/>
                </a:solidFill>
              </a:rPr>
              <a:t>Machine Learning Pipelines</a:t>
            </a:r>
          </a:p>
        </p:txBody>
      </p:sp>
      <p:sp>
        <p:nvSpPr>
          <p:cNvPr id="2" name="TextBox 5">
            <a:extLst>
              <a:ext uri="{FF2B5EF4-FFF2-40B4-BE49-F238E27FC236}">
                <a16:creationId xmlns:a16="http://schemas.microsoft.com/office/drawing/2014/main" id="{0891AFC9-F739-489E-2769-EFF85926DE0D}"/>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Inference pipeline</a:t>
            </a:r>
          </a:p>
        </p:txBody>
      </p:sp>
      <p:sp>
        <p:nvSpPr>
          <p:cNvPr id="7" name="Rectángulo 6">
            <a:extLst>
              <a:ext uri="{FF2B5EF4-FFF2-40B4-BE49-F238E27FC236}">
                <a16:creationId xmlns:a16="http://schemas.microsoft.com/office/drawing/2014/main" id="{8B2B3CAE-4E8F-4B19-04E6-27122CA04A84}"/>
              </a:ext>
            </a:extLst>
          </p:cNvPr>
          <p:cNvSpPr/>
          <p:nvPr/>
        </p:nvSpPr>
        <p:spPr>
          <a:xfrm>
            <a:off x="1077199" y="3402497"/>
            <a:ext cx="2315357" cy="1066800"/>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Inference pipeline</a:t>
            </a:r>
            <a:endParaRPr lang="es-ES" dirty="0"/>
          </a:p>
        </p:txBody>
      </p:sp>
      <p:sp>
        <p:nvSpPr>
          <p:cNvPr id="9" name="Rectángulo 8">
            <a:extLst>
              <a:ext uri="{FF2B5EF4-FFF2-40B4-BE49-F238E27FC236}">
                <a16:creationId xmlns:a16="http://schemas.microsoft.com/office/drawing/2014/main" id="{35F959E7-69CB-FBBF-61EB-FF9F026CD156}"/>
              </a:ext>
            </a:extLst>
          </p:cNvPr>
          <p:cNvSpPr/>
          <p:nvPr/>
        </p:nvSpPr>
        <p:spPr>
          <a:xfrm>
            <a:off x="5417286" y="2534479"/>
            <a:ext cx="4535097" cy="1066800"/>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Real-time inference pipeline</a:t>
            </a:r>
            <a:endParaRPr lang="es-ES" dirty="0"/>
          </a:p>
        </p:txBody>
      </p:sp>
      <p:sp>
        <p:nvSpPr>
          <p:cNvPr id="10" name="Rectángulo 9">
            <a:extLst>
              <a:ext uri="{FF2B5EF4-FFF2-40B4-BE49-F238E27FC236}">
                <a16:creationId xmlns:a16="http://schemas.microsoft.com/office/drawing/2014/main" id="{01543EEC-57ED-1A0D-41B6-DCDBA6E25D42}"/>
              </a:ext>
            </a:extLst>
          </p:cNvPr>
          <p:cNvSpPr/>
          <p:nvPr/>
        </p:nvSpPr>
        <p:spPr>
          <a:xfrm>
            <a:off x="5417285" y="4144618"/>
            <a:ext cx="4535097" cy="1066800"/>
          </a:xfrm>
          <a:prstGeom prst="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Batch inference pipeline</a:t>
            </a:r>
            <a:endParaRPr lang="es-ES" dirty="0"/>
          </a:p>
        </p:txBody>
      </p:sp>
      <p:cxnSp>
        <p:nvCxnSpPr>
          <p:cNvPr id="12" name="Conector: angular 11">
            <a:extLst>
              <a:ext uri="{FF2B5EF4-FFF2-40B4-BE49-F238E27FC236}">
                <a16:creationId xmlns:a16="http://schemas.microsoft.com/office/drawing/2014/main" id="{3BF32B15-006E-DCE7-F537-472D014C444A}"/>
              </a:ext>
            </a:extLst>
          </p:cNvPr>
          <p:cNvCxnSpPr>
            <a:stCxn id="7" idx="3"/>
            <a:endCxn id="9" idx="1"/>
          </p:cNvCxnSpPr>
          <p:nvPr/>
        </p:nvCxnSpPr>
        <p:spPr>
          <a:xfrm flipV="1">
            <a:off x="3392556" y="3067879"/>
            <a:ext cx="2024730" cy="86801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angular 13">
            <a:extLst>
              <a:ext uri="{FF2B5EF4-FFF2-40B4-BE49-F238E27FC236}">
                <a16:creationId xmlns:a16="http://schemas.microsoft.com/office/drawing/2014/main" id="{BC3EEAAC-2BD1-58E3-8A2C-31C48FCF6C49}"/>
              </a:ext>
            </a:extLst>
          </p:cNvPr>
          <p:cNvCxnSpPr>
            <a:stCxn id="7" idx="3"/>
            <a:endCxn id="10" idx="1"/>
          </p:cNvCxnSpPr>
          <p:nvPr/>
        </p:nvCxnSpPr>
        <p:spPr>
          <a:xfrm>
            <a:off x="3392556" y="3935897"/>
            <a:ext cx="2024729" cy="7421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549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793"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s-ES" sz="5400" dirty="0">
                <a:solidFill>
                  <a:schemeClr val="bg1"/>
                </a:solidFill>
              </a:rPr>
              <a:t>Machine Learning Pipelines</a:t>
            </a:r>
          </a:p>
        </p:txBody>
      </p:sp>
      <p:sp>
        <p:nvSpPr>
          <p:cNvPr id="2" name="TextBox 5">
            <a:extLst>
              <a:ext uri="{FF2B5EF4-FFF2-40B4-BE49-F238E27FC236}">
                <a16:creationId xmlns:a16="http://schemas.microsoft.com/office/drawing/2014/main" id="{0891AFC9-F739-489E-2769-EFF85926DE0D}"/>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Inference pipeline: Real-time inference pipeline</a:t>
            </a:r>
          </a:p>
        </p:txBody>
      </p:sp>
      <p:sp>
        <p:nvSpPr>
          <p:cNvPr id="8" name="CuadroTexto 7">
            <a:extLst>
              <a:ext uri="{FF2B5EF4-FFF2-40B4-BE49-F238E27FC236}">
                <a16:creationId xmlns:a16="http://schemas.microsoft.com/office/drawing/2014/main" id="{CC685B65-D540-CBE9-F225-348CFB808C96}"/>
              </a:ext>
            </a:extLst>
          </p:cNvPr>
          <p:cNvSpPr txBox="1"/>
          <p:nvPr/>
        </p:nvSpPr>
        <p:spPr>
          <a:xfrm>
            <a:off x="246289" y="1945792"/>
            <a:ext cx="11627659" cy="1754326"/>
          </a:xfrm>
          <a:prstGeom prst="rect">
            <a:avLst/>
          </a:prstGeom>
          <a:noFill/>
        </p:spPr>
        <p:txBody>
          <a:bodyPr wrap="square" rtlCol="0">
            <a:spAutoFit/>
          </a:bodyPr>
          <a:lstStyle/>
          <a:p>
            <a:pPr algn="just"/>
            <a:r>
              <a:rPr lang="en-US" dirty="0"/>
              <a:t>You can use trained models in an inference pipeline to make real-time predictions. A real-time inference pipeline is configured for real-time inference that generates predictions on-demand as you invoke the provisioned API. </a:t>
            </a:r>
          </a:p>
          <a:p>
            <a:pPr algn="just"/>
            <a:endParaRPr lang="en-US" dirty="0"/>
          </a:p>
          <a:p>
            <a:pPr algn="just"/>
            <a:r>
              <a:rPr lang="en-US" dirty="0"/>
              <a:t>The trained model is then hosted into a persistent endpoint. A real-time endpoint is a set of resources and compute required for hosting your model that does the actual inferencing.   </a:t>
            </a:r>
          </a:p>
          <a:p>
            <a:pPr algn="just"/>
            <a:endParaRPr lang="es-ES" dirty="0"/>
          </a:p>
        </p:txBody>
      </p:sp>
      <p:pic>
        <p:nvPicPr>
          <p:cNvPr id="9" name="Gráfico 8" descr="Papel con relleno sólido">
            <a:extLst>
              <a:ext uri="{FF2B5EF4-FFF2-40B4-BE49-F238E27FC236}">
                <a16:creationId xmlns:a16="http://schemas.microsoft.com/office/drawing/2014/main" id="{AE1D3C4A-E0A9-B872-F602-C4F879A09E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2123" y="4186674"/>
            <a:ext cx="914400" cy="914400"/>
          </a:xfrm>
          <a:prstGeom prst="rect">
            <a:avLst/>
          </a:prstGeom>
        </p:spPr>
      </p:pic>
      <p:sp>
        <p:nvSpPr>
          <p:cNvPr id="10" name="CuadroTexto 9">
            <a:extLst>
              <a:ext uri="{FF2B5EF4-FFF2-40B4-BE49-F238E27FC236}">
                <a16:creationId xmlns:a16="http://schemas.microsoft.com/office/drawing/2014/main" id="{F850F7E7-852D-33FE-C744-190E2BEF707B}"/>
              </a:ext>
            </a:extLst>
          </p:cNvPr>
          <p:cNvSpPr txBox="1"/>
          <p:nvPr/>
        </p:nvSpPr>
        <p:spPr>
          <a:xfrm>
            <a:off x="778493" y="5101074"/>
            <a:ext cx="1141659" cy="369332"/>
          </a:xfrm>
          <a:prstGeom prst="rect">
            <a:avLst/>
          </a:prstGeom>
          <a:noFill/>
        </p:spPr>
        <p:txBody>
          <a:bodyPr wrap="none" rtlCol="0">
            <a:spAutoFit/>
          </a:bodyPr>
          <a:lstStyle/>
          <a:p>
            <a:r>
              <a:rPr lang="en-US" dirty="0"/>
              <a:t>ML Model</a:t>
            </a:r>
          </a:p>
        </p:txBody>
      </p:sp>
      <p:sp>
        <p:nvSpPr>
          <p:cNvPr id="11" name="CuadroTexto 10">
            <a:extLst>
              <a:ext uri="{FF2B5EF4-FFF2-40B4-BE49-F238E27FC236}">
                <a16:creationId xmlns:a16="http://schemas.microsoft.com/office/drawing/2014/main" id="{E50EE4C1-F7E2-40B2-F0A9-AE11FE779A91}"/>
              </a:ext>
            </a:extLst>
          </p:cNvPr>
          <p:cNvSpPr txBox="1"/>
          <p:nvPr/>
        </p:nvSpPr>
        <p:spPr>
          <a:xfrm>
            <a:off x="4430878" y="4544632"/>
            <a:ext cx="1499193" cy="369332"/>
          </a:xfrm>
          <a:prstGeom prst="rect">
            <a:avLst/>
          </a:prstGeom>
          <a:noFill/>
        </p:spPr>
        <p:txBody>
          <a:bodyPr wrap="none" rtlCol="0">
            <a:spAutoFit/>
          </a:bodyPr>
          <a:lstStyle/>
          <a:p>
            <a:r>
              <a:rPr lang="en-US" dirty="0"/>
              <a:t>Predict Server</a:t>
            </a:r>
          </a:p>
        </p:txBody>
      </p:sp>
      <p:sp>
        <p:nvSpPr>
          <p:cNvPr id="12" name="Rectángulo 11">
            <a:extLst>
              <a:ext uri="{FF2B5EF4-FFF2-40B4-BE49-F238E27FC236}">
                <a16:creationId xmlns:a16="http://schemas.microsoft.com/office/drawing/2014/main" id="{1030BA6D-6F47-19AE-D574-5F8B16E03D2C}"/>
              </a:ext>
            </a:extLst>
          </p:cNvPr>
          <p:cNvSpPr/>
          <p:nvPr/>
        </p:nvSpPr>
        <p:spPr>
          <a:xfrm>
            <a:off x="8188109" y="3883671"/>
            <a:ext cx="2589684" cy="15651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a:extLst>
              <a:ext uri="{FF2B5EF4-FFF2-40B4-BE49-F238E27FC236}">
                <a16:creationId xmlns:a16="http://schemas.microsoft.com/office/drawing/2014/main" id="{AF5D0A8A-C281-868F-CD22-AD736151C6C9}"/>
              </a:ext>
            </a:extLst>
          </p:cNvPr>
          <p:cNvSpPr txBox="1"/>
          <p:nvPr/>
        </p:nvSpPr>
        <p:spPr>
          <a:xfrm>
            <a:off x="8944767" y="4550106"/>
            <a:ext cx="1245021" cy="369332"/>
          </a:xfrm>
          <a:prstGeom prst="rect">
            <a:avLst/>
          </a:prstGeom>
          <a:noFill/>
        </p:spPr>
        <p:txBody>
          <a:bodyPr wrap="none" rtlCol="0">
            <a:spAutoFit/>
          </a:bodyPr>
          <a:lstStyle/>
          <a:p>
            <a:r>
              <a:rPr lang="en-US" dirty="0"/>
              <a:t>Application</a:t>
            </a:r>
          </a:p>
        </p:txBody>
      </p:sp>
      <p:sp>
        <p:nvSpPr>
          <p:cNvPr id="14" name="Flecha: hacia abajo 13">
            <a:extLst>
              <a:ext uri="{FF2B5EF4-FFF2-40B4-BE49-F238E27FC236}">
                <a16:creationId xmlns:a16="http://schemas.microsoft.com/office/drawing/2014/main" id="{2B40D745-1A3E-58FB-9E47-009881D20F4E}"/>
              </a:ext>
            </a:extLst>
          </p:cNvPr>
          <p:cNvSpPr/>
          <p:nvPr/>
        </p:nvSpPr>
        <p:spPr>
          <a:xfrm rot="5400000">
            <a:off x="6956081" y="3684408"/>
            <a:ext cx="440266" cy="149919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Flecha: hacia abajo 14">
            <a:extLst>
              <a:ext uri="{FF2B5EF4-FFF2-40B4-BE49-F238E27FC236}">
                <a16:creationId xmlns:a16="http://schemas.microsoft.com/office/drawing/2014/main" id="{AE47F405-3A07-7165-A6EC-E74D43E53526}"/>
              </a:ext>
            </a:extLst>
          </p:cNvPr>
          <p:cNvSpPr/>
          <p:nvPr/>
        </p:nvSpPr>
        <p:spPr>
          <a:xfrm rot="16200000">
            <a:off x="7038416" y="4261741"/>
            <a:ext cx="440266" cy="149919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CuadroTexto 15">
            <a:extLst>
              <a:ext uri="{FF2B5EF4-FFF2-40B4-BE49-F238E27FC236}">
                <a16:creationId xmlns:a16="http://schemas.microsoft.com/office/drawing/2014/main" id="{8C86EBC4-B391-70E1-E572-97432EAC5133}"/>
              </a:ext>
            </a:extLst>
          </p:cNvPr>
          <p:cNvSpPr txBox="1"/>
          <p:nvPr/>
        </p:nvSpPr>
        <p:spPr>
          <a:xfrm>
            <a:off x="7011526" y="3905210"/>
            <a:ext cx="494046" cy="369332"/>
          </a:xfrm>
          <a:prstGeom prst="rect">
            <a:avLst/>
          </a:prstGeom>
          <a:noFill/>
        </p:spPr>
        <p:txBody>
          <a:bodyPr wrap="none" rtlCol="0">
            <a:spAutoFit/>
          </a:bodyPr>
          <a:lstStyle/>
          <a:p>
            <a:r>
              <a:rPr lang="en-US" dirty="0"/>
              <a:t>API</a:t>
            </a:r>
          </a:p>
        </p:txBody>
      </p:sp>
      <p:sp>
        <p:nvSpPr>
          <p:cNvPr id="17" name="Flecha: hacia abajo 16">
            <a:extLst>
              <a:ext uri="{FF2B5EF4-FFF2-40B4-BE49-F238E27FC236}">
                <a16:creationId xmlns:a16="http://schemas.microsoft.com/office/drawing/2014/main" id="{62483E29-39E3-FED0-F7F1-B367C6FC544D}"/>
              </a:ext>
            </a:extLst>
          </p:cNvPr>
          <p:cNvSpPr/>
          <p:nvPr/>
        </p:nvSpPr>
        <p:spPr>
          <a:xfrm rot="16200000">
            <a:off x="2810391" y="3963827"/>
            <a:ext cx="440266" cy="1612824"/>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3A4E5A69-5A6E-EDCA-A625-C32D23A08C49}"/>
              </a:ext>
            </a:extLst>
          </p:cNvPr>
          <p:cNvSpPr txBox="1"/>
          <p:nvPr/>
        </p:nvSpPr>
        <p:spPr>
          <a:xfrm>
            <a:off x="1918005" y="3942712"/>
            <a:ext cx="2225225" cy="646331"/>
          </a:xfrm>
          <a:prstGeom prst="rect">
            <a:avLst/>
          </a:prstGeom>
          <a:noFill/>
        </p:spPr>
        <p:txBody>
          <a:bodyPr wrap="none" rtlCol="0">
            <a:spAutoFit/>
          </a:bodyPr>
          <a:lstStyle/>
          <a:p>
            <a:pPr algn="ctr"/>
            <a:r>
              <a:rPr lang="en-US" dirty="0"/>
              <a:t>Trained model hosted</a:t>
            </a:r>
          </a:p>
          <a:p>
            <a:pPr algn="ctr"/>
            <a:r>
              <a:rPr lang="en-US" dirty="0"/>
              <a:t>in a Server</a:t>
            </a:r>
          </a:p>
        </p:txBody>
      </p:sp>
      <p:sp>
        <p:nvSpPr>
          <p:cNvPr id="19" name="CuadroTexto 18">
            <a:extLst>
              <a:ext uri="{FF2B5EF4-FFF2-40B4-BE49-F238E27FC236}">
                <a16:creationId xmlns:a16="http://schemas.microsoft.com/office/drawing/2014/main" id="{854C8354-E260-8BCD-13BC-DFDF6D8D927A}"/>
              </a:ext>
            </a:extLst>
          </p:cNvPr>
          <p:cNvSpPr txBox="1"/>
          <p:nvPr/>
        </p:nvSpPr>
        <p:spPr>
          <a:xfrm>
            <a:off x="3186449" y="5928181"/>
            <a:ext cx="3164648" cy="261610"/>
          </a:xfrm>
          <a:prstGeom prst="rect">
            <a:avLst/>
          </a:prstGeom>
          <a:noFill/>
        </p:spPr>
        <p:txBody>
          <a:bodyPr wrap="none" rtlCol="0">
            <a:spAutoFit/>
          </a:bodyPr>
          <a:lstStyle/>
          <a:p>
            <a:pPr algn="ctr"/>
            <a:r>
              <a:rPr lang="en-US" sz="1100" dirty="0"/>
              <a:t>The server can either be in the Cloud or at the Edge.</a:t>
            </a:r>
          </a:p>
        </p:txBody>
      </p:sp>
      <p:cxnSp>
        <p:nvCxnSpPr>
          <p:cNvPr id="20" name="Conector recto de flecha 19">
            <a:extLst>
              <a:ext uri="{FF2B5EF4-FFF2-40B4-BE49-F238E27FC236}">
                <a16:creationId xmlns:a16="http://schemas.microsoft.com/office/drawing/2014/main" id="{CD9C4A12-0D58-5E0A-7E2A-42782FADCD54}"/>
              </a:ext>
            </a:extLst>
          </p:cNvPr>
          <p:cNvCxnSpPr/>
          <p:nvPr/>
        </p:nvCxnSpPr>
        <p:spPr>
          <a:xfrm flipV="1">
            <a:off x="4606168" y="5448292"/>
            <a:ext cx="162599" cy="479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Gráfico 20" descr="Nube contorno">
            <a:extLst>
              <a:ext uri="{FF2B5EF4-FFF2-40B4-BE49-F238E27FC236}">
                <a16:creationId xmlns:a16="http://schemas.microsoft.com/office/drawing/2014/main" id="{A51C5121-7393-29FA-4722-C478257E384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85633" y="3255264"/>
            <a:ext cx="2589684" cy="2589684"/>
          </a:xfrm>
          <a:prstGeom prst="rect">
            <a:avLst/>
          </a:prstGeom>
        </p:spPr>
      </p:pic>
      <p:sp>
        <p:nvSpPr>
          <p:cNvPr id="22" name="CuadroTexto 21">
            <a:extLst>
              <a:ext uri="{FF2B5EF4-FFF2-40B4-BE49-F238E27FC236}">
                <a16:creationId xmlns:a16="http://schemas.microsoft.com/office/drawing/2014/main" id="{E8920335-1AD9-CCE0-C448-B76C4AE52BFD}"/>
              </a:ext>
            </a:extLst>
          </p:cNvPr>
          <p:cNvSpPr txBox="1"/>
          <p:nvPr/>
        </p:nvSpPr>
        <p:spPr>
          <a:xfrm>
            <a:off x="6663417" y="5275480"/>
            <a:ext cx="1231619" cy="369332"/>
          </a:xfrm>
          <a:prstGeom prst="rect">
            <a:avLst/>
          </a:prstGeom>
          <a:noFill/>
        </p:spPr>
        <p:txBody>
          <a:bodyPr wrap="none" rtlCol="0">
            <a:spAutoFit/>
          </a:bodyPr>
          <a:lstStyle/>
          <a:p>
            <a:r>
              <a:rPr lang="en-US" dirty="0"/>
              <a:t>Predictions</a:t>
            </a:r>
          </a:p>
        </p:txBody>
      </p:sp>
    </p:spTree>
    <p:extLst>
      <p:ext uri="{BB962C8B-B14F-4D97-AF65-F5344CB8AC3E}">
        <p14:creationId xmlns:p14="http://schemas.microsoft.com/office/powerpoint/2010/main" val="2753351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ángulo 42">
            <a:extLst>
              <a:ext uri="{FF2B5EF4-FFF2-40B4-BE49-F238E27FC236}">
                <a16:creationId xmlns:a16="http://schemas.microsoft.com/office/drawing/2014/main" id="{70429E92-2F92-B36A-E6F2-1D3A2E0F9B20}"/>
              </a:ext>
            </a:extLst>
          </p:cNvPr>
          <p:cNvSpPr/>
          <p:nvPr/>
        </p:nvSpPr>
        <p:spPr>
          <a:xfrm>
            <a:off x="3750365" y="2283709"/>
            <a:ext cx="5950226" cy="3779109"/>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793"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s-ES" sz="5400" dirty="0">
                <a:solidFill>
                  <a:schemeClr val="bg1"/>
                </a:solidFill>
              </a:rPr>
              <a:t>Machine Learning Pipelines</a:t>
            </a:r>
          </a:p>
        </p:txBody>
      </p:sp>
      <p:sp>
        <p:nvSpPr>
          <p:cNvPr id="2" name="TextBox 5">
            <a:extLst>
              <a:ext uri="{FF2B5EF4-FFF2-40B4-BE49-F238E27FC236}">
                <a16:creationId xmlns:a16="http://schemas.microsoft.com/office/drawing/2014/main" id="{0891AFC9-F739-489E-2769-EFF85926DE0D}"/>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Inference pipeline: Real-time inference pipeline</a:t>
            </a:r>
          </a:p>
        </p:txBody>
      </p:sp>
      <p:sp>
        <p:nvSpPr>
          <p:cNvPr id="25" name="Rectángulo 24">
            <a:extLst>
              <a:ext uri="{FF2B5EF4-FFF2-40B4-BE49-F238E27FC236}">
                <a16:creationId xmlns:a16="http://schemas.microsoft.com/office/drawing/2014/main" id="{1EA9651C-FAAC-F414-BFAB-CF9A8910891C}"/>
              </a:ext>
            </a:extLst>
          </p:cNvPr>
          <p:cNvSpPr/>
          <p:nvPr/>
        </p:nvSpPr>
        <p:spPr>
          <a:xfrm>
            <a:off x="840750" y="2699701"/>
            <a:ext cx="1444487" cy="1510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Application</a:t>
            </a:r>
            <a:endParaRPr lang="es-ES" dirty="0"/>
          </a:p>
        </p:txBody>
      </p:sp>
      <p:sp>
        <p:nvSpPr>
          <p:cNvPr id="26" name="Rectángulo 25">
            <a:extLst>
              <a:ext uri="{FF2B5EF4-FFF2-40B4-BE49-F238E27FC236}">
                <a16:creationId xmlns:a16="http://schemas.microsoft.com/office/drawing/2014/main" id="{F53C5BC4-38BE-4415-F20F-5F8CB3834DC7}"/>
              </a:ext>
            </a:extLst>
          </p:cNvPr>
          <p:cNvSpPr/>
          <p:nvPr/>
        </p:nvSpPr>
        <p:spPr>
          <a:xfrm>
            <a:off x="3904956" y="2699701"/>
            <a:ext cx="1444487" cy="1510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Pre-processing step</a:t>
            </a:r>
            <a:endParaRPr lang="es-ES" dirty="0"/>
          </a:p>
        </p:txBody>
      </p:sp>
      <p:sp>
        <p:nvSpPr>
          <p:cNvPr id="27" name="Rectángulo 26">
            <a:extLst>
              <a:ext uri="{FF2B5EF4-FFF2-40B4-BE49-F238E27FC236}">
                <a16:creationId xmlns:a16="http://schemas.microsoft.com/office/drawing/2014/main" id="{E59CB1DA-BBC2-BF14-994B-BC8AB401BC49}"/>
              </a:ext>
            </a:extLst>
          </p:cNvPr>
          <p:cNvSpPr/>
          <p:nvPr/>
        </p:nvSpPr>
        <p:spPr>
          <a:xfrm>
            <a:off x="5992936" y="2699701"/>
            <a:ext cx="1444487" cy="1510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Get predictions</a:t>
            </a:r>
            <a:endParaRPr lang="es-ES" dirty="0"/>
          </a:p>
        </p:txBody>
      </p:sp>
      <p:sp>
        <p:nvSpPr>
          <p:cNvPr id="28" name="Rectángulo 27">
            <a:extLst>
              <a:ext uri="{FF2B5EF4-FFF2-40B4-BE49-F238E27FC236}">
                <a16:creationId xmlns:a16="http://schemas.microsoft.com/office/drawing/2014/main" id="{BA4525F7-B2B0-4545-BB8D-204BBCBB3408}"/>
              </a:ext>
            </a:extLst>
          </p:cNvPr>
          <p:cNvSpPr/>
          <p:nvPr/>
        </p:nvSpPr>
        <p:spPr>
          <a:xfrm>
            <a:off x="8080917" y="2699701"/>
            <a:ext cx="1444487" cy="1510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Post-Processing step</a:t>
            </a:r>
            <a:endParaRPr lang="es-ES" dirty="0"/>
          </a:p>
        </p:txBody>
      </p:sp>
      <p:cxnSp>
        <p:nvCxnSpPr>
          <p:cNvPr id="29" name="Conector recto de flecha 28">
            <a:extLst>
              <a:ext uri="{FF2B5EF4-FFF2-40B4-BE49-F238E27FC236}">
                <a16:creationId xmlns:a16="http://schemas.microsoft.com/office/drawing/2014/main" id="{D36C4027-6111-5217-8B89-B1983CC06E2D}"/>
              </a:ext>
            </a:extLst>
          </p:cNvPr>
          <p:cNvCxnSpPr>
            <a:stCxn id="25" idx="3"/>
            <a:endCxn id="26" idx="1"/>
          </p:cNvCxnSpPr>
          <p:nvPr/>
        </p:nvCxnSpPr>
        <p:spPr>
          <a:xfrm>
            <a:off x="2285237" y="3455075"/>
            <a:ext cx="16197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F643534A-81CE-3BE7-0273-BF1FF47479DC}"/>
              </a:ext>
            </a:extLst>
          </p:cNvPr>
          <p:cNvCxnSpPr>
            <a:stCxn id="26" idx="3"/>
            <a:endCxn id="27" idx="1"/>
          </p:cNvCxnSpPr>
          <p:nvPr/>
        </p:nvCxnSpPr>
        <p:spPr>
          <a:xfrm>
            <a:off x="5349443" y="3455075"/>
            <a:ext cx="6434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C986E29A-2A46-2E85-58A9-9B1FCC85D79C}"/>
              </a:ext>
            </a:extLst>
          </p:cNvPr>
          <p:cNvCxnSpPr>
            <a:stCxn id="27" idx="3"/>
            <a:endCxn id="28" idx="1"/>
          </p:cNvCxnSpPr>
          <p:nvPr/>
        </p:nvCxnSpPr>
        <p:spPr>
          <a:xfrm>
            <a:off x="7437423" y="3455075"/>
            <a:ext cx="6434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ángulo 31">
            <a:extLst>
              <a:ext uri="{FF2B5EF4-FFF2-40B4-BE49-F238E27FC236}">
                <a16:creationId xmlns:a16="http://schemas.microsoft.com/office/drawing/2014/main" id="{14AE4C2D-6872-A152-2E8F-24B33492A9B8}"/>
              </a:ext>
            </a:extLst>
          </p:cNvPr>
          <p:cNvSpPr/>
          <p:nvPr/>
        </p:nvSpPr>
        <p:spPr>
          <a:xfrm>
            <a:off x="5992936" y="4965823"/>
            <a:ext cx="1444487" cy="85173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Trained model</a:t>
            </a:r>
            <a:endParaRPr lang="es-ES" dirty="0"/>
          </a:p>
        </p:txBody>
      </p:sp>
      <p:cxnSp>
        <p:nvCxnSpPr>
          <p:cNvPr id="33" name="Conector recto de flecha 32">
            <a:extLst>
              <a:ext uri="{FF2B5EF4-FFF2-40B4-BE49-F238E27FC236}">
                <a16:creationId xmlns:a16="http://schemas.microsoft.com/office/drawing/2014/main" id="{8D29ABF3-198B-EC39-8763-C646F314D92E}"/>
              </a:ext>
            </a:extLst>
          </p:cNvPr>
          <p:cNvCxnSpPr>
            <a:stCxn id="32" idx="0"/>
          </p:cNvCxnSpPr>
          <p:nvPr/>
        </p:nvCxnSpPr>
        <p:spPr>
          <a:xfrm flipH="1" flipV="1">
            <a:off x="6715179" y="4210449"/>
            <a:ext cx="1" cy="755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EAE4663C-08DB-703F-2DF9-D0148E84F4E4}"/>
              </a:ext>
            </a:extLst>
          </p:cNvPr>
          <p:cNvSpPr txBox="1"/>
          <p:nvPr/>
        </p:nvSpPr>
        <p:spPr>
          <a:xfrm>
            <a:off x="2274074" y="3126807"/>
            <a:ext cx="1561870" cy="646331"/>
          </a:xfrm>
          <a:prstGeom prst="rect">
            <a:avLst/>
          </a:prstGeom>
          <a:noFill/>
        </p:spPr>
        <p:txBody>
          <a:bodyPr wrap="square" rtlCol="0">
            <a:spAutoFit/>
          </a:bodyPr>
          <a:lstStyle/>
          <a:p>
            <a:pPr algn="just"/>
            <a:r>
              <a:rPr lang="en-US" dirty="0">
                <a:solidFill>
                  <a:schemeClr val="accent1"/>
                </a:solidFill>
              </a:rPr>
              <a:t>Input payload</a:t>
            </a:r>
          </a:p>
          <a:p>
            <a:pPr algn="just"/>
            <a:endParaRPr lang="es-ES" dirty="0"/>
          </a:p>
        </p:txBody>
      </p:sp>
      <p:sp>
        <p:nvSpPr>
          <p:cNvPr id="44" name="CuadroTexto 43">
            <a:extLst>
              <a:ext uri="{FF2B5EF4-FFF2-40B4-BE49-F238E27FC236}">
                <a16:creationId xmlns:a16="http://schemas.microsoft.com/office/drawing/2014/main" id="{1978F7BB-43B6-9630-8D36-08B6D4A4256A}"/>
              </a:ext>
            </a:extLst>
          </p:cNvPr>
          <p:cNvSpPr txBox="1"/>
          <p:nvPr/>
        </p:nvSpPr>
        <p:spPr>
          <a:xfrm>
            <a:off x="3109831" y="1879047"/>
            <a:ext cx="7667962" cy="646331"/>
          </a:xfrm>
          <a:prstGeom prst="rect">
            <a:avLst/>
          </a:prstGeom>
          <a:noFill/>
        </p:spPr>
        <p:txBody>
          <a:bodyPr wrap="square" rtlCol="0">
            <a:spAutoFit/>
          </a:bodyPr>
          <a:lstStyle/>
          <a:p>
            <a:pPr algn="just"/>
            <a:r>
              <a:rPr lang="en-US" dirty="0">
                <a:solidFill>
                  <a:schemeClr val="accent1"/>
                </a:solidFill>
              </a:rPr>
              <a:t>Inference pipeline hosted into a </a:t>
            </a:r>
            <a:r>
              <a:rPr lang="en-US" b="1" u="sng" dirty="0">
                <a:solidFill>
                  <a:schemeClr val="accent1"/>
                </a:solidFill>
              </a:rPr>
              <a:t>real-time persistent endpoint </a:t>
            </a:r>
            <a:r>
              <a:rPr lang="en-US" dirty="0">
                <a:solidFill>
                  <a:schemeClr val="accent1"/>
                </a:solidFill>
              </a:rPr>
              <a:t>behind an API</a:t>
            </a:r>
          </a:p>
          <a:p>
            <a:pPr algn="just"/>
            <a:endParaRPr lang="es-ES" dirty="0"/>
          </a:p>
        </p:txBody>
      </p:sp>
      <p:cxnSp>
        <p:nvCxnSpPr>
          <p:cNvPr id="47" name="Conector: angular 46">
            <a:extLst>
              <a:ext uri="{FF2B5EF4-FFF2-40B4-BE49-F238E27FC236}">
                <a16:creationId xmlns:a16="http://schemas.microsoft.com/office/drawing/2014/main" id="{B97480D4-9A1D-225E-8006-D8DBDB97627B}"/>
              </a:ext>
            </a:extLst>
          </p:cNvPr>
          <p:cNvCxnSpPr>
            <a:endCxn id="25" idx="2"/>
          </p:cNvCxnSpPr>
          <p:nvPr/>
        </p:nvCxnSpPr>
        <p:spPr>
          <a:xfrm rot="10800000" flipV="1">
            <a:off x="1562994" y="3428999"/>
            <a:ext cx="7962410" cy="781449"/>
          </a:xfrm>
          <a:prstGeom prst="bentConnector4">
            <a:avLst>
              <a:gd name="adj1" fmla="val -12953"/>
              <a:gd name="adj2" fmla="val 373455"/>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CuadroTexto 49">
            <a:extLst>
              <a:ext uri="{FF2B5EF4-FFF2-40B4-BE49-F238E27FC236}">
                <a16:creationId xmlns:a16="http://schemas.microsoft.com/office/drawing/2014/main" id="{3B7B4F6E-00A8-FE9F-EB37-0BD1E8F35508}"/>
              </a:ext>
            </a:extLst>
          </p:cNvPr>
          <p:cNvSpPr txBox="1"/>
          <p:nvPr/>
        </p:nvSpPr>
        <p:spPr>
          <a:xfrm>
            <a:off x="1759446" y="6365010"/>
            <a:ext cx="4966031" cy="646331"/>
          </a:xfrm>
          <a:prstGeom prst="rect">
            <a:avLst/>
          </a:prstGeom>
          <a:noFill/>
        </p:spPr>
        <p:txBody>
          <a:bodyPr wrap="square" rtlCol="0">
            <a:spAutoFit/>
          </a:bodyPr>
          <a:lstStyle/>
          <a:p>
            <a:pPr algn="just"/>
            <a:r>
              <a:rPr lang="en-US" dirty="0">
                <a:solidFill>
                  <a:schemeClr val="accent1"/>
                </a:solidFill>
              </a:rPr>
              <a:t>Output payload with predictions</a:t>
            </a:r>
          </a:p>
          <a:p>
            <a:pPr algn="just"/>
            <a:endParaRPr lang="es-ES" dirty="0"/>
          </a:p>
        </p:txBody>
      </p:sp>
    </p:spTree>
    <p:extLst>
      <p:ext uri="{BB962C8B-B14F-4D97-AF65-F5344CB8AC3E}">
        <p14:creationId xmlns:p14="http://schemas.microsoft.com/office/powerpoint/2010/main" val="20920134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793"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s-ES" sz="5400" dirty="0">
                <a:solidFill>
                  <a:schemeClr val="bg1"/>
                </a:solidFill>
              </a:rPr>
              <a:t>Machine Learning Pipelines</a:t>
            </a:r>
          </a:p>
        </p:txBody>
      </p:sp>
      <p:sp>
        <p:nvSpPr>
          <p:cNvPr id="2" name="TextBox 5">
            <a:extLst>
              <a:ext uri="{FF2B5EF4-FFF2-40B4-BE49-F238E27FC236}">
                <a16:creationId xmlns:a16="http://schemas.microsoft.com/office/drawing/2014/main" id="{0891AFC9-F739-489E-2769-EFF85926DE0D}"/>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Inference pipeline: Batch inference pipeline</a:t>
            </a:r>
          </a:p>
        </p:txBody>
      </p:sp>
      <p:sp>
        <p:nvSpPr>
          <p:cNvPr id="8" name="CuadroTexto 7">
            <a:extLst>
              <a:ext uri="{FF2B5EF4-FFF2-40B4-BE49-F238E27FC236}">
                <a16:creationId xmlns:a16="http://schemas.microsoft.com/office/drawing/2014/main" id="{6A6B7EF9-BD12-01B4-5623-9849403D35BA}"/>
              </a:ext>
            </a:extLst>
          </p:cNvPr>
          <p:cNvSpPr txBox="1"/>
          <p:nvPr/>
        </p:nvSpPr>
        <p:spPr>
          <a:xfrm>
            <a:off x="224901" y="1881268"/>
            <a:ext cx="11551767" cy="1754326"/>
          </a:xfrm>
          <a:prstGeom prst="rect">
            <a:avLst/>
          </a:prstGeom>
          <a:noFill/>
        </p:spPr>
        <p:txBody>
          <a:bodyPr wrap="square" rtlCol="0">
            <a:spAutoFit/>
          </a:bodyPr>
          <a:lstStyle/>
          <a:p>
            <a:pPr algn="just"/>
            <a:r>
              <a:rPr lang="en-US" dirty="0"/>
              <a:t>Batch inference is used on large volumes of data over in asynchronous way. Once the predictions are done, you store them into a data store for further analysis. Batch inference is used when you do not have low latency requirements, but you still need to perform inference over large amount of data.</a:t>
            </a:r>
          </a:p>
          <a:p>
            <a:pPr algn="just"/>
            <a:endParaRPr lang="en-US" dirty="0"/>
          </a:p>
          <a:p>
            <a:pPr algn="just"/>
            <a:r>
              <a:rPr lang="en-US" u="sng" dirty="0"/>
              <a:t>The compute resources needed are automatically provisioned when the job starts, and automatically de-allocated as the job completes. You only pay for the compute when you use it.</a:t>
            </a:r>
          </a:p>
        </p:txBody>
      </p:sp>
    </p:spTree>
    <p:extLst>
      <p:ext uri="{BB962C8B-B14F-4D97-AF65-F5344CB8AC3E}">
        <p14:creationId xmlns:p14="http://schemas.microsoft.com/office/powerpoint/2010/main" val="11111189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ángulo 42">
            <a:extLst>
              <a:ext uri="{FF2B5EF4-FFF2-40B4-BE49-F238E27FC236}">
                <a16:creationId xmlns:a16="http://schemas.microsoft.com/office/drawing/2014/main" id="{70429E92-2F92-B36A-E6F2-1D3A2E0F9B20}"/>
              </a:ext>
            </a:extLst>
          </p:cNvPr>
          <p:cNvSpPr/>
          <p:nvPr/>
        </p:nvSpPr>
        <p:spPr>
          <a:xfrm>
            <a:off x="2609597" y="2286027"/>
            <a:ext cx="5950226" cy="3779109"/>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793"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s-ES" sz="5400" dirty="0">
                <a:solidFill>
                  <a:schemeClr val="bg1"/>
                </a:solidFill>
              </a:rPr>
              <a:t>Machine Learning Pipelines</a:t>
            </a:r>
          </a:p>
        </p:txBody>
      </p:sp>
      <p:sp>
        <p:nvSpPr>
          <p:cNvPr id="2" name="TextBox 5">
            <a:extLst>
              <a:ext uri="{FF2B5EF4-FFF2-40B4-BE49-F238E27FC236}">
                <a16:creationId xmlns:a16="http://schemas.microsoft.com/office/drawing/2014/main" id="{0891AFC9-F739-489E-2769-EFF85926DE0D}"/>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Inference pipeline: Batch inference pipeline</a:t>
            </a:r>
          </a:p>
        </p:txBody>
      </p:sp>
      <p:sp>
        <p:nvSpPr>
          <p:cNvPr id="25" name="Rectángulo 24">
            <a:extLst>
              <a:ext uri="{FF2B5EF4-FFF2-40B4-BE49-F238E27FC236}">
                <a16:creationId xmlns:a16="http://schemas.microsoft.com/office/drawing/2014/main" id="{1EA9651C-FAAC-F414-BFAB-CF9A8910891C}"/>
              </a:ext>
            </a:extLst>
          </p:cNvPr>
          <p:cNvSpPr/>
          <p:nvPr/>
        </p:nvSpPr>
        <p:spPr>
          <a:xfrm>
            <a:off x="597458" y="2702019"/>
            <a:ext cx="1444487" cy="1510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 dataset</a:t>
            </a:r>
            <a:endParaRPr lang="es-ES" dirty="0"/>
          </a:p>
        </p:txBody>
      </p:sp>
      <p:sp>
        <p:nvSpPr>
          <p:cNvPr id="26" name="Rectángulo 25">
            <a:extLst>
              <a:ext uri="{FF2B5EF4-FFF2-40B4-BE49-F238E27FC236}">
                <a16:creationId xmlns:a16="http://schemas.microsoft.com/office/drawing/2014/main" id="{F53C5BC4-38BE-4415-F20F-5F8CB3834DC7}"/>
              </a:ext>
            </a:extLst>
          </p:cNvPr>
          <p:cNvSpPr/>
          <p:nvPr/>
        </p:nvSpPr>
        <p:spPr>
          <a:xfrm>
            <a:off x="2764188" y="2702019"/>
            <a:ext cx="1444487" cy="1510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Pre-processing step</a:t>
            </a:r>
            <a:endParaRPr lang="es-ES" dirty="0"/>
          </a:p>
        </p:txBody>
      </p:sp>
      <p:sp>
        <p:nvSpPr>
          <p:cNvPr id="27" name="Rectángulo 26">
            <a:extLst>
              <a:ext uri="{FF2B5EF4-FFF2-40B4-BE49-F238E27FC236}">
                <a16:creationId xmlns:a16="http://schemas.microsoft.com/office/drawing/2014/main" id="{E59CB1DA-BBC2-BF14-994B-BC8AB401BC49}"/>
              </a:ext>
            </a:extLst>
          </p:cNvPr>
          <p:cNvSpPr/>
          <p:nvPr/>
        </p:nvSpPr>
        <p:spPr>
          <a:xfrm>
            <a:off x="4852168" y="2702019"/>
            <a:ext cx="1444487" cy="1510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Get predictions</a:t>
            </a:r>
            <a:endParaRPr lang="es-ES" dirty="0"/>
          </a:p>
        </p:txBody>
      </p:sp>
      <p:sp>
        <p:nvSpPr>
          <p:cNvPr id="28" name="Rectángulo 27">
            <a:extLst>
              <a:ext uri="{FF2B5EF4-FFF2-40B4-BE49-F238E27FC236}">
                <a16:creationId xmlns:a16="http://schemas.microsoft.com/office/drawing/2014/main" id="{BA4525F7-B2B0-4545-BB8D-204BBCBB3408}"/>
              </a:ext>
            </a:extLst>
          </p:cNvPr>
          <p:cNvSpPr/>
          <p:nvPr/>
        </p:nvSpPr>
        <p:spPr>
          <a:xfrm>
            <a:off x="6940149" y="2702019"/>
            <a:ext cx="1444487" cy="1510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Post-Processing step</a:t>
            </a:r>
            <a:endParaRPr lang="es-ES" dirty="0"/>
          </a:p>
        </p:txBody>
      </p:sp>
      <p:cxnSp>
        <p:nvCxnSpPr>
          <p:cNvPr id="29" name="Conector recto de flecha 28">
            <a:extLst>
              <a:ext uri="{FF2B5EF4-FFF2-40B4-BE49-F238E27FC236}">
                <a16:creationId xmlns:a16="http://schemas.microsoft.com/office/drawing/2014/main" id="{D36C4027-6111-5217-8B89-B1983CC06E2D}"/>
              </a:ext>
            </a:extLst>
          </p:cNvPr>
          <p:cNvCxnSpPr>
            <a:stCxn id="25" idx="3"/>
            <a:endCxn id="26" idx="1"/>
          </p:cNvCxnSpPr>
          <p:nvPr/>
        </p:nvCxnSpPr>
        <p:spPr>
          <a:xfrm>
            <a:off x="2041945" y="3457393"/>
            <a:ext cx="7222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recto de flecha 29">
            <a:extLst>
              <a:ext uri="{FF2B5EF4-FFF2-40B4-BE49-F238E27FC236}">
                <a16:creationId xmlns:a16="http://schemas.microsoft.com/office/drawing/2014/main" id="{F643534A-81CE-3BE7-0273-BF1FF47479DC}"/>
              </a:ext>
            </a:extLst>
          </p:cNvPr>
          <p:cNvCxnSpPr>
            <a:stCxn id="26" idx="3"/>
            <a:endCxn id="27" idx="1"/>
          </p:cNvCxnSpPr>
          <p:nvPr/>
        </p:nvCxnSpPr>
        <p:spPr>
          <a:xfrm>
            <a:off x="4208675" y="3457393"/>
            <a:ext cx="6434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a:extLst>
              <a:ext uri="{FF2B5EF4-FFF2-40B4-BE49-F238E27FC236}">
                <a16:creationId xmlns:a16="http://schemas.microsoft.com/office/drawing/2014/main" id="{C986E29A-2A46-2E85-58A9-9B1FCC85D79C}"/>
              </a:ext>
            </a:extLst>
          </p:cNvPr>
          <p:cNvCxnSpPr>
            <a:stCxn id="27" idx="3"/>
            <a:endCxn id="28" idx="1"/>
          </p:cNvCxnSpPr>
          <p:nvPr/>
        </p:nvCxnSpPr>
        <p:spPr>
          <a:xfrm>
            <a:off x="6296655" y="3457393"/>
            <a:ext cx="6434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ángulo 31">
            <a:extLst>
              <a:ext uri="{FF2B5EF4-FFF2-40B4-BE49-F238E27FC236}">
                <a16:creationId xmlns:a16="http://schemas.microsoft.com/office/drawing/2014/main" id="{14AE4C2D-6872-A152-2E8F-24B33492A9B8}"/>
              </a:ext>
            </a:extLst>
          </p:cNvPr>
          <p:cNvSpPr/>
          <p:nvPr/>
        </p:nvSpPr>
        <p:spPr>
          <a:xfrm>
            <a:off x="4852168" y="4968141"/>
            <a:ext cx="1444487" cy="851739"/>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Trained model</a:t>
            </a:r>
            <a:endParaRPr lang="es-ES" dirty="0"/>
          </a:p>
        </p:txBody>
      </p:sp>
      <p:cxnSp>
        <p:nvCxnSpPr>
          <p:cNvPr id="33" name="Conector recto de flecha 32">
            <a:extLst>
              <a:ext uri="{FF2B5EF4-FFF2-40B4-BE49-F238E27FC236}">
                <a16:creationId xmlns:a16="http://schemas.microsoft.com/office/drawing/2014/main" id="{8D29ABF3-198B-EC39-8763-C646F314D92E}"/>
              </a:ext>
            </a:extLst>
          </p:cNvPr>
          <p:cNvCxnSpPr>
            <a:stCxn id="32" idx="0"/>
          </p:cNvCxnSpPr>
          <p:nvPr/>
        </p:nvCxnSpPr>
        <p:spPr>
          <a:xfrm flipH="1" flipV="1">
            <a:off x="5574411" y="4212767"/>
            <a:ext cx="1" cy="7553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CuadroTexto 43">
            <a:extLst>
              <a:ext uri="{FF2B5EF4-FFF2-40B4-BE49-F238E27FC236}">
                <a16:creationId xmlns:a16="http://schemas.microsoft.com/office/drawing/2014/main" id="{1978F7BB-43B6-9630-8D36-08B6D4A4256A}"/>
              </a:ext>
            </a:extLst>
          </p:cNvPr>
          <p:cNvSpPr txBox="1"/>
          <p:nvPr/>
        </p:nvSpPr>
        <p:spPr>
          <a:xfrm>
            <a:off x="2764188" y="1865113"/>
            <a:ext cx="7667962" cy="646331"/>
          </a:xfrm>
          <a:prstGeom prst="rect">
            <a:avLst/>
          </a:prstGeom>
          <a:noFill/>
        </p:spPr>
        <p:txBody>
          <a:bodyPr wrap="square" rtlCol="0">
            <a:spAutoFit/>
          </a:bodyPr>
          <a:lstStyle/>
          <a:p>
            <a:pPr algn="just"/>
            <a:r>
              <a:rPr lang="en-US" b="1" u="sng" dirty="0">
                <a:solidFill>
                  <a:schemeClr val="accent1"/>
                </a:solidFill>
              </a:rPr>
              <a:t>The resources needed are provisioned when the job starts</a:t>
            </a:r>
          </a:p>
          <a:p>
            <a:pPr algn="just"/>
            <a:endParaRPr lang="es-ES" dirty="0"/>
          </a:p>
        </p:txBody>
      </p:sp>
      <p:sp>
        <p:nvSpPr>
          <p:cNvPr id="8" name="Rectángulo 7">
            <a:extLst>
              <a:ext uri="{FF2B5EF4-FFF2-40B4-BE49-F238E27FC236}">
                <a16:creationId xmlns:a16="http://schemas.microsoft.com/office/drawing/2014/main" id="{0BC102EA-1F4E-22C9-1D9F-FB3BE12DF2B1}"/>
              </a:ext>
            </a:extLst>
          </p:cNvPr>
          <p:cNvSpPr/>
          <p:nvPr/>
        </p:nvSpPr>
        <p:spPr>
          <a:xfrm>
            <a:off x="9257621" y="2719355"/>
            <a:ext cx="1444487" cy="1510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 dataset</a:t>
            </a:r>
            <a:endParaRPr lang="es-ES" dirty="0"/>
          </a:p>
        </p:txBody>
      </p:sp>
      <p:cxnSp>
        <p:nvCxnSpPr>
          <p:cNvPr id="9" name="Conector recto de flecha 8">
            <a:extLst>
              <a:ext uri="{FF2B5EF4-FFF2-40B4-BE49-F238E27FC236}">
                <a16:creationId xmlns:a16="http://schemas.microsoft.com/office/drawing/2014/main" id="{76F41B1F-E522-F281-9776-A4E65A87748A}"/>
              </a:ext>
            </a:extLst>
          </p:cNvPr>
          <p:cNvCxnSpPr>
            <a:cxnSpLocks/>
            <a:endCxn id="8" idx="1"/>
          </p:cNvCxnSpPr>
          <p:nvPr/>
        </p:nvCxnSpPr>
        <p:spPr>
          <a:xfrm>
            <a:off x="8380788" y="3457067"/>
            <a:ext cx="876833" cy="1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870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Software Engineering Issues</a:t>
            </a:r>
          </a:p>
        </p:txBody>
      </p:sp>
      <p:sp>
        <p:nvSpPr>
          <p:cNvPr id="2" name="Rectangle 4">
            <a:extLst>
              <a:ext uri="{FF2B5EF4-FFF2-40B4-BE49-F238E27FC236}">
                <a16:creationId xmlns:a16="http://schemas.microsoft.com/office/drawing/2014/main" id="{EDF5B007-5D01-973B-43E3-7BFB798ECECA}"/>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262D5757-FBDE-26D9-398B-F7C65E729BA3}"/>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Deployment of a model into a Software Application</a:t>
            </a:r>
          </a:p>
        </p:txBody>
      </p:sp>
      <p:sp>
        <p:nvSpPr>
          <p:cNvPr id="7" name="CuadroTexto 6">
            <a:extLst>
              <a:ext uri="{FF2B5EF4-FFF2-40B4-BE49-F238E27FC236}">
                <a16:creationId xmlns:a16="http://schemas.microsoft.com/office/drawing/2014/main" id="{2AE8BF85-D415-40CB-48DD-611733E5A68B}"/>
              </a:ext>
            </a:extLst>
          </p:cNvPr>
          <p:cNvSpPr txBox="1"/>
          <p:nvPr/>
        </p:nvSpPr>
        <p:spPr>
          <a:xfrm>
            <a:off x="365578" y="2028886"/>
            <a:ext cx="10781414" cy="2308324"/>
          </a:xfrm>
          <a:prstGeom prst="rect">
            <a:avLst/>
          </a:prstGeom>
          <a:noFill/>
        </p:spPr>
        <p:txBody>
          <a:bodyPr wrap="square" rtlCol="0">
            <a:spAutoFit/>
          </a:bodyPr>
          <a:lstStyle/>
          <a:p>
            <a:pPr algn="l"/>
            <a:r>
              <a:rPr lang="en-US" b="1" dirty="0"/>
              <a:t>Checklist of questions</a:t>
            </a:r>
          </a:p>
          <a:p>
            <a:pPr algn="l"/>
            <a:endParaRPr lang="en-US" dirty="0"/>
          </a:p>
          <a:p>
            <a:pPr marL="742950" lvl="1" indent="-285750">
              <a:buFont typeface="Arial" panose="020B0604020202020204" pitchFamily="34" charset="0"/>
              <a:buChar char="•"/>
            </a:pPr>
            <a:r>
              <a:rPr lang="en-US" dirty="0"/>
              <a:t>Realtime or Batch</a:t>
            </a:r>
          </a:p>
          <a:p>
            <a:pPr marL="742950" lvl="1" indent="-285750">
              <a:buFont typeface="Arial" panose="020B0604020202020204" pitchFamily="34" charset="0"/>
              <a:buChar char="•"/>
            </a:pPr>
            <a:r>
              <a:rPr lang="en-US" dirty="0"/>
              <a:t>Cloud vs Edge</a:t>
            </a:r>
          </a:p>
          <a:p>
            <a:pPr marL="742950" lvl="1" indent="-285750">
              <a:buFont typeface="Arial" panose="020B0604020202020204" pitchFamily="34" charset="0"/>
              <a:buChar char="•"/>
            </a:pPr>
            <a:r>
              <a:rPr lang="en-US" dirty="0"/>
              <a:t>Compute resources (CPU/GPU/Memory) </a:t>
            </a:r>
          </a:p>
          <a:p>
            <a:pPr marL="742950" lvl="1" indent="-285750">
              <a:buFont typeface="Arial" panose="020B0604020202020204" pitchFamily="34" charset="0"/>
              <a:buChar char="•"/>
            </a:pPr>
            <a:r>
              <a:rPr lang="en-US" dirty="0"/>
              <a:t>Latency, throughput (QPS)</a:t>
            </a:r>
          </a:p>
          <a:p>
            <a:pPr marL="742950" lvl="1" indent="-285750">
              <a:buFont typeface="Arial" panose="020B0604020202020204" pitchFamily="34" charset="0"/>
              <a:buChar char="•"/>
            </a:pPr>
            <a:r>
              <a:rPr lang="en-US" dirty="0"/>
              <a:t>Logging</a:t>
            </a:r>
          </a:p>
          <a:p>
            <a:pPr marL="742950" lvl="1" indent="-285750">
              <a:buFont typeface="Arial" panose="020B0604020202020204" pitchFamily="34" charset="0"/>
              <a:buChar char="•"/>
            </a:pPr>
            <a:r>
              <a:rPr lang="en-US" dirty="0"/>
              <a:t>Security and Privacy</a:t>
            </a:r>
            <a:endParaRPr lang="es-ES" dirty="0"/>
          </a:p>
        </p:txBody>
      </p:sp>
    </p:spTree>
    <p:extLst>
      <p:ext uri="{BB962C8B-B14F-4D97-AF65-F5344CB8AC3E}">
        <p14:creationId xmlns:p14="http://schemas.microsoft.com/office/powerpoint/2010/main" val="32832358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26342" y="2782669"/>
            <a:ext cx="9452139" cy="1015663"/>
          </a:xfrm>
          <a:prstGeom prst="rect">
            <a:avLst/>
          </a:prstGeom>
          <a:noFill/>
        </p:spPr>
        <p:txBody>
          <a:bodyPr wrap="none" rtlCol="0">
            <a:spAutoFit/>
          </a:bodyPr>
          <a:lstStyle/>
          <a:p>
            <a:r>
              <a:rPr lang="en-US" sz="6000" dirty="0">
                <a:solidFill>
                  <a:schemeClr val="accent1"/>
                </a:solidFill>
              </a:rPr>
              <a:t>Machine Learning Monitoring</a:t>
            </a:r>
          </a:p>
        </p:txBody>
      </p:sp>
    </p:spTree>
    <p:extLst>
      <p:ext uri="{BB962C8B-B14F-4D97-AF65-F5344CB8AC3E}">
        <p14:creationId xmlns:p14="http://schemas.microsoft.com/office/powerpoint/2010/main" val="9978015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793"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n-US" sz="5400" dirty="0">
                <a:solidFill>
                  <a:schemeClr val="bg1"/>
                </a:solidFill>
              </a:rPr>
              <a:t>M</a:t>
            </a:r>
            <a:r>
              <a:rPr lang="es-ES" sz="5400" dirty="0">
                <a:solidFill>
                  <a:schemeClr val="bg1"/>
                </a:solidFill>
              </a:rPr>
              <a:t>L </a:t>
            </a:r>
            <a:r>
              <a:rPr lang="en-US" sz="5400" dirty="0">
                <a:solidFill>
                  <a:schemeClr val="bg1"/>
                </a:solidFill>
              </a:rPr>
              <a:t>Monitoring</a:t>
            </a:r>
          </a:p>
        </p:txBody>
      </p:sp>
      <p:sp>
        <p:nvSpPr>
          <p:cNvPr id="2" name="CuadroTexto 1">
            <a:extLst>
              <a:ext uri="{FF2B5EF4-FFF2-40B4-BE49-F238E27FC236}">
                <a16:creationId xmlns:a16="http://schemas.microsoft.com/office/drawing/2014/main" id="{3B632677-2B88-2D6E-8C58-5569924DC34C}"/>
              </a:ext>
            </a:extLst>
          </p:cNvPr>
          <p:cNvSpPr txBox="1"/>
          <p:nvPr/>
        </p:nvSpPr>
        <p:spPr>
          <a:xfrm>
            <a:off x="224901" y="1449189"/>
            <a:ext cx="11551767" cy="923330"/>
          </a:xfrm>
          <a:prstGeom prst="rect">
            <a:avLst/>
          </a:prstGeom>
          <a:noFill/>
        </p:spPr>
        <p:txBody>
          <a:bodyPr wrap="square" rtlCol="0">
            <a:spAutoFit/>
          </a:bodyPr>
          <a:lstStyle/>
          <a:p>
            <a:pPr algn="just"/>
            <a:r>
              <a:rPr lang="en-US" dirty="0"/>
              <a:t>When a Machine Learning model is deployed in production, you need to set up continuous monitoring for a real-time endpoint, or on-schedule monitoring for asynchronous batch inference jobs. When it comes to monitoring Machine Learning, there are different types of monitoring.</a:t>
            </a:r>
          </a:p>
        </p:txBody>
      </p:sp>
      <p:sp>
        <p:nvSpPr>
          <p:cNvPr id="6" name="Rectángulo 5">
            <a:extLst>
              <a:ext uri="{FF2B5EF4-FFF2-40B4-BE49-F238E27FC236}">
                <a16:creationId xmlns:a16="http://schemas.microsoft.com/office/drawing/2014/main" id="{AD264B78-63B4-E8C2-E593-D87018B7DB5D}"/>
              </a:ext>
            </a:extLst>
          </p:cNvPr>
          <p:cNvSpPr/>
          <p:nvPr/>
        </p:nvSpPr>
        <p:spPr>
          <a:xfrm>
            <a:off x="1220456" y="3150783"/>
            <a:ext cx="3994639" cy="1920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Monitor data quality</a:t>
            </a:r>
            <a:endParaRPr lang="es-ES" dirty="0"/>
          </a:p>
        </p:txBody>
      </p:sp>
      <p:sp>
        <p:nvSpPr>
          <p:cNvPr id="7" name="Rectángulo 6">
            <a:extLst>
              <a:ext uri="{FF2B5EF4-FFF2-40B4-BE49-F238E27FC236}">
                <a16:creationId xmlns:a16="http://schemas.microsoft.com/office/drawing/2014/main" id="{B7D27A4B-06A6-23CA-9DDD-47CB707049BE}"/>
              </a:ext>
            </a:extLst>
          </p:cNvPr>
          <p:cNvSpPr/>
          <p:nvPr/>
        </p:nvSpPr>
        <p:spPr>
          <a:xfrm>
            <a:off x="6276452" y="3150783"/>
            <a:ext cx="3994639" cy="1920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Monitor model quality</a:t>
            </a:r>
            <a:endParaRPr lang="es-ES" dirty="0"/>
          </a:p>
        </p:txBody>
      </p:sp>
    </p:spTree>
    <p:extLst>
      <p:ext uri="{BB962C8B-B14F-4D97-AF65-F5344CB8AC3E}">
        <p14:creationId xmlns:p14="http://schemas.microsoft.com/office/powerpoint/2010/main" val="1040449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793"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n-US" sz="5400" dirty="0">
                <a:solidFill>
                  <a:schemeClr val="bg1"/>
                </a:solidFill>
              </a:rPr>
              <a:t>M</a:t>
            </a:r>
            <a:r>
              <a:rPr lang="es-ES" sz="5400" dirty="0">
                <a:solidFill>
                  <a:schemeClr val="bg1"/>
                </a:solidFill>
              </a:rPr>
              <a:t>L </a:t>
            </a:r>
            <a:r>
              <a:rPr lang="en-US" sz="5400" dirty="0">
                <a:solidFill>
                  <a:schemeClr val="bg1"/>
                </a:solidFill>
              </a:rPr>
              <a:t>Monitoring</a:t>
            </a:r>
          </a:p>
        </p:txBody>
      </p:sp>
      <p:sp>
        <p:nvSpPr>
          <p:cNvPr id="8" name="Rectangle 4">
            <a:extLst>
              <a:ext uri="{FF2B5EF4-FFF2-40B4-BE49-F238E27FC236}">
                <a16:creationId xmlns:a16="http://schemas.microsoft.com/office/drawing/2014/main" id="{D0B50783-1F50-F84A-8E07-F579E9DDC8AD}"/>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9" name="TextBox 5">
            <a:extLst>
              <a:ext uri="{FF2B5EF4-FFF2-40B4-BE49-F238E27FC236}">
                <a16:creationId xmlns:a16="http://schemas.microsoft.com/office/drawing/2014/main" id="{08982FDA-EBEA-E8E8-4894-280A9E1CE31E}"/>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Monitor drift in data quality</a:t>
            </a:r>
          </a:p>
        </p:txBody>
      </p:sp>
      <p:sp>
        <p:nvSpPr>
          <p:cNvPr id="10" name="CuadroTexto 9">
            <a:extLst>
              <a:ext uri="{FF2B5EF4-FFF2-40B4-BE49-F238E27FC236}">
                <a16:creationId xmlns:a16="http://schemas.microsoft.com/office/drawing/2014/main" id="{A576BCF4-9723-5DAF-BB38-62C3FA3308A1}"/>
              </a:ext>
            </a:extLst>
          </p:cNvPr>
          <p:cNvSpPr txBox="1"/>
          <p:nvPr/>
        </p:nvSpPr>
        <p:spPr>
          <a:xfrm>
            <a:off x="224901" y="1824362"/>
            <a:ext cx="11551767" cy="923330"/>
          </a:xfrm>
          <a:prstGeom prst="rect">
            <a:avLst/>
          </a:prstGeom>
          <a:noFill/>
        </p:spPr>
        <p:txBody>
          <a:bodyPr wrap="square" rtlCol="0">
            <a:spAutoFit/>
          </a:bodyPr>
          <a:lstStyle/>
          <a:p>
            <a:pPr algn="just"/>
            <a:r>
              <a:rPr lang="en-US" dirty="0"/>
              <a:t>Data quality monitoring automatically monitors machine learning models in production and notifies you when data quality issues arise. If the statistical nature of the data that your model receives while in production drifts away from the nature of the baseline data it was trained on, the model begins to lose accuracy in its predictions.</a:t>
            </a:r>
          </a:p>
        </p:txBody>
      </p:sp>
      <p:sp>
        <p:nvSpPr>
          <p:cNvPr id="11" name="Rectángulo 10">
            <a:extLst>
              <a:ext uri="{FF2B5EF4-FFF2-40B4-BE49-F238E27FC236}">
                <a16:creationId xmlns:a16="http://schemas.microsoft.com/office/drawing/2014/main" id="{079E7DC6-C9AD-24DC-AE37-741CA4485DA6}"/>
              </a:ext>
            </a:extLst>
          </p:cNvPr>
          <p:cNvSpPr/>
          <p:nvPr/>
        </p:nvSpPr>
        <p:spPr>
          <a:xfrm>
            <a:off x="1150534" y="3007641"/>
            <a:ext cx="1879043" cy="9965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Training data</a:t>
            </a:r>
            <a:endParaRPr lang="es-ES" dirty="0"/>
          </a:p>
        </p:txBody>
      </p:sp>
      <p:sp>
        <p:nvSpPr>
          <p:cNvPr id="12" name="Rectángulo 11">
            <a:extLst>
              <a:ext uri="{FF2B5EF4-FFF2-40B4-BE49-F238E27FC236}">
                <a16:creationId xmlns:a16="http://schemas.microsoft.com/office/drawing/2014/main" id="{4422D465-8BDF-9AD7-0BAB-F8F9F18F6A59}"/>
              </a:ext>
            </a:extLst>
          </p:cNvPr>
          <p:cNvSpPr/>
          <p:nvPr/>
        </p:nvSpPr>
        <p:spPr>
          <a:xfrm>
            <a:off x="1112851" y="4902317"/>
            <a:ext cx="1954407" cy="1197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Production data</a:t>
            </a:r>
            <a:endParaRPr lang="es-ES" dirty="0"/>
          </a:p>
        </p:txBody>
      </p:sp>
      <p:sp>
        <p:nvSpPr>
          <p:cNvPr id="13" name="Rectángulo 12">
            <a:extLst>
              <a:ext uri="{FF2B5EF4-FFF2-40B4-BE49-F238E27FC236}">
                <a16:creationId xmlns:a16="http://schemas.microsoft.com/office/drawing/2014/main" id="{13C84007-5F83-49F1-5FFC-7529178E71A1}"/>
              </a:ext>
            </a:extLst>
          </p:cNvPr>
          <p:cNvSpPr/>
          <p:nvPr/>
        </p:nvSpPr>
        <p:spPr>
          <a:xfrm>
            <a:off x="4066231" y="3007641"/>
            <a:ext cx="2510414" cy="9965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Generate baseline statistics constraints</a:t>
            </a:r>
            <a:endParaRPr lang="es-ES" dirty="0"/>
          </a:p>
        </p:txBody>
      </p:sp>
      <p:cxnSp>
        <p:nvCxnSpPr>
          <p:cNvPr id="15" name="Conector recto de flecha 14">
            <a:extLst>
              <a:ext uri="{FF2B5EF4-FFF2-40B4-BE49-F238E27FC236}">
                <a16:creationId xmlns:a16="http://schemas.microsoft.com/office/drawing/2014/main" id="{211E099B-22CF-AD38-A79D-9133AC564819}"/>
              </a:ext>
            </a:extLst>
          </p:cNvPr>
          <p:cNvCxnSpPr>
            <a:stCxn id="11" idx="3"/>
            <a:endCxn id="13" idx="1"/>
          </p:cNvCxnSpPr>
          <p:nvPr/>
        </p:nvCxnSpPr>
        <p:spPr>
          <a:xfrm>
            <a:off x="3029577" y="3505920"/>
            <a:ext cx="103665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ángulo 16">
            <a:extLst>
              <a:ext uri="{FF2B5EF4-FFF2-40B4-BE49-F238E27FC236}">
                <a16:creationId xmlns:a16="http://schemas.microsoft.com/office/drawing/2014/main" id="{C2FDA977-C43E-A441-E994-ADBD5725BAE3}"/>
              </a:ext>
            </a:extLst>
          </p:cNvPr>
          <p:cNvSpPr/>
          <p:nvPr/>
        </p:nvSpPr>
        <p:spPr>
          <a:xfrm>
            <a:off x="7906375" y="3007641"/>
            <a:ext cx="2510414" cy="9965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Save statistics for training data</a:t>
            </a:r>
            <a:endParaRPr lang="es-ES" dirty="0"/>
          </a:p>
        </p:txBody>
      </p:sp>
      <p:cxnSp>
        <p:nvCxnSpPr>
          <p:cNvPr id="18" name="Conector recto de flecha 17">
            <a:extLst>
              <a:ext uri="{FF2B5EF4-FFF2-40B4-BE49-F238E27FC236}">
                <a16:creationId xmlns:a16="http://schemas.microsoft.com/office/drawing/2014/main" id="{72E9AE49-C794-10B1-4E5F-F5342E3064C0}"/>
              </a:ext>
            </a:extLst>
          </p:cNvPr>
          <p:cNvCxnSpPr>
            <a:cxnSpLocks/>
            <a:stCxn id="13" idx="3"/>
            <a:endCxn id="17" idx="1"/>
          </p:cNvCxnSpPr>
          <p:nvPr/>
        </p:nvCxnSpPr>
        <p:spPr>
          <a:xfrm>
            <a:off x="6576645" y="3505921"/>
            <a:ext cx="13297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ángulo 20">
            <a:extLst>
              <a:ext uri="{FF2B5EF4-FFF2-40B4-BE49-F238E27FC236}">
                <a16:creationId xmlns:a16="http://schemas.microsoft.com/office/drawing/2014/main" id="{02FD2F5D-E303-0D92-9E7E-E31EAF95B0E5}"/>
              </a:ext>
            </a:extLst>
          </p:cNvPr>
          <p:cNvSpPr/>
          <p:nvPr/>
        </p:nvSpPr>
        <p:spPr>
          <a:xfrm>
            <a:off x="4066231" y="4902318"/>
            <a:ext cx="2766648" cy="1197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Compute the statistics to the production data. Compare them with the statistics in training data</a:t>
            </a:r>
            <a:endParaRPr lang="es-ES" dirty="0"/>
          </a:p>
        </p:txBody>
      </p:sp>
      <p:cxnSp>
        <p:nvCxnSpPr>
          <p:cNvPr id="22" name="Conector recto de flecha 21">
            <a:extLst>
              <a:ext uri="{FF2B5EF4-FFF2-40B4-BE49-F238E27FC236}">
                <a16:creationId xmlns:a16="http://schemas.microsoft.com/office/drawing/2014/main" id="{11B6A1D7-DEDD-FE34-C09E-244F2B2DA3BB}"/>
              </a:ext>
            </a:extLst>
          </p:cNvPr>
          <p:cNvCxnSpPr>
            <a:cxnSpLocks/>
            <a:endCxn id="21" idx="1"/>
          </p:cNvCxnSpPr>
          <p:nvPr/>
        </p:nvCxnSpPr>
        <p:spPr>
          <a:xfrm>
            <a:off x="3048418" y="5500824"/>
            <a:ext cx="101781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DC410C84-694E-A4D7-93A3-A5A8179794CA}"/>
              </a:ext>
            </a:extLst>
          </p:cNvPr>
          <p:cNvCxnSpPr>
            <a:stCxn id="17" idx="2"/>
            <a:endCxn id="21" idx="0"/>
          </p:cNvCxnSpPr>
          <p:nvPr/>
        </p:nvCxnSpPr>
        <p:spPr>
          <a:xfrm rot="5400000">
            <a:off x="6856510" y="2597246"/>
            <a:ext cx="898118" cy="37120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3A8CCDD3-8D68-4A02-7095-E32E2CAF528C}"/>
              </a:ext>
            </a:extLst>
          </p:cNvPr>
          <p:cNvCxnSpPr>
            <a:cxnSpLocks/>
          </p:cNvCxnSpPr>
          <p:nvPr/>
        </p:nvCxnSpPr>
        <p:spPr>
          <a:xfrm>
            <a:off x="6824295" y="5485359"/>
            <a:ext cx="1017813"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ángulo 26">
            <a:extLst>
              <a:ext uri="{FF2B5EF4-FFF2-40B4-BE49-F238E27FC236}">
                <a16:creationId xmlns:a16="http://schemas.microsoft.com/office/drawing/2014/main" id="{5D5E5535-1FD9-455E-7C49-9F7451EC2D26}"/>
              </a:ext>
            </a:extLst>
          </p:cNvPr>
          <p:cNvSpPr/>
          <p:nvPr/>
        </p:nvSpPr>
        <p:spPr>
          <a:xfrm>
            <a:off x="7833523" y="4886851"/>
            <a:ext cx="2767487" cy="11970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Evaluate data drift</a:t>
            </a:r>
            <a:endParaRPr lang="es-ES" dirty="0"/>
          </a:p>
        </p:txBody>
      </p:sp>
    </p:spTree>
    <p:extLst>
      <p:ext uri="{BB962C8B-B14F-4D97-AF65-F5344CB8AC3E}">
        <p14:creationId xmlns:p14="http://schemas.microsoft.com/office/powerpoint/2010/main" val="60022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793"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n-US" sz="5400" dirty="0">
                <a:solidFill>
                  <a:schemeClr val="bg1"/>
                </a:solidFill>
              </a:rPr>
              <a:t>M</a:t>
            </a:r>
            <a:r>
              <a:rPr lang="es-ES" sz="5400" dirty="0">
                <a:solidFill>
                  <a:schemeClr val="bg1"/>
                </a:solidFill>
              </a:rPr>
              <a:t>L </a:t>
            </a:r>
            <a:r>
              <a:rPr lang="en-US" sz="5400" dirty="0">
                <a:solidFill>
                  <a:schemeClr val="bg1"/>
                </a:solidFill>
              </a:rPr>
              <a:t>Monitoring</a:t>
            </a:r>
          </a:p>
        </p:txBody>
      </p:sp>
      <p:sp>
        <p:nvSpPr>
          <p:cNvPr id="8" name="Rectangle 4">
            <a:extLst>
              <a:ext uri="{FF2B5EF4-FFF2-40B4-BE49-F238E27FC236}">
                <a16:creationId xmlns:a16="http://schemas.microsoft.com/office/drawing/2014/main" id="{D0B50783-1F50-F84A-8E07-F579E9DDC8AD}"/>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9" name="TextBox 5">
            <a:extLst>
              <a:ext uri="{FF2B5EF4-FFF2-40B4-BE49-F238E27FC236}">
                <a16:creationId xmlns:a16="http://schemas.microsoft.com/office/drawing/2014/main" id="{08982FDA-EBEA-E8E8-4894-280A9E1CE31E}"/>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Monitor drift in model quality metrics</a:t>
            </a:r>
          </a:p>
        </p:txBody>
      </p:sp>
      <p:sp>
        <p:nvSpPr>
          <p:cNvPr id="2" name="CuadroTexto 1">
            <a:extLst>
              <a:ext uri="{FF2B5EF4-FFF2-40B4-BE49-F238E27FC236}">
                <a16:creationId xmlns:a16="http://schemas.microsoft.com/office/drawing/2014/main" id="{F23112D8-0A3C-6D4A-F7CA-E41F3044B769}"/>
              </a:ext>
            </a:extLst>
          </p:cNvPr>
          <p:cNvSpPr txBox="1"/>
          <p:nvPr/>
        </p:nvSpPr>
        <p:spPr>
          <a:xfrm>
            <a:off x="224901" y="1824362"/>
            <a:ext cx="11551767" cy="1200329"/>
          </a:xfrm>
          <a:prstGeom prst="rect">
            <a:avLst/>
          </a:prstGeom>
          <a:noFill/>
        </p:spPr>
        <p:txBody>
          <a:bodyPr wrap="square" rtlCol="0">
            <a:spAutoFit/>
          </a:bodyPr>
          <a:lstStyle/>
          <a:p>
            <a:pPr algn="just"/>
            <a:r>
              <a:rPr lang="en-US" dirty="0"/>
              <a:t>Model quality monitoring jobs monitor the performance of a model by comparing the predictions that the model makes with the actual ground truth labels that the model attempts to predict. To do this, model quality monitoring merges data that is captured from real-time or batch inference with actual labels that you store, and then compares the predictions with the actual labels.</a:t>
            </a:r>
          </a:p>
        </p:txBody>
      </p:sp>
      <p:sp>
        <p:nvSpPr>
          <p:cNvPr id="12" name="Rectángulo 11">
            <a:extLst>
              <a:ext uri="{FF2B5EF4-FFF2-40B4-BE49-F238E27FC236}">
                <a16:creationId xmlns:a16="http://schemas.microsoft.com/office/drawing/2014/main" id="{1C86B3CC-9C6E-DD3E-1279-22178042F93C}"/>
              </a:ext>
            </a:extLst>
          </p:cNvPr>
          <p:cNvSpPr/>
          <p:nvPr/>
        </p:nvSpPr>
        <p:spPr>
          <a:xfrm>
            <a:off x="1092754" y="3544232"/>
            <a:ext cx="2162912" cy="7448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Requests and predictions</a:t>
            </a:r>
            <a:endParaRPr lang="es-ES" dirty="0"/>
          </a:p>
        </p:txBody>
      </p:sp>
      <p:sp>
        <p:nvSpPr>
          <p:cNvPr id="13" name="Rectángulo 12">
            <a:extLst>
              <a:ext uri="{FF2B5EF4-FFF2-40B4-BE49-F238E27FC236}">
                <a16:creationId xmlns:a16="http://schemas.microsoft.com/office/drawing/2014/main" id="{EDAF942C-FA78-0666-F832-F5591015BB9E}"/>
              </a:ext>
            </a:extLst>
          </p:cNvPr>
          <p:cNvSpPr/>
          <p:nvPr/>
        </p:nvSpPr>
        <p:spPr>
          <a:xfrm>
            <a:off x="1092754" y="4992869"/>
            <a:ext cx="2162912" cy="7448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Inference ground truth</a:t>
            </a:r>
            <a:endParaRPr lang="es-ES" dirty="0"/>
          </a:p>
        </p:txBody>
      </p:sp>
      <p:sp>
        <p:nvSpPr>
          <p:cNvPr id="14" name="Rectángulo 13">
            <a:extLst>
              <a:ext uri="{FF2B5EF4-FFF2-40B4-BE49-F238E27FC236}">
                <a16:creationId xmlns:a16="http://schemas.microsoft.com/office/drawing/2014/main" id="{0959B5BF-D14E-BE4D-0AF4-4ABF43E9098A}"/>
              </a:ext>
            </a:extLst>
          </p:cNvPr>
          <p:cNvSpPr/>
          <p:nvPr/>
        </p:nvSpPr>
        <p:spPr>
          <a:xfrm>
            <a:off x="4342153" y="4148412"/>
            <a:ext cx="3034601" cy="874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Compute model quality metrics</a:t>
            </a:r>
            <a:endParaRPr lang="es-ES" dirty="0"/>
          </a:p>
        </p:txBody>
      </p:sp>
      <p:sp>
        <p:nvSpPr>
          <p:cNvPr id="15" name="Rectángulo 14">
            <a:extLst>
              <a:ext uri="{FF2B5EF4-FFF2-40B4-BE49-F238E27FC236}">
                <a16:creationId xmlns:a16="http://schemas.microsoft.com/office/drawing/2014/main" id="{E02007E8-ABDC-63BB-7895-CD56A3988E4B}"/>
              </a:ext>
            </a:extLst>
          </p:cNvPr>
          <p:cNvSpPr/>
          <p:nvPr/>
        </p:nvSpPr>
        <p:spPr>
          <a:xfrm>
            <a:off x="8030499" y="4148411"/>
            <a:ext cx="3034601" cy="8746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Compare them with baseline model quality metrics</a:t>
            </a:r>
            <a:endParaRPr lang="es-ES" dirty="0"/>
          </a:p>
        </p:txBody>
      </p:sp>
      <p:cxnSp>
        <p:nvCxnSpPr>
          <p:cNvPr id="17" name="Conector: angular 16">
            <a:extLst>
              <a:ext uri="{FF2B5EF4-FFF2-40B4-BE49-F238E27FC236}">
                <a16:creationId xmlns:a16="http://schemas.microsoft.com/office/drawing/2014/main" id="{479DE71A-6AA1-28EA-F9BF-6F50F495638C}"/>
              </a:ext>
            </a:extLst>
          </p:cNvPr>
          <p:cNvCxnSpPr>
            <a:stCxn id="12" idx="3"/>
            <a:endCxn id="14" idx="0"/>
          </p:cNvCxnSpPr>
          <p:nvPr/>
        </p:nvCxnSpPr>
        <p:spPr>
          <a:xfrm>
            <a:off x="3255666" y="3916660"/>
            <a:ext cx="2603788" cy="23175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F4E2982A-CA97-70F8-417D-8779364B3701}"/>
              </a:ext>
            </a:extLst>
          </p:cNvPr>
          <p:cNvCxnSpPr>
            <a:stCxn id="14" idx="3"/>
            <a:endCxn id="15" idx="1"/>
          </p:cNvCxnSpPr>
          <p:nvPr/>
        </p:nvCxnSpPr>
        <p:spPr>
          <a:xfrm>
            <a:off x="7376754" y="4585713"/>
            <a:ext cx="6537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angular 23">
            <a:extLst>
              <a:ext uri="{FF2B5EF4-FFF2-40B4-BE49-F238E27FC236}">
                <a16:creationId xmlns:a16="http://schemas.microsoft.com/office/drawing/2014/main" id="{22F2BFA6-201B-74FE-4603-BA0B8588C92A}"/>
              </a:ext>
            </a:extLst>
          </p:cNvPr>
          <p:cNvCxnSpPr>
            <a:stCxn id="13" idx="3"/>
            <a:endCxn id="14" idx="2"/>
          </p:cNvCxnSpPr>
          <p:nvPr/>
        </p:nvCxnSpPr>
        <p:spPr>
          <a:xfrm flipV="1">
            <a:off x="3255666" y="5023014"/>
            <a:ext cx="2603788" cy="34228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622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18885" y="227640"/>
            <a:ext cx="11666819" cy="707886"/>
          </a:xfrm>
          <a:prstGeom prst="rect">
            <a:avLst/>
          </a:prstGeom>
          <a:noFill/>
        </p:spPr>
        <p:txBody>
          <a:bodyPr wrap="square" rtlCol="0">
            <a:spAutoFit/>
          </a:bodyPr>
          <a:lstStyle/>
          <a:p>
            <a:r>
              <a:rPr lang="en-US" sz="4000" dirty="0">
                <a:solidFill>
                  <a:schemeClr val="bg1"/>
                </a:solidFill>
              </a:rPr>
              <a:t>Big Data on AWS</a:t>
            </a:r>
          </a:p>
        </p:txBody>
      </p:sp>
      <p:sp>
        <p:nvSpPr>
          <p:cNvPr id="7" name="Rectángulo 6">
            <a:extLst>
              <a:ext uri="{FF2B5EF4-FFF2-40B4-BE49-F238E27FC236}">
                <a16:creationId xmlns:a16="http://schemas.microsoft.com/office/drawing/2014/main" id="{C746D904-FAC4-B705-4B4C-B567BC0FDD6D}"/>
              </a:ext>
            </a:extLst>
          </p:cNvPr>
          <p:cNvSpPr/>
          <p:nvPr/>
        </p:nvSpPr>
        <p:spPr>
          <a:xfrm>
            <a:off x="266437" y="1527719"/>
            <a:ext cx="1754372" cy="460803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Sources</a:t>
            </a:r>
            <a:endParaRPr lang="es-ES" dirty="0">
              <a:solidFill>
                <a:schemeClr val="tx1"/>
              </a:solidFill>
            </a:endParaRPr>
          </a:p>
        </p:txBody>
      </p:sp>
      <p:sp>
        <p:nvSpPr>
          <p:cNvPr id="8" name="Rectángulo 7">
            <a:extLst>
              <a:ext uri="{FF2B5EF4-FFF2-40B4-BE49-F238E27FC236}">
                <a16:creationId xmlns:a16="http://schemas.microsoft.com/office/drawing/2014/main" id="{78B370E9-E80A-4EB5-30A5-1BDCC3A8A9C9}"/>
              </a:ext>
            </a:extLst>
          </p:cNvPr>
          <p:cNvSpPr/>
          <p:nvPr/>
        </p:nvSpPr>
        <p:spPr>
          <a:xfrm>
            <a:off x="2092305" y="466018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Real-time Ingestion or batch ingestion</a:t>
            </a:r>
            <a:endParaRPr lang="es-ES" dirty="0">
              <a:solidFill>
                <a:schemeClr val="tx1"/>
              </a:solidFill>
            </a:endParaRPr>
          </a:p>
        </p:txBody>
      </p:sp>
      <p:sp>
        <p:nvSpPr>
          <p:cNvPr id="11" name="Rectángulo 10">
            <a:extLst>
              <a:ext uri="{FF2B5EF4-FFF2-40B4-BE49-F238E27FC236}">
                <a16:creationId xmlns:a16="http://schemas.microsoft.com/office/drawing/2014/main" id="{9A6B155C-5289-D809-FBB5-BCCED13F50CD}"/>
              </a:ext>
            </a:extLst>
          </p:cNvPr>
          <p:cNvSpPr/>
          <p:nvPr/>
        </p:nvSpPr>
        <p:spPr>
          <a:xfrm>
            <a:off x="2130682" y="152340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Storage</a:t>
            </a:r>
            <a:endParaRPr lang="es-ES" dirty="0">
              <a:solidFill>
                <a:schemeClr val="tx1"/>
              </a:solidFill>
            </a:endParaRPr>
          </a:p>
        </p:txBody>
      </p:sp>
      <p:sp>
        <p:nvSpPr>
          <p:cNvPr id="12" name="Rectángulo 11">
            <a:extLst>
              <a:ext uri="{FF2B5EF4-FFF2-40B4-BE49-F238E27FC236}">
                <a16:creationId xmlns:a16="http://schemas.microsoft.com/office/drawing/2014/main" id="{7EEBACA2-8616-8DA9-17D4-2F6437C49CFE}"/>
              </a:ext>
            </a:extLst>
          </p:cNvPr>
          <p:cNvSpPr/>
          <p:nvPr/>
        </p:nvSpPr>
        <p:spPr>
          <a:xfrm>
            <a:off x="5186383" y="1493915"/>
            <a:ext cx="2984205" cy="147556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Batch Processing</a:t>
            </a:r>
            <a:endParaRPr lang="es-ES" dirty="0">
              <a:solidFill>
                <a:schemeClr val="tx1"/>
              </a:solidFill>
            </a:endParaRPr>
          </a:p>
        </p:txBody>
      </p:sp>
      <p:sp>
        <p:nvSpPr>
          <p:cNvPr id="13" name="Rectángulo 12">
            <a:extLst>
              <a:ext uri="{FF2B5EF4-FFF2-40B4-BE49-F238E27FC236}">
                <a16:creationId xmlns:a16="http://schemas.microsoft.com/office/drawing/2014/main" id="{736FE0B5-FF14-BB43-3FA4-591B8524D4C7}"/>
              </a:ext>
            </a:extLst>
          </p:cNvPr>
          <p:cNvSpPr/>
          <p:nvPr/>
        </p:nvSpPr>
        <p:spPr>
          <a:xfrm>
            <a:off x="5186381" y="3077052"/>
            <a:ext cx="2984205" cy="147556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Machine Learning</a:t>
            </a:r>
            <a:endParaRPr lang="es-ES" dirty="0">
              <a:solidFill>
                <a:schemeClr val="tx1"/>
              </a:solidFill>
            </a:endParaRPr>
          </a:p>
        </p:txBody>
      </p:sp>
      <p:sp>
        <p:nvSpPr>
          <p:cNvPr id="14" name="Rectángulo 13">
            <a:extLst>
              <a:ext uri="{FF2B5EF4-FFF2-40B4-BE49-F238E27FC236}">
                <a16:creationId xmlns:a16="http://schemas.microsoft.com/office/drawing/2014/main" id="{DD12A7FB-2AAD-834B-62AD-6E3479FA615F}"/>
              </a:ext>
            </a:extLst>
          </p:cNvPr>
          <p:cNvSpPr/>
          <p:nvPr/>
        </p:nvSpPr>
        <p:spPr>
          <a:xfrm>
            <a:off x="5186381" y="4660189"/>
            <a:ext cx="2984205" cy="1475563"/>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Streaming processing</a:t>
            </a:r>
            <a:endParaRPr lang="es-ES" dirty="0">
              <a:solidFill>
                <a:schemeClr val="tx1"/>
              </a:solidFill>
            </a:endParaRPr>
          </a:p>
        </p:txBody>
      </p:sp>
      <p:sp>
        <p:nvSpPr>
          <p:cNvPr id="15" name="Rectángulo 14">
            <a:extLst>
              <a:ext uri="{FF2B5EF4-FFF2-40B4-BE49-F238E27FC236}">
                <a16:creationId xmlns:a16="http://schemas.microsoft.com/office/drawing/2014/main" id="{18CD8E1F-D8D8-DDCD-9AFC-2394DBA11B35}"/>
              </a:ext>
            </a:extLst>
          </p:cNvPr>
          <p:cNvSpPr/>
          <p:nvPr/>
        </p:nvSpPr>
        <p:spPr>
          <a:xfrm>
            <a:off x="8280457" y="1443882"/>
            <a:ext cx="1788833" cy="469187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Analytics Storage</a:t>
            </a:r>
            <a:endParaRPr lang="es-ES" dirty="0">
              <a:solidFill>
                <a:schemeClr val="tx1"/>
              </a:solidFill>
            </a:endParaRPr>
          </a:p>
        </p:txBody>
      </p:sp>
      <p:sp>
        <p:nvSpPr>
          <p:cNvPr id="16" name="Rectángulo 15">
            <a:extLst>
              <a:ext uri="{FF2B5EF4-FFF2-40B4-BE49-F238E27FC236}">
                <a16:creationId xmlns:a16="http://schemas.microsoft.com/office/drawing/2014/main" id="{756A23E5-B489-2E3D-A55D-D4B11082FB01}"/>
              </a:ext>
            </a:extLst>
          </p:cNvPr>
          <p:cNvSpPr/>
          <p:nvPr/>
        </p:nvSpPr>
        <p:spPr>
          <a:xfrm>
            <a:off x="10140786" y="1443882"/>
            <a:ext cx="1788833" cy="469187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Reporting</a:t>
            </a:r>
            <a:endParaRPr lang="es-ES" dirty="0">
              <a:solidFill>
                <a:schemeClr val="tx1"/>
              </a:solidFill>
            </a:endParaRPr>
          </a:p>
        </p:txBody>
      </p:sp>
      <p:sp>
        <p:nvSpPr>
          <p:cNvPr id="17" name="Flecha: a la derecha 16">
            <a:extLst>
              <a:ext uri="{FF2B5EF4-FFF2-40B4-BE49-F238E27FC236}">
                <a16:creationId xmlns:a16="http://schemas.microsoft.com/office/drawing/2014/main" id="{AB58EDD3-6064-080A-6B79-E82A1FF5D496}"/>
              </a:ext>
            </a:extLst>
          </p:cNvPr>
          <p:cNvSpPr/>
          <p:nvPr/>
        </p:nvSpPr>
        <p:spPr>
          <a:xfrm>
            <a:off x="1871330" y="1967023"/>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Flecha: a la derecha 17">
            <a:extLst>
              <a:ext uri="{FF2B5EF4-FFF2-40B4-BE49-F238E27FC236}">
                <a16:creationId xmlns:a16="http://schemas.microsoft.com/office/drawing/2014/main" id="{0CFC2238-5F96-4273-CD0C-8C9A19E3B229}"/>
              </a:ext>
            </a:extLst>
          </p:cNvPr>
          <p:cNvSpPr/>
          <p:nvPr/>
        </p:nvSpPr>
        <p:spPr>
          <a:xfrm>
            <a:off x="4947146" y="199403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 name="Flecha: a la derecha 18">
            <a:extLst>
              <a:ext uri="{FF2B5EF4-FFF2-40B4-BE49-F238E27FC236}">
                <a16:creationId xmlns:a16="http://schemas.microsoft.com/office/drawing/2014/main" id="{C2498602-651C-9A09-B489-045D8018A6CE}"/>
              </a:ext>
            </a:extLst>
          </p:cNvPr>
          <p:cNvSpPr/>
          <p:nvPr/>
        </p:nvSpPr>
        <p:spPr>
          <a:xfrm rot="5400000">
            <a:off x="6286643" y="287065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0" name="Flecha: a la derecha 19">
            <a:extLst>
              <a:ext uri="{FF2B5EF4-FFF2-40B4-BE49-F238E27FC236}">
                <a16:creationId xmlns:a16="http://schemas.microsoft.com/office/drawing/2014/main" id="{A29B5D2F-D4A3-FB17-E9C7-C7455AB1323C}"/>
              </a:ext>
            </a:extLst>
          </p:cNvPr>
          <p:cNvSpPr/>
          <p:nvPr/>
        </p:nvSpPr>
        <p:spPr>
          <a:xfrm rot="5400000">
            <a:off x="2438108" y="3702149"/>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Flecha: a la derecha 20">
            <a:extLst>
              <a:ext uri="{FF2B5EF4-FFF2-40B4-BE49-F238E27FC236}">
                <a16:creationId xmlns:a16="http://schemas.microsoft.com/office/drawing/2014/main" id="{18CC3796-C4D1-4F88-ADAC-832E40AF82B4}"/>
              </a:ext>
            </a:extLst>
          </p:cNvPr>
          <p:cNvSpPr/>
          <p:nvPr/>
        </p:nvSpPr>
        <p:spPr>
          <a:xfrm rot="16200000">
            <a:off x="2926313" y="3688595"/>
            <a:ext cx="2010630" cy="2819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Flecha: a la derecha 21">
            <a:extLst>
              <a:ext uri="{FF2B5EF4-FFF2-40B4-BE49-F238E27FC236}">
                <a16:creationId xmlns:a16="http://schemas.microsoft.com/office/drawing/2014/main" id="{43AEEAC5-82E6-290E-52EE-159B7F67A6AF}"/>
              </a:ext>
            </a:extLst>
          </p:cNvPr>
          <p:cNvSpPr/>
          <p:nvPr/>
        </p:nvSpPr>
        <p:spPr>
          <a:xfrm>
            <a:off x="1836512" y="523431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3" name="Flecha: a la derecha 22">
            <a:extLst>
              <a:ext uri="{FF2B5EF4-FFF2-40B4-BE49-F238E27FC236}">
                <a16:creationId xmlns:a16="http://schemas.microsoft.com/office/drawing/2014/main" id="{37996EB6-304A-3E19-1960-28092A9552AA}"/>
              </a:ext>
            </a:extLst>
          </p:cNvPr>
          <p:cNvSpPr/>
          <p:nvPr/>
        </p:nvSpPr>
        <p:spPr>
          <a:xfrm rot="16200000">
            <a:off x="6669583" y="286395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4" name="Flecha: a la derecha 23">
            <a:extLst>
              <a:ext uri="{FF2B5EF4-FFF2-40B4-BE49-F238E27FC236}">
                <a16:creationId xmlns:a16="http://schemas.microsoft.com/office/drawing/2014/main" id="{B82DCD59-D33C-C4F3-633F-02BE4CB31A38}"/>
              </a:ext>
            </a:extLst>
          </p:cNvPr>
          <p:cNvSpPr/>
          <p:nvPr/>
        </p:nvSpPr>
        <p:spPr>
          <a:xfrm rot="5400000">
            <a:off x="6304925" y="4514284"/>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5" name="Flecha: a la derecha 24">
            <a:extLst>
              <a:ext uri="{FF2B5EF4-FFF2-40B4-BE49-F238E27FC236}">
                <a16:creationId xmlns:a16="http://schemas.microsoft.com/office/drawing/2014/main" id="{54638A1E-2EA2-2925-D97C-20F61C913370}"/>
              </a:ext>
            </a:extLst>
          </p:cNvPr>
          <p:cNvSpPr/>
          <p:nvPr/>
        </p:nvSpPr>
        <p:spPr>
          <a:xfrm rot="16200000">
            <a:off x="6687865" y="4507580"/>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6" name="Flecha: a la derecha 25">
            <a:extLst>
              <a:ext uri="{FF2B5EF4-FFF2-40B4-BE49-F238E27FC236}">
                <a16:creationId xmlns:a16="http://schemas.microsoft.com/office/drawing/2014/main" id="{F0D9A855-F4E9-9128-79B3-5D0901DFAF4A}"/>
              </a:ext>
            </a:extLst>
          </p:cNvPr>
          <p:cNvSpPr/>
          <p:nvPr/>
        </p:nvSpPr>
        <p:spPr>
          <a:xfrm>
            <a:off x="8037449"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Flecha: a la derecha 26">
            <a:extLst>
              <a:ext uri="{FF2B5EF4-FFF2-40B4-BE49-F238E27FC236}">
                <a16:creationId xmlns:a16="http://schemas.microsoft.com/office/drawing/2014/main" id="{870F9F97-5F20-967A-FC91-99968D86AA10}"/>
              </a:ext>
            </a:extLst>
          </p:cNvPr>
          <p:cNvSpPr/>
          <p:nvPr/>
        </p:nvSpPr>
        <p:spPr>
          <a:xfrm>
            <a:off x="9890077" y="2079088"/>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Flecha: a la derecha 27">
            <a:extLst>
              <a:ext uri="{FF2B5EF4-FFF2-40B4-BE49-F238E27FC236}">
                <a16:creationId xmlns:a16="http://schemas.microsoft.com/office/drawing/2014/main" id="{F7231D0E-E5D8-3F22-07EC-8750E29BEB85}"/>
              </a:ext>
            </a:extLst>
          </p:cNvPr>
          <p:cNvSpPr/>
          <p:nvPr/>
        </p:nvSpPr>
        <p:spPr>
          <a:xfrm>
            <a:off x="8037449" y="5211477"/>
            <a:ext cx="2520681" cy="20264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9" name="Rectángulo 48">
            <a:extLst>
              <a:ext uri="{FF2B5EF4-FFF2-40B4-BE49-F238E27FC236}">
                <a16:creationId xmlns:a16="http://schemas.microsoft.com/office/drawing/2014/main" id="{0F1EFA09-DE37-EDCD-917A-64A3E2634DEE}"/>
              </a:ext>
            </a:extLst>
          </p:cNvPr>
          <p:cNvSpPr/>
          <p:nvPr/>
        </p:nvSpPr>
        <p:spPr>
          <a:xfrm>
            <a:off x="7247054" y="584791"/>
            <a:ext cx="4104973" cy="43249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Session 5: Machine Learning Operations</a:t>
            </a:r>
            <a:endParaRPr lang="es-ES" dirty="0"/>
          </a:p>
        </p:txBody>
      </p:sp>
      <p:sp>
        <p:nvSpPr>
          <p:cNvPr id="2" name="Flecha: a la derecha 1">
            <a:extLst>
              <a:ext uri="{FF2B5EF4-FFF2-40B4-BE49-F238E27FC236}">
                <a16:creationId xmlns:a16="http://schemas.microsoft.com/office/drawing/2014/main" id="{3FF86431-F835-89C1-B897-5F4FD77F416A}"/>
              </a:ext>
            </a:extLst>
          </p:cNvPr>
          <p:cNvSpPr/>
          <p:nvPr/>
        </p:nvSpPr>
        <p:spPr>
          <a:xfrm rot="10800000">
            <a:off x="4880578" y="2390052"/>
            <a:ext cx="478465" cy="3052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6403942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793"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n-US" sz="5400" dirty="0">
                <a:solidFill>
                  <a:schemeClr val="bg1"/>
                </a:solidFill>
              </a:rPr>
              <a:t>M</a:t>
            </a:r>
            <a:r>
              <a:rPr lang="es-ES" sz="5400" dirty="0">
                <a:solidFill>
                  <a:schemeClr val="bg1"/>
                </a:solidFill>
              </a:rPr>
              <a:t>L </a:t>
            </a:r>
            <a:r>
              <a:rPr lang="en-US" sz="5400" dirty="0">
                <a:solidFill>
                  <a:schemeClr val="bg1"/>
                </a:solidFill>
              </a:rPr>
              <a:t>Monitoring</a:t>
            </a:r>
          </a:p>
        </p:txBody>
      </p:sp>
      <p:sp>
        <p:nvSpPr>
          <p:cNvPr id="8" name="Rectangle 4">
            <a:extLst>
              <a:ext uri="{FF2B5EF4-FFF2-40B4-BE49-F238E27FC236}">
                <a16:creationId xmlns:a16="http://schemas.microsoft.com/office/drawing/2014/main" id="{D0B50783-1F50-F84A-8E07-F579E9DDC8AD}"/>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9" name="TextBox 5">
            <a:extLst>
              <a:ext uri="{FF2B5EF4-FFF2-40B4-BE49-F238E27FC236}">
                <a16:creationId xmlns:a16="http://schemas.microsoft.com/office/drawing/2014/main" id="{08982FDA-EBEA-E8E8-4894-280A9E1CE31E}"/>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Evaluate model drift and data drift and decide if re-training is needed</a:t>
            </a:r>
          </a:p>
        </p:txBody>
      </p:sp>
      <p:sp>
        <p:nvSpPr>
          <p:cNvPr id="7" name="CuadroTexto 6">
            <a:extLst>
              <a:ext uri="{FF2B5EF4-FFF2-40B4-BE49-F238E27FC236}">
                <a16:creationId xmlns:a16="http://schemas.microsoft.com/office/drawing/2014/main" id="{078E86F9-C124-40E2-0EEC-5A6E50D9FCE1}"/>
              </a:ext>
            </a:extLst>
          </p:cNvPr>
          <p:cNvSpPr txBox="1"/>
          <p:nvPr/>
        </p:nvSpPr>
        <p:spPr>
          <a:xfrm>
            <a:off x="224901" y="1951672"/>
            <a:ext cx="11551767" cy="1477328"/>
          </a:xfrm>
          <a:prstGeom prst="rect">
            <a:avLst/>
          </a:prstGeom>
          <a:noFill/>
        </p:spPr>
        <p:txBody>
          <a:bodyPr wrap="square" rtlCol="0">
            <a:spAutoFit/>
          </a:bodyPr>
          <a:lstStyle/>
          <a:p>
            <a:pPr algn="just"/>
            <a:r>
              <a:rPr lang="en-US" dirty="0"/>
              <a:t>Based on the performance obtained in the monitoring jobs for data drift or for model quality drift, the model should be re-trained with new training data. </a:t>
            </a:r>
          </a:p>
          <a:p>
            <a:pPr algn="just"/>
            <a:endParaRPr lang="en-US" dirty="0"/>
          </a:p>
          <a:p>
            <a:pPr algn="just"/>
            <a:r>
              <a:rPr lang="en-US" dirty="0"/>
              <a:t>The re-training might also occur based on schedule, independently of the performance obtained in the monitoring jobs. This will depend on the nature of the Machine Learning use case.</a:t>
            </a:r>
          </a:p>
        </p:txBody>
      </p:sp>
    </p:spTree>
    <p:extLst>
      <p:ext uri="{BB962C8B-B14F-4D97-AF65-F5344CB8AC3E}">
        <p14:creationId xmlns:p14="http://schemas.microsoft.com/office/powerpoint/2010/main" val="2144319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26342" y="2782669"/>
            <a:ext cx="9398278" cy="1446550"/>
          </a:xfrm>
          <a:prstGeom prst="rect">
            <a:avLst/>
          </a:prstGeom>
          <a:noFill/>
        </p:spPr>
        <p:txBody>
          <a:bodyPr wrap="none" rtlCol="0">
            <a:spAutoFit/>
          </a:bodyPr>
          <a:lstStyle/>
          <a:p>
            <a:r>
              <a:rPr lang="en-US" sz="6000" dirty="0">
                <a:solidFill>
                  <a:schemeClr val="accent1"/>
                </a:solidFill>
              </a:rPr>
              <a:t>Machine Learning Operations</a:t>
            </a:r>
          </a:p>
          <a:p>
            <a:r>
              <a:rPr lang="en-US" sz="2800" dirty="0">
                <a:solidFill>
                  <a:schemeClr val="accent1"/>
                </a:solidFill>
              </a:rPr>
              <a:t>At Organization level</a:t>
            </a:r>
          </a:p>
        </p:txBody>
      </p:sp>
    </p:spTree>
    <p:extLst>
      <p:ext uri="{BB962C8B-B14F-4D97-AF65-F5344CB8AC3E}">
        <p14:creationId xmlns:p14="http://schemas.microsoft.com/office/powerpoint/2010/main" val="17345471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MLOps at organization level</a:t>
            </a:r>
          </a:p>
        </p:txBody>
      </p:sp>
      <p:sp>
        <p:nvSpPr>
          <p:cNvPr id="2" name="Rectangle 4">
            <a:extLst>
              <a:ext uri="{FF2B5EF4-FFF2-40B4-BE49-F238E27FC236}">
                <a16:creationId xmlns:a16="http://schemas.microsoft.com/office/drawing/2014/main" id="{EDF5B007-5D01-973B-43E3-7BFB798ECECA}"/>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262D5757-FBDE-26D9-398B-F7C65E729BA3}"/>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CI/CD pipeline</a:t>
            </a:r>
          </a:p>
        </p:txBody>
      </p:sp>
      <p:sp>
        <p:nvSpPr>
          <p:cNvPr id="4" name="CuadroTexto 3">
            <a:extLst>
              <a:ext uri="{FF2B5EF4-FFF2-40B4-BE49-F238E27FC236}">
                <a16:creationId xmlns:a16="http://schemas.microsoft.com/office/drawing/2014/main" id="{C9116A2D-4ED6-91D9-9486-9824FED2B771}"/>
              </a:ext>
            </a:extLst>
          </p:cNvPr>
          <p:cNvSpPr txBox="1"/>
          <p:nvPr/>
        </p:nvSpPr>
        <p:spPr>
          <a:xfrm>
            <a:off x="144514" y="1882136"/>
            <a:ext cx="11551767" cy="923330"/>
          </a:xfrm>
          <a:prstGeom prst="rect">
            <a:avLst/>
          </a:prstGeom>
          <a:noFill/>
        </p:spPr>
        <p:txBody>
          <a:bodyPr wrap="square" rtlCol="0">
            <a:spAutoFit/>
          </a:bodyPr>
          <a:lstStyle/>
          <a:p>
            <a:pPr algn="just"/>
            <a:r>
              <a:rPr lang="en-US" dirty="0"/>
              <a:t>A continuous integration and continuous deployment (CI/CD) pipeline is a series of steps that must be performed in order to deliver a new version of software. CI/CD pipelines are a practice focused on improving software delivery throughout the software development life cycle via automation. </a:t>
            </a:r>
          </a:p>
        </p:txBody>
      </p:sp>
      <p:sp>
        <p:nvSpPr>
          <p:cNvPr id="16" name="CuadroTexto 15">
            <a:extLst>
              <a:ext uri="{FF2B5EF4-FFF2-40B4-BE49-F238E27FC236}">
                <a16:creationId xmlns:a16="http://schemas.microsoft.com/office/drawing/2014/main" id="{ED12B535-4EEB-204A-7011-72C6A93C1C1F}"/>
              </a:ext>
            </a:extLst>
          </p:cNvPr>
          <p:cNvSpPr txBox="1"/>
          <p:nvPr/>
        </p:nvSpPr>
        <p:spPr>
          <a:xfrm>
            <a:off x="4202946" y="5272427"/>
            <a:ext cx="6144566" cy="369332"/>
          </a:xfrm>
          <a:prstGeom prst="rect">
            <a:avLst/>
          </a:prstGeom>
          <a:noFill/>
        </p:spPr>
        <p:txBody>
          <a:bodyPr wrap="square">
            <a:spAutoFit/>
          </a:bodyPr>
          <a:lstStyle/>
          <a:p>
            <a:r>
              <a:rPr lang="en-US" dirty="0">
                <a:hlinkClick r:id="rId3"/>
              </a:rPr>
              <a:t>What is a CI/CD pipeline? (redhat.com)</a:t>
            </a:r>
            <a:endParaRPr lang="es-ES" dirty="0"/>
          </a:p>
        </p:txBody>
      </p:sp>
      <p:pic>
        <p:nvPicPr>
          <p:cNvPr id="18" name="Imagen 17" descr="Texto">
            <a:extLst>
              <a:ext uri="{FF2B5EF4-FFF2-40B4-BE49-F238E27FC236}">
                <a16:creationId xmlns:a16="http://schemas.microsoft.com/office/drawing/2014/main" id="{B6A237C6-FCD8-8381-64C4-570BFC443D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89820" y="3609238"/>
            <a:ext cx="7684099" cy="1663568"/>
          </a:xfrm>
          <a:prstGeom prst="rect">
            <a:avLst/>
          </a:prstGeom>
        </p:spPr>
      </p:pic>
    </p:spTree>
    <p:extLst>
      <p:ext uri="{BB962C8B-B14F-4D97-AF65-F5344CB8AC3E}">
        <p14:creationId xmlns:p14="http://schemas.microsoft.com/office/powerpoint/2010/main" val="1747163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MLOps at organization level</a:t>
            </a:r>
          </a:p>
        </p:txBody>
      </p:sp>
      <p:sp>
        <p:nvSpPr>
          <p:cNvPr id="2" name="Rectangle 4">
            <a:extLst>
              <a:ext uri="{FF2B5EF4-FFF2-40B4-BE49-F238E27FC236}">
                <a16:creationId xmlns:a16="http://schemas.microsoft.com/office/drawing/2014/main" id="{EDF5B007-5D01-973B-43E3-7BFB798ECECA}"/>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262D5757-FBDE-26D9-398B-F7C65E729BA3}"/>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DEV, STG and PROD environment</a:t>
            </a:r>
          </a:p>
        </p:txBody>
      </p:sp>
      <p:sp>
        <p:nvSpPr>
          <p:cNvPr id="8" name="Rectángulo 7">
            <a:extLst>
              <a:ext uri="{FF2B5EF4-FFF2-40B4-BE49-F238E27FC236}">
                <a16:creationId xmlns:a16="http://schemas.microsoft.com/office/drawing/2014/main" id="{135ED673-7C53-DCA7-A9CD-438BCCE7F93C}"/>
              </a:ext>
            </a:extLst>
          </p:cNvPr>
          <p:cNvSpPr/>
          <p:nvPr/>
        </p:nvSpPr>
        <p:spPr>
          <a:xfrm>
            <a:off x="331596" y="3431710"/>
            <a:ext cx="3436536" cy="3140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DEV environment</a:t>
            </a:r>
            <a:endParaRPr lang="es-ES" dirty="0"/>
          </a:p>
        </p:txBody>
      </p:sp>
      <p:sp>
        <p:nvSpPr>
          <p:cNvPr id="9" name="Rectángulo 8">
            <a:extLst>
              <a:ext uri="{FF2B5EF4-FFF2-40B4-BE49-F238E27FC236}">
                <a16:creationId xmlns:a16="http://schemas.microsoft.com/office/drawing/2014/main" id="{4BC6B19F-3F06-0015-8675-1C141B566329}"/>
              </a:ext>
            </a:extLst>
          </p:cNvPr>
          <p:cNvSpPr/>
          <p:nvPr/>
        </p:nvSpPr>
        <p:spPr>
          <a:xfrm>
            <a:off x="4287298" y="3431710"/>
            <a:ext cx="4127358" cy="309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STG  environment</a:t>
            </a:r>
            <a:endParaRPr lang="es-ES" dirty="0"/>
          </a:p>
        </p:txBody>
      </p:sp>
      <p:sp>
        <p:nvSpPr>
          <p:cNvPr id="10" name="Rectángulo 9">
            <a:extLst>
              <a:ext uri="{FF2B5EF4-FFF2-40B4-BE49-F238E27FC236}">
                <a16:creationId xmlns:a16="http://schemas.microsoft.com/office/drawing/2014/main" id="{8A42BB25-3EF8-88FA-C73A-F6B2873723EF}"/>
              </a:ext>
            </a:extLst>
          </p:cNvPr>
          <p:cNvSpPr/>
          <p:nvPr/>
        </p:nvSpPr>
        <p:spPr>
          <a:xfrm>
            <a:off x="8598563" y="3431710"/>
            <a:ext cx="3303489" cy="2995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 environment</a:t>
            </a:r>
            <a:endParaRPr lang="es-ES" dirty="0"/>
          </a:p>
        </p:txBody>
      </p:sp>
      <p:sp>
        <p:nvSpPr>
          <p:cNvPr id="11" name="Rectángulo 10">
            <a:extLst>
              <a:ext uri="{FF2B5EF4-FFF2-40B4-BE49-F238E27FC236}">
                <a16:creationId xmlns:a16="http://schemas.microsoft.com/office/drawing/2014/main" id="{32BB3D66-0FAD-0F1A-7EB6-2EEEB0CC7B19}"/>
              </a:ext>
            </a:extLst>
          </p:cNvPr>
          <p:cNvSpPr/>
          <p:nvPr/>
        </p:nvSpPr>
        <p:spPr>
          <a:xfrm>
            <a:off x="331596" y="3745721"/>
            <a:ext cx="3436536" cy="115787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Rectángulo 11">
            <a:extLst>
              <a:ext uri="{FF2B5EF4-FFF2-40B4-BE49-F238E27FC236}">
                <a16:creationId xmlns:a16="http://schemas.microsoft.com/office/drawing/2014/main" id="{762A40CD-EAD4-18D3-BFEB-1C08C77416CB}"/>
              </a:ext>
            </a:extLst>
          </p:cNvPr>
          <p:cNvSpPr/>
          <p:nvPr/>
        </p:nvSpPr>
        <p:spPr>
          <a:xfrm>
            <a:off x="4287298" y="3745719"/>
            <a:ext cx="4158650" cy="115787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Rectángulo 12">
            <a:extLst>
              <a:ext uri="{FF2B5EF4-FFF2-40B4-BE49-F238E27FC236}">
                <a16:creationId xmlns:a16="http://schemas.microsoft.com/office/drawing/2014/main" id="{94BF7C6E-9B41-455E-5542-3BF14398937C}"/>
              </a:ext>
            </a:extLst>
          </p:cNvPr>
          <p:cNvSpPr/>
          <p:nvPr/>
        </p:nvSpPr>
        <p:spPr>
          <a:xfrm>
            <a:off x="8598564" y="3745719"/>
            <a:ext cx="3303488" cy="11231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4" name="Rectángulo 13">
            <a:extLst>
              <a:ext uri="{FF2B5EF4-FFF2-40B4-BE49-F238E27FC236}">
                <a16:creationId xmlns:a16="http://schemas.microsoft.com/office/drawing/2014/main" id="{2CBBD1CA-E375-64E6-3C70-491638CCBD1E}"/>
              </a:ext>
            </a:extLst>
          </p:cNvPr>
          <p:cNvSpPr/>
          <p:nvPr/>
        </p:nvSpPr>
        <p:spPr>
          <a:xfrm>
            <a:off x="331593" y="1748158"/>
            <a:ext cx="11528812" cy="2995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Tooling</a:t>
            </a:r>
            <a:endParaRPr lang="es-ES" dirty="0"/>
          </a:p>
        </p:txBody>
      </p:sp>
      <p:sp>
        <p:nvSpPr>
          <p:cNvPr id="15" name="Rectángulo 14">
            <a:extLst>
              <a:ext uri="{FF2B5EF4-FFF2-40B4-BE49-F238E27FC236}">
                <a16:creationId xmlns:a16="http://schemas.microsoft.com/office/drawing/2014/main" id="{8F2CB558-CC15-2C17-2F0A-C67BC9886172}"/>
              </a:ext>
            </a:extLst>
          </p:cNvPr>
          <p:cNvSpPr/>
          <p:nvPr/>
        </p:nvSpPr>
        <p:spPr>
          <a:xfrm>
            <a:off x="331595" y="2040210"/>
            <a:ext cx="11528812" cy="115787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7C3627EA-72B1-D7BB-21ED-2B5D5AF48EE4}"/>
              </a:ext>
            </a:extLst>
          </p:cNvPr>
          <p:cNvSpPr/>
          <p:nvPr/>
        </p:nvSpPr>
        <p:spPr>
          <a:xfrm>
            <a:off x="281352" y="5846851"/>
            <a:ext cx="11620699" cy="3168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Centralized Data Lake</a:t>
            </a:r>
            <a:endParaRPr lang="es-ES" dirty="0"/>
          </a:p>
        </p:txBody>
      </p:sp>
      <p:sp>
        <p:nvSpPr>
          <p:cNvPr id="17" name="Rectángulo 16">
            <a:extLst>
              <a:ext uri="{FF2B5EF4-FFF2-40B4-BE49-F238E27FC236}">
                <a16:creationId xmlns:a16="http://schemas.microsoft.com/office/drawing/2014/main" id="{90DB45F5-30AB-3077-566F-E6B64940D337}"/>
              </a:ext>
            </a:extLst>
          </p:cNvPr>
          <p:cNvSpPr/>
          <p:nvPr/>
        </p:nvSpPr>
        <p:spPr>
          <a:xfrm>
            <a:off x="281352" y="6160862"/>
            <a:ext cx="11629296" cy="54264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9" name="Rectángulo: esquinas redondeadas 18">
            <a:extLst>
              <a:ext uri="{FF2B5EF4-FFF2-40B4-BE49-F238E27FC236}">
                <a16:creationId xmlns:a16="http://schemas.microsoft.com/office/drawing/2014/main" id="{3EF5D211-3E1E-13D2-22FB-C2DCBE872FB4}"/>
              </a:ext>
            </a:extLst>
          </p:cNvPr>
          <p:cNvSpPr/>
          <p:nvPr/>
        </p:nvSpPr>
        <p:spPr>
          <a:xfrm>
            <a:off x="512464" y="3886158"/>
            <a:ext cx="1346481" cy="3969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Training pipeline</a:t>
            </a:r>
            <a:endParaRPr lang="es-ES" sz="1200" dirty="0"/>
          </a:p>
        </p:txBody>
      </p:sp>
      <p:sp>
        <p:nvSpPr>
          <p:cNvPr id="20" name="Rectángulo: esquinas redondeadas 19">
            <a:extLst>
              <a:ext uri="{FF2B5EF4-FFF2-40B4-BE49-F238E27FC236}">
                <a16:creationId xmlns:a16="http://schemas.microsoft.com/office/drawing/2014/main" id="{C106AED3-A561-373D-0315-E43612A60B71}"/>
              </a:ext>
            </a:extLst>
          </p:cNvPr>
          <p:cNvSpPr/>
          <p:nvPr/>
        </p:nvSpPr>
        <p:spPr>
          <a:xfrm>
            <a:off x="5285332" y="6233905"/>
            <a:ext cx="1909187" cy="3969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Tier 2 </a:t>
            </a:r>
            <a:endParaRPr lang="es-ES" dirty="0"/>
          </a:p>
        </p:txBody>
      </p:sp>
      <p:sp>
        <p:nvSpPr>
          <p:cNvPr id="21" name="Rectángulo: esquinas redondeadas 20">
            <a:extLst>
              <a:ext uri="{FF2B5EF4-FFF2-40B4-BE49-F238E27FC236}">
                <a16:creationId xmlns:a16="http://schemas.microsoft.com/office/drawing/2014/main" id="{A1FDBD82-E0FB-3C3F-509A-B32486E4911E}"/>
              </a:ext>
            </a:extLst>
          </p:cNvPr>
          <p:cNvSpPr/>
          <p:nvPr/>
        </p:nvSpPr>
        <p:spPr>
          <a:xfrm>
            <a:off x="1858945" y="6257306"/>
            <a:ext cx="1909187" cy="3969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Tier 1 </a:t>
            </a:r>
            <a:endParaRPr lang="es-ES" dirty="0"/>
          </a:p>
        </p:txBody>
      </p:sp>
      <p:sp>
        <p:nvSpPr>
          <p:cNvPr id="22" name="Rectángulo: esquinas redondeadas 21">
            <a:extLst>
              <a:ext uri="{FF2B5EF4-FFF2-40B4-BE49-F238E27FC236}">
                <a16:creationId xmlns:a16="http://schemas.microsoft.com/office/drawing/2014/main" id="{A96C86C4-96CC-5FF8-F1DF-74A9DACA5EA9}"/>
              </a:ext>
            </a:extLst>
          </p:cNvPr>
          <p:cNvSpPr/>
          <p:nvPr/>
        </p:nvSpPr>
        <p:spPr>
          <a:xfrm>
            <a:off x="8514311" y="6252844"/>
            <a:ext cx="1909187" cy="3969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Tier 3 </a:t>
            </a:r>
            <a:endParaRPr lang="es-ES" dirty="0"/>
          </a:p>
        </p:txBody>
      </p:sp>
      <p:sp>
        <p:nvSpPr>
          <p:cNvPr id="23" name="Rectángulo: esquinas redondeadas 22">
            <a:extLst>
              <a:ext uri="{FF2B5EF4-FFF2-40B4-BE49-F238E27FC236}">
                <a16:creationId xmlns:a16="http://schemas.microsoft.com/office/drawing/2014/main" id="{7B20F8CA-1769-F043-A747-15C8603945D7}"/>
              </a:ext>
            </a:extLst>
          </p:cNvPr>
          <p:cNvSpPr/>
          <p:nvPr/>
        </p:nvSpPr>
        <p:spPr>
          <a:xfrm>
            <a:off x="2140297" y="3893722"/>
            <a:ext cx="1346481" cy="3969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Trained model</a:t>
            </a:r>
            <a:endParaRPr lang="es-ES" sz="1200" dirty="0"/>
          </a:p>
        </p:txBody>
      </p:sp>
      <p:sp>
        <p:nvSpPr>
          <p:cNvPr id="24" name="Rectángulo: esquinas redondeadas 23">
            <a:extLst>
              <a:ext uri="{FF2B5EF4-FFF2-40B4-BE49-F238E27FC236}">
                <a16:creationId xmlns:a16="http://schemas.microsoft.com/office/drawing/2014/main" id="{26465557-96E8-54D5-B1FC-0EE02A14D7B4}"/>
              </a:ext>
            </a:extLst>
          </p:cNvPr>
          <p:cNvSpPr/>
          <p:nvPr/>
        </p:nvSpPr>
        <p:spPr>
          <a:xfrm>
            <a:off x="2140297" y="4403910"/>
            <a:ext cx="1346481" cy="3969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Model registry</a:t>
            </a:r>
            <a:endParaRPr lang="es-ES" sz="1200" dirty="0"/>
          </a:p>
        </p:txBody>
      </p:sp>
      <p:cxnSp>
        <p:nvCxnSpPr>
          <p:cNvPr id="30" name="Conector recto de flecha 29">
            <a:extLst>
              <a:ext uri="{FF2B5EF4-FFF2-40B4-BE49-F238E27FC236}">
                <a16:creationId xmlns:a16="http://schemas.microsoft.com/office/drawing/2014/main" id="{111D3C4D-2802-0C08-578E-B3A4CEF58FC6}"/>
              </a:ext>
            </a:extLst>
          </p:cNvPr>
          <p:cNvCxnSpPr>
            <a:endCxn id="23" idx="1"/>
          </p:cNvCxnSpPr>
          <p:nvPr/>
        </p:nvCxnSpPr>
        <p:spPr>
          <a:xfrm>
            <a:off x="1858945" y="4084627"/>
            <a:ext cx="281352" cy="75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2" name="Conector: angular 31">
            <a:extLst>
              <a:ext uri="{FF2B5EF4-FFF2-40B4-BE49-F238E27FC236}">
                <a16:creationId xmlns:a16="http://schemas.microsoft.com/office/drawing/2014/main" id="{098027D1-C69E-38A8-BC82-8D318D218D36}"/>
              </a:ext>
            </a:extLst>
          </p:cNvPr>
          <p:cNvCxnSpPr>
            <a:stCxn id="19" idx="3"/>
            <a:endCxn id="24" idx="1"/>
          </p:cNvCxnSpPr>
          <p:nvPr/>
        </p:nvCxnSpPr>
        <p:spPr>
          <a:xfrm>
            <a:off x="1858945" y="4084627"/>
            <a:ext cx="281352" cy="517752"/>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33" name="Rectángulo: esquinas redondeadas 32">
            <a:extLst>
              <a:ext uri="{FF2B5EF4-FFF2-40B4-BE49-F238E27FC236}">
                <a16:creationId xmlns:a16="http://schemas.microsoft.com/office/drawing/2014/main" id="{5336E15D-D30C-68E4-68A9-8F30B371079D}"/>
              </a:ext>
            </a:extLst>
          </p:cNvPr>
          <p:cNvSpPr/>
          <p:nvPr/>
        </p:nvSpPr>
        <p:spPr>
          <a:xfrm>
            <a:off x="512464" y="2414271"/>
            <a:ext cx="1346481" cy="3969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Code repository</a:t>
            </a:r>
            <a:endParaRPr lang="es-ES" sz="1200" dirty="0"/>
          </a:p>
        </p:txBody>
      </p:sp>
      <p:cxnSp>
        <p:nvCxnSpPr>
          <p:cNvPr id="37" name="Conector: angular 36">
            <a:extLst>
              <a:ext uri="{FF2B5EF4-FFF2-40B4-BE49-F238E27FC236}">
                <a16:creationId xmlns:a16="http://schemas.microsoft.com/office/drawing/2014/main" id="{02266566-05C6-7E28-CB65-3694FE40FA8E}"/>
              </a:ext>
            </a:extLst>
          </p:cNvPr>
          <p:cNvCxnSpPr>
            <a:endCxn id="19" idx="0"/>
          </p:cNvCxnSpPr>
          <p:nvPr/>
        </p:nvCxnSpPr>
        <p:spPr>
          <a:xfrm rot="16200000" flipH="1">
            <a:off x="665279" y="3365731"/>
            <a:ext cx="1040851" cy="1"/>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Rectángulo: esquinas redondeadas 37">
            <a:extLst>
              <a:ext uri="{FF2B5EF4-FFF2-40B4-BE49-F238E27FC236}">
                <a16:creationId xmlns:a16="http://schemas.microsoft.com/office/drawing/2014/main" id="{95A0D0E1-7CB5-B4C8-C390-B3EC9376F142}"/>
              </a:ext>
            </a:extLst>
          </p:cNvPr>
          <p:cNvSpPr/>
          <p:nvPr/>
        </p:nvSpPr>
        <p:spPr>
          <a:xfrm>
            <a:off x="4255059" y="2371996"/>
            <a:ext cx="4159597" cy="59924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sz="1200" dirty="0"/>
          </a:p>
        </p:txBody>
      </p:sp>
      <p:sp>
        <p:nvSpPr>
          <p:cNvPr id="39" name="Rectángulo: esquinas redondeadas 38">
            <a:extLst>
              <a:ext uri="{FF2B5EF4-FFF2-40B4-BE49-F238E27FC236}">
                <a16:creationId xmlns:a16="http://schemas.microsoft.com/office/drawing/2014/main" id="{B061C01A-18A5-E7EE-F6AA-8FB944DF6BFD}"/>
              </a:ext>
            </a:extLst>
          </p:cNvPr>
          <p:cNvSpPr/>
          <p:nvPr/>
        </p:nvSpPr>
        <p:spPr>
          <a:xfrm>
            <a:off x="4483242" y="2448368"/>
            <a:ext cx="794239" cy="3969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Unit test</a:t>
            </a:r>
            <a:endParaRPr lang="es-ES" sz="1200" dirty="0"/>
          </a:p>
        </p:txBody>
      </p:sp>
      <p:sp>
        <p:nvSpPr>
          <p:cNvPr id="42" name="Rectángulo: esquinas redondeadas 41">
            <a:extLst>
              <a:ext uri="{FF2B5EF4-FFF2-40B4-BE49-F238E27FC236}">
                <a16:creationId xmlns:a16="http://schemas.microsoft.com/office/drawing/2014/main" id="{0741A027-4376-CA4B-5711-E6E89007B878}"/>
              </a:ext>
            </a:extLst>
          </p:cNvPr>
          <p:cNvSpPr/>
          <p:nvPr/>
        </p:nvSpPr>
        <p:spPr>
          <a:xfrm>
            <a:off x="2694631" y="2513344"/>
            <a:ext cx="1346481" cy="3969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Evaluate and manual approval</a:t>
            </a:r>
            <a:endParaRPr lang="es-ES" sz="1200" dirty="0"/>
          </a:p>
        </p:txBody>
      </p:sp>
      <p:cxnSp>
        <p:nvCxnSpPr>
          <p:cNvPr id="46" name="Conector: angular 45">
            <a:extLst>
              <a:ext uri="{FF2B5EF4-FFF2-40B4-BE49-F238E27FC236}">
                <a16:creationId xmlns:a16="http://schemas.microsoft.com/office/drawing/2014/main" id="{7E7AA1EE-C5DD-4722-B5A1-468E2E809697}"/>
              </a:ext>
            </a:extLst>
          </p:cNvPr>
          <p:cNvCxnSpPr>
            <a:stCxn id="24" idx="3"/>
          </p:cNvCxnSpPr>
          <p:nvPr/>
        </p:nvCxnSpPr>
        <p:spPr>
          <a:xfrm flipV="1">
            <a:off x="3486778" y="2910282"/>
            <a:ext cx="388536" cy="169209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 name="Conector: angular 47">
            <a:extLst>
              <a:ext uri="{FF2B5EF4-FFF2-40B4-BE49-F238E27FC236}">
                <a16:creationId xmlns:a16="http://schemas.microsoft.com/office/drawing/2014/main" id="{B7506030-1890-1EE6-7930-66B4B0747604}"/>
              </a:ext>
            </a:extLst>
          </p:cNvPr>
          <p:cNvCxnSpPr>
            <a:cxnSpLocks/>
            <a:stCxn id="33" idx="0"/>
            <a:endCxn id="38" idx="0"/>
          </p:cNvCxnSpPr>
          <p:nvPr/>
        </p:nvCxnSpPr>
        <p:spPr>
          <a:xfrm rot="5400000" flipH="1" flipV="1">
            <a:off x="3739144" y="-181442"/>
            <a:ext cx="42275" cy="5149153"/>
          </a:xfrm>
          <a:prstGeom prst="bentConnector3">
            <a:avLst>
              <a:gd name="adj1" fmla="val 640745"/>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0" name="Conector recto de flecha 49">
            <a:extLst>
              <a:ext uri="{FF2B5EF4-FFF2-40B4-BE49-F238E27FC236}">
                <a16:creationId xmlns:a16="http://schemas.microsoft.com/office/drawing/2014/main" id="{066DD190-8A6B-5EA7-28BD-187BF5EE21B8}"/>
              </a:ext>
            </a:extLst>
          </p:cNvPr>
          <p:cNvCxnSpPr>
            <a:cxnSpLocks/>
            <a:endCxn id="38" idx="1"/>
          </p:cNvCxnSpPr>
          <p:nvPr/>
        </p:nvCxnSpPr>
        <p:spPr>
          <a:xfrm>
            <a:off x="4041112" y="2668230"/>
            <a:ext cx="213947" cy="338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2" name="Conector recto de flecha 51">
            <a:extLst>
              <a:ext uri="{FF2B5EF4-FFF2-40B4-BE49-F238E27FC236}">
                <a16:creationId xmlns:a16="http://schemas.microsoft.com/office/drawing/2014/main" id="{68A25E30-2D64-4C57-0687-7205B61CAE3F}"/>
              </a:ext>
            </a:extLst>
          </p:cNvPr>
          <p:cNvCxnSpPr>
            <a:cxnSpLocks/>
          </p:cNvCxnSpPr>
          <p:nvPr/>
        </p:nvCxnSpPr>
        <p:spPr>
          <a:xfrm flipV="1">
            <a:off x="5304697" y="2656337"/>
            <a:ext cx="213948" cy="118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3" name="Rectángulo: esquinas redondeadas 52">
            <a:extLst>
              <a:ext uri="{FF2B5EF4-FFF2-40B4-BE49-F238E27FC236}">
                <a16:creationId xmlns:a16="http://schemas.microsoft.com/office/drawing/2014/main" id="{70258AF3-868E-5864-3314-FFE54B890709}"/>
              </a:ext>
            </a:extLst>
          </p:cNvPr>
          <p:cNvSpPr/>
          <p:nvPr/>
        </p:nvSpPr>
        <p:spPr>
          <a:xfrm>
            <a:off x="5518645" y="2457867"/>
            <a:ext cx="1228825" cy="3969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Deploy the trained model</a:t>
            </a:r>
            <a:endParaRPr lang="es-ES" sz="1200" dirty="0"/>
          </a:p>
        </p:txBody>
      </p:sp>
      <p:sp>
        <p:nvSpPr>
          <p:cNvPr id="56" name="Rectángulo: esquinas redondeadas 55">
            <a:extLst>
              <a:ext uri="{FF2B5EF4-FFF2-40B4-BE49-F238E27FC236}">
                <a16:creationId xmlns:a16="http://schemas.microsoft.com/office/drawing/2014/main" id="{0EFED0E8-03D2-384E-5D8E-C77A9CEDC31F}"/>
              </a:ext>
            </a:extLst>
          </p:cNvPr>
          <p:cNvSpPr/>
          <p:nvPr/>
        </p:nvSpPr>
        <p:spPr>
          <a:xfrm>
            <a:off x="5459816" y="4146644"/>
            <a:ext cx="1346481" cy="3969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Real-time endpoint</a:t>
            </a:r>
            <a:endParaRPr lang="es-ES" sz="1200" dirty="0"/>
          </a:p>
        </p:txBody>
      </p:sp>
      <p:cxnSp>
        <p:nvCxnSpPr>
          <p:cNvPr id="58" name="Conector: angular 57">
            <a:extLst>
              <a:ext uri="{FF2B5EF4-FFF2-40B4-BE49-F238E27FC236}">
                <a16:creationId xmlns:a16="http://schemas.microsoft.com/office/drawing/2014/main" id="{D58E6153-4541-6367-2CAC-4C42776E9DBB}"/>
              </a:ext>
            </a:extLst>
          </p:cNvPr>
          <p:cNvCxnSpPr>
            <a:stCxn id="53" idx="2"/>
            <a:endCxn id="56" idx="0"/>
          </p:cNvCxnSpPr>
          <p:nvPr/>
        </p:nvCxnSpPr>
        <p:spPr>
          <a:xfrm rot="5400000">
            <a:off x="5487139" y="3500724"/>
            <a:ext cx="1291839" cy="1"/>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62" name="Rectángulo: esquinas redondeadas 61">
            <a:extLst>
              <a:ext uri="{FF2B5EF4-FFF2-40B4-BE49-F238E27FC236}">
                <a16:creationId xmlns:a16="http://schemas.microsoft.com/office/drawing/2014/main" id="{CF9A0738-B4E0-E216-66A5-80E548D94B89}"/>
              </a:ext>
            </a:extLst>
          </p:cNvPr>
          <p:cNvSpPr/>
          <p:nvPr/>
        </p:nvSpPr>
        <p:spPr>
          <a:xfrm>
            <a:off x="6932527" y="2469761"/>
            <a:ext cx="1228825" cy="3969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Stress and load tests</a:t>
            </a:r>
            <a:endParaRPr lang="es-ES" sz="1200" dirty="0"/>
          </a:p>
        </p:txBody>
      </p:sp>
      <p:cxnSp>
        <p:nvCxnSpPr>
          <p:cNvPr id="65" name="Conector recto de flecha 64">
            <a:extLst>
              <a:ext uri="{FF2B5EF4-FFF2-40B4-BE49-F238E27FC236}">
                <a16:creationId xmlns:a16="http://schemas.microsoft.com/office/drawing/2014/main" id="{D5135972-30DB-92CF-92B4-9E36102F9DF1}"/>
              </a:ext>
            </a:extLst>
          </p:cNvPr>
          <p:cNvCxnSpPr>
            <a:cxnSpLocks/>
          </p:cNvCxnSpPr>
          <p:nvPr/>
        </p:nvCxnSpPr>
        <p:spPr>
          <a:xfrm flipV="1">
            <a:off x="6718580" y="2644443"/>
            <a:ext cx="213948" cy="1189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8" name="Conector: angular 67">
            <a:extLst>
              <a:ext uri="{FF2B5EF4-FFF2-40B4-BE49-F238E27FC236}">
                <a16:creationId xmlns:a16="http://schemas.microsoft.com/office/drawing/2014/main" id="{671B18E0-95EE-5DA9-400B-5A8FFC725945}"/>
              </a:ext>
            </a:extLst>
          </p:cNvPr>
          <p:cNvCxnSpPr>
            <a:cxnSpLocks/>
            <a:stCxn id="19" idx="2"/>
            <a:endCxn id="16" idx="0"/>
          </p:cNvCxnSpPr>
          <p:nvPr/>
        </p:nvCxnSpPr>
        <p:spPr>
          <a:xfrm rot="16200000" flipH="1">
            <a:off x="2856826" y="2611974"/>
            <a:ext cx="1563755" cy="4905997"/>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72" name="Rectángulo 71">
            <a:extLst>
              <a:ext uri="{FF2B5EF4-FFF2-40B4-BE49-F238E27FC236}">
                <a16:creationId xmlns:a16="http://schemas.microsoft.com/office/drawing/2014/main" id="{9EBAC5E7-DBB2-50F9-9C0C-1AE15A99CAAD}"/>
              </a:ext>
            </a:extLst>
          </p:cNvPr>
          <p:cNvSpPr/>
          <p:nvPr/>
        </p:nvSpPr>
        <p:spPr>
          <a:xfrm>
            <a:off x="6559897" y="4995671"/>
            <a:ext cx="5342154" cy="2650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Applications</a:t>
            </a:r>
            <a:endParaRPr lang="es-ES" dirty="0"/>
          </a:p>
        </p:txBody>
      </p:sp>
      <p:sp>
        <p:nvSpPr>
          <p:cNvPr id="76" name="Rectángulo 75">
            <a:extLst>
              <a:ext uri="{FF2B5EF4-FFF2-40B4-BE49-F238E27FC236}">
                <a16:creationId xmlns:a16="http://schemas.microsoft.com/office/drawing/2014/main" id="{5A5E6905-C2E8-191E-ED76-52D54C92E9D0}"/>
              </a:ext>
            </a:extLst>
          </p:cNvPr>
          <p:cNvSpPr/>
          <p:nvPr/>
        </p:nvSpPr>
        <p:spPr>
          <a:xfrm>
            <a:off x="6559896" y="5271970"/>
            <a:ext cx="5342155" cy="5211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8" name="Rectángulo: esquinas redondeadas 77">
            <a:extLst>
              <a:ext uri="{FF2B5EF4-FFF2-40B4-BE49-F238E27FC236}">
                <a16:creationId xmlns:a16="http://schemas.microsoft.com/office/drawing/2014/main" id="{9B664C1A-1587-7791-EC90-A9B442F624B4}"/>
              </a:ext>
            </a:extLst>
          </p:cNvPr>
          <p:cNvSpPr/>
          <p:nvPr/>
        </p:nvSpPr>
        <p:spPr>
          <a:xfrm>
            <a:off x="7264330" y="5333759"/>
            <a:ext cx="1844498" cy="3969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Integration tests in STG </a:t>
            </a:r>
            <a:endParaRPr lang="es-ES" sz="1200" dirty="0"/>
          </a:p>
        </p:txBody>
      </p:sp>
      <p:cxnSp>
        <p:nvCxnSpPr>
          <p:cNvPr id="80" name="Conector: angular 79">
            <a:extLst>
              <a:ext uri="{FF2B5EF4-FFF2-40B4-BE49-F238E27FC236}">
                <a16:creationId xmlns:a16="http://schemas.microsoft.com/office/drawing/2014/main" id="{4BF5D1F2-8D8D-F99F-1367-9101EC8F8965}"/>
              </a:ext>
            </a:extLst>
          </p:cNvPr>
          <p:cNvCxnSpPr>
            <a:cxnSpLocks/>
          </p:cNvCxnSpPr>
          <p:nvPr/>
        </p:nvCxnSpPr>
        <p:spPr>
          <a:xfrm rot="16200000" flipV="1">
            <a:off x="6799430" y="3911909"/>
            <a:ext cx="790177" cy="2053522"/>
          </a:xfrm>
          <a:prstGeom prst="bentConnector3">
            <a:avLst>
              <a:gd name="adj1" fmla="val 23825"/>
            </a:avLst>
          </a:prstGeom>
          <a:ln>
            <a:tailEnd type="triangle"/>
          </a:ln>
        </p:spPr>
        <p:style>
          <a:lnRef idx="1">
            <a:schemeClr val="accent2"/>
          </a:lnRef>
          <a:fillRef idx="0">
            <a:schemeClr val="accent2"/>
          </a:fillRef>
          <a:effectRef idx="0">
            <a:schemeClr val="accent2"/>
          </a:effectRef>
          <a:fontRef idx="minor">
            <a:schemeClr val="tx1"/>
          </a:fontRef>
        </p:style>
      </p:cxnSp>
      <p:sp>
        <p:nvSpPr>
          <p:cNvPr id="88" name="Rectángulo: esquinas redondeadas 87">
            <a:extLst>
              <a:ext uri="{FF2B5EF4-FFF2-40B4-BE49-F238E27FC236}">
                <a16:creationId xmlns:a16="http://schemas.microsoft.com/office/drawing/2014/main" id="{471224FC-120C-8BF4-7B55-010E32FC35FF}"/>
              </a:ext>
            </a:extLst>
          </p:cNvPr>
          <p:cNvSpPr/>
          <p:nvPr/>
        </p:nvSpPr>
        <p:spPr>
          <a:xfrm>
            <a:off x="7018773" y="2121851"/>
            <a:ext cx="1395883" cy="254474"/>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Promote to STG</a:t>
            </a:r>
            <a:endParaRPr lang="es-ES" sz="1200" dirty="0"/>
          </a:p>
        </p:txBody>
      </p:sp>
      <p:sp>
        <p:nvSpPr>
          <p:cNvPr id="89" name="Rectángulo: esquinas redondeadas 88">
            <a:extLst>
              <a:ext uri="{FF2B5EF4-FFF2-40B4-BE49-F238E27FC236}">
                <a16:creationId xmlns:a16="http://schemas.microsoft.com/office/drawing/2014/main" id="{A41BD81F-9FFE-DF4C-203D-6B9554750813}"/>
              </a:ext>
            </a:extLst>
          </p:cNvPr>
          <p:cNvSpPr/>
          <p:nvPr/>
        </p:nvSpPr>
        <p:spPr>
          <a:xfrm>
            <a:off x="10088127" y="2121850"/>
            <a:ext cx="1505160" cy="299571"/>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Promote to PROD</a:t>
            </a:r>
            <a:endParaRPr lang="es-ES" sz="1200" dirty="0"/>
          </a:p>
        </p:txBody>
      </p:sp>
      <p:sp>
        <p:nvSpPr>
          <p:cNvPr id="90" name="Rectángulo: esquinas redondeadas 89">
            <a:extLst>
              <a:ext uri="{FF2B5EF4-FFF2-40B4-BE49-F238E27FC236}">
                <a16:creationId xmlns:a16="http://schemas.microsoft.com/office/drawing/2014/main" id="{162DBA83-3C88-2893-E7E1-EFE87579FFB4}"/>
              </a:ext>
            </a:extLst>
          </p:cNvPr>
          <p:cNvSpPr/>
          <p:nvPr/>
        </p:nvSpPr>
        <p:spPr>
          <a:xfrm>
            <a:off x="6982238" y="3797479"/>
            <a:ext cx="1346481" cy="3969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Trained model</a:t>
            </a:r>
            <a:endParaRPr lang="es-ES" sz="1200" dirty="0"/>
          </a:p>
        </p:txBody>
      </p:sp>
      <p:sp>
        <p:nvSpPr>
          <p:cNvPr id="91" name="Rectángulo: esquinas redondeadas 90">
            <a:extLst>
              <a:ext uri="{FF2B5EF4-FFF2-40B4-BE49-F238E27FC236}">
                <a16:creationId xmlns:a16="http://schemas.microsoft.com/office/drawing/2014/main" id="{BD068AF6-83AD-DEDA-EFCA-4CF7D4142E62}"/>
              </a:ext>
            </a:extLst>
          </p:cNvPr>
          <p:cNvSpPr/>
          <p:nvPr/>
        </p:nvSpPr>
        <p:spPr>
          <a:xfrm>
            <a:off x="6982238" y="4307667"/>
            <a:ext cx="1346481" cy="3969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Model registry</a:t>
            </a:r>
            <a:endParaRPr lang="es-ES" sz="1200" dirty="0"/>
          </a:p>
        </p:txBody>
      </p:sp>
      <p:cxnSp>
        <p:nvCxnSpPr>
          <p:cNvPr id="93" name="Conector: angular 92">
            <a:extLst>
              <a:ext uri="{FF2B5EF4-FFF2-40B4-BE49-F238E27FC236}">
                <a16:creationId xmlns:a16="http://schemas.microsoft.com/office/drawing/2014/main" id="{1A9030B9-A82F-5CFC-173A-DECA346CA583}"/>
              </a:ext>
            </a:extLst>
          </p:cNvPr>
          <p:cNvCxnSpPr>
            <a:stCxn id="56" idx="3"/>
            <a:endCxn id="90" idx="1"/>
          </p:cNvCxnSpPr>
          <p:nvPr/>
        </p:nvCxnSpPr>
        <p:spPr>
          <a:xfrm flipV="1">
            <a:off x="6806297" y="3995948"/>
            <a:ext cx="175941" cy="349165"/>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5" name="Conector: angular 94">
            <a:extLst>
              <a:ext uri="{FF2B5EF4-FFF2-40B4-BE49-F238E27FC236}">
                <a16:creationId xmlns:a16="http://schemas.microsoft.com/office/drawing/2014/main" id="{A3425577-351E-1428-FF44-A202273C9406}"/>
              </a:ext>
            </a:extLst>
          </p:cNvPr>
          <p:cNvCxnSpPr>
            <a:stCxn id="56" idx="3"/>
            <a:endCxn id="91" idx="1"/>
          </p:cNvCxnSpPr>
          <p:nvPr/>
        </p:nvCxnSpPr>
        <p:spPr>
          <a:xfrm>
            <a:off x="6806297" y="4345113"/>
            <a:ext cx="175941" cy="161023"/>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96" name="Rectángulo: esquinas redondeadas 95">
            <a:extLst>
              <a:ext uri="{FF2B5EF4-FFF2-40B4-BE49-F238E27FC236}">
                <a16:creationId xmlns:a16="http://schemas.microsoft.com/office/drawing/2014/main" id="{24FBF427-DABA-FF83-86E4-2BBD37353400}"/>
              </a:ext>
            </a:extLst>
          </p:cNvPr>
          <p:cNvSpPr/>
          <p:nvPr/>
        </p:nvSpPr>
        <p:spPr>
          <a:xfrm>
            <a:off x="8540883" y="2435073"/>
            <a:ext cx="1346481" cy="3969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Evaluate and manual approval</a:t>
            </a:r>
            <a:endParaRPr lang="es-ES" sz="1200" dirty="0"/>
          </a:p>
        </p:txBody>
      </p:sp>
      <p:sp>
        <p:nvSpPr>
          <p:cNvPr id="97" name="Rectángulo: esquinas redondeadas 96">
            <a:extLst>
              <a:ext uri="{FF2B5EF4-FFF2-40B4-BE49-F238E27FC236}">
                <a16:creationId xmlns:a16="http://schemas.microsoft.com/office/drawing/2014/main" id="{238CF493-F7F5-4860-A451-B5C5CD015BEE}"/>
              </a:ext>
            </a:extLst>
          </p:cNvPr>
          <p:cNvSpPr/>
          <p:nvPr/>
        </p:nvSpPr>
        <p:spPr>
          <a:xfrm>
            <a:off x="10074574" y="2421421"/>
            <a:ext cx="1515834" cy="59924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ES" sz="1200" dirty="0"/>
          </a:p>
        </p:txBody>
      </p:sp>
      <p:sp>
        <p:nvSpPr>
          <p:cNvPr id="98" name="Rectángulo: esquinas redondeadas 97">
            <a:extLst>
              <a:ext uri="{FF2B5EF4-FFF2-40B4-BE49-F238E27FC236}">
                <a16:creationId xmlns:a16="http://schemas.microsoft.com/office/drawing/2014/main" id="{8CCFC6F4-B2E7-02CB-FDE7-9E44D337B860}"/>
              </a:ext>
            </a:extLst>
          </p:cNvPr>
          <p:cNvSpPr/>
          <p:nvPr/>
        </p:nvSpPr>
        <p:spPr>
          <a:xfrm>
            <a:off x="10218078" y="2459592"/>
            <a:ext cx="1228825" cy="3969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Deploy trained model</a:t>
            </a:r>
            <a:endParaRPr lang="es-ES" sz="1200" dirty="0"/>
          </a:p>
        </p:txBody>
      </p:sp>
      <p:cxnSp>
        <p:nvCxnSpPr>
          <p:cNvPr id="99" name="Conector: angular 98">
            <a:extLst>
              <a:ext uri="{FF2B5EF4-FFF2-40B4-BE49-F238E27FC236}">
                <a16:creationId xmlns:a16="http://schemas.microsoft.com/office/drawing/2014/main" id="{95DBE484-D84F-A1AE-9BDC-A0AF3CA17700}"/>
              </a:ext>
            </a:extLst>
          </p:cNvPr>
          <p:cNvCxnSpPr/>
          <p:nvPr/>
        </p:nvCxnSpPr>
        <p:spPr>
          <a:xfrm flipV="1">
            <a:off x="8353673" y="2811209"/>
            <a:ext cx="388536" cy="169209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0" name="Conector recto de flecha 99">
            <a:extLst>
              <a:ext uri="{FF2B5EF4-FFF2-40B4-BE49-F238E27FC236}">
                <a16:creationId xmlns:a16="http://schemas.microsoft.com/office/drawing/2014/main" id="{0266935B-3D5C-F8CF-948A-C5027A7034C9}"/>
              </a:ext>
            </a:extLst>
          </p:cNvPr>
          <p:cNvCxnSpPr>
            <a:cxnSpLocks/>
            <a:endCxn id="98" idx="1"/>
          </p:cNvCxnSpPr>
          <p:nvPr/>
        </p:nvCxnSpPr>
        <p:spPr>
          <a:xfrm>
            <a:off x="9887364" y="2619484"/>
            <a:ext cx="330714" cy="385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2" name="Rectángulo: esquinas redondeadas 101">
            <a:extLst>
              <a:ext uri="{FF2B5EF4-FFF2-40B4-BE49-F238E27FC236}">
                <a16:creationId xmlns:a16="http://schemas.microsoft.com/office/drawing/2014/main" id="{430F86A2-2C02-F4A9-0206-87B78BBC1414}"/>
              </a:ext>
            </a:extLst>
          </p:cNvPr>
          <p:cNvSpPr/>
          <p:nvPr/>
        </p:nvSpPr>
        <p:spPr>
          <a:xfrm>
            <a:off x="9009733" y="3888707"/>
            <a:ext cx="1346481" cy="3969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Real-time endpoint</a:t>
            </a:r>
            <a:endParaRPr lang="es-ES" sz="1200" dirty="0"/>
          </a:p>
        </p:txBody>
      </p:sp>
      <p:sp>
        <p:nvSpPr>
          <p:cNvPr id="103" name="Rectángulo: esquinas redondeadas 102">
            <a:extLst>
              <a:ext uri="{FF2B5EF4-FFF2-40B4-BE49-F238E27FC236}">
                <a16:creationId xmlns:a16="http://schemas.microsoft.com/office/drawing/2014/main" id="{CF568662-0C40-9F26-E757-6780A509E13B}"/>
              </a:ext>
            </a:extLst>
          </p:cNvPr>
          <p:cNvSpPr/>
          <p:nvPr/>
        </p:nvSpPr>
        <p:spPr>
          <a:xfrm>
            <a:off x="10555572" y="3853514"/>
            <a:ext cx="1346481" cy="3969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Trained model</a:t>
            </a:r>
            <a:endParaRPr lang="es-ES" sz="1200" dirty="0"/>
          </a:p>
        </p:txBody>
      </p:sp>
      <p:sp>
        <p:nvSpPr>
          <p:cNvPr id="104" name="Rectángulo: esquinas redondeadas 103">
            <a:extLst>
              <a:ext uri="{FF2B5EF4-FFF2-40B4-BE49-F238E27FC236}">
                <a16:creationId xmlns:a16="http://schemas.microsoft.com/office/drawing/2014/main" id="{CC9E231C-F536-420D-54DF-57DB706F2FF9}"/>
              </a:ext>
            </a:extLst>
          </p:cNvPr>
          <p:cNvSpPr/>
          <p:nvPr/>
        </p:nvSpPr>
        <p:spPr>
          <a:xfrm>
            <a:off x="10555572" y="4363702"/>
            <a:ext cx="1346481" cy="3969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Model registry</a:t>
            </a:r>
            <a:endParaRPr lang="es-ES" sz="1200" dirty="0"/>
          </a:p>
        </p:txBody>
      </p:sp>
      <p:sp>
        <p:nvSpPr>
          <p:cNvPr id="107" name="Rectángulo: esquinas redondeadas 106">
            <a:extLst>
              <a:ext uri="{FF2B5EF4-FFF2-40B4-BE49-F238E27FC236}">
                <a16:creationId xmlns:a16="http://schemas.microsoft.com/office/drawing/2014/main" id="{9AEC2906-DB50-C273-11CE-3A302BC1175D}"/>
              </a:ext>
            </a:extLst>
          </p:cNvPr>
          <p:cNvSpPr/>
          <p:nvPr/>
        </p:nvSpPr>
        <p:spPr>
          <a:xfrm>
            <a:off x="9464671" y="5333759"/>
            <a:ext cx="1844498" cy="396938"/>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Invoke models from PROD</a:t>
            </a:r>
            <a:endParaRPr lang="es-ES" sz="1200" dirty="0"/>
          </a:p>
        </p:txBody>
      </p:sp>
      <p:cxnSp>
        <p:nvCxnSpPr>
          <p:cNvPr id="108" name="Conector: angular 107">
            <a:extLst>
              <a:ext uri="{FF2B5EF4-FFF2-40B4-BE49-F238E27FC236}">
                <a16:creationId xmlns:a16="http://schemas.microsoft.com/office/drawing/2014/main" id="{89574014-BDFE-89DF-A12C-5F4B97ADCB92}"/>
              </a:ext>
            </a:extLst>
          </p:cNvPr>
          <p:cNvCxnSpPr>
            <a:cxnSpLocks/>
          </p:cNvCxnSpPr>
          <p:nvPr/>
        </p:nvCxnSpPr>
        <p:spPr>
          <a:xfrm rot="16200000" flipV="1">
            <a:off x="9547497" y="4428107"/>
            <a:ext cx="1039411" cy="749385"/>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0" name="Conector: angular 109">
            <a:extLst>
              <a:ext uri="{FF2B5EF4-FFF2-40B4-BE49-F238E27FC236}">
                <a16:creationId xmlns:a16="http://schemas.microsoft.com/office/drawing/2014/main" id="{A121D35A-99F7-458A-626E-0EE56E36A600}"/>
              </a:ext>
            </a:extLst>
          </p:cNvPr>
          <p:cNvCxnSpPr/>
          <p:nvPr/>
        </p:nvCxnSpPr>
        <p:spPr>
          <a:xfrm flipV="1">
            <a:off x="10409709" y="4071724"/>
            <a:ext cx="175941" cy="349165"/>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1" name="Conector: angular 110">
            <a:extLst>
              <a:ext uri="{FF2B5EF4-FFF2-40B4-BE49-F238E27FC236}">
                <a16:creationId xmlns:a16="http://schemas.microsoft.com/office/drawing/2014/main" id="{77404AAC-B4A0-4EC2-A649-8D10DCBCEB87}"/>
              </a:ext>
            </a:extLst>
          </p:cNvPr>
          <p:cNvCxnSpPr>
            <a:cxnSpLocks/>
          </p:cNvCxnSpPr>
          <p:nvPr/>
        </p:nvCxnSpPr>
        <p:spPr>
          <a:xfrm>
            <a:off x="10234160" y="4290660"/>
            <a:ext cx="351490" cy="291252"/>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4" name="Conector: angular 113">
            <a:extLst>
              <a:ext uri="{FF2B5EF4-FFF2-40B4-BE49-F238E27FC236}">
                <a16:creationId xmlns:a16="http://schemas.microsoft.com/office/drawing/2014/main" id="{9E46BF1E-813B-E3ED-EC4B-D5A439BB5DC5}"/>
              </a:ext>
            </a:extLst>
          </p:cNvPr>
          <p:cNvCxnSpPr>
            <a:endCxn id="102" idx="0"/>
          </p:cNvCxnSpPr>
          <p:nvPr/>
        </p:nvCxnSpPr>
        <p:spPr>
          <a:xfrm rot="10800000" flipV="1">
            <a:off x="9682974" y="3041487"/>
            <a:ext cx="1173318" cy="847220"/>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70953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MLOps at organization level</a:t>
            </a:r>
          </a:p>
        </p:txBody>
      </p:sp>
      <p:sp>
        <p:nvSpPr>
          <p:cNvPr id="2" name="Rectangle 4">
            <a:extLst>
              <a:ext uri="{FF2B5EF4-FFF2-40B4-BE49-F238E27FC236}">
                <a16:creationId xmlns:a16="http://schemas.microsoft.com/office/drawing/2014/main" id="{EDF5B007-5D01-973B-43E3-7BFB798ECECA}"/>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262D5757-FBDE-26D9-398B-F7C65E729BA3}"/>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Reduce time to market</a:t>
            </a:r>
          </a:p>
        </p:txBody>
      </p:sp>
      <p:sp>
        <p:nvSpPr>
          <p:cNvPr id="8" name="CuadroTexto 7">
            <a:extLst>
              <a:ext uri="{FF2B5EF4-FFF2-40B4-BE49-F238E27FC236}">
                <a16:creationId xmlns:a16="http://schemas.microsoft.com/office/drawing/2014/main" id="{4C0685EA-2BC1-EBA1-37A9-F60D29EA6D0F}"/>
              </a:ext>
            </a:extLst>
          </p:cNvPr>
          <p:cNvSpPr txBox="1"/>
          <p:nvPr/>
        </p:nvSpPr>
        <p:spPr>
          <a:xfrm>
            <a:off x="224901" y="1925679"/>
            <a:ext cx="11551767" cy="1754326"/>
          </a:xfrm>
          <a:prstGeom prst="rect">
            <a:avLst/>
          </a:prstGeom>
          <a:noFill/>
        </p:spPr>
        <p:txBody>
          <a:bodyPr wrap="square" rtlCol="0">
            <a:spAutoFit/>
          </a:bodyPr>
          <a:lstStyle/>
          <a:p>
            <a:pPr algn="just"/>
            <a:r>
              <a:rPr lang="en-US" dirty="0"/>
              <a:t>To speed-up the deployment of multiple Machine Learning models and reduce the time to market, Organizations create templates that allow teams to provision the needed infrastructure for their MLOps solution by re-using Continuous integration and continuous deployment (CI/CD) pipelines already used by other teams. </a:t>
            </a:r>
          </a:p>
          <a:p>
            <a:pPr algn="just"/>
            <a:endParaRPr lang="en-US" dirty="0"/>
          </a:p>
          <a:p>
            <a:pPr algn="just"/>
            <a:r>
              <a:rPr lang="en-US" dirty="0"/>
              <a:t>The templates provisioned also provide examples of the training and inference pipelines. However, they can later be customized by the Machine Learning Engineers and Data Scientists to it suits their specific requirements. </a:t>
            </a:r>
          </a:p>
        </p:txBody>
      </p:sp>
    </p:spTree>
    <p:extLst>
      <p:ext uri="{BB962C8B-B14F-4D97-AF65-F5344CB8AC3E}">
        <p14:creationId xmlns:p14="http://schemas.microsoft.com/office/powerpoint/2010/main" val="23638361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26342" y="2782669"/>
            <a:ext cx="7043275" cy="1015663"/>
          </a:xfrm>
          <a:prstGeom prst="rect">
            <a:avLst/>
          </a:prstGeom>
          <a:noFill/>
        </p:spPr>
        <p:txBody>
          <a:bodyPr wrap="none" rtlCol="0">
            <a:spAutoFit/>
          </a:bodyPr>
          <a:lstStyle/>
          <a:p>
            <a:r>
              <a:rPr lang="en-US" sz="6000" dirty="0">
                <a:solidFill>
                  <a:schemeClr val="accent1"/>
                </a:solidFill>
              </a:rPr>
              <a:t>MLOps Maturity Level</a:t>
            </a:r>
            <a:endParaRPr lang="en-US" sz="2800" dirty="0">
              <a:solidFill>
                <a:schemeClr val="accent1"/>
              </a:solidFill>
            </a:endParaRPr>
          </a:p>
        </p:txBody>
      </p:sp>
    </p:spTree>
    <p:extLst>
      <p:ext uri="{BB962C8B-B14F-4D97-AF65-F5344CB8AC3E}">
        <p14:creationId xmlns:p14="http://schemas.microsoft.com/office/powerpoint/2010/main" val="702882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793"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n-US" sz="5400" dirty="0">
                <a:solidFill>
                  <a:schemeClr val="bg1"/>
                </a:solidFill>
              </a:rPr>
              <a:t>MLOps Maturity Level</a:t>
            </a:r>
          </a:p>
        </p:txBody>
      </p:sp>
      <p:sp>
        <p:nvSpPr>
          <p:cNvPr id="2" name="TextBox 5">
            <a:extLst>
              <a:ext uri="{FF2B5EF4-FFF2-40B4-BE49-F238E27FC236}">
                <a16:creationId xmlns:a16="http://schemas.microsoft.com/office/drawing/2014/main" id="{0891AFC9-F739-489E-2769-EFF85926DE0D}"/>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How to implement MLOps in your organization</a:t>
            </a:r>
          </a:p>
        </p:txBody>
      </p:sp>
      <p:sp>
        <p:nvSpPr>
          <p:cNvPr id="7" name="CuadroTexto 6">
            <a:extLst>
              <a:ext uri="{FF2B5EF4-FFF2-40B4-BE49-F238E27FC236}">
                <a16:creationId xmlns:a16="http://schemas.microsoft.com/office/drawing/2014/main" id="{E0E6012B-11AF-44FB-2AE8-5732C0D9CC0C}"/>
              </a:ext>
            </a:extLst>
          </p:cNvPr>
          <p:cNvSpPr txBox="1"/>
          <p:nvPr/>
        </p:nvSpPr>
        <p:spPr>
          <a:xfrm>
            <a:off x="199757" y="1982427"/>
            <a:ext cx="11873023" cy="3693319"/>
          </a:xfrm>
          <a:prstGeom prst="rect">
            <a:avLst/>
          </a:prstGeom>
          <a:noFill/>
        </p:spPr>
        <p:txBody>
          <a:bodyPr wrap="square" rtlCol="0">
            <a:spAutoFit/>
          </a:bodyPr>
          <a:lstStyle/>
          <a:p>
            <a:pPr algn="l"/>
            <a:r>
              <a:rPr lang="en-US" i="0" dirty="0">
                <a:solidFill>
                  <a:srgbClr val="333333"/>
                </a:solidFill>
                <a:effectLst/>
                <a:latin typeface="AmazonEmberBold"/>
              </a:rPr>
              <a:t>When establishing MLOps best practices </a:t>
            </a:r>
            <a:r>
              <a:rPr lang="en-US" dirty="0">
                <a:solidFill>
                  <a:srgbClr val="333333"/>
                </a:solidFill>
                <a:latin typeface="AmazonEmberBold"/>
              </a:rPr>
              <a:t>across your </a:t>
            </a:r>
            <a:r>
              <a:rPr lang="en-US" i="0" dirty="0">
                <a:solidFill>
                  <a:srgbClr val="333333"/>
                </a:solidFill>
                <a:effectLst/>
                <a:latin typeface="AmazonEmberBold"/>
              </a:rPr>
              <a:t>organization, you try to enable processes across </a:t>
            </a:r>
            <a:r>
              <a:rPr lang="en-US" i="0" u="sng" dirty="0">
                <a:solidFill>
                  <a:srgbClr val="333333"/>
                </a:solidFill>
                <a:effectLst/>
                <a:latin typeface="AmazonEmberBold"/>
              </a:rPr>
              <a:t>multiple</a:t>
            </a:r>
            <a:r>
              <a:rPr lang="en-US" i="0" dirty="0">
                <a:solidFill>
                  <a:srgbClr val="333333"/>
                </a:solidFill>
                <a:effectLst/>
                <a:latin typeface="AmazonEmberBold"/>
              </a:rPr>
              <a:t> Machine Learning use cases, ensuring standardization across your Data Science teams.</a:t>
            </a:r>
          </a:p>
          <a:p>
            <a:pPr algn="l"/>
            <a:endParaRPr lang="en-US" dirty="0">
              <a:solidFill>
                <a:srgbClr val="333333"/>
              </a:solidFill>
              <a:latin typeface="AmazonEmberBold"/>
            </a:endParaRPr>
          </a:p>
          <a:p>
            <a:pPr algn="l"/>
            <a:r>
              <a:rPr lang="en-US" b="1" i="0" dirty="0">
                <a:solidFill>
                  <a:srgbClr val="333333"/>
                </a:solidFill>
                <a:effectLst/>
                <a:latin typeface="AmazonEmberBold"/>
              </a:rPr>
              <a:t>MLOps benefits</a:t>
            </a:r>
          </a:p>
          <a:p>
            <a:pPr algn="l"/>
            <a:endParaRPr lang="en-US" dirty="0">
              <a:solidFill>
                <a:srgbClr val="333333"/>
              </a:solidFill>
              <a:latin typeface="AmazonEmberBold"/>
            </a:endParaRPr>
          </a:p>
          <a:p>
            <a:pPr marL="742950" lvl="1" indent="-285750">
              <a:buFont typeface="Arial" panose="020B0604020202020204" pitchFamily="34" charset="0"/>
              <a:buChar char="•"/>
            </a:pPr>
            <a:r>
              <a:rPr lang="en-US" b="0" i="0" dirty="0">
                <a:solidFill>
                  <a:srgbClr val="333333"/>
                </a:solidFill>
                <a:effectLst/>
                <a:latin typeface="AmazonEmberBold"/>
              </a:rPr>
              <a:t>Faster time to market</a:t>
            </a:r>
            <a:endParaRPr lang="en-US" b="1" i="0" dirty="0">
              <a:solidFill>
                <a:srgbClr val="333333"/>
              </a:solidFill>
              <a:effectLst/>
              <a:latin typeface="AmazonEmber"/>
            </a:endParaRPr>
          </a:p>
          <a:p>
            <a:pPr algn="l"/>
            <a:endParaRPr lang="en-US" b="0" i="0" dirty="0">
              <a:solidFill>
                <a:srgbClr val="333333"/>
              </a:solidFill>
              <a:effectLst/>
              <a:latin typeface="AmazonEmberBold"/>
            </a:endParaRPr>
          </a:p>
          <a:p>
            <a:pPr marL="742950" lvl="1" indent="-285750">
              <a:buFont typeface="Arial" panose="020B0604020202020204" pitchFamily="34" charset="0"/>
              <a:buChar char="•"/>
            </a:pPr>
            <a:r>
              <a:rPr lang="en-US" b="0" i="0" dirty="0">
                <a:solidFill>
                  <a:srgbClr val="333333"/>
                </a:solidFill>
                <a:effectLst/>
                <a:latin typeface="AmazonEmberBold"/>
              </a:rPr>
              <a:t>Improved productivity</a:t>
            </a:r>
            <a:endParaRPr lang="en-US" b="1" i="0" dirty="0">
              <a:solidFill>
                <a:srgbClr val="333333"/>
              </a:solidFill>
              <a:effectLst/>
              <a:latin typeface="AmazonEmber"/>
            </a:endParaRPr>
          </a:p>
          <a:p>
            <a:pPr algn="l"/>
            <a:endParaRPr lang="en-US" b="0" i="0" dirty="0">
              <a:solidFill>
                <a:srgbClr val="333333"/>
              </a:solidFill>
              <a:effectLst/>
              <a:latin typeface="AmazonEmberBold"/>
            </a:endParaRPr>
          </a:p>
          <a:p>
            <a:pPr marL="742950" lvl="1" indent="-285750">
              <a:buFont typeface="Arial" panose="020B0604020202020204" pitchFamily="34" charset="0"/>
              <a:buChar char="•"/>
            </a:pPr>
            <a:r>
              <a:rPr lang="en-US" b="0" i="0" dirty="0">
                <a:solidFill>
                  <a:srgbClr val="333333"/>
                </a:solidFill>
                <a:effectLst/>
                <a:latin typeface="AmazonEmberBold"/>
              </a:rPr>
              <a:t>Efficient model deployment</a:t>
            </a:r>
            <a:endParaRPr lang="en-US" b="1" i="0" dirty="0">
              <a:solidFill>
                <a:srgbClr val="333333"/>
              </a:solidFill>
              <a:effectLst/>
              <a:latin typeface="AmazonEmber"/>
            </a:endParaRPr>
          </a:p>
          <a:p>
            <a:pPr algn="l"/>
            <a:endParaRPr lang="en-US" i="0" dirty="0">
              <a:solidFill>
                <a:srgbClr val="333333"/>
              </a:solidFill>
              <a:effectLst/>
              <a:latin typeface="AmazonEmberBold"/>
            </a:endParaRPr>
          </a:p>
          <a:p>
            <a:pPr algn="l"/>
            <a:endParaRPr lang="en-US" dirty="0">
              <a:solidFill>
                <a:srgbClr val="333333"/>
              </a:solidFill>
              <a:latin typeface="AmazonEmberBold"/>
            </a:endParaRPr>
          </a:p>
          <a:p>
            <a:pPr algn="l"/>
            <a:r>
              <a:rPr lang="en-US" dirty="0">
                <a:solidFill>
                  <a:srgbClr val="333333"/>
                </a:solidFill>
                <a:latin typeface="AmazonEmberBold"/>
              </a:rPr>
              <a:t>AWS defines the MLOps maturity level of your organization as follows. For more information </a:t>
            </a:r>
            <a:r>
              <a:rPr lang="en-US" dirty="0">
                <a:solidFill>
                  <a:srgbClr val="333333"/>
                </a:solidFill>
                <a:latin typeface="AmazonEmberBold"/>
                <a:hlinkClick r:id="rId4"/>
              </a:rPr>
              <a:t>here</a:t>
            </a:r>
            <a:r>
              <a:rPr lang="en-US" dirty="0">
                <a:solidFill>
                  <a:srgbClr val="333333"/>
                </a:solidFill>
                <a:latin typeface="AmazonEmberBold"/>
              </a:rPr>
              <a:t>.</a:t>
            </a:r>
          </a:p>
        </p:txBody>
      </p:sp>
    </p:spTree>
    <p:extLst>
      <p:ext uri="{BB962C8B-B14F-4D97-AF65-F5344CB8AC3E}">
        <p14:creationId xmlns:p14="http://schemas.microsoft.com/office/powerpoint/2010/main" val="30781376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611F7457-99BD-5B56-8095-139F6793A65D}"/>
              </a:ext>
            </a:extLst>
          </p:cNvPr>
          <p:cNvSpPr/>
          <p:nvPr/>
        </p:nvSpPr>
        <p:spPr>
          <a:xfrm>
            <a:off x="224901" y="3922338"/>
            <a:ext cx="1635797" cy="42253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1F025F25-EF5E-5B40-82E0-3406122B9C4F}"/>
              </a:ext>
            </a:extLst>
          </p:cNvPr>
          <p:cNvSpPr/>
          <p:nvPr/>
        </p:nvSpPr>
        <p:spPr>
          <a:xfrm>
            <a:off x="224901" y="2009947"/>
            <a:ext cx="1635797" cy="42253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E0E6012B-11AF-44FB-2AE8-5732C0D9CC0C}"/>
              </a:ext>
            </a:extLst>
          </p:cNvPr>
          <p:cNvSpPr txBox="1"/>
          <p:nvPr/>
        </p:nvSpPr>
        <p:spPr>
          <a:xfrm>
            <a:off x="199757" y="2009948"/>
            <a:ext cx="11873023" cy="3970318"/>
          </a:xfrm>
          <a:prstGeom prst="rect">
            <a:avLst/>
          </a:prstGeom>
          <a:noFill/>
        </p:spPr>
        <p:txBody>
          <a:bodyPr wrap="square" rtlCol="0">
            <a:spAutoFit/>
          </a:bodyPr>
          <a:lstStyle/>
          <a:p>
            <a:pPr algn="l"/>
            <a:r>
              <a:rPr lang="en-US" b="1" i="0" dirty="0">
                <a:solidFill>
                  <a:srgbClr val="333333"/>
                </a:solidFill>
                <a:effectLst/>
                <a:latin typeface="AmazonEmberBold"/>
              </a:rPr>
              <a:t>MLOps Level 0</a:t>
            </a:r>
          </a:p>
          <a:p>
            <a:pPr algn="l"/>
            <a:endParaRPr lang="en-US" b="0" i="0" dirty="0">
              <a:solidFill>
                <a:srgbClr val="333333"/>
              </a:solidFill>
              <a:effectLst/>
              <a:latin typeface="AmazonEmber"/>
            </a:endParaRPr>
          </a:p>
          <a:p>
            <a:pPr algn="just"/>
            <a:r>
              <a:rPr lang="en-US" b="0" i="0" dirty="0">
                <a:solidFill>
                  <a:srgbClr val="333333"/>
                </a:solidFill>
                <a:effectLst/>
                <a:latin typeface="AmazonEmber"/>
              </a:rPr>
              <a:t>The data scientists typically hand over trained models as artifacts that the engineering team deploys on API infrastructure. </a:t>
            </a:r>
            <a:r>
              <a:rPr lang="en-US" b="0" i="0" u="sng" dirty="0">
                <a:solidFill>
                  <a:srgbClr val="333333"/>
                </a:solidFill>
                <a:effectLst/>
                <a:latin typeface="AmazonEmber"/>
              </a:rPr>
              <a:t>The process separates data scientists who create the </a:t>
            </a:r>
            <a:r>
              <a:rPr lang="en-US" b="1" i="0" u="sng" dirty="0">
                <a:solidFill>
                  <a:srgbClr val="333333"/>
                </a:solidFill>
                <a:effectLst/>
                <a:latin typeface="AmazonEmber"/>
              </a:rPr>
              <a:t>model</a:t>
            </a:r>
            <a:r>
              <a:rPr lang="en-US" b="0" i="0" u="sng" dirty="0">
                <a:solidFill>
                  <a:srgbClr val="333333"/>
                </a:solidFill>
                <a:effectLst/>
                <a:latin typeface="AmazonEmber"/>
              </a:rPr>
              <a:t> and engineers who deploy it. </a:t>
            </a:r>
            <a:r>
              <a:rPr lang="en-US" b="0" i="0" dirty="0">
                <a:solidFill>
                  <a:srgbClr val="333333"/>
                </a:solidFill>
                <a:effectLst/>
                <a:latin typeface="AmazonEmber"/>
              </a:rPr>
              <a:t>Infrequent releases mean the data science teams may retrain models only a few times a year. There are no CI/CD considerations for ML models with the rest of the application code. Similarly, active performance monitoring is nonexistent.</a:t>
            </a:r>
          </a:p>
          <a:p>
            <a:pPr algn="just"/>
            <a:endParaRPr lang="en-US" b="0" i="0" dirty="0">
              <a:solidFill>
                <a:srgbClr val="333333"/>
              </a:solidFill>
              <a:effectLst/>
              <a:latin typeface="AmazonEmber"/>
            </a:endParaRPr>
          </a:p>
          <a:p>
            <a:pPr algn="just"/>
            <a:r>
              <a:rPr lang="en-US" b="1" i="0" dirty="0">
                <a:solidFill>
                  <a:srgbClr val="333333"/>
                </a:solidFill>
                <a:effectLst/>
                <a:latin typeface="AmazonEmberBold"/>
              </a:rPr>
              <a:t>MLOps level 1</a:t>
            </a:r>
          </a:p>
          <a:p>
            <a:pPr algn="just"/>
            <a:endParaRPr lang="en-US" b="1" i="0" dirty="0">
              <a:solidFill>
                <a:srgbClr val="333333"/>
              </a:solidFill>
              <a:effectLst/>
              <a:latin typeface="AmazonEmber"/>
            </a:endParaRPr>
          </a:p>
          <a:p>
            <a:pPr algn="just"/>
            <a:r>
              <a:rPr lang="en-US" b="0" i="0" dirty="0">
                <a:solidFill>
                  <a:srgbClr val="333333"/>
                </a:solidFill>
                <a:effectLst/>
                <a:latin typeface="AmazonEmber"/>
              </a:rPr>
              <a:t>MLOps level 1 aims to train the model continuously by automating the ML pipeline. In level 0, you deploy a trained model to production. </a:t>
            </a:r>
            <a:r>
              <a:rPr lang="en-US" b="0" i="0" u="sng" dirty="0">
                <a:solidFill>
                  <a:srgbClr val="333333"/>
                </a:solidFill>
                <a:effectLst/>
                <a:latin typeface="AmazonEmber"/>
              </a:rPr>
              <a:t>In contrast, for level 1, you deploy a </a:t>
            </a:r>
            <a:r>
              <a:rPr lang="en-US" b="1" i="0" u="sng" dirty="0">
                <a:solidFill>
                  <a:srgbClr val="333333"/>
                </a:solidFill>
                <a:effectLst/>
                <a:latin typeface="AmazonEmber"/>
              </a:rPr>
              <a:t>training pipeline </a:t>
            </a:r>
            <a:r>
              <a:rPr lang="en-US" b="0" i="0" u="sng" dirty="0">
                <a:solidFill>
                  <a:srgbClr val="333333"/>
                </a:solidFill>
                <a:effectLst/>
                <a:latin typeface="AmazonEmber"/>
              </a:rPr>
              <a:t>that runs recurrently to serve the trained model to your other apps. </a:t>
            </a:r>
            <a:r>
              <a:rPr lang="en-US" b="0" i="0" dirty="0">
                <a:solidFill>
                  <a:srgbClr val="333333"/>
                </a:solidFill>
                <a:effectLst/>
                <a:latin typeface="AmazonEmber"/>
              </a:rPr>
              <a:t>Your engineering teams work with data scientists to create modularized code components that are reusable, composable, and potentially shareable across ML </a:t>
            </a:r>
            <a:r>
              <a:rPr lang="en-US" b="0" i="0" dirty="0" err="1">
                <a:solidFill>
                  <a:srgbClr val="333333"/>
                </a:solidFill>
                <a:effectLst/>
                <a:latin typeface="AmazonEmber"/>
              </a:rPr>
              <a:t>pipelines</a:t>
            </a:r>
            <a:r>
              <a:rPr lang="en-US" dirty="0" err="1">
                <a:solidFill>
                  <a:srgbClr val="333333"/>
                </a:solidFill>
                <a:latin typeface="AmazonEmber"/>
              </a:rPr>
              <a:t>.</a:t>
            </a:r>
            <a:r>
              <a:rPr lang="en-US" b="0" i="0" dirty="0" err="1">
                <a:solidFill>
                  <a:srgbClr val="333333"/>
                </a:solidFill>
                <a:effectLst/>
                <a:latin typeface="AmazonEmber"/>
              </a:rPr>
              <a:t>In</a:t>
            </a:r>
            <a:r>
              <a:rPr lang="en-US" b="0" i="0" dirty="0">
                <a:solidFill>
                  <a:srgbClr val="333333"/>
                </a:solidFill>
                <a:effectLst/>
                <a:latin typeface="AmazonEmber"/>
              </a:rPr>
              <a:t> addition, you can manage metadata—like information about each run of the pipeline and reproducibility data.</a:t>
            </a:r>
          </a:p>
        </p:txBody>
      </p:sp>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793"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n-US" sz="5400" dirty="0">
                <a:solidFill>
                  <a:schemeClr val="bg1"/>
                </a:solidFill>
              </a:rPr>
              <a:t>MLOps Maturity Level</a:t>
            </a:r>
          </a:p>
        </p:txBody>
      </p:sp>
      <p:sp>
        <p:nvSpPr>
          <p:cNvPr id="2" name="TextBox 5">
            <a:extLst>
              <a:ext uri="{FF2B5EF4-FFF2-40B4-BE49-F238E27FC236}">
                <a16:creationId xmlns:a16="http://schemas.microsoft.com/office/drawing/2014/main" id="{0891AFC9-F739-489E-2769-EFF85926DE0D}"/>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How to implement MLOps in your organization</a:t>
            </a:r>
          </a:p>
        </p:txBody>
      </p:sp>
    </p:spTree>
    <p:extLst>
      <p:ext uri="{BB962C8B-B14F-4D97-AF65-F5344CB8AC3E}">
        <p14:creationId xmlns:p14="http://schemas.microsoft.com/office/powerpoint/2010/main" val="29345040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4B3B808-31F4-112D-9DDE-DD28D664E543}"/>
              </a:ext>
            </a:extLst>
          </p:cNvPr>
          <p:cNvSpPr/>
          <p:nvPr/>
        </p:nvSpPr>
        <p:spPr>
          <a:xfrm>
            <a:off x="318977" y="1945758"/>
            <a:ext cx="1635797" cy="42253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793"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n-US" sz="5400" dirty="0">
                <a:solidFill>
                  <a:schemeClr val="bg1"/>
                </a:solidFill>
              </a:rPr>
              <a:t>MLOps Maturity Level</a:t>
            </a:r>
          </a:p>
        </p:txBody>
      </p:sp>
      <p:sp>
        <p:nvSpPr>
          <p:cNvPr id="2" name="TextBox 5">
            <a:extLst>
              <a:ext uri="{FF2B5EF4-FFF2-40B4-BE49-F238E27FC236}">
                <a16:creationId xmlns:a16="http://schemas.microsoft.com/office/drawing/2014/main" id="{0891AFC9-F739-489E-2769-EFF85926DE0D}"/>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How to implement MLOps in your organization</a:t>
            </a:r>
          </a:p>
        </p:txBody>
      </p:sp>
      <p:sp>
        <p:nvSpPr>
          <p:cNvPr id="7" name="CuadroTexto 6">
            <a:extLst>
              <a:ext uri="{FF2B5EF4-FFF2-40B4-BE49-F238E27FC236}">
                <a16:creationId xmlns:a16="http://schemas.microsoft.com/office/drawing/2014/main" id="{E0E6012B-11AF-44FB-2AE8-5732C0D9CC0C}"/>
              </a:ext>
            </a:extLst>
          </p:cNvPr>
          <p:cNvSpPr txBox="1"/>
          <p:nvPr/>
        </p:nvSpPr>
        <p:spPr>
          <a:xfrm>
            <a:off x="318977" y="1945759"/>
            <a:ext cx="10781414" cy="2585323"/>
          </a:xfrm>
          <a:prstGeom prst="rect">
            <a:avLst/>
          </a:prstGeom>
          <a:noFill/>
        </p:spPr>
        <p:txBody>
          <a:bodyPr wrap="square" rtlCol="0">
            <a:spAutoFit/>
          </a:bodyPr>
          <a:lstStyle/>
          <a:p>
            <a:pPr algn="l"/>
            <a:r>
              <a:rPr lang="en-US" b="1" i="0" dirty="0">
                <a:solidFill>
                  <a:srgbClr val="333333"/>
                </a:solidFill>
                <a:effectLst/>
                <a:latin typeface="AmazonEmberBold"/>
              </a:rPr>
              <a:t>MLOps level 2</a:t>
            </a:r>
            <a:endParaRPr lang="en-US" b="1" i="0" dirty="0">
              <a:solidFill>
                <a:srgbClr val="333333"/>
              </a:solidFill>
              <a:effectLst/>
              <a:latin typeface="AmazonEmber"/>
            </a:endParaRPr>
          </a:p>
          <a:p>
            <a:pPr algn="l"/>
            <a:endParaRPr lang="en-US" b="0" i="0" dirty="0">
              <a:solidFill>
                <a:srgbClr val="333333"/>
              </a:solidFill>
              <a:effectLst/>
              <a:latin typeface="AmazonEmber"/>
            </a:endParaRPr>
          </a:p>
          <a:p>
            <a:pPr algn="l"/>
            <a:r>
              <a:rPr lang="en-US" b="0" i="0" dirty="0">
                <a:solidFill>
                  <a:srgbClr val="333333"/>
                </a:solidFill>
                <a:effectLst/>
                <a:latin typeface="AmazonEmber"/>
              </a:rPr>
              <a:t>MLOps </a:t>
            </a:r>
            <a:r>
              <a:rPr lang="en-US" b="0" i="1" dirty="0">
                <a:solidFill>
                  <a:srgbClr val="333333"/>
                </a:solidFill>
                <a:effectLst/>
                <a:latin typeface="AmazonEmber"/>
              </a:rPr>
              <a:t>level 2</a:t>
            </a:r>
            <a:r>
              <a:rPr lang="en-US" b="0" i="0" dirty="0">
                <a:solidFill>
                  <a:srgbClr val="333333"/>
                </a:solidFill>
                <a:effectLst/>
                <a:latin typeface="AmazonEmber"/>
              </a:rPr>
              <a:t> is for organizations that want to experiment more and frequently create new models that require continuous training. It's suitable for tech-driven companies that update their models in minutes, retrain them hourly or daily, and simultaneously redeploy them on thousands of servers.</a:t>
            </a:r>
          </a:p>
          <a:p>
            <a:pPr algn="l"/>
            <a:r>
              <a:rPr lang="en-US" b="0" i="0" dirty="0">
                <a:solidFill>
                  <a:srgbClr val="333333"/>
                </a:solidFill>
                <a:effectLst/>
                <a:latin typeface="AmazonEmber"/>
              </a:rPr>
              <a:t>As there are several ML pipelines in play, a MLOps level 2 setup requires all of the MLOps level 1 setup. It also requires these:</a:t>
            </a:r>
          </a:p>
          <a:p>
            <a:pPr algn="l">
              <a:buFont typeface="Arial" panose="020B0604020202020204" pitchFamily="34" charset="0"/>
              <a:buChar char="•"/>
            </a:pPr>
            <a:r>
              <a:rPr lang="en-US" b="0" i="0">
                <a:solidFill>
                  <a:srgbClr val="333333"/>
                </a:solidFill>
                <a:effectLst/>
                <a:latin typeface="AmazonEmber"/>
              </a:rPr>
              <a:t> CI/CD</a:t>
            </a:r>
            <a:endParaRPr lang="en-US" b="0" i="0" dirty="0">
              <a:solidFill>
                <a:srgbClr val="333333"/>
              </a:solidFill>
              <a:effectLst/>
              <a:latin typeface="AmazonEmber"/>
            </a:endParaRPr>
          </a:p>
          <a:p>
            <a:pPr algn="l">
              <a:buFont typeface="Arial" panose="020B0604020202020204" pitchFamily="34" charset="0"/>
              <a:buChar char="•"/>
            </a:pPr>
            <a:r>
              <a:rPr lang="en-US" b="0" i="0" u="sng" dirty="0">
                <a:solidFill>
                  <a:srgbClr val="333333"/>
                </a:solidFill>
                <a:effectLst/>
                <a:latin typeface="AmazonEmber"/>
              </a:rPr>
              <a:t> A model registry for tracking multiple models</a:t>
            </a:r>
            <a:endParaRPr lang="es-ES" u="sng" dirty="0"/>
          </a:p>
        </p:txBody>
      </p:sp>
    </p:spTree>
    <p:extLst>
      <p:ext uri="{BB962C8B-B14F-4D97-AF65-F5344CB8AC3E}">
        <p14:creationId xmlns:p14="http://schemas.microsoft.com/office/powerpoint/2010/main" val="22678935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26342" y="2782669"/>
            <a:ext cx="4969566" cy="1015663"/>
          </a:xfrm>
          <a:prstGeom prst="rect">
            <a:avLst/>
          </a:prstGeom>
          <a:noFill/>
        </p:spPr>
        <p:txBody>
          <a:bodyPr wrap="none" rtlCol="0">
            <a:spAutoFit/>
          </a:bodyPr>
          <a:lstStyle/>
          <a:p>
            <a:r>
              <a:rPr lang="en-US" sz="6000" dirty="0">
                <a:solidFill>
                  <a:schemeClr val="accent1"/>
                </a:solidFill>
              </a:rPr>
              <a:t>MLOps on AWS</a:t>
            </a:r>
            <a:endParaRPr lang="es-ES" sz="6000" dirty="0">
              <a:solidFill>
                <a:schemeClr val="accent1"/>
              </a:solidFill>
            </a:endParaRPr>
          </a:p>
        </p:txBody>
      </p:sp>
    </p:spTree>
    <p:extLst>
      <p:ext uri="{BB962C8B-B14F-4D97-AF65-F5344CB8AC3E}">
        <p14:creationId xmlns:p14="http://schemas.microsoft.com/office/powerpoint/2010/main" val="790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26342" y="2782669"/>
            <a:ext cx="10660547" cy="1015663"/>
          </a:xfrm>
          <a:prstGeom prst="rect">
            <a:avLst/>
          </a:prstGeom>
          <a:noFill/>
        </p:spPr>
        <p:txBody>
          <a:bodyPr wrap="none" rtlCol="0">
            <a:spAutoFit/>
          </a:bodyPr>
          <a:lstStyle/>
          <a:p>
            <a:r>
              <a:rPr lang="en-US" sz="6000" dirty="0">
                <a:solidFill>
                  <a:schemeClr val="accent1"/>
                </a:solidFill>
              </a:rPr>
              <a:t>Introduction to Machine Learning</a:t>
            </a:r>
            <a:endParaRPr lang="es-ES" sz="6000" dirty="0">
              <a:solidFill>
                <a:schemeClr val="accent1"/>
              </a:solidFill>
            </a:endParaRPr>
          </a:p>
        </p:txBody>
      </p:sp>
    </p:spTree>
    <p:extLst>
      <p:ext uri="{BB962C8B-B14F-4D97-AF65-F5344CB8AC3E}">
        <p14:creationId xmlns:p14="http://schemas.microsoft.com/office/powerpoint/2010/main" val="33273536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 you have an AI/ML use case and want to know how to build it out in ...">
            <a:extLst>
              <a:ext uri="{FF2B5EF4-FFF2-40B4-BE49-F238E27FC236}">
                <a16:creationId xmlns:a16="http://schemas.microsoft.com/office/drawing/2014/main" id="{2804AF30-910E-AA65-5428-365E026F4B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8855"/>
            <a:ext cx="12192000" cy="581195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AWS Machine Learning Services</a:t>
            </a:r>
          </a:p>
        </p:txBody>
      </p:sp>
    </p:spTree>
    <p:extLst>
      <p:ext uri="{BB962C8B-B14F-4D97-AF65-F5344CB8AC3E}">
        <p14:creationId xmlns:p14="http://schemas.microsoft.com/office/powerpoint/2010/main" val="34370081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5471498" cy="1015663"/>
          </a:xfrm>
          <a:prstGeom prst="rect">
            <a:avLst/>
          </a:prstGeom>
          <a:noFill/>
        </p:spPr>
        <p:txBody>
          <a:bodyPr wrap="none" rtlCol="0">
            <a:spAutoFit/>
          </a:bodyPr>
          <a:lstStyle/>
          <a:p>
            <a:r>
              <a:rPr lang="en-US" sz="6000" dirty="0">
                <a:solidFill>
                  <a:schemeClr val="accent1"/>
                </a:solidFill>
              </a:rPr>
              <a:t>MLOps use cases</a:t>
            </a:r>
          </a:p>
        </p:txBody>
      </p:sp>
    </p:spTree>
    <p:extLst>
      <p:ext uri="{BB962C8B-B14F-4D97-AF65-F5344CB8AC3E}">
        <p14:creationId xmlns:p14="http://schemas.microsoft.com/office/powerpoint/2010/main" val="22222508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The MLOps use case</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8" name="Rectangle 4">
            <a:extLst>
              <a:ext uri="{FF2B5EF4-FFF2-40B4-BE49-F238E27FC236}">
                <a16:creationId xmlns:a16="http://schemas.microsoft.com/office/drawing/2014/main" id="{8EC6E7FB-3286-42D7-C2A4-F6A56D0D2DDA}"/>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9" name="TextBox 5">
            <a:extLst>
              <a:ext uri="{FF2B5EF4-FFF2-40B4-BE49-F238E27FC236}">
                <a16:creationId xmlns:a16="http://schemas.microsoft.com/office/drawing/2014/main" id="{87487835-59C9-B997-AD9E-F711D66F5EE1}"/>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MLOps foundation roadmap for enterprises with Amazon SageMaker</a:t>
            </a:r>
          </a:p>
        </p:txBody>
      </p:sp>
      <p:sp>
        <p:nvSpPr>
          <p:cNvPr id="11" name="Rectángulo 10">
            <a:extLst>
              <a:ext uri="{FF2B5EF4-FFF2-40B4-BE49-F238E27FC236}">
                <a16:creationId xmlns:a16="http://schemas.microsoft.com/office/drawing/2014/main" id="{3CD417F8-7938-FB8D-4538-FF057371A26D}"/>
              </a:ext>
            </a:extLst>
          </p:cNvPr>
          <p:cNvSpPr/>
          <p:nvPr/>
        </p:nvSpPr>
        <p:spPr>
          <a:xfrm>
            <a:off x="1226736" y="3258364"/>
            <a:ext cx="2460171" cy="9173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Introduction and discussion time</a:t>
            </a:r>
            <a:endParaRPr lang="es-ES" dirty="0"/>
          </a:p>
        </p:txBody>
      </p:sp>
      <p:sp>
        <p:nvSpPr>
          <p:cNvPr id="12" name="Rectángulo 11">
            <a:extLst>
              <a:ext uri="{FF2B5EF4-FFF2-40B4-BE49-F238E27FC236}">
                <a16:creationId xmlns:a16="http://schemas.microsoft.com/office/drawing/2014/main" id="{8D08478C-6CD6-4DD1-C260-BF30414D2871}"/>
              </a:ext>
            </a:extLst>
          </p:cNvPr>
          <p:cNvSpPr/>
          <p:nvPr/>
        </p:nvSpPr>
        <p:spPr>
          <a:xfrm>
            <a:off x="3780187" y="3258363"/>
            <a:ext cx="6612320" cy="91730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30 min</a:t>
            </a:r>
            <a:endParaRPr lang="es-ES" dirty="0"/>
          </a:p>
        </p:txBody>
      </p:sp>
      <p:pic>
        <p:nvPicPr>
          <p:cNvPr id="1028" name="Picture 4" descr="GitLab and AWS | GitLab">
            <a:extLst>
              <a:ext uri="{FF2B5EF4-FFF2-40B4-BE49-F238E27FC236}">
                <a16:creationId xmlns:a16="http://schemas.microsoft.com/office/drawing/2014/main" id="{9434F505-C57C-D12C-00B7-11FF0526B0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1695" y="4670007"/>
            <a:ext cx="1244373" cy="744761"/>
          </a:xfrm>
          <a:prstGeom prst="rect">
            <a:avLst/>
          </a:prstGeom>
          <a:noFill/>
          <a:extLst>
            <a:ext uri="{909E8E84-426E-40DD-AFC4-6F175D3DCCD1}">
              <a14:hiddenFill xmlns:a14="http://schemas.microsoft.com/office/drawing/2010/main">
                <a:solidFill>
                  <a:srgbClr val="FFFFFF"/>
                </a:solidFill>
              </a14:hiddenFill>
            </a:ext>
          </a:extLst>
        </p:spPr>
      </p:pic>
      <p:sp>
        <p:nvSpPr>
          <p:cNvPr id="15" name="CuadroTexto 14">
            <a:extLst>
              <a:ext uri="{FF2B5EF4-FFF2-40B4-BE49-F238E27FC236}">
                <a16:creationId xmlns:a16="http://schemas.microsoft.com/office/drawing/2014/main" id="{FDACC9A8-F611-30D3-7A47-2275A3423BF4}"/>
              </a:ext>
            </a:extLst>
          </p:cNvPr>
          <p:cNvSpPr txBox="1"/>
          <p:nvPr/>
        </p:nvSpPr>
        <p:spPr>
          <a:xfrm>
            <a:off x="1226736" y="2764028"/>
            <a:ext cx="10178143" cy="369332"/>
          </a:xfrm>
          <a:prstGeom prst="rect">
            <a:avLst/>
          </a:prstGeom>
          <a:noFill/>
        </p:spPr>
        <p:txBody>
          <a:bodyPr wrap="square">
            <a:spAutoFit/>
          </a:bodyPr>
          <a:lstStyle/>
          <a:p>
            <a:r>
              <a:rPr lang="en-US" dirty="0">
                <a:hlinkClick r:id="rId5"/>
              </a:rPr>
              <a:t>MLOps foundation roadmap for enterprises with Amazon SageMaker | AWS Machine Learning Blog</a:t>
            </a:r>
            <a:endParaRPr lang="es-ES" dirty="0"/>
          </a:p>
        </p:txBody>
      </p:sp>
    </p:spTree>
    <p:extLst>
      <p:ext uri="{BB962C8B-B14F-4D97-AF65-F5344CB8AC3E}">
        <p14:creationId xmlns:p14="http://schemas.microsoft.com/office/powerpoint/2010/main" val="27045734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2" name="CuadroTexto 1">
            <a:extLst>
              <a:ext uri="{FF2B5EF4-FFF2-40B4-BE49-F238E27FC236}">
                <a16:creationId xmlns:a16="http://schemas.microsoft.com/office/drawing/2014/main" id="{99CFBB65-D97D-90B0-6ED1-FD6E027CD8B6}"/>
              </a:ext>
            </a:extLst>
          </p:cNvPr>
          <p:cNvSpPr txBox="1"/>
          <p:nvPr/>
        </p:nvSpPr>
        <p:spPr>
          <a:xfrm>
            <a:off x="291656" y="2938810"/>
            <a:ext cx="3349828" cy="1015663"/>
          </a:xfrm>
          <a:prstGeom prst="rect">
            <a:avLst/>
          </a:prstGeom>
          <a:noFill/>
        </p:spPr>
        <p:txBody>
          <a:bodyPr wrap="none" rtlCol="0">
            <a:spAutoFit/>
          </a:bodyPr>
          <a:lstStyle/>
          <a:p>
            <a:r>
              <a:rPr lang="en-US" sz="6000" dirty="0">
                <a:solidFill>
                  <a:schemeClr val="accent1"/>
                </a:solidFill>
              </a:rPr>
              <a:t>Resources</a:t>
            </a:r>
          </a:p>
        </p:txBody>
      </p:sp>
    </p:spTree>
    <p:extLst>
      <p:ext uri="{BB962C8B-B14F-4D97-AF65-F5344CB8AC3E}">
        <p14:creationId xmlns:p14="http://schemas.microsoft.com/office/powerpoint/2010/main" val="41429431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Resources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6" name="CuadroTexto 5">
            <a:extLst>
              <a:ext uri="{FF2B5EF4-FFF2-40B4-BE49-F238E27FC236}">
                <a16:creationId xmlns:a16="http://schemas.microsoft.com/office/drawing/2014/main" id="{27A1545F-68FF-402E-016D-8A9555735775}"/>
              </a:ext>
            </a:extLst>
          </p:cNvPr>
          <p:cNvSpPr txBox="1"/>
          <p:nvPr/>
        </p:nvSpPr>
        <p:spPr>
          <a:xfrm>
            <a:off x="224901" y="3264551"/>
            <a:ext cx="11483249" cy="3416320"/>
          </a:xfrm>
          <a:prstGeom prst="rect">
            <a:avLst/>
          </a:prstGeom>
          <a:noFill/>
        </p:spPr>
        <p:txBody>
          <a:bodyPr wrap="square" rtlCol="0">
            <a:spAutoFit/>
          </a:bodyPr>
          <a:lstStyle/>
          <a:p>
            <a:pPr algn="just"/>
            <a:r>
              <a:rPr lang="en-US" dirty="0"/>
              <a:t>There are different tools on the market to implement the end-to-end pipeline for Machine Learning models. If you'd like to learn more about MLOps topics, the following resources are helpful for further learning:</a:t>
            </a:r>
          </a:p>
          <a:p>
            <a:pPr algn="just"/>
            <a:endParaRPr lang="es-ES" i="1" dirty="0">
              <a:solidFill>
                <a:schemeClr val="accent1"/>
              </a:solidFill>
            </a:endParaRPr>
          </a:p>
          <a:p>
            <a:pPr marL="742950" lvl="1" indent="-285750" algn="just">
              <a:buFont typeface="Arial" panose="020B0604020202020204" pitchFamily="34" charset="0"/>
              <a:buChar char="•"/>
            </a:pPr>
            <a:r>
              <a:rPr lang="es-ES" b="1" dirty="0"/>
              <a:t>Databricks and MLOps:  </a:t>
            </a:r>
            <a:r>
              <a:rPr lang="en-US" dirty="0">
                <a:hlinkClick r:id="rId4"/>
              </a:rPr>
              <a:t>Data-centric MLOps and </a:t>
            </a:r>
            <a:r>
              <a:rPr lang="en-US" dirty="0" err="1">
                <a:hlinkClick r:id="rId4"/>
              </a:rPr>
              <a:t>LLMOps</a:t>
            </a:r>
            <a:r>
              <a:rPr lang="en-US" dirty="0">
                <a:hlinkClick r:id="rId4"/>
              </a:rPr>
              <a:t> | Databricks</a:t>
            </a:r>
            <a:endParaRPr lang="en-US" dirty="0"/>
          </a:p>
          <a:p>
            <a:pPr lvl="1" algn="just"/>
            <a:endParaRPr lang="es-ES" dirty="0"/>
          </a:p>
          <a:p>
            <a:pPr marL="742950" lvl="1" indent="-285750" algn="just">
              <a:buFont typeface="Arial" panose="020B0604020202020204" pitchFamily="34" charset="0"/>
              <a:buChar char="•"/>
            </a:pPr>
            <a:r>
              <a:rPr lang="es-ES" b="1" dirty="0"/>
              <a:t>Amazon SageMaker (AWS) and MLOps</a:t>
            </a:r>
            <a:r>
              <a:rPr lang="es-ES" dirty="0"/>
              <a:t>: </a:t>
            </a:r>
            <a:r>
              <a:rPr lang="en-US" dirty="0">
                <a:hlinkClick r:id="rId5"/>
              </a:rPr>
              <a:t>MLOps – Machine Learning Operations– Amazon Web Services</a:t>
            </a:r>
            <a:endParaRPr lang="es-ES" dirty="0"/>
          </a:p>
          <a:p>
            <a:pPr lvl="1" algn="just"/>
            <a:endParaRPr lang="es-ES" b="1" dirty="0"/>
          </a:p>
          <a:p>
            <a:pPr marL="742950" lvl="1" indent="-285750" algn="just">
              <a:buFont typeface="Arial" panose="020B0604020202020204" pitchFamily="34" charset="0"/>
              <a:buChar char="•"/>
            </a:pPr>
            <a:r>
              <a:rPr lang="es-ES" b="1" dirty="0"/>
              <a:t>MLFlow Dive Deep</a:t>
            </a:r>
            <a:r>
              <a:rPr lang="es-ES" dirty="0"/>
              <a:t>: </a:t>
            </a:r>
            <a:r>
              <a:rPr lang="es-ES" dirty="0">
                <a:hlinkClick r:id="rId6"/>
              </a:rPr>
              <a:t>MLflow </a:t>
            </a:r>
            <a:r>
              <a:rPr lang="es-ES" dirty="0" err="1">
                <a:hlinkClick r:id="rId6"/>
              </a:rPr>
              <a:t>Documentation</a:t>
            </a:r>
            <a:r>
              <a:rPr lang="es-ES" dirty="0">
                <a:hlinkClick r:id="rId6"/>
              </a:rPr>
              <a:t> — MLflow 2.7.1 </a:t>
            </a:r>
            <a:r>
              <a:rPr lang="es-ES" dirty="0" err="1">
                <a:hlinkClick r:id="rId6"/>
              </a:rPr>
              <a:t>documentation</a:t>
            </a:r>
            <a:endParaRPr lang="es-ES" dirty="0"/>
          </a:p>
          <a:p>
            <a:pPr lvl="1" algn="just"/>
            <a:endParaRPr lang="es-ES" dirty="0"/>
          </a:p>
          <a:p>
            <a:pPr marL="742950" lvl="1" indent="-285750" algn="just">
              <a:buFont typeface="Arial" panose="020B0604020202020204" pitchFamily="34" charset="0"/>
              <a:buChar char="•"/>
            </a:pPr>
            <a:r>
              <a:rPr lang="es-ES" b="1" dirty="0"/>
              <a:t>Deploy Machine Learning Models to Kubernetes</a:t>
            </a:r>
            <a:r>
              <a:rPr lang="es-ES" dirty="0"/>
              <a:t>: </a:t>
            </a:r>
            <a:r>
              <a:rPr lang="es-ES" dirty="0" err="1">
                <a:hlinkClick r:id="rId7"/>
              </a:rPr>
              <a:t>Kubeflow</a:t>
            </a:r>
            <a:endParaRPr lang="es-ES" dirty="0"/>
          </a:p>
          <a:p>
            <a:pPr marL="742950" lvl="1" indent="-285750" algn="just">
              <a:buFont typeface="Arial" panose="020B0604020202020204" pitchFamily="34" charset="0"/>
              <a:buChar char="•"/>
            </a:pPr>
            <a:endParaRPr lang="es-ES" dirty="0">
              <a:solidFill>
                <a:srgbClr val="FF0000"/>
              </a:solidFill>
            </a:endParaRPr>
          </a:p>
          <a:p>
            <a:pPr marL="742950" lvl="1" indent="-285750" algn="just">
              <a:buFont typeface="Arial" panose="020B0604020202020204" pitchFamily="34" charset="0"/>
              <a:buChar char="•"/>
            </a:pPr>
            <a:r>
              <a:rPr lang="es-ES" b="1" dirty="0"/>
              <a:t>DeepLearningAI courses: </a:t>
            </a:r>
            <a:r>
              <a:rPr lang="es-ES" dirty="0">
                <a:hlinkClick r:id="rId8"/>
              </a:rPr>
              <a:t>Courses - DeepLearning.AI</a:t>
            </a:r>
            <a:endParaRPr lang="es-ES" dirty="0"/>
          </a:p>
        </p:txBody>
      </p:sp>
      <p:sp>
        <p:nvSpPr>
          <p:cNvPr id="7" name="CuadroTexto 6">
            <a:extLst>
              <a:ext uri="{FF2B5EF4-FFF2-40B4-BE49-F238E27FC236}">
                <a16:creationId xmlns:a16="http://schemas.microsoft.com/office/drawing/2014/main" id="{FB458295-F96C-BA6F-6578-A81E2D3F0DA5}"/>
              </a:ext>
            </a:extLst>
          </p:cNvPr>
          <p:cNvSpPr txBox="1"/>
          <p:nvPr/>
        </p:nvSpPr>
        <p:spPr>
          <a:xfrm>
            <a:off x="354375" y="1213010"/>
            <a:ext cx="11483249" cy="2862322"/>
          </a:xfrm>
          <a:prstGeom prst="rect">
            <a:avLst/>
          </a:prstGeom>
          <a:noFill/>
        </p:spPr>
        <p:txBody>
          <a:bodyPr wrap="square" rtlCol="0">
            <a:spAutoFit/>
          </a:bodyPr>
          <a:lstStyle/>
          <a:p>
            <a:pPr algn="just"/>
            <a:r>
              <a:rPr lang="en-US" dirty="0"/>
              <a:t>The content of this section was based on the following resources:</a:t>
            </a:r>
          </a:p>
          <a:p>
            <a:pPr algn="just"/>
            <a:endParaRPr lang="en-US" dirty="0"/>
          </a:p>
          <a:p>
            <a:pPr marL="742950" lvl="1" indent="-285750" algn="just">
              <a:buFont typeface="Arial" panose="020B0604020202020204" pitchFamily="34" charset="0"/>
              <a:buChar char="•"/>
            </a:pPr>
            <a:r>
              <a:rPr lang="en-US" dirty="0">
                <a:hlinkClick r:id="rId9"/>
              </a:rPr>
              <a:t>AWS Educate Machine Learning Lab</a:t>
            </a:r>
            <a:endParaRPr lang="en-US" dirty="0"/>
          </a:p>
          <a:p>
            <a:pPr marL="742950" lvl="1"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r>
              <a:rPr lang="en-US" dirty="0">
                <a:hlinkClick r:id="rId10"/>
              </a:rPr>
              <a:t>DeepLearningAI: ML for Production</a:t>
            </a:r>
            <a:endParaRPr lang="en-US" dirty="0"/>
          </a:p>
          <a:p>
            <a:pPr marL="742950" lvl="1"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r>
              <a:rPr lang="en-US" dirty="0">
                <a:hlinkClick r:id="rId11"/>
              </a:rPr>
              <a:t>Amazon SageMaker developer guide</a:t>
            </a:r>
            <a:endParaRPr lang="en-US" dirty="0"/>
          </a:p>
          <a:p>
            <a:pPr marL="742950" lvl="1"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endParaRPr lang="en-US" dirty="0"/>
          </a:p>
          <a:p>
            <a:pPr marL="742950" lvl="1" indent="-285750" algn="just">
              <a:buFont typeface="Arial" panose="020B0604020202020204" pitchFamily="34" charset="0"/>
              <a:buChar char="•"/>
            </a:pPr>
            <a:endParaRPr lang="es-ES" dirty="0"/>
          </a:p>
        </p:txBody>
      </p:sp>
    </p:spTree>
    <p:extLst>
      <p:ext uri="{BB962C8B-B14F-4D97-AF65-F5344CB8AC3E}">
        <p14:creationId xmlns:p14="http://schemas.microsoft.com/office/powerpoint/2010/main" val="10313666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46085" y="2672981"/>
            <a:ext cx="7927759" cy="1015663"/>
          </a:xfrm>
          <a:prstGeom prst="rect">
            <a:avLst/>
          </a:prstGeom>
          <a:noFill/>
        </p:spPr>
        <p:txBody>
          <a:bodyPr wrap="square" rtlCol="0">
            <a:spAutoFit/>
          </a:bodyPr>
          <a:lstStyle/>
          <a:p>
            <a:r>
              <a:rPr lang="en-US" sz="6000" dirty="0">
                <a:solidFill>
                  <a:schemeClr val="bg2">
                    <a:lumMod val="75000"/>
                  </a:schemeClr>
                </a:solidFill>
              </a:rPr>
              <a:t>Part 2: Hands-on</a:t>
            </a:r>
          </a:p>
        </p:txBody>
      </p:sp>
    </p:spTree>
    <p:extLst>
      <p:ext uri="{BB962C8B-B14F-4D97-AF65-F5344CB8AC3E}">
        <p14:creationId xmlns:p14="http://schemas.microsoft.com/office/powerpoint/2010/main" val="23532702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3EFC77E3-2088-3C1E-8946-8B695AB7183E}"/>
              </a:ext>
            </a:extLst>
          </p:cNvPr>
          <p:cNvSpPr/>
          <p:nvPr/>
        </p:nvSpPr>
        <p:spPr>
          <a:xfrm>
            <a:off x="3419683" y="2432483"/>
            <a:ext cx="8385939" cy="6299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0719619" cy="923330"/>
          </a:xfrm>
          <a:prstGeom prst="rect">
            <a:avLst/>
          </a:prstGeom>
          <a:noFill/>
        </p:spPr>
        <p:txBody>
          <a:bodyPr wrap="square" rtlCol="0">
            <a:spAutoFit/>
          </a:bodyPr>
          <a:lstStyle/>
          <a:p>
            <a:r>
              <a:rPr lang="en-US" sz="5400" dirty="0">
                <a:solidFill>
                  <a:schemeClr val="bg1"/>
                </a:solidFill>
              </a:rPr>
              <a:t>Hands-on Labs</a:t>
            </a:r>
          </a:p>
        </p:txBody>
      </p:sp>
      <p:sp>
        <p:nvSpPr>
          <p:cNvPr id="2" name="CuadroTexto 1">
            <a:extLst>
              <a:ext uri="{FF2B5EF4-FFF2-40B4-BE49-F238E27FC236}">
                <a16:creationId xmlns:a16="http://schemas.microsoft.com/office/drawing/2014/main" id="{09B544AA-6CBE-C860-FF07-F633A953C0D8}"/>
              </a:ext>
            </a:extLst>
          </p:cNvPr>
          <p:cNvSpPr txBox="1"/>
          <p:nvPr/>
        </p:nvSpPr>
        <p:spPr>
          <a:xfrm>
            <a:off x="398080" y="1362697"/>
            <a:ext cx="473206" cy="1477328"/>
          </a:xfrm>
          <a:prstGeom prst="rect">
            <a:avLst/>
          </a:prstGeom>
          <a:noFill/>
        </p:spPr>
        <p:txBody>
          <a:bodyPr wrap="none" rtlCol="0">
            <a:spAutoFit/>
          </a:bodyPr>
          <a:lstStyle/>
          <a:p>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pPr marL="285750" indent="-285750">
              <a:buFont typeface="Arial" panose="020B0604020202020204" pitchFamily="34" charset="0"/>
              <a:buChar char="•"/>
            </a:pPr>
            <a:endParaRPr lang="es-ES" b="1" dirty="0">
              <a:solidFill>
                <a:schemeClr val="accent1">
                  <a:lumMod val="60000"/>
                  <a:lumOff val="40000"/>
                </a:schemeClr>
              </a:solidFill>
            </a:endParaRPr>
          </a:p>
          <a:p>
            <a:endParaRPr lang="es-ES" b="1" dirty="0">
              <a:solidFill>
                <a:schemeClr val="accent1">
                  <a:lumMod val="60000"/>
                  <a:lumOff val="40000"/>
                </a:schemeClr>
              </a:solidFill>
            </a:endParaRPr>
          </a:p>
        </p:txBody>
      </p:sp>
      <p:sp>
        <p:nvSpPr>
          <p:cNvPr id="8" name="Rectangle 4">
            <a:extLst>
              <a:ext uri="{FF2B5EF4-FFF2-40B4-BE49-F238E27FC236}">
                <a16:creationId xmlns:a16="http://schemas.microsoft.com/office/drawing/2014/main" id="{8EC6E7FB-3286-42D7-C2A4-F6A56D0D2DDA}"/>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9" name="TextBox 5">
            <a:extLst>
              <a:ext uri="{FF2B5EF4-FFF2-40B4-BE49-F238E27FC236}">
                <a16:creationId xmlns:a16="http://schemas.microsoft.com/office/drawing/2014/main" id="{87487835-59C9-B997-AD9E-F711D66F5EE1}"/>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AWS Educate Labs</a:t>
            </a:r>
          </a:p>
        </p:txBody>
      </p:sp>
      <p:sp>
        <p:nvSpPr>
          <p:cNvPr id="6" name="Rectángulo 5">
            <a:extLst>
              <a:ext uri="{FF2B5EF4-FFF2-40B4-BE49-F238E27FC236}">
                <a16:creationId xmlns:a16="http://schemas.microsoft.com/office/drawing/2014/main" id="{AAB9E412-ACA6-FCDD-6A93-DF4D90986592}"/>
              </a:ext>
            </a:extLst>
          </p:cNvPr>
          <p:cNvSpPr/>
          <p:nvPr/>
        </p:nvSpPr>
        <p:spPr>
          <a:xfrm>
            <a:off x="1099043" y="1782174"/>
            <a:ext cx="10706579"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Build a Restaurant Chatbot with Amazon Lex</a:t>
            </a:r>
            <a:endParaRPr lang="es-ES" dirty="0">
              <a:solidFill>
                <a:schemeClr val="tx1"/>
              </a:solidFill>
            </a:endParaRPr>
          </a:p>
        </p:txBody>
      </p:sp>
      <p:sp>
        <p:nvSpPr>
          <p:cNvPr id="7" name="Rectángulo 6">
            <a:extLst>
              <a:ext uri="{FF2B5EF4-FFF2-40B4-BE49-F238E27FC236}">
                <a16:creationId xmlns:a16="http://schemas.microsoft.com/office/drawing/2014/main" id="{7271C0C4-13D1-8EC3-0B77-9EE2C0867D6C}"/>
              </a:ext>
            </a:extLst>
          </p:cNvPr>
          <p:cNvSpPr/>
          <p:nvPr/>
        </p:nvSpPr>
        <p:spPr>
          <a:xfrm>
            <a:off x="409783" y="1782174"/>
            <a:ext cx="492570" cy="46166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endParaRPr lang="es-ES" dirty="0">
              <a:solidFill>
                <a:schemeClr val="tx1"/>
              </a:solidFill>
            </a:endParaRPr>
          </a:p>
        </p:txBody>
      </p:sp>
      <p:sp>
        <p:nvSpPr>
          <p:cNvPr id="19" name="Rectángulo 18">
            <a:extLst>
              <a:ext uri="{FF2B5EF4-FFF2-40B4-BE49-F238E27FC236}">
                <a16:creationId xmlns:a16="http://schemas.microsoft.com/office/drawing/2014/main" id="{3CAD3954-E194-ED83-3B35-6B240BBD2D4A}"/>
              </a:ext>
            </a:extLst>
          </p:cNvPr>
          <p:cNvSpPr/>
          <p:nvPr/>
        </p:nvSpPr>
        <p:spPr>
          <a:xfrm>
            <a:off x="409783" y="2432482"/>
            <a:ext cx="2864665" cy="62997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Link</a:t>
            </a:r>
            <a:endParaRPr lang="es-ES" dirty="0">
              <a:solidFill>
                <a:schemeClr val="tx1"/>
              </a:solidFill>
            </a:endParaRPr>
          </a:p>
        </p:txBody>
      </p:sp>
      <p:sp>
        <p:nvSpPr>
          <p:cNvPr id="20" name="Rectángulo 19">
            <a:extLst>
              <a:ext uri="{FF2B5EF4-FFF2-40B4-BE49-F238E27FC236}">
                <a16:creationId xmlns:a16="http://schemas.microsoft.com/office/drawing/2014/main" id="{D6FE0CB2-F60A-05ED-4042-93F3BDABA30E}"/>
              </a:ext>
            </a:extLst>
          </p:cNvPr>
          <p:cNvSpPr/>
          <p:nvPr/>
        </p:nvSpPr>
        <p:spPr>
          <a:xfrm>
            <a:off x="409783" y="3890665"/>
            <a:ext cx="2864665" cy="221275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Description</a:t>
            </a:r>
            <a:endParaRPr lang="es-ES" dirty="0">
              <a:solidFill>
                <a:schemeClr val="tx1"/>
              </a:solidFill>
            </a:endParaRPr>
          </a:p>
        </p:txBody>
      </p:sp>
      <p:sp>
        <p:nvSpPr>
          <p:cNvPr id="22" name="Rectángulo 21">
            <a:extLst>
              <a:ext uri="{FF2B5EF4-FFF2-40B4-BE49-F238E27FC236}">
                <a16:creationId xmlns:a16="http://schemas.microsoft.com/office/drawing/2014/main" id="{1919AF02-AF6B-5209-ECEA-BF25595F0490}"/>
              </a:ext>
            </a:extLst>
          </p:cNvPr>
          <p:cNvSpPr/>
          <p:nvPr/>
        </p:nvSpPr>
        <p:spPr>
          <a:xfrm>
            <a:off x="3419683" y="3880013"/>
            <a:ext cx="8385939" cy="223406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7" name="CuadroTexto 26">
            <a:extLst>
              <a:ext uri="{FF2B5EF4-FFF2-40B4-BE49-F238E27FC236}">
                <a16:creationId xmlns:a16="http://schemas.microsoft.com/office/drawing/2014/main" id="{E8D0FA56-C80B-DBA7-DDA0-7BBB39FADC52}"/>
              </a:ext>
            </a:extLst>
          </p:cNvPr>
          <p:cNvSpPr txBox="1"/>
          <p:nvPr/>
        </p:nvSpPr>
        <p:spPr>
          <a:xfrm>
            <a:off x="3613438" y="4180564"/>
            <a:ext cx="6146222" cy="369332"/>
          </a:xfrm>
          <a:prstGeom prst="rect">
            <a:avLst/>
          </a:prstGeom>
          <a:noFill/>
        </p:spPr>
        <p:txBody>
          <a:bodyPr wrap="square">
            <a:spAutoFit/>
          </a:bodyPr>
          <a:lstStyle/>
          <a:p>
            <a:r>
              <a:rPr lang="en-US" dirty="0">
                <a:latin typeface="Amazon Ember"/>
              </a:rPr>
              <a:t>Leverage Amazon Lex to build a Chatbot for your restaurant.</a:t>
            </a:r>
            <a:endParaRPr lang="es-ES" dirty="0"/>
          </a:p>
        </p:txBody>
      </p:sp>
      <p:sp>
        <p:nvSpPr>
          <p:cNvPr id="28" name="Rectángulo 27">
            <a:extLst>
              <a:ext uri="{FF2B5EF4-FFF2-40B4-BE49-F238E27FC236}">
                <a16:creationId xmlns:a16="http://schemas.microsoft.com/office/drawing/2014/main" id="{A549BB74-72AE-DED6-01FA-E24E9908FF34}"/>
              </a:ext>
            </a:extLst>
          </p:cNvPr>
          <p:cNvSpPr/>
          <p:nvPr/>
        </p:nvSpPr>
        <p:spPr>
          <a:xfrm>
            <a:off x="3407980" y="3143349"/>
            <a:ext cx="8385939" cy="6299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29" name="Rectángulo 28">
            <a:extLst>
              <a:ext uri="{FF2B5EF4-FFF2-40B4-BE49-F238E27FC236}">
                <a16:creationId xmlns:a16="http://schemas.microsoft.com/office/drawing/2014/main" id="{5FFF648E-5E35-C99F-E08B-5F08DDE3A469}"/>
              </a:ext>
            </a:extLst>
          </p:cNvPr>
          <p:cNvSpPr/>
          <p:nvPr/>
        </p:nvSpPr>
        <p:spPr>
          <a:xfrm>
            <a:off x="398080" y="3143348"/>
            <a:ext cx="2864665" cy="62997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Lab duration</a:t>
            </a:r>
            <a:endParaRPr lang="es-ES" dirty="0">
              <a:solidFill>
                <a:schemeClr val="tx1"/>
              </a:solidFill>
            </a:endParaRPr>
          </a:p>
        </p:txBody>
      </p:sp>
      <p:sp>
        <p:nvSpPr>
          <p:cNvPr id="30" name="CuadroTexto 29">
            <a:extLst>
              <a:ext uri="{FF2B5EF4-FFF2-40B4-BE49-F238E27FC236}">
                <a16:creationId xmlns:a16="http://schemas.microsoft.com/office/drawing/2014/main" id="{BA3A75AB-2098-D021-18D9-6A0AC6903C07}"/>
              </a:ext>
            </a:extLst>
          </p:cNvPr>
          <p:cNvSpPr txBox="1"/>
          <p:nvPr/>
        </p:nvSpPr>
        <p:spPr>
          <a:xfrm>
            <a:off x="5188610" y="3251104"/>
            <a:ext cx="6146222" cy="369332"/>
          </a:xfrm>
          <a:prstGeom prst="rect">
            <a:avLst/>
          </a:prstGeom>
          <a:noFill/>
        </p:spPr>
        <p:txBody>
          <a:bodyPr wrap="square">
            <a:spAutoFit/>
          </a:bodyPr>
          <a:lstStyle/>
          <a:p>
            <a:r>
              <a:rPr lang="en-US" dirty="0">
                <a:latin typeface="Amazon Ember"/>
              </a:rPr>
              <a:t>~60 minutes (15 min to provision resources)</a:t>
            </a:r>
            <a:endParaRPr lang="es-ES" dirty="0"/>
          </a:p>
        </p:txBody>
      </p:sp>
      <p:sp>
        <p:nvSpPr>
          <p:cNvPr id="11" name="CuadroTexto 10">
            <a:extLst>
              <a:ext uri="{FF2B5EF4-FFF2-40B4-BE49-F238E27FC236}">
                <a16:creationId xmlns:a16="http://schemas.microsoft.com/office/drawing/2014/main" id="{47355C4C-BAE8-C63E-4E7C-E9977C9A8A80}"/>
              </a:ext>
            </a:extLst>
          </p:cNvPr>
          <p:cNvSpPr txBox="1"/>
          <p:nvPr/>
        </p:nvSpPr>
        <p:spPr>
          <a:xfrm>
            <a:off x="4305301" y="2560420"/>
            <a:ext cx="6346370" cy="369332"/>
          </a:xfrm>
          <a:prstGeom prst="rect">
            <a:avLst/>
          </a:prstGeom>
          <a:noFill/>
        </p:spPr>
        <p:txBody>
          <a:bodyPr wrap="square">
            <a:spAutoFit/>
          </a:bodyPr>
          <a:lstStyle/>
          <a:p>
            <a:r>
              <a:rPr lang="es-ES" dirty="0" err="1">
                <a:hlinkClick r:id="rId4"/>
              </a:rPr>
              <a:t>Course</a:t>
            </a:r>
            <a:r>
              <a:rPr lang="es-ES" dirty="0">
                <a:hlinkClick r:id="rId4"/>
              </a:rPr>
              <a:t> Modules: </a:t>
            </a:r>
            <a:r>
              <a:rPr lang="es-ES" dirty="0" err="1">
                <a:hlinkClick r:id="rId4"/>
              </a:rPr>
              <a:t>Chatbots</a:t>
            </a:r>
            <a:r>
              <a:rPr lang="es-ES" dirty="0">
                <a:hlinkClick r:id="rId4"/>
              </a:rPr>
              <a:t> </a:t>
            </a:r>
            <a:r>
              <a:rPr lang="es-ES" dirty="0" err="1">
                <a:hlinkClick r:id="rId4"/>
              </a:rPr>
              <a:t>for</a:t>
            </a:r>
            <a:r>
              <a:rPr lang="es-ES" dirty="0">
                <a:hlinkClick r:id="rId4"/>
              </a:rPr>
              <a:t> </a:t>
            </a:r>
            <a:r>
              <a:rPr lang="es-ES" dirty="0" err="1">
                <a:hlinkClick r:id="rId4"/>
              </a:rPr>
              <a:t>Accessibility</a:t>
            </a:r>
            <a:r>
              <a:rPr lang="es-ES" dirty="0">
                <a:hlinkClick r:id="rId4"/>
              </a:rPr>
              <a:t> (instructure.com)</a:t>
            </a:r>
            <a:endParaRPr lang="es-ES" dirty="0"/>
          </a:p>
        </p:txBody>
      </p:sp>
      <p:pic>
        <p:nvPicPr>
          <p:cNvPr id="13" name="Imagen 12" descr="Interfaz de usuario gráfica, Aplicación&#10;&#10;Descripción generada automáticamente">
            <a:extLst>
              <a:ext uri="{FF2B5EF4-FFF2-40B4-BE49-F238E27FC236}">
                <a16:creationId xmlns:a16="http://schemas.microsoft.com/office/drawing/2014/main" id="{ED166FF0-A5B4-3188-F1B8-D711423919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82482" y="4052903"/>
            <a:ext cx="1324075" cy="1856180"/>
          </a:xfrm>
          <a:prstGeom prst="rect">
            <a:avLst/>
          </a:prstGeom>
        </p:spPr>
      </p:pic>
    </p:spTree>
    <p:extLst>
      <p:ext uri="{BB962C8B-B14F-4D97-AF65-F5344CB8AC3E}">
        <p14:creationId xmlns:p14="http://schemas.microsoft.com/office/powerpoint/2010/main" val="23620005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59524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915025" y="581024"/>
            <a:ext cx="361950"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6" name="TextBox 5">
            <a:extLst>
              <a:ext uri="{FF2B5EF4-FFF2-40B4-BE49-F238E27FC236}">
                <a16:creationId xmlns:a16="http://schemas.microsoft.com/office/drawing/2014/main" id="{0ADDA317-4E59-1008-E7B7-DADEF36D51E8}"/>
              </a:ext>
            </a:extLst>
          </p:cNvPr>
          <p:cNvSpPr txBox="1"/>
          <p:nvPr/>
        </p:nvSpPr>
        <p:spPr>
          <a:xfrm>
            <a:off x="346085" y="2672981"/>
            <a:ext cx="7927759" cy="1015663"/>
          </a:xfrm>
          <a:prstGeom prst="rect">
            <a:avLst/>
          </a:prstGeom>
          <a:noFill/>
        </p:spPr>
        <p:txBody>
          <a:bodyPr wrap="square" rtlCol="0">
            <a:spAutoFit/>
          </a:bodyPr>
          <a:lstStyle/>
          <a:p>
            <a:r>
              <a:rPr lang="en-US" sz="6000" dirty="0"/>
              <a:t>Thank you</a:t>
            </a:r>
          </a:p>
        </p:txBody>
      </p:sp>
    </p:spTree>
    <p:extLst>
      <p:ext uri="{BB962C8B-B14F-4D97-AF65-F5344CB8AC3E}">
        <p14:creationId xmlns:p14="http://schemas.microsoft.com/office/powerpoint/2010/main" val="63018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n-US" sz="5400" dirty="0">
                <a:solidFill>
                  <a:schemeClr val="bg1"/>
                </a:solidFill>
              </a:rPr>
              <a:t>AI, ML and Deep Learning</a:t>
            </a:r>
          </a:p>
        </p:txBody>
      </p:sp>
      <p:sp>
        <p:nvSpPr>
          <p:cNvPr id="2" name="TextBox 5">
            <a:extLst>
              <a:ext uri="{FF2B5EF4-FFF2-40B4-BE49-F238E27FC236}">
                <a16:creationId xmlns:a16="http://schemas.microsoft.com/office/drawing/2014/main" id="{67F10986-EEA4-CF58-3290-4BBDC03EE314}"/>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Subsets of Artificial Intelligence (AI)</a:t>
            </a:r>
          </a:p>
        </p:txBody>
      </p:sp>
      <p:sp>
        <p:nvSpPr>
          <p:cNvPr id="10" name="Elipse 9">
            <a:extLst>
              <a:ext uri="{FF2B5EF4-FFF2-40B4-BE49-F238E27FC236}">
                <a16:creationId xmlns:a16="http://schemas.microsoft.com/office/drawing/2014/main" id="{B9EF4578-BE68-3E7B-073D-AB6551091CDA}"/>
              </a:ext>
            </a:extLst>
          </p:cNvPr>
          <p:cNvSpPr/>
          <p:nvPr/>
        </p:nvSpPr>
        <p:spPr>
          <a:xfrm>
            <a:off x="303950" y="2016235"/>
            <a:ext cx="4748980" cy="435524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Elipse 10">
            <a:extLst>
              <a:ext uri="{FF2B5EF4-FFF2-40B4-BE49-F238E27FC236}">
                <a16:creationId xmlns:a16="http://schemas.microsoft.com/office/drawing/2014/main" id="{5D8DE714-CEFD-C43C-EE78-45067DABFCB1}"/>
              </a:ext>
            </a:extLst>
          </p:cNvPr>
          <p:cNvSpPr/>
          <p:nvPr/>
        </p:nvSpPr>
        <p:spPr>
          <a:xfrm>
            <a:off x="781664" y="2792758"/>
            <a:ext cx="3746091" cy="3584030"/>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Elipse 11">
            <a:extLst>
              <a:ext uri="{FF2B5EF4-FFF2-40B4-BE49-F238E27FC236}">
                <a16:creationId xmlns:a16="http://schemas.microsoft.com/office/drawing/2014/main" id="{45629C78-1168-D89A-AEAC-F592BD7FF821}"/>
              </a:ext>
            </a:extLst>
          </p:cNvPr>
          <p:cNvSpPr/>
          <p:nvPr/>
        </p:nvSpPr>
        <p:spPr>
          <a:xfrm>
            <a:off x="1304407" y="3835351"/>
            <a:ext cx="2748066" cy="2536124"/>
          </a:xfrm>
          <a:prstGeom prst="ellipse">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CuadroTexto 12">
            <a:extLst>
              <a:ext uri="{FF2B5EF4-FFF2-40B4-BE49-F238E27FC236}">
                <a16:creationId xmlns:a16="http://schemas.microsoft.com/office/drawing/2014/main" id="{B764C7D6-0429-9548-C6CF-A262A1E05038}"/>
              </a:ext>
            </a:extLst>
          </p:cNvPr>
          <p:cNvSpPr txBox="1"/>
          <p:nvPr/>
        </p:nvSpPr>
        <p:spPr>
          <a:xfrm>
            <a:off x="1629979" y="2269763"/>
            <a:ext cx="2101729" cy="369332"/>
          </a:xfrm>
          <a:prstGeom prst="rect">
            <a:avLst/>
          </a:prstGeom>
          <a:noFill/>
        </p:spPr>
        <p:txBody>
          <a:bodyPr wrap="none" rtlCol="0">
            <a:spAutoFit/>
          </a:bodyPr>
          <a:lstStyle/>
          <a:p>
            <a:r>
              <a:rPr lang="en-US" dirty="0">
                <a:solidFill>
                  <a:schemeClr val="bg1"/>
                </a:solidFill>
              </a:rPr>
              <a:t>Artificial Intelligence</a:t>
            </a:r>
          </a:p>
        </p:txBody>
      </p:sp>
      <p:sp>
        <p:nvSpPr>
          <p:cNvPr id="14" name="CuadroTexto 13">
            <a:extLst>
              <a:ext uri="{FF2B5EF4-FFF2-40B4-BE49-F238E27FC236}">
                <a16:creationId xmlns:a16="http://schemas.microsoft.com/office/drawing/2014/main" id="{8EF14D21-4B3F-D017-7267-7C28E9DF2956}"/>
              </a:ext>
            </a:extLst>
          </p:cNvPr>
          <p:cNvSpPr txBox="1"/>
          <p:nvPr/>
        </p:nvSpPr>
        <p:spPr>
          <a:xfrm>
            <a:off x="1722402" y="3312356"/>
            <a:ext cx="1864613" cy="369332"/>
          </a:xfrm>
          <a:prstGeom prst="rect">
            <a:avLst/>
          </a:prstGeom>
          <a:noFill/>
        </p:spPr>
        <p:txBody>
          <a:bodyPr wrap="none" rtlCol="0">
            <a:spAutoFit/>
          </a:bodyPr>
          <a:lstStyle/>
          <a:p>
            <a:r>
              <a:rPr lang="es-ES" dirty="0"/>
              <a:t>Machine Learning</a:t>
            </a:r>
          </a:p>
        </p:txBody>
      </p:sp>
      <p:sp>
        <p:nvSpPr>
          <p:cNvPr id="15" name="CuadroTexto 14">
            <a:extLst>
              <a:ext uri="{FF2B5EF4-FFF2-40B4-BE49-F238E27FC236}">
                <a16:creationId xmlns:a16="http://schemas.microsoft.com/office/drawing/2014/main" id="{12562F12-DDBE-B812-B295-D2D1A84AA8F2}"/>
              </a:ext>
            </a:extLst>
          </p:cNvPr>
          <p:cNvSpPr txBox="1"/>
          <p:nvPr/>
        </p:nvSpPr>
        <p:spPr>
          <a:xfrm>
            <a:off x="1883503" y="4918747"/>
            <a:ext cx="1542410" cy="369332"/>
          </a:xfrm>
          <a:prstGeom prst="rect">
            <a:avLst/>
          </a:prstGeom>
          <a:noFill/>
        </p:spPr>
        <p:txBody>
          <a:bodyPr wrap="none" rtlCol="0">
            <a:spAutoFit/>
          </a:bodyPr>
          <a:lstStyle/>
          <a:p>
            <a:r>
              <a:rPr lang="es-ES" dirty="0"/>
              <a:t>Deep Learning</a:t>
            </a:r>
          </a:p>
        </p:txBody>
      </p:sp>
      <p:sp>
        <p:nvSpPr>
          <p:cNvPr id="17" name="CuadroTexto 16">
            <a:extLst>
              <a:ext uri="{FF2B5EF4-FFF2-40B4-BE49-F238E27FC236}">
                <a16:creationId xmlns:a16="http://schemas.microsoft.com/office/drawing/2014/main" id="{F21B0EDB-8282-1909-51AF-E4DB4C8A6595}"/>
              </a:ext>
            </a:extLst>
          </p:cNvPr>
          <p:cNvSpPr txBox="1"/>
          <p:nvPr/>
        </p:nvSpPr>
        <p:spPr>
          <a:xfrm>
            <a:off x="5164543" y="1850192"/>
            <a:ext cx="6723507" cy="4524315"/>
          </a:xfrm>
          <a:prstGeom prst="rect">
            <a:avLst/>
          </a:prstGeom>
          <a:noFill/>
        </p:spPr>
        <p:txBody>
          <a:bodyPr wrap="square">
            <a:spAutoFit/>
          </a:bodyPr>
          <a:lstStyle/>
          <a:p>
            <a:pPr algn="just"/>
            <a:r>
              <a:rPr lang="en-US" b="1" dirty="0"/>
              <a:t>Artificial Intelligence </a:t>
            </a:r>
            <a:r>
              <a:rPr lang="en-US" dirty="0"/>
              <a:t>is the broad term for teaching machines to think. Artificial Intelligence has subcategories for specific types of learning. </a:t>
            </a:r>
          </a:p>
          <a:p>
            <a:pPr algn="just"/>
            <a:r>
              <a:rPr lang="en-US" dirty="0"/>
              <a:t>	</a:t>
            </a:r>
            <a:r>
              <a:rPr lang="en-US" i="1" dirty="0"/>
              <a:t>Example</a:t>
            </a:r>
            <a:r>
              <a:rPr lang="en-US" dirty="0"/>
              <a:t>: Machines that can play chess based on rules.</a:t>
            </a:r>
          </a:p>
          <a:p>
            <a:pPr algn="just"/>
            <a:endParaRPr lang="en-US" dirty="0"/>
          </a:p>
          <a:p>
            <a:pPr algn="just"/>
            <a:r>
              <a:rPr lang="en-US" b="1" dirty="0"/>
              <a:t>Machine Learning </a:t>
            </a:r>
            <a:r>
              <a:rPr lang="en-US" dirty="0"/>
              <a:t>is a subset of Artificial Intelligence where the computer program derives rules from the data itself. It uses variety of data that was collected in the past to uncover patterns that are hidden in that data. The patterns are then used to create a model, which is applied to new data to provide a more well-informed and adaptative prediction.</a:t>
            </a:r>
          </a:p>
          <a:p>
            <a:pPr algn="just"/>
            <a:r>
              <a:rPr lang="en-US" dirty="0"/>
              <a:t>	</a:t>
            </a:r>
            <a:r>
              <a:rPr lang="en-US" i="1" dirty="0"/>
              <a:t>Example</a:t>
            </a:r>
            <a:r>
              <a:rPr lang="en-US" dirty="0"/>
              <a:t>: Inventory forecasting.</a:t>
            </a:r>
          </a:p>
          <a:p>
            <a:pPr algn="just"/>
            <a:endParaRPr lang="en-US" b="1" dirty="0"/>
          </a:p>
          <a:p>
            <a:pPr algn="just"/>
            <a:r>
              <a:rPr lang="en-US" b="1" dirty="0"/>
              <a:t>Deep Learning </a:t>
            </a:r>
            <a:r>
              <a:rPr lang="en-US" dirty="0"/>
              <a:t>is a subset of Machine Learning that uses large volumes of data and complex algorithms to train models, such as Neural Networks.</a:t>
            </a:r>
          </a:p>
          <a:p>
            <a:pPr algn="just"/>
            <a:r>
              <a:rPr lang="en-US" dirty="0"/>
              <a:t>	</a:t>
            </a:r>
            <a:r>
              <a:rPr lang="en-US" i="1" dirty="0"/>
              <a:t>Example</a:t>
            </a:r>
            <a:r>
              <a:rPr lang="en-US" dirty="0"/>
              <a:t>: Object detection in Images.</a:t>
            </a:r>
          </a:p>
        </p:txBody>
      </p:sp>
    </p:spTree>
    <p:extLst>
      <p:ext uri="{BB962C8B-B14F-4D97-AF65-F5344CB8AC3E}">
        <p14:creationId xmlns:p14="http://schemas.microsoft.com/office/powerpoint/2010/main" val="866790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n-US" sz="5400" dirty="0">
                <a:solidFill>
                  <a:schemeClr val="bg1"/>
                </a:solidFill>
              </a:rPr>
              <a:t>Machine Learning Terminology</a:t>
            </a:r>
          </a:p>
        </p:txBody>
      </p:sp>
      <p:sp>
        <p:nvSpPr>
          <p:cNvPr id="13" name="CuadroTexto 12">
            <a:extLst>
              <a:ext uri="{FF2B5EF4-FFF2-40B4-BE49-F238E27FC236}">
                <a16:creationId xmlns:a16="http://schemas.microsoft.com/office/drawing/2014/main" id="{B764C7D6-0429-9548-C6CF-A262A1E05038}"/>
              </a:ext>
            </a:extLst>
          </p:cNvPr>
          <p:cNvSpPr txBox="1"/>
          <p:nvPr/>
        </p:nvSpPr>
        <p:spPr>
          <a:xfrm>
            <a:off x="1629979" y="2269763"/>
            <a:ext cx="2101729" cy="369332"/>
          </a:xfrm>
          <a:prstGeom prst="rect">
            <a:avLst/>
          </a:prstGeom>
          <a:noFill/>
        </p:spPr>
        <p:txBody>
          <a:bodyPr wrap="none" rtlCol="0">
            <a:spAutoFit/>
          </a:bodyPr>
          <a:lstStyle/>
          <a:p>
            <a:r>
              <a:rPr lang="en-US" dirty="0">
                <a:solidFill>
                  <a:schemeClr val="bg1"/>
                </a:solidFill>
              </a:rPr>
              <a:t>Artificial Intelligence</a:t>
            </a:r>
          </a:p>
        </p:txBody>
      </p:sp>
      <p:sp>
        <p:nvSpPr>
          <p:cNvPr id="17" name="CuadroTexto 16">
            <a:extLst>
              <a:ext uri="{FF2B5EF4-FFF2-40B4-BE49-F238E27FC236}">
                <a16:creationId xmlns:a16="http://schemas.microsoft.com/office/drawing/2014/main" id="{F21B0EDB-8282-1909-51AF-E4DB4C8A6595}"/>
              </a:ext>
            </a:extLst>
          </p:cNvPr>
          <p:cNvSpPr txBox="1"/>
          <p:nvPr/>
        </p:nvSpPr>
        <p:spPr>
          <a:xfrm>
            <a:off x="472499" y="2019611"/>
            <a:ext cx="10952486" cy="3139321"/>
          </a:xfrm>
          <a:prstGeom prst="rect">
            <a:avLst/>
          </a:prstGeom>
          <a:noFill/>
        </p:spPr>
        <p:txBody>
          <a:bodyPr wrap="square">
            <a:spAutoFit/>
          </a:bodyPr>
          <a:lstStyle/>
          <a:p>
            <a:pPr algn="just"/>
            <a:r>
              <a:rPr lang="en-US" dirty="0"/>
              <a:t>A </a:t>
            </a:r>
            <a:r>
              <a:rPr lang="en-US" b="1" dirty="0"/>
              <a:t>Model</a:t>
            </a:r>
            <a:r>
              <a:rPr lang="en-US" dirty="0"/>
              <a:t> in ML is the </a:t>
            </a:r>
            <a:r>
              <a:rPr lang="en-US" b="1" dirty="0"/>
              <a:t>trained algorithm </a:t>
            </a:r>
            <a:r>
              <a:rPr lang="en-US" dirty="0"/>
              <a:t>that you use to identify patterns in your data. A model is trained through the ML process and captures and stores patterns. The more patterns a model stores, the bigger it will become. ML model sizes are described in MB. The purpose of a model is to predict outcomes to new data inputs, based on previously observed patterns. </a:t>
            </a:r>
          </a:p>
          <a:p>
            <a:pPr algn="just"/>
            <a:endParaRPr lang="en-US" b="1" dirty="0"/>
          </a:p>
          <a:p>
            <a:pPr algn="just"/>
            <a:r>
              <a:rPr lang="en-US" b="1" dirty="0"/>
              <a:t>Inference </a:t>
            </a:r>
            <a:r>
              <a:rPr lang="en-US" dirty="0"/>
              <a:t>is the process of making predictions using a trained model. </a:t>
            </a:r>
          </a:p>
          <a:p>
            <a:pPr algn="just"/>
            <a:endParaRPr lang="en-US" b="1" dirty="0"/>
          </a:p>
          <a:p>
            <a:pPr algn="just"/>
            <a:r>
              <a:rPr lang="en-US" dirty="0"/>
              <a:t>There are variety of</a:t>
            </a:r>
            <a:r>
              <a:rPr lang="en-US" b="1" dirty="0"/>
              <a:t> instance types </a:t>
            </a:r>
            <a:r>
              <a:rPr lang="en-US" dirty="0"/>
              <a:t>that support Machine Learning models depending on the use case of the model. Instance types comprise varying combinations of CPU, GPU, memory and storage and networking capacity. They give you the flexibility to choose the appropriate mix of resources for your applications. Instance types will be different at training time than at inference time. </a:t>
            </a:r>
          </a:p>
        </p:txBody>
      </p:sp>
      <p:sp>
        <p:nvSpPr>
          <p:cNvPr id="7" name="Rectangle 4">
            <a:extLst>
              <a:ext uri="{FF2B5EF4-FFF2-40B4-BE49-F238E27FC236}">
                <a16:creationId xmlns:a16="http://schemas.microsoft.com/office/drawing/2014/main" id="{3BA36E46-C6D0-247B-808D-23F78ED279BC}"/>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8" name="TextBox 5">
            <a:extLst>
              <a:ext uri="{FF2B5EF4-FFF2-40B4-BE49-F238E27FC236}">
                <a16:creationId xmlns:a16="http://schemas.microsoft.com/office/drawing/2014/main" id="{C2A25008-7882-5A49-6488-C117FE6720C7}"/>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Machine Learning: Key Concepts</a:t>
            </a:r>
          </a:p>
        </p:txBody>
      </p:sp>
    </p:spTree>
    <p:extLst>
      <p:ext uri="{BB962C8B-B14F-4D97-AF65-F5344CB8AC3E}">
        <p14:creationId xmlns:p14="http://schemas.microsoft.com/office/powerpoint/2010/main" val="4223575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A638B2C2-7552-D04F-F336-961D31B583D2}"/>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n-US" sz="5400" dirty="0">
                <a:solidFill>
                  <a:schemeClr val="bg1"/>
                </a:solidFill>
              </a:rPr>
              <a:t>Real-life applications for ML</a:t>
            </a:r>
          </a:p>
        </p:txBody>
      </p:sp>
      <p:sp>
        <p:nvSpPr>
          <p:cNvPr id="2" name="TextBox 5">
            <a:extLst>
              <a:ext uri="{FF2B5EF4-FFF2-40B4-BE49-F238E27FC236}">
                <a16:creationId xmlns:a16="http://schemas.microsoft.com/office/drawing/2014/main" id="{67F10986-EEA4-CF58-3290-4BBDC03EE314}"/>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Industries and use cases</a:t>
            </a:r>
          </a:p>
        </p:txBody>
      </p:sp>
      <p:sp>
        <p:nvSpPr>
          <p:cNvPr id="7" name="CuadroTexto 6">
            <a:extLst>
              <a:ext uri="{FF2B5EF4-FFF2-40B4-BE49-F238E27FC236}">
                <a16:creationId xmlns:a16="http://schemas.microsoft.com/office/drawing/2014/main" id="{C9ACC429-531A-8593-5327-80A9A5E10B97}"/>
              </a:ext>
            </a:extLst>
          </p:cNvPr>
          <p:cNvSpPr txBox="1"/>
          <p:nvPr/>
        </p:nvSpPr>
        <p:spPr>
          <a:xfrm>
            <a:off x="224901" y="2012504"/>
            <a:ext cx="11300346" cy="3416320"/>
          </a:xfrm>
          <a:prstGeom prst="rect">
            <a:avLst/>
          </a:prstGeom>
          <a:noFill/>
        </p:spPr>
        <p:txBody>
          <a:bodyPr wrap="square" rtlCol="0">
            <a:spAutoFit/>
          </a:bodyPr>
          <a:lstStyle/>
          <a:p>
            <a:pPr algn="just"/>
            <a:r>
              <a:rPr lang="en-US" dirty="0"/>
              <a:t>Machine Learning can be applied in all industries and sectors that have reliable data. Some of the most common use cases where it is applied are the following:</a:t>
            </a:r>
          </a:p>
          <a:p>
            <a:pPr algn="just"/>
            <a:endParaRPr lang="es-ES" dirty="0"/>
          </a:p>
          <a:p>
            <a:pPr marL="742950" lvl="1" indent="-285750" algn="just">
              <a:buFont typeface="Arial" panose="020B0604020202020204" pitchFamily="34" charset="0"/>
              <a:buChar char="•"/>
            </a:pPr>
            <a:r>
              <a:rPr lang="es-ES" i="1" dirty="0"/>
              <a:t>Image Recognition</a:t>
            </a:r>
          </a:p>
          <a:p>
            <a:pPr marL="742950" lvl="1" indent="-285750" algn="just">
              <a:buFont typeface="Arial" panose="020B0604020202020204" pitchFamily="34" charset="0"/>
              <a:buChar char="•"/>
            </a:pPr>
            <a:r>
              <a:rPr lang="es-ES" i="1" dirty="0"/>
              <a:t>Speech Recognition</a:t>
            </a:r>
          </a:p>
          <a:p>
            <a:pPr marL="742950" lvl="1" indent="-285750" algn="just">
              <a:buFont typeface="Arial" panose="020B0604020202020204" pitchFamily="34" charset="0"/>
              <a:buChar char="•"/>
            </a:pPr>
            <a:r>
              <a:rPr lang="es-ES" i="1" dirty="0"/>
              <a:t>Sales Forecasting</a:t>
            </a:r>
          </a:p>
          <a:p>
            <a:pPr marL="742950" lvl="1" indent="-285750" algn="just">
              <a:buFont typeface="Arial" panose="020B0604020202020204" pitchFamily="34" charset="0"/>
              <a:buChar char="•"/>
            </a:pPr>
            <a:r>
              <a:rPr lang="es-ES" i="1" dirty="0"/>
              <a:t>E- commerce Product Recommendations</a:t>
            </a:r>
          </a:p>
          <a:p>
            <a:pPr marL="742950" lvl="1" indent="-285750" algn="just">
              <a:buFont typeface="Arial" panose="020B0604020202020204" pitchFamily="34" charset="0"/>
              <a:buChar char="•"/>
            </a:pPr>
            <a:r>
              <a:rPr lang="es-ES" i="1" dirty="0"/>
              <a:t>Inventory forecasting</a:t>
            </a:r>
          </a:p>
          <a:p>
            <a:pPr lvl="1" algn="just"/>
            <a:r>
              <a:rPr lang="es-ES" dirty="0"/>
              <a:t>	</a:t>
            </a:r>
          </a:p>
          <a:p>
            <a:pPr algn="just"/>
            <a:r>
              <a:rPr lang="en-US" dirty="0"/>
              <a:t>The type of data and regulations of each industry delimit the type of models that Data Scientists use to solve their real-life applications. </a:t>
            </a:r>
          </a:p>
          <a:p>
            <a:r>
              <a:rPr lang="es-ES" dirty="0"/>
              <a:t> </a:t>
            </a:r>
          </a:p>
        </p:txBody>
      </p:sp>
    </p:spTree>
    <p:extLst>
      <p:ext uri="{BB962C8B-B14F-4D97-AF65-F5344CB8AC3E}">
        <p14:creationId xmlns:p14="http://schemas.microsoft.com/office/powerpoint/2010/main" val="1180671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0BBF22CD-2E3E-FFF2-84BD-A8F4E0960316}"/>
              </a:ext>
            </a:extLst>
          </p:cNvPr>
          <p:cNvSpPr/>
          <p:nvPr/>
        </p:nvSpPr>
        <p:spPr>
          <a:xfrm>
            <a:off x="8194065" y="2602848"/>
            <a:ext cx="3592914" cy="461666"/>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Rectángulo 17">
            <a:extLst>
              <a:ext uri="{FF2B5EF4-FFF2-40B4-BE49-F238E27FC236}">
                <a16:creationId xmlns:a16="http://schemas.microsoft.com/office/drawing/2014/main" id="{099A950A-C8AD-2112-160D-D7986F14E52B}"/>
              </a:ext>
            </a:extLst>
          </p:cNvPr>
          <p:cNvSpPr/>
          <p:nvPr/>
        </p:nvSpPr>
        <p:spPr>
          <a:xfrm>
            <a:off x="4473400" y="2596160"/>
            <a:ext cx="3592914" cy="461666"/>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6" name="Rectángulo 15">
            <a:extLst>
              <a:ext uri="{FF2B5EF4-FFF2-40B4-BE49-F238E27FC236}">
                <a16:creationId xmlns:a16="http://schemas.microsoft.com/office/drawing/2014/main" id="{8A5B803F-A21A-86D3-A710-7948FC1693F9}"/>
              </a:ext>
            </a:extLst>
          </p:cNvPr>
          <p:cNvSpPr/>
          <p:nvPr/>
        </p:nvSpPr>
        <p:spPr>
          <a:xfrm>
            <a:off x="413655" y="2591915"/>
            <a:ext cx="3986895" cy="461666"/>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4" name="Imagen 1">
            <a:extLst>
              <a:ext uri="{FF2B5EF4-FFF2-40B4-BE49-F238E27FC236}">
                <a16:creationId xmlns:a16="http://schemas.microsoft.com/office/drawing/2014/main" id="{9E9DD24C-6411-4B46-CD83-F2E1C831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10777492" y="6257266"/>
            <a:ext cx="1294987" cy="472464"/>
          </a:xfrm>
          <a:prstGeom prst="rect">
            <a:avLst/>
          </a:prstGeom>
          <a:noFill/>
          <a:ln>
            <a:noFill/>
          </a:ln>
        </p:spPr>
      </p:pic>
      <p:sp>
        <p:nvSpPr>
          <p:cNvPr id="5" name="Rectangle 4">
            <a:extLst>
              <a:ext uri="{FF2B5EF4-FFF2-40B4-BE49-F238E27FC236}">
                <a16:creationId xmlns:a16="http://schemas.microsoft.com/office/drawing/2014/main" id="{E5402F2E-F96F-CA5B-C601-4CD90809AFF5}"/>
              </a:ext>
            </a:extLst>
          </p:cNvPr>
          <p:cNvSpPr>
            <a:spLocks noChangeArrowheads="1"/>
          </p:cNvSpPr>
          <p:nvPr/>
        </p:nvSpPr>
        <p:spPr bwMode="auto">
          <a:xfrm rot="5400000">
            <a:off x="5487880" y="-5487881"/>
            <a:ext cx="1216241" cy="12192002"/>
          </a:xfrm>
          <a:prstGeom prst="rect">
            <a:avLst/>
          </a:prstGeom>
          <a:solidFill>
            <a:srgbClr val="4C93C4"/>
          </a:solidFill>
          <a:ln>
            <a:noFill/>
          </a:ln>
          <a:effectLst>
            <a:outerShdw dist="25400" dir="5400000" algn="ctr" rotWithShape="0">
              <a:srgbClr val="808080">
                <a:alpha val="35001"/>
              </a:srgbClr>
            </a:outerShdw>
          </a:effectLst>
          <a:extLst>
            <a:ext uri="{91240B29-F687-4f45-9708-019B960494DF}">
              <a14:hiddenLine xmlns:lc="http://schemas.openxmlformats.org/drawingml/2006/lockedCanvas" xmlns:w16cex="http://schemas.microsoft.com/office/word/2018/wordml/cex" xmlns:w16="http://schemas.microsoft.com/office/word/2018/wordml" xmlns:a14="http://schemas.microsoft.com/office/drawing/2010/main" xmlns:w="http://schemas.openxmlformats.org/wordprocessingml/2006/main" xmlns:w10="urn:schemas-microsoft-com:office:word" xmlns:v="urn:schemas-microsoft-com:vml" xmlns:o="urn:schemas-microsoft-com:office:office" xmlns="" xmlns:mv="urn:schemas-microsoft-com:mac:vml" xmlns:mo="http://schemas.microsoft.com/office/mac/office/2008/main" xmlns:arto="http://schemas.microsoft.com/office/word/2006/arto" xmlns:wps="http://schemas.microsoft.com/office/word/2010/wordprocessingShape" xmlns:wne="http://schemas.microsoft.com/office/word/2006/wordml" xmlns:wpi="http://schemas.microsoft.com/office/word/2010/wordprocessingInk" xmlns:wpg="http://schemas.microsoft.com/office/word/2010/wordprocessingGroup" xmlns:w16se="http://schemas.microsoft.com/office/word/2015/wordml/symex" xmlns:w16cid="http://schemas.microsoft.com/office/word/2016/wordml/cid"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3" name="TextBox 5">
            <a:extLst>
              <a:ext uri="{FF2B5EF4-FFF2-40B4-BE49-F238E27FC236}">
                <a16:creationId xmlns:a16="http://schemas.microsoft.com/office/drawing/2014/main" id="{56D48B30-D919-DE96-C825-EB0B994B0346}"/>
              </a:ext>
            </a:extLst>
          </p:cNvPr>
          <p:cNvSpPr txBox="1"/>
          <p:nvPr/>
        </p:nvSpPr>
        <p:spPr>
          <a:xfrm>
            <a:off x="224901" y="146455"/>
            <a:ext cx="11200386" cy="923330"/>
          </a:xfrm>
          <a:prstGeom prst="rect">
            <a:avLst/>
          </a:prstGeom>
          <a:noFill/>
        </p:spPr>
        <p:txBody>
          <a:bodyPr wrap="square" rtlCol="0">
            <a:spAutoFit/>
          </a:bodyPr>
          <a:lstStyle/>
          <a:p>
            <a:r>
              <a:rPr lang="en-US" sz="5400" dirty="0">
                <a:solidFill>
                  <a:schemeClr val="bg1"/>
                </a:solidFill>
              </a:rPr>
              <a:t>Type of ML problems</a:t>
            </a:r>
          </a:p>
        </p:txBody>
      </p:sp>
      <p:sp>
        <p:nvSpPr>
          <p:cNvPr id="13" name="CuadroTexto 12">
            <a:extLst>
              <a:ext uri="{FF2B5EF4-FFF2-40B4-BE49-F238E27FC236}">
                <a16:creationId xmlns:a16="http://schemas.microsoft.com/office/drawing/2014/main" id="{B764C7D6-0429-9548-C6CF-A262A1E05038}"/>
              </a:ext>
            </a:extLst>
          </p:cNvPr>
          <p:cNvSpPr txBox="1"/>
          <p:nvPr/>
        </p:nvSpPr>
        <p:spPr>
          <a:xfrm>
            <a:off x="1629979" y="2269763"/>
            <a:ext cx="2101729" cy="369332"/>
          </a:xfrm>
          <a:prstGeom prst="rect">
            <a:avLst/>
          </a:prstGeom>
          <a:noFill/>
        </p:spPr>
        <p:txBody>
          <a:bodyPr wrap="none" rtlCol="0">
            <a:spAutoFit/>
          </a:bodyPr>
          <a:lstStyle/>
          <a:p>
            <a:r>
              <a:rPr lang="en-US" dirty="0">
                <a:solidFill>
                  <a:schemeClr val="bg1"/>
                </a:solidFill>
              </a:rPr>
              <a:t>Artificial Intelligence</a:t>
            </a:r>
          </a:p>
        </p:txBody>
      </p:sp>
      <p:sp>
        <p:nvSpPr>
          <p:cNvPr id="7" name="Rectangle 4">
            <a:extLst>
              <a:ext uri="{FF2B5EF4-FFF2-40B4-BE49-F238E27FC236}">
                <a16:creationId xmlns:a16="http://schemas.microsoft.com/office/drawing/2014/main" id="{3BA36E46-C6D0-247B-808D-23F78ED279BC}"/>
              </a:ext>
            </a:extLst>
          </p:cNvPr>
          <p:cNvSpPr>
            <a:spLocks noChangeArrowheads="1"/>
          </p:cNvSpPr>
          <p:nvPr/>
        </p:nvSpPr>
        <p:spPr bwMode="auto">
          <a:xfrm rot="5400000">
            <a:off x="5865168" y="-4648927"/>
            <a:ext cx="461665" cy="12192002"/>
          </a:xfrm>
          <a:prstGeom prst="rect">
            <a:avLst/>
          </a:prstGeom>
          <a:solidFill>
            <a:schemeClr val="bg1">
              <a:lumMod val="95000"/>
            </a:schemeClr>
          </a:solidFill>
          <a:ln>
            <a:noFill/>
          </a:ln>
          <a:effectLst>
            <a:outerShdw dist="25400" dir="5400000" algn="ctr" rotWithShape="0">
              <a:srgbClr val="808080">
                <a:alpha val="35001"/>
              </a:srgbClr>
            </a:outerShdw>
          </a:effectLst>
          <a:extLst>
            <a:ext uri="{91240B29-F687-4f45-9708-019B960494DF}">
              <a14:hiddenLine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id="http://schemas.microsoft.com/office/word/2016/wordml/cid"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rto="http://schemas.microsoft.com/office/word/2006/arto" xmlns:mo="http://schemas.microsoft.com/office/mac/office/2008/main" xmlns:mv="urn:schemas-microsoft-com:mac:vml" xmlns="" xmlns:o="urn:schemas-microsoft-com:office:office" xmlns:v="urn:schemas-microsoft-com:vml" xmlns:w10="urn:schemas-microsoft-com:office:word" xmlns:w="http://schemas.openxmlformats.org/wordprocessingml/2006/main" xmlns:a14="http://schemas.microsoft.com/office/drawing/2010/main" xmlns:w16="http://schemas.microsoft.com/office/word/2018/wordml" xmlns:w16cex="http://schemas.microsoft.com/office/word/2018/wordml/cex" xmlns:lc="http://schemas.openxmlformats.org/drawingml/2006/lockedCanvas" w="0">
                <a:solidFill>
                  <a:srgbClr val="4F5150"/>
                </a:solidFill>
                <a:miter lim="800000"/>
                <a:headEnd/>
                <a:tailEnd/>
              </a14:hiddenLine>
            </a:ext>
          </a:extLst>
        </p:spPr>
        <p:txBody>
          <a:bodyPr rot="0" vert="horz" wrap="square" lIns="91440" tIns="91440" rIns="91440" bIns="91440" anchor="t" anchorCtr="0" upright="1">
            <a:noAutofit/>
          </a:bodyPr>
          <a:lstStyle/>
          <a:p>
            <a:endParaRPr lang="en-US" dirty="0"/>
          </a:p>
        </p:txBody>
      </p:sp>
      <p:sp>
        <p:nvSpPr>
          <p:cNvPr id="8" name="TextBox 5">
            <a:extLst>
              <a:ext uri="{FF2B5EF4-FFF2-40B4-BE49-F238E27FC236}">
                <a16:creationId xmlns:a16="http://schemas.microsoft.com/office/drawing/2014/main" id="{C2A25008-7882-5A49-6488-C117FE6720C7}"/>
              </a:ext>
            </a:extLst>
          </p:cNvPr>
          <p:cNvSpPr txBox="1"/>
          <p:nvPr/>
        </p:nvSpPr>
        <p:spPr>
          <a:xfrm>
            <a:off x="224901" y="1216241"/>
            <a:ext cx="10719619" cy="461665"/>
          </a:xfrm>
          <a:prstGeom prst="rect">
            <a:avLst/>
          </a:prstGeom>
          <a:noFill/>
          <a:ln>
            <a:noFill/>
          </a:ln>
        </p:spPr>
        <p:txBody>
          <a:bodyPr wrap="square" rtlCol="0">
            <a:spAutoFit/>
          </a:bodyPr>
          <a:lstStyle/>
          <a:p>
            <a:r>
              <a:rPr lang="en-US" sz="2400" dirty="0">
                <a:solidFill>
                  <a:schemeClr val="accent1">
                    <a:lumMod val="60000"/>
                    <a:lumOff val="40000"/>
                  </a:schemeClr>
                </a:solidFill>
              </a:rPr>
              <a:t>Classification and Regression problems</a:t>
            </a:r>
          </a:p>
        </p:txBody>
      </p:sp>
      <p:sp>
        <p:nvSpPr>
          <p:cNvPr id="2" name="Rectángulo 1">
            <a:extLst>
              <a:ext uri="{FF2B5EF4-FFF2-40B4-BE49-F238E27FC236}">
                <a16:creationId xmlns:a16="http://schemas.microsoft.com/office/drawing/2014/main" id="{97336CD6-85CE-D463-BC74-A255CC5B1761}"/>
              </a:ext>
            </a:extLst>
          </p:cNvPr>
          <p:cNvSpPr/>
          <p:nvPr/>
        </p:nvSpPr>
        <p:spPr>
          <a:xfrm>
            <a:off x="413656" y="2002971"/>
            <a:ext cx="7652657" cy="461666"/>
          </a:xfrm>
          <a:prstGeom prst="rect">
            <a:avLst/>
          </a:prstGeom>
          <a:solidFill>
            <a:srgbClr val="E43AA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Rectángulo 5">
            <a:extLst>
              <a:ext uri="{FF2B5EF4-FFF2-40B4-BE49-F238E27FC236}">
                <a16:creationId xmlns:a16="http://schemas.microsoft.com/office/drawing/2014/main" id="{A7F283B2-55A4-E1C7-A5E8-3EBB097CB6D0}"/>
              </a:ext>
            </a:extLst>
          </p:cNvPr>
          <p:cNvSpPr/>
          <p:nvPr/>
        </p:nvSpPr>
        <p:spPr>
          <a:xfrm>
            <a:off x="8194065" y="1992763"/>
            <a:ext cx="3584278" cy="4616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TextBox 5">
            <a:extLst>
              <a:ext uri="{FF2B5EF4-FFF2-40B4-BE49-F238E27FC236}">
                <a16:creationId xmlns:a16="http://schemas.microsoft.com/office/drawing/2014/main" id="{87C886BE-F30D-3826-D1B1-B49D5D0AC60E}"/>
              </a:ext>
            </a:extLst>
          </p:cNvPr>
          <p:cNvSpPr txBox="1"/>
          <p:nvPr/>
        </p:nvSpPr>
        <p:spPr>
          <a:xfrm>
            <a:off x="2924218" y="2002970"/>
            <a:ext cx="10719619" cy="461665"/>
          </a:xfrm>
          <a:prstGeom prst="rect">
            <a:avLst/>
          </a:prstGeom>
          <a:noFill/>
          <a:ln>
            <a:noFill/>
          </a:ln>
        </p:spPr>
        <p:txBody>
          <a:bodyPr wrap="square" rtlCol="0">
            <a:spAutoFit/>
          </a:bodyPr>
          <a:lstStyle/>
          <a:p>
            <a:r>
              <a:rPr lang="en-US" sz="2400" dirty="0">
                <a:solidFill>
                  <a:schemeClr val="bg1"/>
                </a:solidFill>
              </a:rPr>
              <a:t>Classification Problems</a:t>
            </a:r>
          </a:p>
        </p:txBody>
      </p:sp>
      <p:sp>
        <p:nvSpPr>
          <p:cNvPr id="10" name="TextBox 5">
            <a:extLst>
              <a:ext uri="{FF2B5EF4-FFF2-40B4-BE49-F238E27FC236}">
                <a16:creationId xmlns:a16="http://schemas.microsoft.com/office/drawing/2014/main" id="{B7DF2FFE-2416-F157-A328-3E2C16BAD575}"/>
              </a:ext>
            </a:extLst>
          </p:cNvPr>
          <p:cNvSpPr txBox="1"/>
          <p:nvPr/>
        </p:nvSpPr>
        <p:spPr>
          <a:xfrm>
            <a:off x="8627788" y="1982557"/>
            <a:ext cx="10719619" cy="461665"/>
          </a:xfrm>
          <a:prstGeom prst="rect">
            <a:avLst/>
          </a:prstGeom>
          <a:noFill/>
          <a:ln>
            <a:noFill/>
          </a:ln>
        </p:spPr>
        <p:txBody>
          <a:bodyPr wrap="square" rtlCol="0">
            <a:spAutoFit/>
          </a:bodyPr>
          <a:lstStyle/>
          <a:p>
            <a:r>
              <a:rPr lang="en-US" sz="2400" dirty="0">
                <a:solidFill>
                  <a:schemeClr val="bg1"/>
                </a:solidFill>
              </a:rPr>
              <a:t>Regression Problems</a:t>
            </a:r>
          </a:p>
        </p:txBody>
      </p:sp>
      <p:sp>
        <p:nvSpPr>
          <p:cNvPr id="11" name="TextBox 5">
            <a:extLst>
              <a:ext uri="{FF2B5EF4-FFF2-40B4-BE49-F238E27FC236}">
                <a16:creationId xmlns:a16="http://schemas.microsoft.com/office/drawing/2014/main" id="{52A72DDF-2473-0A34-1292-E66EFD347499}"/>
              </a:ext>
            </a:extLst>
          </p:cNvPr>
          <p:cNvSpPr txBox="1"/>
          <p:nvPr/>
        </p:nvSpPr>
        <p:spPr>
          <a:xfrm>
            <a:off x="1118358" y="2589218"/>
            <a:ext cx="2784800" cy="461665"/>
          </a:xfrm>
          <a:prstGeom prst="rect">
            <a:avLst/>
          </a:prstGeom>
          <a:noFill/>
          <a:ln>
            <a:noFill/>
          </a:ln>
        </p:spPr>
        <p:txBody>
          <a:bodyPr wrap="square" rtlCol="0">
            <a:spAutoFit/>
          </a:bodyPr>
          <a:lstStyle/>
          <a:p>
            <a:r>
              <a:rPr lang="en-US" sz="2400" dirty="0">
                <a:solidFill>
                  <a:schemeClr val="accent1"/>
                </a:solidFill>
              </a:rPr>
              <a:t>Binary Classification</a:t>
            </a:r>
          </a:p>
        </p:txBody>
      </p:sp>
      <p:sp>
        <p:nvSpPr>
          <p:cNvPr id="12" name="TextBox 5">
            <a:extLst>
              <a:ext uri="{FF2B5EF4-FFF2-40B4-BE49-F238E27FC236}">
                <a16:creationId xmlns:a16="http://schemas.microsoft.com/office/drawing/2014/main" id="{8F18F69A-593E-363B-F7CB-6A811CD74F61}"/>
              </a:ext>
            </a:extLst>
          </p:cNvPr>
          <p:cNvSpPr txBox="1"/>
          <p:nvPr/>
        </p:nvSpPr>
        <p:spPr>
          <a:xfrm>
            <a:off x="4799360" y="2589217"/>
            <a:ext cx="3261828" cy="461665"/>
          </a:xfrm>
          <a:prstGeom prst="rect">
            <a:avLst/>
          </a:prstGeom>
          <a:noFill/>
          <a:ln>
            <a:noFill/>
          </a:ln>
        </p:spPr>
        <p:txBody>
          <a:bodyPr wrap="square" rtlCol="0">
            <a:spAutoFit/>
          </a:bodyPr>
          <a:lstStyle/>
          <a:p>
            <a:r>
              <a:rPr lang="en-US" sz="2400" dirty="0">
                <a:solidFill>
                  <a:schemeClr val="accent1"/>
                </a:solidFill>
              </a:rPr>
              <a:t>Multiclass Classification</a:t>
            </a:r>
          </a:p>
        </p:txBody>
      </p:sp>
      <p:sp>
        <p:nvSpPr>
          <p:cNvPr id="14" name="TextBox 5">
            <a:extLst>
              <a:ext uri="{FF2B5EF4-FFF2-40B4-BE49-F238E27FC236}">
                <a16:creationId xmlns:a16="http://schemas.microsoft.com/office/drawing/2014/main" id="{A2DF212C-74BC-8E63-F03A-A81279CF0690}"/>
              </a:ext>
            </a:extLst>
          </p:cNvPr>
          <p:cNvSpPr txBox="1"/>
          <p:nvPr/>
        </p:nvSpPr>
        <p:spPr>
          <a:xfrm>
            <a:off x="9313606" y="2603248"/>
            <a:ext cx="3261828" cy="461665"/>
          </a:xfrm>
          <a:prstGeom prst="rect">
            <a:avLst/>
          </a:prstGeom>
          <a:noFill/>
          <a:ln>
            <a:noFill/>
          </a:ln>
        </p:spPr>
        <p:txBody>
          <a:bodyPr wrap="square" rtlCol="0">
            <a:spAutoFit/>
          </a:bodyPr>
          <a:lstStyle/>
          <a:p>
            <a:r>
              <a:rPr lang="en-US" sz="2400" dirty="0">
                <a:solidFill>
                  <a:schemeClr val="accent1"/>
                </a:solidFill>
              </a:rPr>
              <a:t>Regression</a:t>
            </a:r>
          </a:p>
        </p:txBody>
      </p:sp>
      <p:sp>
        <p:nvSpPr>
          <p:cNvPr id="20" name="TextBox 5">
            <a:extLst>
              <a:ext uri="{FF2B5EF4-FFF2-40B4-BE49-F238E27FC236}">
                <a16:creationId xmlns:a16="http://schemas.microsoft.com/office/drawing/2014/main" id="{A35B4B9B-E830-DD8D-F37D-78CF1CD6CC0A}"/>
              </a:ext>
            </a:extLst>
          </p:cNvPr>
          <p:cNvSpPr txBox="1"/>
          <p:nvPr/>
        </p:nvSpPr>
        <p:spPr>
          <a:xfrm>
            <a:off x="509034" y="3204255"/>
            <a:ext cx="3730950" cy="1200329"/>
          </a:xfrm>
          <a:prstGeom prst="rect">
            <a:avLst/>
          </a:prstGeom>
          <a:noFill/>
          <a:ln>
            <a:noFill/>
          </a:ln>
        </p:spPr>
        <p:txBody>
          <a:bodyPr wrap="square" rtlCol="0">
            <a:spAutoFit/>
          </a:bodyPr>
          <a:lstStyle/>
          <a:p>
            <a:pPr algn="just"/>
            <a:r>
              <a:rPr lang="en-US" dirty="0"/>
              <a:t>Targets a variable as belonging in one class or another. The goal of training a binary ML model is to predict values that can only have one of two states.</a:t>
            </a:r>
          </a:p>
        </p:txBody>
      </p:sp>
      <p:sp>
        <p:nvSpPr>
          <p:cNvPr id="21" name="TextBox 5">
            <a:extLst>
              <a:ext uri="{FF2B5EF4-FFF2-40B4-BE49-F238E27FC236}">
                <a16:creationId xmlns:a16="http://schemas.microsoft.com/office/drawing/2014/main" id="{DFC89669-76D3-ADC5-55F8-D8627E393365}"/>
              </a:ext>
            </a:extLst>
          </p:cNvPr>
          <p:cNvSpPr txBox="1"/>
          <p:nvPr/>
        </p:nvSpPr>
        <p:spPr>
          <a:xfrm>
            <a:off x="4463115" y="3211048"/>
            <a:ext cx="3592914" cy="1477328"/>
          </a:xfrm>
          <a:prstGeom prst="rect">
            <a:avLst/>
          </a:prstGeom>
          <a:noFill/>
          <a:ln>
            <a:noFill/>
          </a:ln>
        </p:spPr>
        <p:txBody>
          <a:bodyPr wrap="square" rtlCol="0">
            <a:spAutoFit/>
          </a:bodyPr>
          <a:lstStyle/>
          <a:p>
            <a:pPr algn="just"/>
            <a:r>
              <a:rPr lang="en-US" dirty="0"/>
              <a:t>Classify an observation into own of three or more categories. The goal is to predict values that belong to a limited, predefined set of permissible values.</a:t>
            </a:r>
          </a:p>
        </p:txBody>
      </p:sp>
      <p:sp>
        <p:nvSpPr>
          <p:cNvPr id="22" name="TextBox 5">
            <a:extLst>
              <a:ext uri="{FF2B5EF4-FFF2-40B4-BE49-F238E27FC236}">
                <a16:creationId xmlns:a16="http://schemas.microsoft.com/office/drawing/2014/main" id="{61A81F2F-5A55-FE13-5E5D-1473F6D09F2B}"/>
              </a:ext>
            </a:extLst>
          </p:cNvPr>
          <p:cNvSpPr txBox="1"/>
          <p:nvPr/>
        </p:nvSpPr>
        <p:spPr>
          <a:xfrm>
            <a:off x="8194065" y="3211048"/>
            <a:ext cx="3592914" cy="1477328"/>
          </a:xfrm>
          <a:prstGeom prst="rect">
            <a:avLst/>
          </a:prstGeom>
          <a:noFill/>
          <a:ln>
            <a:noFill/>
          </a:ln>
        </p:spPr>
        <p:txBody>
          <a:bodyPr wrap="square" rtlCol="0">
            <a:spAutoFit/>
          </a:bodyPr>
          <a:lstStyle/>
          <a:p>
            <a:pPr algn="just"/>
            <a:r>
              <a:rPr lang="en-US" dirty="0"/>
              <a:t>Regression classification models map inputs to a continuous value, like an integer. The goal is to predict a numeric value (e.g., predicting the stock of a company).</a:t>
            </a:r>
          </a:p>
        </p:txBody>
      </p:sp>
    </p:spTree>
    <p:extLst>
      <p:ext uri="{BB962C8B-B14F-4D97-AF65-F5344CB8AC3E}">
        <p14:creationId xmlns:p14="http://schemas.microsoft.com/office/powerpoint/2010/main" val="11859797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4414</TotalTime>
  <Words>3444</Words>
  <Application>Microsoft Office PowerPoint</Application>
  <PresentationFormat>Panorámica</PresentationFormat>
  <Paragraphs>585</Paragraphs>
  <Slides>57</Slides>
  <Notes>45</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57</vt:i4>
      </vt:variant>
    </vt:vector>
  </HeadingPairs>
  <TitlesOfParts>
    <vt:vector size="64" baseType="lpstr">
      <vt:lpstr>Amazon Ember</vt:lpstr>
      <vt:lpstr>AmazonEmber</vt:lpstr>
      <vt:lpstr>AmazonEmberBold</vt:lpstr>
      <vt:lpstr>Arial</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Pico, Sandra</dc:creator>
  <cp:lastModifiedBy>Pico, Sandra</cp:lastModifiedBy>
  <cp:revision>1</cp:revision>
  <dcterms:created xsi:type="dcterms:W3CDTF">2023-10-12T14:08:26Z</dcterms:created>
  <dcterms:modified xsi:type="dcterms:W3CDTF">2023-12-18T19:14:06Z</dcterms:modified>
</cp:coreProperties>
</file>