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63" r:id="rId3"/>
    <p:sldId id="268" r:id="rId4"/>
    <p:sldId id="337" r:id="rId5"/>
    <p:sldId id="313" r:id="rId6"/>
    <p:sldId id="315" r:id="rId7"/>
    <p:sldId id="318" r:id="rId8"/>
    <p:sldId id="319" r:id="rId9"/>
    <p:sldId id="317" r:id="rId10"/>
    <p:sldId id="320" r:id="rId11"/>
    <p:sldId id="346" r:id="rId12"/>
    <p:sldId id="290" r:id="rId13"/>
    <p:sldId id="311" r:id="rId14"/>
    <p:sldId id="300" r:id="rId15"/>
    <p:sldId id="316" r:id="rId16"/>
    <p:sldId id="339" r:id="rId17"/>
    <p:sldId id="342" r:id="rId18"/>
    <p:sldId id="347" r:id="rId19"/>
    <p:sldId id="348" r:id="rId20"/>
    <p:sldId id="349" r:id="rId21"/>
    <p:sldId id="309" r:id="rId22"/>
    <p:sldId id="273" r:id="rId23"/>
    <p:sldId id="338" r:id="rId24"/>
    <p:sldId id="294" r:id="rId25"/>
    <p:sldId id="266" r:id="rId26"/>
    <p:sldId id="296" r:id="rId27"/>
    <p:sldId id="344" r:id="rId28"/>
    <p:sldId id="345" r:id="rId29"/>
    <p:sldId id="299"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A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C1CDB-F25B-4FC3-B1E5-CED081F37D2C}" v="184" dt="2023-12-20T12:22:54.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17" autoAdjust="0"/>
    <p:restoredTop sz="63819" autoAdjust="0"/>
  </p:normalViewPr>
  <p:slideViewPr>
    <p:cSldViewPr snapToGrid="0">
      <p:cViewPr varScale="1">
        <p:scale>
          <a:sx n="54" d="100"/>
          <a:sy n="54" d="100"/>
        </p:scale>
        <p:origin x="135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o, Sandra" userId="cc8376c2-a3b5-4a4f-8a94-916433d842ab" providerId="ADAL" clId="{510C1CDB-F25B-4FC3-B1E5-CED081F37D2C}"/>
    <pc:docChg chg="undo custSel addSld delSld modSld">
      <pc:chgData name="Pico, Sandra" userId="cc8376c2-a3b5-4a4f-8a94-916433d842ab" providerId="ADAL" clId="{510C1CDB-F25B-4FC3-B1E5-CED081F37D2C}" dt="2023-12-20T15:30:04.522" v="1246" actId="20577"/>
      <pc:docMkLst>
        <pc:docMk/>
      </pc:docMkLst>
      <pc:sldChg chg="modSp mod">
        <pc:chgData name="Pico, Sandra" userId="cc8376c2-a3b5-4a4f-8a94-916433d842ab" providerId="ADAL" clId="{510C1CDB-F25B-4FC3-B1E5-CED081F37D2C}" dt="2023-12-20T12:21:33.920" v="1176" actId="20577"/>
        <pc:sldMkLst>
          <pc:docMk/>
          <pc:sldMk cId="1720546681" sldId="263"/>
        </pc:sldMkLst>
        <pc:spChg chg="mod">
          <ac:chgData name="Pico, Sandra" userId="cc8376c2-a3b5-4a4f-8a94-916433d842ab" providerId="ADAL" clId="{510C1CDB-F25B-4FC3-B1E5-CED081F37D2C}" dt="2023-12-20T12:21:33.920" v="1176" actId="20577"/>
          <ac:spMkLst>
            <pc:docMk/>
            <pc:sldMk cId="1720546681" sldId="263"/>
            <ac:spMk id="2" creationId="{8D990E00-A8C8-FA1B-DF0A-A9989CFF418D}"/>
          </ac:spMkLst>
        </pc:spChg>
      </pc:sldChg>
      <pc:sldChg chg="modSp mod">
        <pc:chgData name="Pico, Sandra" userId="cc8376c2-a3b5-4a4f-8a94-916433d842ab" providerId="ADAL" clId="{510C1CDB-F25B-4FC3-B1E5-CED081F37D2C}" dt="2023-12-20T15:30:04.522" v="1246" actId="20577"/>
        <pc:sldMkLst>
          <pc:docMk/>
          <pc:sldMk cId="2029809361" sldId="296"/>
        </pc:sldMkLst>
        <pc:spChg chg="mod">
          <ac:chgData name="Pico, Sandra" userId="cc8376c2-a3b5-4a4f-8a94-916433d842ab" providerId="ADAL" clId="{510C1CDB-F25B-4FC3-B1E5-CED081F37D2C}" dt="2023-12-20T15:30:04.522" v="1246" actId="20577"/>
          <ac:spMkLst>
            <pc:docMk/>
            <pc:sldMk cId="2029809361" sldId="296"/>
            <ac:spMk id="8" creationId="{D4E0109F-BD2A-C187-8725-3312E6AF377A}"/>
          </ac:spMkLst>
        </pc:spChg>
      </pc:sldChg>
      <pc:sldChg chg="del">
        <pc:chgData name="Pico, Sandra" userId="cc8376c2-a3b5-4a4f-8a94-916433d842ab" providerId="ADAL" clId="{510C1CDB-F25B-4FC3-B1E5-CED081F37D2C}" dt="2023-12-20T12:21:13.317" v="1152" actId="47"/>
        <pc:sldMkLst>
          <pc:docMk/>
          <pc:sldMk cId="1287706629" sldId="297"/>
        </pc:sldMkLst>
      </pc:sldChg>
      <pc:sldChg chg="addSp delSp modSp mod">
        <pc:chgData name="Pico, Sandra" userId="cc8376c2-a3b5-4a4f-8a94-916433d842ab" providerId="ADAL" clId="{510C1CDB-F25B-4FC3-B1E5-CED081F37D2C}" dt="2023-12-20T12:10:33.346" v="904" actId="14100"/>
        <pc:sldMkLst>
          <pc:docMk/>
          <pc:sldMk cId="3456670905" sldId="342"/>
        </pc:sldMkLst>
        <pc:spChg chg="del mod">
          <ac:chgData name="Pico, Sandra" userId="cc8376c2-a3b5-4a4f-8a94-916433d842ab" providerId="ADAL" clId="{510C1CDB-F25B-4FC3-B1E5-CED081F37D2C}" dt="2023-12-20T11:45:52.391" v="54" actId="478"/>
          <ac:spMkLst>
            <pc:docMk/>
            <pc:sldMk cId="3456670905" sldId="342"/>
            <ac:spMk id="10" creationId="{F64F4B4B-0AE5-8B65-2C9E-DCAF05BAA27F}"/>
          </ac:spMkLst>
        </pc:spChg>
        <pc:spChg chg="mod ord">
          <ac:chgData name="Pico, Sandra" userId="cc8376c2-a3b5-4a4f-8a94-916433d842ab" providerId="ADAL" clId="{510C1CDB-F25B-4FC3-B1E5-CED081F37D2C}" dt="2023-12-20T11:56:48.452" v="417" actId="14100"/>
          <ac:spMkLst>
            <pc:docMk/>
            <pc:sldMk cId="3456670905" sldId="342"/>
            <ac:spMk id="11" creationId="{34EF859C-4DAC-2D62-1480-A4F755AE08AF}"/>
          </ac:spMkLst>
        </pc:spChg>
        <pc:spChg chg="mod">
          <ac:chgData name="Pico, Sandra" userId="cc8376c2-a3b5-4a4f-8a94-916433d842ab" providerId="ADAL" clId="{510C1CDB-F25B-4FC3-B1E5-CED081F37D2C}" dt="2023-12-20T11:52:25.962" v="332" actId="1076"/>
          <ac:spMkLst>
            <pc:docMk/>
            <pc:sldMk cId="3456670905" sldId="342"/>
            <ac:spMk id="12" creationId="{59360163-3D60-E8B3-2744-D8A4CB634CA3}"/>
          </ac:spMkLst>
        </pc:spChg>
        <pc:spChg chg="mod">
          <ac:chgData name="Pico, Sandra" userId="cc8376c2-a3b5-4a4f-8a94-916433d842ab" providerId="ADAL" clId="{510C1CDB-F25B-4FC3-B1E5-CED081F37D2C}" dt="2023-12-20T11:53:05.039" v="349" actId="1076"/>
          <ac:spMkLst>
            <pc:docMk/>
            <pc:sldMk cId="3456670905" sldId="342"/>
            <ac:spMk id="13" creationId="{32BB13D1-82D3-DF56-A4C2-7AADBC318EF3}"/>
          </ac:spMkLst>
        </pc:spChg>
        <pc:spChg chg="mod">
          <ac:chgData name="Pico, Sandra" userId="cc8376c2-a3b5-4a4f-8a94-916433d842ab" providerId="ADAL" clId="{510C1CDB-F25B-4FC3-B1E5-CED081F37D2C}" dt="2023-12-20T11:52:25.962" v="332" actId="1076"/>
          <ac:spMkLst>
            <pc:docMk/>
            <pc:sldMk cId="3456670905" sldId="342"/>
            <ac:spMk id="14" creationId="{9BB4B10B-A1CD-C8E4-880D-C5DF2EB557A7}"/>
          </ac:spMkLst>
        </pc:spChg>
        <pc:spChg chg="mod">
          <ac:chgData name="Pico, Sandra" userId="cc8376c2-a3b5-4a4f-8a94-916433d842ab" providerId="ADAL" clId="{510C1CDB-F25B-4FC3-B1E5-CED081F37D2C}" dt="2023-12-20T11:54:42.833" v="378" actId="1076"/>
          <ac:spMkLst>
            <pc:docMk/>
            <pc:sldMk cId="3456670905" sldId="342"/>
            <ac:spMk id="16" creationId="{19540FD8-4FAF-42B9-4CA3-61A404F7223B}"/>
          </ac:spMkLst>
        </pc:spChg>
        <pc:spChg chg="mod">
          <ac:chgData name="Pico, Sandra" userId="cc8376c2-a3b5-4a4f-8a94-916433d842ab" providerId="ADAL" clId="{510C1CDB-F25B-4FC3-B1E5-CED081F37D2C}" dt="2023-12-20T11:55:08.809" v="387" actId="14100"/>
          <ac:spMkLst>
            <pc:docMk/>
            <pc:sldMk cId="3456670905" sldId="342"/>
            <ac:spMk id="17" creationId="{E3964054-BFD8-CD68-783C-C7F41E0E64A7}"/>
          </ac:spMkLst>
        </pc:spChg>
        <pc:spChg chg="mod ord">
          <ac:chgData name="Pico, Sandra" userId="cc8376c2-a3b5-4a4f-8a94-916433d842ab" providerId="ADAL" clId="{510C1CDB-F25B-4FC3-B1E5-CED081F37D2C}" dt="2023-12-20T11:56:19.594" v="412" actId="14100"/>
          <ac:spMkLst>
            <pc:docMk/>
            <pc:sldMk cId="3456670905" sldId="342"/>
            <ac:spMk id="18" creationId="{6B698580-BD14-07AE-1498-A0558F5E1CA9}"/>
          </ac:spMkLst>
        </pc:spChg>
        <pc:spChg chg="mod">
          <ac:chgData name="Pico, Sandra" userId="cc8376c2-a3b5-4a4f-8a94-916433d842ab" providerId="ADAL" clId="{510C1CDB-F25B-4FC3-B1E5-CED081F37D2C}" dt="2023-12-20T11:55:26.553" v="393" actId="1076"/>
          <ac:spMkLst>
            <pc:docMk/>
            <pc:sldMk cId="3456670905" sldId="342"/>
            <ac:spMk id="19" creationId="{46E8F1FE-A586-4240-3995-9739A8129585}"/>
          </ac:spMkLst>
        </pc:spChg>
        <pc:spChg chg="mod">
          <ac:chgData name="Pico, Sandra" userId="cc8376c2-a3b5-4a4f-8a94-916433d842ab" providerId="ADAL" clId="{510C1CDB-F25B-4FC3-B1E5-CED081F37D2C}" dt="2023-12-20T11:55:43.554" v="398" actId="14100"/>
          <ac:spMkLst>
            <pc:docMk/>
            <pc:sldMk cId="3456670905" sldId="342"/>
            <ac:spMk id="20" creationId="{52AD4EFD-F6E4-FF04-8E29-5EFBF88E8A23}"/>
          </ac:spMkLst>
        </pc:spChg>
        <pc:spChg chg="mod ord">
          <ac:chgData name="Pico, Sandra" userId="cc8376c2-a3b5-4a4f-8a94-916433d842ab" providerId="ADAL" clId="{510C1CDB-F25B-4FC3-B1E5-CED081F37D2C}" dt="2023-12-20T11:56:15.602" v="410" actId="167"/>
          <ac:spMkLst>
            <pc:docMk/>
            <pc:sldMk cId="3456670905" sldId="342"/>
            <ac:spMk id="21" creationId="{D36A4161-BC15-6A5E-0E29-3898C3F2DA2D}"/>
          </ac:spMkLst>
        </pc:spChg>
        <pc:spChg chg="mod">
          <ac:chgData name="Pico, Sandra" userId="cc8376c2-a3b5-4a4f-8a94-916433d842ab" providerId="ADAL" clId="{510C1CDB-F25B-4FC3-B1E5-CED081F37D2C}" dt="2023-12-20T11:55:35.803" v="396" actId="1076"/>
          <ac:spMkLst>
            <pc:docMk/>
            <pc:sldMk cId="3456670905" sldId="342"/>
            <ac:spMk id="22" creationId="{BB9A1055-6246-0A3A-A6DE-88E965A79410}"/>
          </ac:spMkLst>
        </pc:spChg>
        <pc:spChg chg="mod">
          <ac:chgData name="Pico, Sandra" userId="cc8376c2-a3b5-4a4f-8a94-916433d842ab" providerId="ADAL" clId="{510C1CDB-F25B-4FC3-B1E5-CED081F37D2C}" dt="2023-12-20T11:55:58.642" v="404" actId="1076"/>
          <ac:spMkLst>
            <pc:docMk/>
            <pc:sldMk cId="3456670905" sldId="342"/>
            <ac:spMk id="23" creationId="{D8D6A284-8179-ADFA-69E7-8F9FA7796EC8}"/>
          </ac:spMkLst>
        </pc:spChg>
        <pc:spChg chg="mod">
          <ac:chgData name="Pico, Sandra" userId="cc8376c2-a3b5-4a4f-8a94-916433d842ab" providerId="ADAL" clId="{510C1CDB-F25B-4FC3-B1E5-CED081F37D2C}" dt="2023-12-20T11:54:52.338" v="382" actId="1076"/>
          <ac:spMkLst>
            <pc:docMk/>
            <pc:sldMk cId="3456670905" sldId="342"/>
            <ac:spMk id="30" creationId="{ECABF8FF-DFE0-4E9F-8267-A1C3ADD4F178}"/>
          </ac:spMkLst>
        </pc:spChg>
        <pc:spChg chg="mod">
          <ac:chgData name="Pico, Sandra" userId="cc8376c2-a3b5-4a4f-8a94-916433d842ab" providerId="ADAL" clId="{510C1CDB-F25B-4FC3-B1E5-CED081F37D2C}" dt="2023-12-20T11:54:55.377" v="383" actId="1076"/>
          <ac:spMkLst>
            <pc:docMk/>
            <pc:sldMk cId="3456670905" sldId="342"/>
            <ac:spMk id="32" creationId="{9AAF8A45-8AAE-4C39-A816-BCE08C351C37}"/>
          </ac:spMkLst>
        </pc:spChg>
        <pc:spChg chg="mod">
          <ac:chgData name="Pico, Sandra" userId="cc8376c2-a3b5-4a4f-8a94-916433d842ab" providerId="ADAL" clId="{510C1CDB-F25B-4FC3-B1E5-CED081F37D2C}" dt="2023-12-20T11:53:54.809" v="351" actId="1076"/>
          <ac:spMkLst>
            <pc:docMk/>
            <pc:sldMk cId="3456670905" sldId="342"/>
            <ac:spMk id="34" creationId="{45290B51-664C-47C9-B319-9558E0BADBB2}"/>
          </ac:spMkLst>
        </pc:spChg>
        <pc:spChg chg="mod">
          <ac:chgData name="Pico, Sandra" userId="cc8376c2-a3b5-4a4f-8a94-916433d842ab" providerId="ADAL" clId="{510C1CDB-F25B-4FC3-B1E5-CED081F37D2C}" dt="2023-12-20T11:54:06.697" v="354" actId="1076"/>
          <ac:spMkLst>
            <pc:docMk/>
            <pc:sldMk cId="3456670905" sldId="342"/>
            <ac:spMk id="36" creationId="{198F42C9-264D-401C-B9D1-95FAA323ACE8}"/>
          </ac:spMkLst>
        </pc:spChg>
        <pc:spChg chg="mod">
          <ac:chgData name="Pico, Sandra" userId="cc8376c2-a3b5-4a4f-8a94-916433d842ab" providerId="ADAL" clId="{510C1CDB-F25B-4FC3-B1E5-CED081F37D2C}" dt="2023-12-20T11:54:03.553" v="353" actId="1076"/>
          <ac:spMkLst>
            <pc:docMk/>
            <pc:sldMk cId="3456670905" sldId="342"/>
            <ac:spMk id="38" creationId="{E5D4A7D0-5E44-1943-968A-C198F40D0E71}"/>
          </ac:spMkLst>
        </pc:spChg>
        <pc:spChg chg="add mod">
          <ac:chgData name="Pico, Sandra" userId="cc8376c2-a3b5-4a4f-8a94-916433d842ab" providerId="ADAL" clId="{510C1CDB-F25B-4FC3-B1E5-CED081F37D2C}" dt="2023-12-20T11:55:42.090" v="397" actId="1076"/>
          <ac:spMkLst>
            <pc:docMk/>
            <pc:sldMk cId="3456670905" sldId="342"/>
            <ac:spMk id="40" creationId="{547C41E9-E915-4124-BA66-D2147B3F0D4B}"/>
          </ac:spMkLst>
        </pc:spChg>
        <pc:spChg chg="add mod">
          <ac:chgData name="Pico, Sandra" userId="cc8376c2-a3b5-4a4f-8a94-916433d842ab" providerId="ADAL" clId="{510C1CDB-F25B-4FC3-B1E5-CED081F37D2C}" dt="2023-12-20T11:55:42.090" v="397" actId="1076"/>
          <ac:spMkLst>
            <pc:docMk/>
            <pc:sldMk cId="3456670905" sldId="342"/>
            <ac:spMk id="42" creationId="{E4ED2317-3E87-8902-ADB5-800130BAEA1B}"/>
          </ac:spMkLst>
        </pc:spChg>
        <pc:spChg chg="add mod">
          <ac:chgData name="Pico, Sandra" userId="cc8376c2-a3b5-4a4f-8a94-916433d842ab" providerId="ADAL" clId="{510C1CDB-F25B-4FC3-B1E5-CED081F37D2C}" dt="2023-12-20T11:55:42.090" v="397" actId="1076"/>
          <ac:spMkLst>
            <pc:docMk/>
            <pc:sldMk cId="3456670905" sldId="342"/>
            <ac:spMk id="44" creationId="{63EE1C19-13E0-0094-A43A-F30820ACB70A}"/>
          </ac:spMkLst>
        </pc:spChg>
        <pc:spChg chg="add mod">
          <ac:chgData name="Pico, Sandra" userId="cc8376c2-a3b5-4a4f-8a94-916433d842ab" providerId="ADAL" clId="{510C1CDB-F25B-4FC3-B1E5-CED081F37D2C}" dt="2023-12-20T11:55:57.090" v="403" actId="1076"/>
          <ac:spMkLst>
            <pc:docMk/>
            <pc:sldMk cId="3456670905" sldId="342"/>
            <ac:spMk id="46" creationId="{178A2E04-E001-4538-95D6-A4627C14D97C}"/>
          </ac:spMkLst>
        </pc:spChg>
        <pc:spChg chg="add mod">
          <ac:chgData name="Pico, Sandra" userId="cc8376c2-a3b5-4a4f-8a94-916433d842ab" providerId="ADAL" clId="{510C1CDB-F25B-4FC3-B1E5-CED081F37D2C}" dt="2023-12-20T11:55:57.090" v="403" actId="1076"/>
          <ac:spMkLst>
            <pc:docMk/>
            <pc:sldMk cId="3456670905" sldId="342"/>
            <ac:spMk id="48" creationId="{1AE5850E-13B3-48A3-95E4-9C2ABD35A954}"/>
          </ac:spMkLst>
        </pc:spChg>
        <pc:spChg chg="add mod">
          <ac:chgData name="Pico, Sandra" userId="cc8376c2-a3b5-4a4f-8a94-916433d842ab" providerId="ADAL" clId="{510C1CDB-F25B-4FC3-B1E5-CED081F37D2C}" dt="2023-12-20T11:56:24.498" v="415" actId="1076"/>
          <ac:spMkLst>
            <pc:docMk/>
            <pc:sldMk cId="3456670905" sldId="342"/>
            <ac:spMk id="50" creationId="{59A41121-A387-413E-AC72-7CB44088F6BE}"/>
          </ac:spMkLst>
        </pc:spChg>
        <pc:spChg chg="add mod">
          <ac:chgData name="Pico, Sandra" userId="cc8376c2-a3b5-4a4f-8a94-916433d842ab" providerId="ADAL" clId="{510C1CDB-F25B-4FC3-B1E5-CED081F37D2C}" dt="2023-12-20T11:55:15.210" v="389" actId="1076"/>
          <ac:spMkLst>
            <pc:docMk/>
            <pc:sldMk cId="3456670905" sldId="342"/>
            <ac:spMk id="51" creationId="{ECCA7E4B-6F06-4E66-829A-B70A83755836}"/>
          </ac:spMkLst>
        </pc:spChg>
        <pc:spChg chg="add mod">
          <ac:chgData name="Pico, Sandra" userId="cc8376c2-a3b5-4a4f-8a94-916433d842ab" providerId="ADAL" clId="{510C1CDB-F25B-4FC3-B1E5-CED081F37D2C}" dt="2023-12-20T11:57:39.371" v="460" actId="14100"/>
          <ac:spMkLst>
            <pc:docMk/>
            <pc:sldMk cId="3456670905" sldId="342"/>
            <ac:spMk id="67" creationId="{5A83E9A1-053E-2B00-1480-5A53E9A58AB3}"/>
          </ac:spMkLst>
        </pc:spChg>
        <pc:spChg chg="add mod">
          <ac:chgData name="Pico, Sandra" userId="cc8376c2-a3b5-4a4f-8a94-916433d842ab" providerId="ADAL" clId="{510C1CDB-F25B-4FC3-B1E5-CED081F37D2C}" dt="2023-12-20T11:54:37.313" v="377" actId="1076"/>
          <ac:spMkLst>
            <pc:docMk/>
            <pc:sldMk cId="3456670905" sldId="342"/>
            <ac:spMk id="69" creationId="{D6E60569-9B89-DD5D-9F63-0C429446CBC3}"/>
          </ac:spMkLst>
        </pc:spChg>
        <pc:spChg chg="add mod">
          <ac:chgData name="Pico, Sandra" userId="cc8376c2-a3b5-4a4f-8a94-916433d842ab" providerId="ADAL" clId="{510C1CDB-F25B-4FC3-B1E5-CED081F37D2C}" dt="2023-12-20T11:57:57.012" v="464" actId="1076"/>
          <ac:spMkLst>
            <pc:docMk/>
            <pc:sldMk cId="3456670905" sldId="342"/>
            <ac:spMk id="73" creationId="{5AFA3819-AD87-F08E-CFFE-7FB8A66CD806}"/>
          </ac:spMkLst>
        </pc:spChg>
        <pc:spChg chg="add del mod">
          <ac:chgData name="Pico, Sandra" userId="cc8376c2-a3b5-4a4f-8a94-916433d842ab" providerId="ADAL" clId="{510C1CDB-F25B-4FC3-B1E5-CED081F37D2C}" dt="2023-12-20T11:57:32.009" v="457" actId="478"/>
          <ac:spMkLst>
            <pc:docMk/>
            <pc:sldMk cId="3456670905" sldId="342"/>
            <ac:spMk id="74" creationId="{B9CFA359-DDF3-7F45-9F31-950C1173BE1A}"/>
          </ac:spMkLst>
        </pc:spChg>
        <pc:spChg chg="add del mod">
          <ac:chgData name="Pico, Sandra" userId="cc8376c2-a3b5-4a4f-8a94-916433d842ab" providerId="ADAL" clId="{510C1CDB-F25B-4FC3-B1E5-CED081F37D2C}" dt="2023-12-20T11:57:35.207" v="458" actId="478"/>
          <ac:spMkLst>
            <pc:docMk/>
            <pc:sldMk cId="3456670905" sldId="342"/>
            <ac:spMk id="75" creationId="{38910DB9-4970-9837-D2CD-439022312820}"/>
          </ac:spMkLst>
        </pc:spChg>
        <pc:spChg chg="add mod">
          <ac:chgData name="Pico, Sandra" userId="cc8376c2-a3b5-4a4f-8a94-916433d842ab" providerId="ADAL" clId="{510C1CDB-F25B-4FC3-B1E5-CED081F37D2C}" dt="2023-12-20T12:01:33.324" v="612" actId="20577"/>
          <ac:spMkLst>
            <pc:docMk/>
            <pc:sldMk cId="3456670905" sldId="342"/>
            <ac:spMk id="77" creationId="{DC44E61E-4966-9712-9FD9-75BB2A3B418A}"/>
          </ac:spMkLst>
        </pc:spChg>
        <pc:spChg chg="add mod">
          <ac:chgData name="Pico, Sandra" userId="cc8376c2-a3b5-4a4f-8a94-916433d842ab" providerId="ADAL" clId="{510C1CDB-F25B-4FC3-B1E5-CED081F37D2C}" dt="2023-12-20T11:58:10.707" v="466" actId="1076"/>
          <ac:spMkLst>
            <pc:docMk/>
            <pc:sldMk cId="3456670905" sldId="342"/>
            <ac:spMk id="79" creationId="{C7A69B04-7558-2B41-ADF0-336B92A47345}"/>
          </ac:spMkLst>
        </pc:spChg>
        <pc:spChg chg="add mod">
          <ac:chgData name="Pico, Sandra" userId="cc8376c2-a3b5-4a4f-8a94-916433d842ab" providerId="ADAL" clId="{510C1CDB-F25B-4FC3-B1E5-CED081F37D2C}" dt="2023-12-20T12:06:56.054" v="751"/>
          <ac:spMkLst>
            <pc:docMk/>
            <pc:sldMk cId="3456670905" sldId="342"/>
            <ac:spMk id="87" creationId="{43BE57B4-5013-4FC0-9416-82758A951C37}"/>
          </ac:spMkLst>
        </pc:spChg>
        <pc:spChg chg="add mod">
          <ac:chgData name="Pico, Sandra" userId="cc8376c2-a3b5-4a4f-8a94-916433d842ab" providerId="ADAL" clId="{510C1CDB-F25B-4FC3-B1E5-CED081F37D2C}" dt="2023-12-20T12:10:33.346" v="904" actId="14100"/>
          <ac:spMkLst>
            <pc:docMk/>
            <pc:sldMk cId="3456670905" sldId="342"/>
            <ac:spMk id="88" creationId="{57C7CD56-E9CE-9F11-29CF-8CE4321DF225}"/>
          </ac:spMkLst>
        </pc:spChg>
        <pc:spChg chg="add mod">
          <ac:chgData name="Pico, Sandra" userId="cc8376c2-a3b5-4a4f-8a94-916433d842ab" providerId="ADAL" clId="{510C1CDB-F25B-4FC3-B1E5-CED081F37D2C}" dt="2023-12-20T12:10:01.274" v="852" actId="1076"/>
          <ac:spMkLst>
            <pc:docMk/>
            <pc:sldMk cId="3456670905" sldId="342"/>
            <ac:spMk id="89" creationId="{69728C2A-BA40-CA64-C890-169BDCED6461}"/>
          </ac:spMkLst>
        </pc:spChg>
        <pc:spChg chg="add mod">
          <ac:chgData name="Pico, Sandra" userId="cc8376c2-a3b5-4a4f-8a94-916433d842ab" providerId="ADAL" clId="{510C1CDB-F25B-4FC3-B1E5-CED081F37D2C}" dt="2023-12-20T12:10:12.698" v="867" actId="1076"/>
          <ac:spMkLst>
            <pc:docMk/>
            <pc:sldMk cId="3456670905" sldId="342"/>
            <ac:spMk id="90" creationId="{5F97382C-DA59-D2C0-4AC2-0C8D6242ED5F}"/>
          </ac:spMkLst>
        </pc:spChg>
        <pc:spChg chg="add mod">
          <ac:chgData name="Pico, Sandra" userId="cc8376c2-a3b5-4a4f-8a94-916433d842ab" providerId="ADAL" clId="{510C1CDB-F25B-4FC3-B1E5-CED081F37D2C}" dt="2023-12-20T12:10:17.031" v="878" actId="20577"/>
          <ac:spMkLst>
            <pc:docMk/>
            <pc:sldMk cId="3456670905" sldId="342"/>
            <ac:spMk id="91" creationId="{B1BE91E5-4807-A261-38D8-A0AD64F00F94}"/>
          </ac:spMkLst>
        </pc:spChg>
        <pc:spChg chg="add mod">
          <ac:chgData name="Pico, Sandra" userId="cc8376c2-a3b5-4a4f-8a94-916433d842ab" providerId="ADAL" clId="{510C1CDB-F25B-4FC3-B1E5-CED081F37D2C}" dt="2023-12-20T12:10:29.365" v="903" actId="20577"/>
          <ac:spMkLst>
            <pc:docMk/>
            <pc:sldMk cId="3456670905" sldId="342"/>
            <ac:spMk id="92" creationId="{2269E948-E774-EB5E-82D0-BEAEEA41168D}"/>
          </ac:spMkLst>
        </pc:spChg>
        <pc:picChg chg="del">
          <ac:chgData name="Pico, Sandra" userId="cc8376c2-a3b5-4a4f-8a94-916433d842ab" providerId="ADAL" clId="{510C1CDB-F25B-4FC3-B1E5-CED081F37D2C}" dt="2023-12-20T11:56:51.648" v="419" actId="478"/>
          <ac:picMkLst>
            <pc:docMk/>
            <pc:sldMk cId="3456670905" sldId="342"/>
            <ac:picMk id="4" creationId="{9E9DD24C-6411-4B46-CD83-F2E1C831B3A9}"/>
          </ac:picMkLst>
        </pc:picChg>
        <pc:picChg chg="mod">
          <ac:chgData name="Pico, Sandra" userId="cc8376c2-a3b5-4a4f-8a94-916433d842ab" providerId="ADAL" clId="{510C1CDB-F25B-4FC3-B1E5-CED081F37D2C}" dt="2023-12-20T11:54:52.338" v="382" actId="1076"/>
          <ac:picMkLst>
            <pc:docMk/>
            <pc:sldMk cId="3456670905" sldId="342"/>
            <ac:picMk id="29" creationId="{9683603A-F28D-412C-BB78-0A17EC4C5A36}"/>
          </ac:picMkLst>
        </pc:picChg>
        <pc:picChg chg="mod">
          <ac:chgData name="Pico, Sandra" userId="cc8376c2-a3b5-4a4f-8a94-916433d842ab" providerId="ADAL" clId="{510C1CDB-F25B-4FC3-B1E5-CED081F37D2C}" dt="2023-12-20T11:54:55.377" v="383" actId="1076"/>
          <ac:picMkLst>
            <pc:docMk/>
            <pc:sldMk cId="3456670905" sldId="342"/>
            <ac:picMk id="31" creationId="{F64F39F0-2A68-441A-942F-AE57CA843B97}"/>
          </ac:picMkLst>
        </pc:picChg>
        <pc:picChg chg="mod">
          <ac:chgData name="Pico, Sandra" userId="cc8376c2-a3b5-4a4f-8a94-916433d842ab" providerId="ADAL" clId="{510C1CDB-F25B-4FC3-B1E5-CED081F37D2C}" dt="2023-12-20T11:53:57.961" v="352" actId="1076"/>
          <ac:picMkLst>
            <pc:docMk/>
            <pc:sldMk cId="3456670905" sldId="342"/>
            <ac:picMk id="33" creationId="{20009679-9FF5-4367-8848-81028E4166B0}"/>
          </ac:picMkLst>
        </pc:picChg>
        <pc:picChg chg="mod">
          <ac:chgData name="Pico, Sandra" userId="cc8376c2-a3b5-4a4f-8a94-916433d842ab" providerId="ADAL" clId="{510C1CDB-F25B-4FC3-B1E5-CED081F37D2C}" dt="2023-12-20T11:53:54.809" v="351" actId="1076"/>
          <ac:picMkLst>
            <pc:docMk/>
            <pc:sldMk cId="3456670905" sldId="342"/>
            <ac:picMk id="35" creationId="{28923E23-0DF1-4B0E-BBB2-EF74F47F0A4E}"/>
          </ac:picMkLst>
        </pc:picChg>
        <pc:picChg chg="mod">
          <ac:chgData name="Pico, Sandra" userId="cc8376c2-a3b5-4a4f-8a94-916433d842ab" providerId="ADAL" clId="{510C1CDB-F25B-4FC3-B1E5-CED081F37D2C}" dt="2023-12-20T11:53:54.809" v="351" actId="1076"/>
          <ac:picMkLst>
            <pc:docMk/>
            <pc:sldMk cId="3456670905" sldId="342"/>
            <ac:picMk id="37" creationId="{7249C1EC-5A69-3C4D-9DDF-0DB93BB70BC6}"/>
          </ac:picMkLst>
        </pc:picChg>
        <pc:picChg chg="add mod">
          <ac:chgData name="Pico, Sandra" userId="cc8376c2-a3b5-4a4f-8a94-916433d842ab" providerId="ADAL" clId="{510C1CDB-F25B-4FC3-B1E5-CED081F37D2C}" dt="2023-12-20T11:55:42.090" v="397" actId="1076"/>
          <ac:picMkLst>
            <pc:docMk/>
            <pc:sldMk cId="3456670905" sldId="342"/>
            <ac:picMk id="39" creationId="{503A6B4D-DEE3-46F9-B451-2A59ED89EBA9}"/>
          </ac:picMkLst>
        </pc:picChg>
        <pc:picChg chg="add mod">
          <ac:chgData name="Pico, Sandra" userId="cc8376c2-a3b5-4a4f-8a94-916433d842ab" providerId="ADAL" clId="{510C1CDB-F25B-4FC3-B1E5-CED081F37D2C}" dt="2023-12-20T11:55:42.090" v="397" actId="1076"/>
          <ac:picMkLst>
            <pc:docMk/>
            <pc:sldMk cId="3456670905" sldId="342"/>
            <ac:picMk id="41" creationId="{49DD7DC8-0539-FB63-C58C-19D223CB4DE0}"/>
          </ac:picMkLst>
        </pc:picChg>
        <pc:picChg chg="add mod">
          <ac:chgData name="Pico, Sandra" userId="cc8376c2-a3b5-4a4f-8a94-916433d842ab" providerId="ADAL" clId="{510C1CDB-F25B-4FC3-B1E5-CED081F37D2C}" dt="2023-12-20T11:55:42.090" v="397" actId="1076"/>
          <ac:picMkLst>
            <pc:docMk/>
            <pc:sldMk cId="3456670905" sldId="342"/>
            <ac:picMk id="43" creationId="{EFDF3107-4D3E-5A70-3F5E-3FC093DBD143}"/>
          </ac:picMkLst>
        </pc:picChg>
        <pc:picChg chg="add mod">
          <ac:chgData name="Pico, Sandra" userId="cc8376c2-a3b5-4a4f-8a94-916433d842ab" providerId="ADAL" clId="{510C1CDB-F25B-4FC3-B1E5-CED081F37D2C}" dt="2023-12-20T11:55:57.090" v="403" actId="1076"/>
          <ac:picMkLst>
            <pc:docMk/>
            <pc:sldMk cId="3456670905" sldId="342"/>
            <ac:picMk id="45" creationId="{BF2EF803-75CA-4822-AC84-2355412B9688}"/>
          </ac:picMkLst>
        </pc:picChg>
        <pc:picChg chg="add mod">
          <ac:chgData name="Pico, Sandra" userId="cc8376c2-a3b5-4a4f-8a94-916433d842ab" providerId="ADAL" clId="{510C1CDB-F25B-4FC3-B1E5-CED081F37D2C}" dt="2023-12-20T11:56:10.410" v="408" actId="1076"/>
          <ac:picMkLst>
            <pc:docMk/>
            <pc:sldMk cId="3456670905" sldId="342"/>
            <ac:picMk id="47" creationId="{118AEBA6-B174-4027-9F75-4D03C7AEB8A0}"/>
          </ac:picMkLst>
        </pc:picChg>
        <pc:picChg chg="add mod">
          <ac:chgData name="Pico, Sandra" userId="cc8376c2-a3b5-4a4f-8a94-916433d842ab" providerId="ADAL" clId="{510C1CDB-F25B-4FC3-B1E5-CED081F37D2C}" dt="2023-12-20T11:56:21.075" v="413" actId="1076"/>
          <ac:picMkLst>
            <pc:docMk/>
            <pc:sldMk cId="3456670905" sldId="342"/>
            <ac:picMk id="49" creationId="{BAB96DF9-5E50-445C-848E-1706E8EFFCA3}"/>
          </ac:picMkLst>
        </pc:picChg>
        <pc:picChg chg="add mod">
          <ac:chgData name="Pico, Sandra" userId="cc8376c2-a3b5-4a4f-8a94-916433d842ab" providerId="ADAL" clId="{510C1CDB-F25B-4FC3-B1E5-CED081F37D2C}" dt="2023-12-20T11:57:54.755" v="463" actId="1076"/>
          <ac:picMkLst>
            <pc:docMk/>
            <pc:sldMk cId="3456670905" sldId="342"/>
            <ac:picMk id="76" creationId="{A802591D-4C38-DA6B-5A16-F28B331E37D0}"/>
          </ac:picMkLst>
        </pc:picChg>
        <pc:picChg chg="add mod">
          <ac:chgData name="Pico, Sandra" userId="cc8376c2-a3b5-4a4f-8a94-916433d842ab" providerId="ADAL" clId="{510C1CDB-F25B-4FC3-B1E5-CED081F37D2C}" dt="2023-12-20T11:58:10.707" v="466" actId="1076"/>
          <ac:picMkLst>
            <pc:docMk/>
            <pc:sldMk cId="3456670905" sldId="342"/>
            <ac:picMk id="78" creationId="{0653FD24-2B86-D54E-B72A-EDBDEF2955D6}"/>
          </ac:picMkLst>
        </pc:picChg>
        <pc:picChg chg="add del mod">
          <ac:chgData name="Pico, Sandra" userId="cc8376c2-a3b5-4a4f-8a94-916433d842ab" providerId="ADAL" clId="{510C1CDB-F25B-4FC3-B1E5-CED081F37D2C}" dt="2023-12-20T12:09:52.849" v="842" actId="478"/>
          <ac:picMkLst>
            <pc:docMk/>
            <pc:sldMk cId="3456670905" sldId="342"/>
            <ac:picMk id="85" creationId="{1C08DB73-7869-90BD-FC46-3554AF88BE35}"/>
          </ac:picMkLst>
        </pc:picChg>
        <pc:picChg chg="add mod">
          <ac:chgData name="Pico, Sandra" userId="cc8376c2-a3b5-4a4f-8a94-916433d842ab" providerId="ADAL" clId="{510C1CDB-F25B-4FC3-B1E5-CED081F37D2C}" dt="2023-12-20T12:06:56.054" v="751"/>
          <ac:picMkLst>
            <pc:docMk/>
            <pc:sldMk cId="3456670905" sldId="342"/>
            <ac:picMk id="86" creationId="{A1527821-B142-422C-B81F-816028A9B11A}"/>
          </ac:picMkLst>
        </pc:picChg>
        <pc:cxnChg chg="add mod">
          <ac:chgData name="Pico, Sandra" userId="cc8376c2-a3b5-4a4f-8a94-916433d842ab" providerId="ADAL" clId="{510C1CDB-F25B-4FC3-B1E5-CED081F37D2C}" dt="2023-12-20T11:52:27.854" v="333" actId="1076"/>
          <ac:cxnSpMkLst>
            <pc:docMk/>
            <pc:sldMk cId="3456670905" sldId="342"/>
            <ac:cxnSpMk id="53" creationId="{539B9E8E-99AD-CB11-4D4A-3741455913DC}"/>
          </ac:cxnSpMkLst>
        </pc:cxnChg>
        <pc:cxnChg chg="add mod">
          <ac:chgData name="Pico, Sandra" userId="cc8376c2-a3b5-4a4f-8a94-916433d842ab" providerId="ADAL" clId="{510C1CDB-F25B-4FC3-B1E5-CED081F37D2C}" dt="2023-12-20T11:52:29.458" v="334" actId="1076"/>
          <ac:cxnSpMkLst>
            <pc:docMk/>
            <pc:sldMk cId="3456670905" sldId="342"/>
            <ac:cxnSpMk id="54" creationId="{1B591D01-CFED-3CDE-9359-779694306DD6}"/>
          </ac:cxnSpMkLst>
        </pc:cxnChg>
        <pc:cxnChg chg="add mod">
          <ac:chgData name="Pico, Sandra" userId="cc8376c2-a3b5-4a4f-8a94-916433d842ab" providerId="ADAL" clId="{510C1CDB-F25B-4FC3-B1E5-CED081F37D2C}" dt="2023-12-20T11:55:46.851" v="400" actId="14100"/>
          <ac:cxnSpMkLst>
            <pc:docMk/>
            <pc:sldMk cId="3456670905" sldId="342"/>
            <ac:cxnSpMk id="55" creationId="{EBDDA844-E96D-9817-7B45-679DC64C00DE}"/>
          </ac:cxnSpMkLst>
        </pc:cxnChg>
        <pc:cxnChg chg="add mod">
          <ac:chgData name="Pico, Sandra" userId="cc8376c2-a3b5-4a4f-8a94-916433d842ab" providerId="ADAL" clId="{510C1CDB-F25B-4FC3-B1E5-CED081F37D2C}" dt="2023-12-20T11:55:48.818" v="401" actId="1076"/>
          <ac:cxnSpMkLst>
            <pc:docMk/>
            <pc:sldMk cId="3456670905" sldId="342"/>
            <ac:cxnSpMk id="57" creationId="{9D7C11D7-5964-DE6A-2C18-C0DD74418C25}"/>
          </ac:cxnSpMkLst>
        </pc:cxnChg>
        <pc:cxnChg chg="add mod">
          <ac:chgData name="Pico, Sandra" userId="cc8376c2-a3b5-4a4f-8a94-916433d842ab" providerId="ADAL" clId="{510C1CDB-F25B-4FC3-B1E5-CED081F37D2C}" dt="2023-12-20T11:56:07.642" v="407" actId="1076"/>
          <ac:cxnSpMkLst>
            <pc:docMk/>
            <pc:sldMk cId="3456670905" sldId="342"/>
            <ac:cxnSpMk id="59" creationId="{AFF1AEA6-D6C3-3DB7-1438-61E0C508940B}"/>
          </ac:cxnSpMkLst>
        </pc:cxnChg>
        <pc:cxnChg chg="add mod">
          <ac:chgData name="Pico, Sandra" userId="cc8376c2-a3b5-4a4f-8a94-916433d842ab" providerId="ADAL" clId="{510C1CDB-F25B-4FC3-B1E5-CED081F37D2C}" dt="2023-12-20T11:56:12.882" v="409" actId="14100"/>
          <ac:cxnSpMkLst>
            <pc:docMk/>
            <pc:sldMk cId="3456670905" sldId="342"/>
            <ac:cxnSpMk id="62" creationId="{A64C83F2-D5C2-6FE3-00E4-5802C3D87FD3}"/>
          </ac:cxnSpMkLst>
        </pc:cxnChg>
        <pc:cxnChg chg="add mod">
          <ac:chgData name="Pico, Sandra" userId="cc8376c2-a3b5-4a4f-8a94-916433d842ab" providerId="ADAL" clId="{510C1CDB-F25B-4FC3-B1E5-CED081F37D2C}" dt="2023-12-20T11:56:22.738" v="414" actId="1076"/>
          <ac:cxnSpMkLst>
            <pc:docMk/>
            <pc:sldMk cId="3456670905" sldId="342"/>
            <ac:cxnSpMk id="64" creationId="{DBF0CBC9-23CB-7D6B-527F-C6AC481E47ED}"/>
          </ac:cxnSpMkLst>
        </pc:cxnChg>
        <pc:cxnChg chg="add mod">
          <ac:chgData name="Pico, Sandra" userId="cc8376c2-a3b5-4a4f-8a94-916433d842ab" providerId="ADAL" clId="{510C1CDB-F25B-4FC3-B1E5-CED081F37D2C}" dt="2023-12-20T11:58:23.772" v="470" actId="1076"/>
          <ac:cxnSpMkLst>
            <pc:docMk/>
            <pc:sldMk cId="3456670905" sldId="342"/>
            <ac:cxnSpMk id="80" creationId="{51416C7D-2985-FE59-3810-202CBE41B965}"/>
          </ac:cxnSpMkLst>
        </pc:cxnChg>
        <pc:cxnChg chg="add mod">
          <ac:chgData name="Pico, Sandra" userId="cc8376c2-a3b5-4a4f-8a94-916433d842ab" providerId="ADAL" clId="{510C1CDB-F25B-4FC3-B1E5-CED081F37D2C}" dt="2023-12-20T11:58:31.070" v="474" actId="14100"/>
          <ac:cxnSpMkLst>
            <pc:docMk/>
            <pc:sldMk cId="3456670905" sldId="342"/>
            <ac:cxnSpMk id="82" creationId="{BB0CEADE-8439-1416-3A9A-D32FC53AEE00}"/>
          </ac:cxnSpMkLst>
        </pc:cxnChg>
      </pc:sldChg>
      <pc:sldChg chg="addSp modSp del mod">
        <pc:chgData name="Pico, Sandra" userId="cc8376c2-a3b5-4a4f-8a94-916433d842ab" providerId="ADAL" clId="{510C1CDB-F25B-4FC3-B1E5-CED081F37D2C}" dt="2023-12-20T12:21:06.433" v="1151" actId="47"/>
        <pc:sldMkLst>
          <pc:docMk/>
          <pc:sldMk cId="1529676317" sldId="343"/>
        </pc:sldMkLst>
        <pc:spChg chg="add mod">
          <ac:chgData name="Pico, Sandra" userId="cc8376c2-a3b5-4a4f-8a94-916433d842ab" providerId="ADAL" clId="{510C1CDB-F25B-4FC3-B1E5-CED081F37D2C}" dt="2023-12-20T11:48:39.615" v="177" actId="20577"/>
          <ac:spMkLst>
            <pc:docMk/>
            <pc:sldMk cId="1529676317" sldId="343"/>
            <ac:spMk id="6" creationId="{B84EFD9B-7429-4D5D-D5AB-AC1D9CC5143C}"/>
          </ac:spMkLst>
        </pc:spChg>
      </pc:sldChg>
      <pc:sldChg chg="addSp delSp modSp add del mod">
        <pc:chgData name="Pico, Sandra" userId="cc8376c2-a3b5-4a4f-8a94-916433d842ab" providerId="ADAL" clId="{510C1CDB-F25B-4FC3-B1E5-CED081F37D2C}" dt="2023-12-20T12:24:13.700" v="1224" actId="207"/>
        <pc:sldMkLst>
          <pc:docMk/>
          <pc:sldMk cId="3937216300" sldId="347"/>
        </pc:sldMkLst>
        <pc:spChg chg="mod">
          <ac:chgData name="Pico, Sandra" userId="cc8376c2-a3b5-4a4f-8a94-916433d842ab" providerId="ADAL" clId="{510C1CDB-F25B-4FC3-B1E5-CED081F37D2C}" dt="2023-12-20T12:24:13.700" v="1224" actId="207"/>
          <ac:spMkLst>
            <pc:docMk/>
            <pc:sldMk cId="3937216300" sldId="347"/>
            <ac:spMk id="6" creationId="{E9FA3A00-05D7-934C-7DC6-378218A180AE}"/>
          </ac:spMkLst>
        </pc:spChg>
        <pc:spChg chg="mod">
          <ac:chgData name="Pico, Sandra" userId="cc8376c2-a3b5-4a4f-8a94-916433d842ab" providerId="ADAL" clId="{510C1CDB-F25B-4FC3-B1E5-CED081F37D2C}" dt="2023-12-20T12:01:39.421" v="613" actId="1076"/>
          <ac:spMkLst>
            <pc:docMk/>
            <pc:sldMk cId="3937216300" sldId="347"/>
            <ac:spMk id="7" creationId="{E921E7C5-D749-11D1-082B-A3A0AA159143}"/>
          </ac:spMkLst>
        </pc:spChg>
        <pc:spChg chg="add mod ord">
          <ac:chgData name="Pico, Sandra" userId="cc8376c2-a3b5-4a4f-8a94-916433d842ab" providerId="ADAL" clId="{510C1CDB-F25B-4FC3-B1E5-CED081F37D2C}" dt="2023-12-20T12:04:42.047" v="727" actId="14100"/>
          <ac:spMkLst>
            <pc:docMk/>
            <pc:sldMk cId="3937216300" sldId="347"/>
            <ac:spMk id="9" creationId="{4B6EBA9A-08D4-886F-B971-885673EABC68}"/>
          </ac:spMkLst>
        </pc:spChg>
        <pc:spChg chg="add mod">
          <ac:chgData name="Pico, Sandra" userId="cc8376c2-a3b5-4a4f-8a94-916433d842ab" providerId="ADAL" clId="{510C1CDB-F25B-4FC3-B1E5-CED081F37D2C}" dt="2023-12-20T11:50:40.212" v="219" actId="1076"/>
          <ac:spMkLst>
            <pc:docMk/>
            <pc:sldMk cId="3937216300" sldId="347"/>
            <ac:spMk id="10" creationId="{9EA3DDB8-C2F5-41AC-155A-7DCC5A8AB664}"/>
          </ac:spMkLst>
        </pc:spChg>
        <pc:spChg chg="mod">
          <ac:chgData name="Pico, Sandra" userId="cc8376c2-a3b5-4a4f-8a94-916433d842ab" providerId="ADAL" clId="{510C1CDB-F25B-4FC3-B1E5-CED081F37D2C}" dt="2023-12-20T12:24:13.700" v="1224" actId="207"/>
          <ac:spMkLst>
            <pc:docMk/>
            <pc:sldMk cId="3937216300" sldId="347"/>
            <ac:spMk id="11" creationId="{34EF859C-4DAC-2D62-1480-A4F755AE08AF}"/>
          </ac:spMkLst>
        </pc:spChg>
        <pc:spChg chg="del">
          <ac:chgData name="Pico, Sandra" userId="cc8376c2-a3b5-4a4f-8a94-916433d842ab" providerId="ADAL" clId="{510C1CDB-F25B-4FC3-B1E5-CED081F37D2C}" dt="2023-12-20T11:49:42.829" v="201" actId="478"/>
          <ac:spMkLst>
            <pc:docMk/>
            <pc:sldMk cId="3937216300" sldId="347"/>
            <ac:spMk id="12" creationId="{59360163-3D60-E8B3-2744-D8A4CB634CA3}"/>
          </ac:spMkLst>
        </pc:spChg>
        <pc:spChg chg="del">
          <ac:chgData name="Pico, Sandra" userId="cc8376c2-a3b5-4a4f-8a94-916433d842ab" providerId="ADAL" clId="{510C1CDB-F25B-4FC3-B1E5-CED081F37D2C}" dt="2023-12-20T11:49:39.959" v="200" actId="478"/>
          <ac:spMkLst>
            <pc:docMk/>
            <pc:sldMk cId="3937216300" sldId="347"/>
            <ac:spMk id="13" creationId="{32BB13D1-82D3-DF56-A4C2-7AADBC318EF3}"/>
          </ac:spMkLst>
        </pc:spChg>
        <pc:spChg chg="del">
          <ac:chgData name="Pico, Sandra" userId="cc8376c2-a3b5-4a4f-8a94-916433d842ab" providerId="ADAL" clId="{510C1CDB-F25B-4FC3-B1E5-CED081F37D2C}" dt="2023-12-20T11:49:42.829" v="201" actId="478"/>
          <ac:spMkLst>
            <pc:docMk/>
            <pc:sldMk cId="3937216300" sldId="347"/>
            <ac:spMk id="14" creationId="{9BB4B10B-A1CD-C8E4-880D-C5DF2EB557A7}"/>
          </ac:spMkLst>
        </pc:spChg>
        <pc:spChg chg="add mod">
          <ac:chgData name="Pico, Sandra" userId="cc8376c2-a3b5-4a4f-8a94-916433d842ab" providerId="ADAL" clId="{510C1CDB-F25B-4FC3-B1E5-CED081F37D2C}" dt="2023-12-20T11:50:40.212" v="219" actId="1076"/>
          <ac:spMkLst>
            <pc:docMk/>
            <pc:sldMk cId="3937216300" sldId="347"/>
            <ac:spMk id="15" creationId="{03641B74-57E1-FE3C-7987-8B7CA8968BD6}"/>
          </ac:spMkLst>
        </pc:spChg>
        <pc:spChg chg="del">
          <ac:chgData name="Pico, Sandra" userId="cc8376c2-a3b5-4a4f-8a94-916433d842ab" providerId="ADAL" clId="{510C1CDB-F25B-4FC3-B1E5-CED081F37D2C}" dt="2023-12-20T11:49:42.829" v="201" actId="478"/>
          <ac:spMkLst>
            <pc:docMk/>
            <pc:sldMk cId="3937216300" sldId="347"/>
            <ac:spMk id="16" creationId="{19540FD8-4FAF-42B9-4CA3-61A404F7223B}"/>
          </ac:spMkLst>
        </pc:spChg>
        <pc:spChg chg="del">
          <ac:chgData name="Pico, Sandra" userId="cc8376c2-a3b5-4a4f-8a94-916433d842ab" providerId="ADAL" clId="{510C1CDB-F25B-4FC3-B1E5-CED081F37D2C}" dt="2023-12-20T11:49:42.829" v="201" actId="478"/>
          <ac:spMkLst>
            <pc:docMk/>
            <pc:sldMk cId="3937216300" sldId="347"/>
            <ac:spMk id="17" creationId="{E3964054-BFD8-CD68-783C-C7F41E0E64A7}"/>
          </ac:spMkLst>
        </pc:spChg>
        <pc:spChg chg="del mod">
          <ac:chgData name="Pico, Sandra" userId="cc8376c2-a3b5-4a4f-8a94-916433d842ab" providerId="ADAL" clId="{510C1CDB-F25B-4FC3-B1E5-CED081F37D2C}" dt="2023-12-20T11:50:11.775" v="212" actId="478"/>
          <ac:spMkLst>
            <pc:docMk/>
            <pc:sldMk cId="3937216300" sldId="347"/>
            <ac:spMk id="18" creationId="{6B698580-BD14-07AE-1498-A0558F5E1CA9}"/>
          </ac:spMkLst>
        </pc:spChg>
        <pc:spChg chg="del mod">
          <ac:chgData name="Pico, Sandra" userId="cc8376c2-a3b5-4a4f-8a94-916433d842ab" providerId="ADAL" clId="{510C1CDB-F25B-4FC3-B1E5-CED081F37D2C}" dt="2023-12-20T11:50:10.866" v="211" actId="478"/>
          <ac:spMkLst>
            <pc:docMk/>
            <pc:sldMk cId="3937216300" sldId="347"/>
            <ac:spMk id="19" creationId="{46E8F1FE-A586-4240-3995-9739A8129585}"/>
          </ac:spMkLst>
        </pc:spChg>
        <pc:spChg chg="del">
          <ac:chgData name="Pico, Sandra" userId="cc8376c2-a3b5-4a4f-8a94-916433d842ab" providerId="ADAL" clId="{510C1CDB-F25B-4FC3-B1E5-CED081F37D2C}" dt="2023-12-20T11:49:42.829" v="201" actId="478"/>
          <ac:spMkLst>
            <pc:docMk/>
            <pc:sldMk cId="3937216300" sldId="347"/>
            <ac:spMk id="20" creationId="{52AD4EFD-F6E4-FF04-8E29-5EFBF88E8A23}"/>
          </ac:spMkLst>
        </pc:spChg>
        <pc:spChg chg="del">
          <ac:chgData name="Pico, Sandra" userId="cc8376c2-a3b5-4a4f-8a94-916433d842ab" providerId="ADAL" clId="{510C1CDB-F25B-4FC3-B1E5-CED081F37D2C}" dt="2023-12-20T11:49:42.829" v="201" actId="478"/>
          <ac:spMkLst>
            <pc:docMk/>
            <pc:sldMk cId="3937216300" sldId="347"/>
            <ac:spMk id="21" creationId="{D36A4161-BC15-6A5E-0E29-3898C3F2DA2D}"/>
          </ac:spMkLst>
        </pc:spChg>
        <pc:spChg chg="del">
          <ac:chgData name="Pico, Sandra" userId="cc8376c2-a3b5-4a4f-8a94-916433d842ab" providerId="ADAL" clId="{510C1CDB-F25B-4FC3-B1E5-CED081F37D2C}" dt="2023-12-20T11:49:42.829" v="201" actId="478"/>
          <ac:spMkLst>
            <pc:docMk/>
            <pc:sldMk cId="3937216300" sldId="347"/>
            <ac:spMk id="22" creationId="{BB9A1055-6246-0A3A-A6DE-88E965A79410}"/>
          </ac:spMkLst>
        </pc:spChg>
        <pc:spChg chg="del">
          <ac:chgData name="Pico, Sandra" userId="cc8376c2-a3b5-4a4f-8a94-916433d842ab" providerId="ADAL" clId="{510C1CDB-F25B-4FC3-B1E5-CED081F37D2C}" dt="2023-12-20T11:49:42.829" v="201" actId="478"/>
          <ac:spMkLst>
            <pc:docMk/>
            <pc:sldMk cId="3937216300" sldId="347"/>
            <ac:spMk id="23" creationId="{D8D6A284-8179-ADFA-69E7-8F9FA7796EC8}"/>
          </ac:spMkLst>
        </pc:spChg>
        <pc:spChg chg="del">
          <ac:chgData name="Pico, Sandra" userId="cc8376c2-a3b5-4a4f-8a94-916433d842ab" providerId="ADAL" clId="{510C1CDB-F25B-4FC3-B1E5-CED081F37D2C}" dt="2023-12-20T11:48:55.870" v="180" actId="478"/>
          <ac:spMkLst>
            <pc:docMk/>
            <pc:sldMk cId="3937216300" sldId="347"/>
            <ac:spMk id="25" creationId="{F3466FCE-F293-BA43-8AA3-223118ECE0CC}"/>
          </ac:spMkLst>
        </pc:spChg>
        <pc:spChg chg="del">
          <ac:chgData name="Pico, Sandra" userId="cc8376c2-a3b5-4a4f-8a94-916433d842ab" providerId="ADAL" clId="{510C1CDB-F25B-4FC3-B1E5-CED081F37D2C}" dt="2023-12-20T11:49:01.107" v="183" actId="478"/>
          <ac:spMkLst>
            <pc:docMk/>
            <pc:sldMk cId="3937216300" sldId="347"/>
            <ac:spMk id="27" creationId="{B2F40359-8FCE-4878-B815-DC679287F3A0}"/>
          </ac:spMkLst>
        </pc:spChg>
        <pc:spChg chg="del">
          <ac:chgData name="Pico, Sandra" userId="cc8376c2-a3b5-4a4f-8a94-916433d842ab" providerId="ADAL" clId="{510C1CDB-F25B-4FC3-B1E5-CED081F37D2C}" dt="2023-12-20T11:49:03.267" v="184" actId="478"/>
          <ac:spMkLst>
            <pc:docMk/>
            <pc:sldMk cId="3937216300" sldId="347"/>
            <ac:spMk id="28" creationId="{F2448B0A-471E-7AD8-2EDF-407803E88192}"/>
          </ac:spMkLst>
        </pc:spChg>
        <pc:spChg chg="del">
          <ac:chgData name="Pico, Sandra" userId="cc8376c2-a3b5-4a4f-8a94-916433d842ab" providerId="ADAL" clId="{510C1CDB-F25B-4FC3-B1E5-CED081F37D2C}" dt="2023-12-20T11:49:42.829" v="201" actId="478"/>
          <ac:spMkLst>
            <pc:docMk/>
            <pc:sldMk cId="3937216300" sldId="347"/>
            <ac:spMk id="30" creationId="{ECABF8FF-DFE0-4E9F-8267-A1C3ADD4F178}"/>
          </ac:spMkLst>
        </pc:spChg>
        <pc:spChg chg="del">
          <ac:chgData name="Pico, Sandra" userId="cc8376c2-a3b5-4a4f-8a94-916433d842ab" providerId="ADAL" clId="{510C1CDB-F25B-4FC3-B1E5-CED081F37D2C}" dt="2023-12-20T11:49:42.829" v="201" actId="478"/>
          <ac:spMkLst>
            <pc:docMk/>
            <pc:sldMk cId="3937216300" sldId="347"/>
            <ac:spMk id="32" creationId="{9AAF8A45-8AAE-4C39-A816-BCE08C351C37}"/>
          </ac:spMkLst>
        </pc:spChg>
        <pc:spChg chg="del">
          <ac:chgData name="Pico, Sandra" userId="cc8376c2-a3b5-4a4f-8a94-916433d842ab" providerId="ADAL" clId="{510C1CDB-F25B-4FC3-B1E5-CED081F37D2C}" dt="2023-12-20T11:49:42.829" v="201" actId="478"/>
          <ac:spMkLst>
            <pc:docMk/>
            <pc:sldMk cId="3937216300" sldId="347"/>
            <ac:spMk id="34" creationId="{45290B51-664C-47C9-B319-9558E0BADBB2}"/>
          </ac:spMkLst>
        </pc:spChg>
        <pc:spChg chg="del">
          <ac:chgData name="Pico, Sandra" userId="cc8376c2-a3b5-4a4f-8a94-916433d842ab" providerId="ADAL" clId="{510C1CDB-F25B-4FC3-B1E5-CED081F37D2C}" dt="2023-12-20T11:49:42.829" v="201" actId="478"/>
          <ac:spMkLst>
            <pc:docMk/>
            <pc:sldMk cId="3937216300" sldId="347"/>
            <ac:spMk id="36" creationId="{198F42C9-264D-401C-B9D1-95FAA323ACE8}"/>
          </ac:spMkLst>
        </pc:spChg>
        <pc:spChg chg="del">
          <ac:chgData name="Pico, Sandra" userId="cc8376c2-a3b5-4a4f-8a94-916433d842ab" providerId="ADAL" clId="{510C1CDB-F25B-4FC3-B1E5-CED081F37D2C}" dt="2023-12-20T11:49:42.829" v="201" actId="478"/>
          <ac:spMkLst>
            <pc:docMk/>
            <pc:sldMk cId="3937216300" sldId="347"/>
            <ac:spMk id="38" creationId="{E5D4A7D0-5E44-1943-968A-C198F40D0E71}"/>
          </ac:spMkLst>
        </pc:spChg>
        <pc:spChg chg="del">
          <ac:chgData name="Pico, Sandra" userId="cc8376c2-a3b5-4a4f-8a94-916433d842ab" providerId="ADAL" clId="{510C1CDB-F25B-4FC3-B1E5-CED081F37D2C}" dt="2023-12-20T11:49:42.829" v="201" actId="478"/>
          <ac:spMkLst>
            <pc:docMk/>
            <pc:sldMk cId="3937216300" sldId="347"/>
            <ac:spMk id="40" creationId="{547C41E9-E915-4124-BA66-D2147B3F0D4B}"/>
          </ac:spMkLst>
        </pc:spChg>
        <pc:spChg chg="del">
          <ac:chgData name="Pico, Sandra" userId="cc8376c2-a3b5-4a4f-8a94-916433d842ab" providerId="ADAL" clId="{510C1CDB-F25B-4FC3-B1E5-CED081F37D2C}" dt="2023-12-20T11:49:42.829" v="201" actId="478"/>
          <ac:spMkLst>
            <pc:docMk/>
            <pc:sldMk cId="3937216300" sldId="347"/>
            <ac:spMk id="42" creationId="{E4ED2317-3E87-8902-ADB5-800130BAEA1B}"/>
          </ac:spMkLst>
        </pc:spChg>
        <pc:spChg chg="del">
          <ac:chgData name="Pico, Sandra" userId="cc8376c2-a3b5-4a4f-8a94-916433d842ab" providerId="ADAL" clId="{510C1CDB-F25B-4FC3-B1E5-CED081F37D2C}" dt="2023-12-20T11:49:42.829" v="201" actId="478"/>
          <ac:spMkLst>
            <pc:docMk/>
            <pc:sldMk cId="3937216300" sldId="347"/>
            <ac:spMk id="44" creationId="{63EE1C19-13E0-0094-A43A-F30820ACB70A}"/>
          </ac:spMkLst>
        </pc:spChg>
        <pc:spChg chg="del">
          <ac:chgData name="Pico, Sandra" userId="cc8376c2-a3b5-4a4f-8a94-916433d842ab" providerId="ADAL" clId="{510C1CDB-F25B-4FC3-B1E5-CED081F37D2C}" dt="2023-12-20T11:49:42.829" v="201" actId="478"/>
          <ac:spMkLst>
            <pc:docMk/>
            <pc:sldMk cId="3937216300" sldId="347"/>
            <ac:spMk id="46" creationId="{178A2E04-E001-4538-95D6-A4627C14D97C}"/>
          </ac:spMkLst>
        </pc:spChg>
        <pc:spChg chg="del">
          <ac:chgData name="Pico, Sandra" userId="cc8376c2-a3b5-4a4f-8a94-916433d842ab" providerId="ADAL" clId="{510C1CDB-F25B-4FC3-B1E5-CED081F37D2C}" dt="2023-12-20T11:49:42.829" v="201" actId="478"/>
          <ac:spMkLst>
            <pc:docMk/>
            <pc:sldMk cId="3937216300" sldId="347"/>
            <ac:spMk id="48" creationId="{1AE5850E-13B3-48A3-95E4-9C2ABD35A954}"/>
          </ac:spMkLst>
        </pc:spChg>
        <pc:spChg chg="del">
          <ac:chgData name="Pico, Sandra" userId="cc8376c2-a3b5-4a4f-8a94-916433d842ab" providerId="ADAL" clId="{510C1CDB-F25B-4FC3-B1E5-CED081F37D2C}" dt="2023-12-20T11:49:42.829" v="201" actId="478"/>
          <ac:spMkLst>
            <pc:docMk/>
            <pc:sldMk cId="3937216300" sldId="347"/>
            <ac:spMk id="50" creationId="{59A41121-A387-413E-AC72-7CB44088F6BE}"/>
          </ac:spMkLst>
        </pc:spChg>
        <pc:spChg chg="mod">
          <ac:chgData name="Pico, Sandra" userId="cc8376c2-a3b5-4a4f-8a94-916433d842ab" providerId="ADAL" clId="{510C1CDB-F25B-4FC3-B1E5-CED081F37D2C}" dt="2023-12-20T11:50:08.624" v="209" actId="1076"/>
          <ac:spMkLst>
            <pc:docMk/>
            <pc:sldMk cId="3937216300" sldId="347"/>
            <ac:spMk id="51" creationId="{ECCA7E4B-6F06-4E66-829A-B70A83755836}"/>
          </ac:spMkLst>
        </pc:spChg>
        <pc:spChg chg="add mod">
          <ac:chgData name="Pico, Sandra" userId="cc8376c2-a3b5-4a4f-8a94-916433d842ab" providerId="ADAL" clId="{510C1CDB-F25B-4FC3-B1E5-CED081F37D2C}" dt="2023-12-20T11:50:40.212" v="219" actId="1076"/>
          <ac:spMkLst>
            <pc:docMk/>
            <pc:sldMk cId="3937216300" sldId="347"/>
            <ac:spMk id="52" creationId="{02830DE1-BF42-1043-89C7-9C09974ADC18}"/>
          </ac:spMkLst>
        </pc:spChg>
        <pc:spChg chg="add mod">
          <ac:chgData name="Pico, Sandra" userId="cc8376c2-a3b5-4a4f-8a94-916433d842ab" providerId="ADAL" clId="{510C1CDB-F25B-4FC3-B1E5-CED081F37D2C}" dt="2023-12-20T11:50:40.212" v="219" actId="1076"/>
          <ac:spMkLst>
            <pc:docMk/>
            <pc:sldMk cId="3937216300" sldId="347"/>
            <ac:spMk id="56" creationId="{8DBAC3F9-4FB1-62EF-47F4-8EDA07AF0B7C}"/>
          </ac:spMkLst>
        </pc:spChg>
        <pc:spChg chg="add mod">
          <ac:chgData name="Pico, Sandra" userId="cc8376c2-a3b5-4a4f-8a94-916433d842ab" providerId="ADAL" clId="{510C1CDB-F25B-4FC3-B1E5-CED081F37D2C}" dt="2023-12-20T11:50:40.212" v="219" actId="1076"/>
          <ac:spMkLst>
            <pc:docMk/>
            <pc:sldMk cId="3937216300" sldId="347"/>
            <ac:spMk id="58" creationId="{A5BC884F-6A45-95FA-80F8-F911ECD58991}"/>
          </ac:spMkLst>
        </pc:spChg>
        <pc:spChg chg="add mod">
          <ac:chgData name="Pico, Sandra" userId="cc8376c2-a3b5-4a4f-8a94-916433d842ab" providerId="ADAL" clId="{510C1CDB-F25B-4FC3-B1E5-CED081F37D2C}" dt="2023-12-20T11:50:40.212" v="219" actId="1076"/>
          <ac:spMkLst>
            <pc:docMk/>
            <pc:sldMk cId="3937216300" sldId="347"/>
            <ac:spMk id="60" creationId="{27ED77A0-645F-40AD-C0C9-DB4D68B20418}"/>
          </ac:spMkLst>
        </pc:spChg>
        <pc:spChg chg="add mod">
          <ac:chgData name="Pico, Sandra" userId="cc8376c2-a3b5-4a4f-8a94-916433d842ab" providerId="ADAL" clId="{510C1CDB-F25B-4FC3-B1E5-CED081F37D2C}" dt="2023-12-20T11:50:40.212" v="219" actId="1076"/>
          <ac:spMkLst>
            <pc:docMk/>
            <pc:sldMk cId="3937216300" sldId="347"/>
            <ac:spMk id="63" creationId="{ADABC19D-DF32-59BF-6429-097C8A1EC00E}"/>
          </ac:spMkLst>
        </pc:spChg>
        <pc:spChg chg="add mod">
          <ac:chgData name="Pico, Sandra" userId="cc8376c2-a3b5-4a4f-8a94-916433d842ab" providerId="ADAL" clId="{510C1CDB-F25B-4FC3-B1E5-CED081F37D2C}" dt="2023-12-20T11:50:40.212" v="219" actId="1076"/>
          <ac:spMkLst>
            <pc:docMk/>
            <pc:sldMk cId="3937216300" sldId="347"/>
            <ac:spMk id="66" creationId="{7B40262E-AF73-F32A-C813-B8C1D6C69ECE}"/>
          </ac:spMkLst>
        </pc:spChg>
        <pc:spChg chg="add mod">
          <ac:chgData name="Pico, Sandra" userId="cc8376c2-a3b5-4a4f-8a94-916433d842ab" providerId="ADAL" clId="{510C1CDB-F25B-4FC3-B1E5-CED081F37D2C}" dt="2023-12-20T11:50:40.212" v="219" actId="1076"/>
          <ac:spMkLst>
            <pc:docMk/>
            <pc:sldMk cId="3937216300" sldId="347"/>
            <ac:spMk id="68" creationId="{B838B1A1-53EC-DB64-D99B-862578CF99ED}"/>
          </ac:spMkLst>
        </pc:spChg>
        <pc:spChg chg="add mod">
          <ac:chgData name="Pico, Sandra" userId="cc8376c2-a3b5-4a4f-8a94-916433d842ab" providerId="ADAL" clId="{510C1CDB-F25B-4FC3-B1E5-CED081F37D2C}" dt="2023-12-20T11:50:40.212" v="219" actId="1076"/>
          <ac:spMkLst>
            <pc:docMk/>
            <pc:sldMk cId="3937216300" sldId="347"/>
            <ac:spMk id="70" creationId="{41F27994-8D1F-5E67-2293-9D9AF0404833}"/>
          </ac:spMkLst>
        </pc:spChg>
        <pc:spChg chg="add mod">
          <ac:chgData name="Pico, Sandra" userId="cc8376c2-a3b5-4a4f-8a94-916433d842ab" providerId="ADAL" clId="{510C1CDB-F25B-4FC3-B1E5-CED081F37D2C}" dt="2023-12-20T11:50:40.212" v="219" actId="1076"/>
          <ac:spMkLst>
            <pc:docMk/>
            <pc:sldMk cId="3937216300" sldId="347"/>
            <ac:spMk id="72" creationId="{1BE2C624-2B90-243E-D32A-5A4BE888E5E1}"/>
          </ac:spMkLst>
        </pc:spChg>
        <pc:spChg chg="add mod">
          <ac:chgData name="Pico, Sandra" userId="cc8376c2-a3b5-4a4f-8a94-916433d842ab" providerId="ADAL" clId="{510C1CDB-F25B-4FC3-B1E5-CED081F37D2C}" dt="2023-12-20T11:50:40.212" v="219" actId="1076"/>
          <ac:spMkLst>
            <pc:docMk/>
            <pc:sldMk cId="3937216300" sldId="347"/>
            <ac:spMk id="74" creationId="{CCF46F25-5407-2085-685F-01EB9621B367}"/>
          </ac:spMkLst>
        </pc:spChg>
        <pc:spChg chg="add mod">
          <ac:chgData name="Pico, Sandra" userId="cc8376c2-a3b5-4a4f-8a94-916433d842ab" providerId="ADAL" clId="{510C1CDB-F25B-4FC3-B1E5-CED081F37D2C}" dt="2023-12-20T11:59:26.638" v="481" actId="1076"/>
          <ac:spMkLst>
            <pc:docMk/>
            <pc:sldMk cId="3937216300" sldId="347"/>
            <ac:spMk id="81" creationId="{09048F1F-4C97-5D6C-33CB-2378552BDFD1}"/>
          </ac:spMkLst>
        </pc:spChg>
        <pc:spChg chg="add mod">
          <ac:chgData name="Pico, Sandra" userId="cc8376c2-a3b5-4a4f-8a94-916433d842ab" providerId="ADAL" clId="{510C1CDB-F25B-4FC3-B1E5-CED081F37D2C}" dt="2023-12-20T12:01:07.645" v="586" actId="14100"/>
          <ac:spMkLst>
            <pc:docMk/>
            <pc:sldMk cId="3937216300" sldId="347"/>
            <ac:spMk id="82" creationId="{60E31CDD-B898-EAB5-0E01-8AC1B7CFFB35}"/>
          </ac:spMkLst>
        </pc:spChg>
        <pc:spChg chg="add mod">
          <ac:chgData name="Pico, Sandra" userId="cc8376c2-a3b5-4a4f-8a94-916433d842ab" providerId="ADAL" clId="{510C1CDB-F25B-4FC3-B1E5-CED081F37D2C}" dt="2023-12-20T12:01:21.069" v="591" actId="1076"/>
          <ac:spMkLst>
            <pc:docMk/>
            <pc:sldMk cId="3937216300" sldId="347"/>
            <ac:spMk id="83" creationId="{4334B1AD-82A6-EE77-D566-CC332B33570B}"/>
          </ac:spMkLst>
        </pc:spChg>
        <pc:spChg chg="add mod">
          <ac:chgData name="Pico, Sandra" userId="cc8376c2-a3b5-4a4f-8a94-916433d842ab" providerId="ADAL" clId="{510C1CDB-F25B-4FC3-B1E5-CED081F37D2C}" dt="2023-12-20T12:01:09.807" v="587" actId="14100"/>
          <ac:spMkLst>
            <pc:docMk/>
            <pc:sldMk cId="3937216300" sldId="347"/>
            <ac:spMk id="84" creationId="{6D345C04-3D84-9997-FF06-AF7DCAB0E802}"/>
          </ac:spMkLst>
        </pc:spChg>
        <pc:spChg chg="add mod">
          <ac:chgData name="Pico, Sandra" userId="cc8376c2-a3b5-4a4f-8a94-916433d842ab" providerId="ADAL" clId="{510C1CDB-F25B-4FC3-B1E5-CED081F37D2C}" dt="2023-12-20T11:59:26.638" v="481" actId="1076"/>
          <ac:spMkLst>
            <pc:docMk/>
            <pc:sldMk cId="3937216300" sldId="347"/>
            <ac:spMk id="85" creationId="{0AC89DAE-B9E8-0D31-A6C5-4430F72B4F5D}"/>
          </ac:spMkLst>
        </pc:spChg>
        <pc:spChg chg="add mod">
          <ac:chgData name="Pico, Sandra" userId="cc8376c2-a3b5-4a4f-8a94-916433d842ab" providerId="ADAL" clId="{510C1CDB-F25B-4FC3-B1E5-CED081F37D2C}" dt="2023-12-20T12:01:14.605" v="588" actId="1076"/>
          <ac:spMkLst>
            <pc:docMk/>
            <pc:sldMk cId="3937216300" sldId="347"/>
            <ac:spMk id="87" creationId="{63B67F8D-A077-44DF-D2F0-0C21A0C71EA0}"/>
          </ac:spMkLst>
        </pc:spChg>
        <pc:spChg chg="add mod">
          <ac:chgData name="Pico, Sandra" userId="cc8376c2-a3b5-4a4f-8a94-916433d842ab" providerId="ADAL" clId="{510C1CDB-F25B-4FC3-B1E5-CED081F37D2C}" dt="2023-12-20T12:01:17.341" v="589" actId="1076"/>
          <ac:spMkLst>
            <pc:docMk/>
            <pc:sldMk cId="3937216300" sldId="347"/>
            <ac:spMk id="89" creationId="{0E3DCF85-99F0-3B28-272A-A1AAF092B799}"/>
          </ac:spMkLst>
        </pc:spChg>
        <pc:spChg chg="add mod">
          <ac:chgData name="Pico, Sandra" userId="cc8376c2-a3b5-4a4f-8a94-916433d842ab" providerId="ADAL" clId="{510C1CDB-F25B-4FC3-B1E5-CED081F37D2C}" dt="2023-12-20T12:01:19.341" v="590" actId="1076"/>
          <ac:spMkLst>
            <pc:docMk/>
            <pc:sldMk cId="3937216300" sldId="347"/>
            <ac:spMk id="91" creationId="{8ABEB531-9BA2-0BD9-B783-26CF4B91EC8B}"/>
          </ac:spMkLst>
        </pc:spChg>
        <pc:spChg chg="add mod">
          <ac:chgData name="Pico, Sandra" userId="cc8376c2-a3b5-4a4f-8a94-916433d842ab" providerId="ADAL" clId="{510C1CDB-F25B-4FC3-B1E5-CED081F37D2C}" dt="2023-12-20T12:01:28.337" v="602" actId="20577"/>
          <ac:spMkLst>
            <pc:docMk/>
            <pc:sldMk cId="3937216300" sldId="347"/>
            <ac:spMk id="93" creationId="{05B3E900-65CA-1082-F46A-01D30A907FE4}"/>
          </ac:spMkLst>
        </pc:spChg>
        <pc:spChg chg="add mod">
          <ac:chgData name="Pico, Sandra" userId="cc8376c2-a3b5-4a4f-8a94-916433d842ab" providerId="ADAL" clId="{510C1CDB-F25B-4FC3-B1E5-CED081F37D2C}" dt="2023-12-20T12:00:04.052" v="484" actId="1076"/>
          <ac:spMkLst>
            <pc:docMk/>
            <pc:sldMk cId="3937216300" sldId="347"/>
            <ac:spMk id="95" creationId="{5B04A66F-02A7-2EE9-43AD-C22352EA5767}"/>
          </ac:spMkLst>
        </pc:spChg>
        <pc:spChg chg="add del mod">
          <ac:chgData name="Pico, Sandra" userId="cc8376c2-a3b5-4a4f-8a94-916433d842ab" providerId="ADAL" clId="{510C1CDB-F25B-4FC3-B1E5-CED081F37D2C}" dt="2023-12-20T12:00:40.027" v="544" actId="478"/>
          <ac:spMkLst>
            <pc:docMk/>
            <pc:sldMk cId="3937216300" sldId="347"/>
            <ac:spMk id="98" creationId="{ECF2DA38-D135-38FB-51EE-0D4AD18C71B5}"/>
          </ac:spMkLst>
        </pc:spChg>
        <pc:spChg chg="add mod">
          <ac:chgData name="Pico, Sandra" userId="cc8376c2-a3b5-4a4f-8a94-916433d842ab" providerId="ADAL" clId="{510C1CDB-F25B-4FC3-B1E5-CED081F37D2C}" dt="2023-12-20T12:06:40.024" v="749" actId="14100"/>
          <ac:spMkLst>
            <pc:docMk/>
            <pc:sldMk cId="3937216300" sldId="347"/>
            <ac:spMk id="117" creationId="{2AEE75B9-FF8A-F85D-0CB7-A0BDA4AE26B1}"/>
          </ac:spMkLst>
        </pc:spChg>
        <pc:spChg chg="add mod">
          <ac:chgData name="Pico, Sandra" userId="cc8376c2-a3b5-4a4f-8a94-916433d842ab" providerId="ADAL" clId="{510C1CDB-F25B-4FC3-B1E5-CED081F37D2C}" dt="2023-12-20T12:04:48.975" v="729" actId="1076"/>
          <ac:spMkLst>
            <pc:docMk/>
            <pc:sldMk cId="3937216300" sldId="347"/>
            <ac:spMk id="118" creationId="{C4A1BB90-A84E-8D1F-77CE-9952DB133CBC}"/>
          </ac:spMkLst>
        </pc:spChg>
        <pc:spChg chg="add mod">
          <ac:chgData name="Pico, Sandra" userId="cc8376c2-a3b5-4a4f-8a94-916433d842ab" providerId="ADAL" clId="{510C1CDB-F25B-4FC3-B1E5-CED081F37D2C}" dt="2023-12-20T12:04:22.102" v="711" actId="1076"/>
          <ac:spMkLst>
            <pc:docMk/>
            <pc:sldMk cId="3937216300" sldId="347"/>
            <ac:spMk id="119" creationId="{14AC3B25-D547-9316-E08A-5E3C0FB195C6}"/>
          </ac:spMkLst>
        </pc:spChg>
        <pc:spChg chg="add mod">
          <ac:chgData name="Pico, Sandra" userId="cc8376c2-a3b5-4a4f-8a94-916433d842ab" providerId="ADAL" clId="{510C1CDB-F25B-4FC3-B1E5-CED081F37D2C}" dt="2023-12-20T12:04:24.431" v="712" actId="1076"/>
          <ac:spMkLst>
            <pc:docMk/>
            <pc:sldMk cId="3937216300" sldId="347"/>
            <ac:spMk id="120" creationId="{B535164E-2520-6A4D-462D-D5E0B19EDCB1}"/>
          </ac:spMkLst>
        </pc:spChg>
        <pc:spChg chg="add mod">
          <ac:chgData name="Pico, Sandra" userId="cc8376c2-a3b5-4a4f-8a94-916433d842ab" providerId="ADAL" clId="{510C1CDB-F25B-4FC3-B1E5-CED081F37D2C}" dt="2023-12-20T12:06:36.362" v="748" actId="14100"/>
          <ac:spMkLst>
            <pc:docMk/>
            <pc:sldMk cId="3937216300" sldId="347"/>
            <ac:spMk id="121" creationId="{BB835868-93F7-5270-98EE-79CEFF7D2B3A}"/>
          </ac:spMkLst>
        </pc:spChg>
        <pc:spChg chg="add mod">
          <ac:chgData name="Pico, Sandra" userId="cc8376c2-a3b5-4a4f-8a94-916433d842ab" providerId="ADAL" clId="{510C1CDB-F25B-4FC3-B1E5-CED081F37D2C}" dt="2023-12-20T12:04:32.766" v="723" actId="1076"/>
          <ac:spMkLst>
            <pc:docMk/>
            <pc:sldMk cId="3937216300" sldId="347"/>
            <ac:spMk id="122" creationId="{76EC7573-EA6E-8BBC-301A-88BA12E1AD5C}"/>
          </ac:spMkLst>
        </pc:spChg>
        <pc:spChg chg="add mod">
          <ac:chgData name="Pico, Sandra" userId="cc8376c2-a3b5-4a4f-8a94-916433d842ab" providerId="ADAL" clId="{510C1CDB-F25B-4FC3-B1E5-CED081F37D2C}" dt="2023-12-20T12:05:31.095" v="737" actId="1076"/>
          <ac:spMkLst>
            <pc:docMk/>
            <pc:sldMk cId="3937216300" sldId="347"/>
            <ac:spMk id="128" creationId="{09D8BB8C-8C0A-D94E-8924-DACACBA11AC3}"/>
          </ac:spMkLst>
        </pc:spChg>
        <pc:spChg chg="add mod">
          <ac:chgData name="Pico, Sandra" userId="cc8376c2-a3b5-4a4f-8a94-916433d842ab" providerId="ADAL" clId="{510C1CDB-F25B-4FC3-B1E5-CED081F37D2C}" dt="2023-12-20T12:06:22.592" v="745" actId="1076"/>
          <ac:spMkLst>
            <pc:docMk/>
            <pc:sldMk cId="3937216300" sldId="347"/>
            <ac:spMk id="134" creationId="{F3466FCE-F293-BA43-8AA3-223118ECE0CC}"/>
          </ac:spMkLst>
        </pc:spChg>
        <pc:spChg chg="add mod">
          <ac:chgData name="Pico, Sandra" userId="cc8376c2-a3b5-4a4f-8a94-916433d842ab" providerId="ADAL" clId="{510C1CDB-F25B-4FC3-B1E5-CED081F37D2C}" dt="2023-12-20T12:06:34.279" v="747" actId="1076"/>
          <ac:spMkLst>
            <pc:docMk/>
            <pc:sldMk cId="3937216300" sldId="347"/>
            <ac:spMk id="136" creationId="{43BE57B4-5013-4FC0-9416-82758A951C37}"/>
          </ac:spMkLst>
        </pc:spChg>
        <pc:spChg chg="add mod">
          <ac:chgData name="Pico, Sandra" userId="cc8376c2-a3b5-4a4f-8a94-916433d842ab" providerId="ADAL" clId="{510C1CDB-F25B-4FC3-B1E5-CED081F37D2C}" dt="2023-12-20T12:07:10.194" v="765" actId="1076"/>
          <ac:spMkLst>
            <pc:docMk/>
            <pc:sldMk cId="3937216300" sldId="347"/>
            <ac:spMk id="137" creationId="{259D9157-593F-2E47-B1FE-3DDF6C71BB06}"/>
          </ac:spMkLst>
        </pc:spChg>
        <pc:picChg chg="del">
          <ac:chgData name="Pico, Sandra" userId="cc8376c2-a3b5-4a4f-8a94-916433d842ab" providerId="ADAL" clId="{510C1CDB-F25B-4FC3-B1E5-CED081F37D2C}" dt="2023-12-20T12:04:35.187" v="724" actId="478"/>
          <ac:picMkLst>
            <pc:docMk/>
            <pc:sldMk cId="3937216300" sldId="347"/>
            <ac:picMk id="4" creationId="{9E9DD24C-6411-4B46-CD83-F2E1C831B3A9}"/>
          </ac:picMkLst>
        </pc:picChg>
        <pc:picChg chg="del">
          <ac:chgData name="Pico, Sandra" userId="cc8376c2-a3b5-4a4f-8a94-916433d842ab" providerId="ADAL" clId="{510C1CDB-F25B-4FC3-B1E5-CED081F37D2C}" dt="2023-12-20T11:48:57.324" v="181" actId="478"/>
          <ac:picMkLst>
            <pc:docMk/>
            <pc:sldMk cId="3937216300" sldId="347"/>
            <ac:picMk id="24" creationId="{780C44B0-24CB-0E46-8E63-78BE71121DDA}"/>
          </ac:picMkLst>
        </pc:picChg>
        <pc:picChg chg="del">
          <ac:chgData name="Pico, Sandra" userId="cc8376c2-a3b5-4a4f-8a94-916433d842ab" providerId="ADAL" clId="{510C1CDB-F25B-4FC3-B1E5-CED081F37D2C}" dt="2023-12-20T11:48:58.457" v="182" actId="478"/>
          <ac:picMkLst>
            <pc:docMk/>
            <pc:sldMk cId="3937216300" sldId="347"/>
            <ac:picMk id="26" creationId="{9FC6C023-BFA8-421E-9385-3F03F9615E80}"/>
          </ac:picMkLst>
        </pc:picChg>
        <pc:picChg chg="del">
          <ac:chgData name="Pico, Sandra" userId="cc8376c2-a3b5-4a4f-8a94-916433d842ab" providerId="ADAL" clId="{510C1CDB-F25B-4FC3-B1E5-CED081F37D2C}" dt="2023-12-20T11:49:42.829" v="201" actId="478"/>
          <ac:picMkLst>
            <pc:docMk/>
            <pc:sldMk cId="3937216300" sldId="347"/>
            <ac:picMk id="29" creationId="{9683603A-F28D-412C-BB78-0A17EC4C5A36}"/>
          </ac:picMkLst>
        </pc:picChg>
        <pc:picChg chg="del">
          <ac:chgData name="Pico, Sandra" userId="cc8376c2-a3b5-4a4f-8a94-916433d842ab" providerId="ADAL" clId="{510C1CDB-F25B-4FC3-B1E5-CED081F37D2C}" dt="2023-12-20T11:49:42.829" v="201" actId="478"/>
          <ac:picMkLst>
            <pc:docMk/>
            <pc:sldMk cId="3937216300" sldId="347"/>
            <ac:picMk id="31" creationId="{F64F39F0-2A68-441A-942F-AE57CA843B97}"/>
          </ac:picMkLst>
        </pc:picChg>
        <pc:picChg chg="del">
          <ac:chgData name="Pico, Sandra" userId="cc8376c2-a3b5-4a4f-8a94-916433d842ab" providerId="ADAL" clId="{510C1CDB-F25B-4FC3-B1E5-CED081F37D2C}" dt="2023-12-20T11:49:42.829" v="201" actId="478"/>
          <ac:picMkLst>
            <pc:docMk/>
            <pc:sldMk cId="3937216300" sldId="347"/>
            <ac:picMk id="33" creationId="{20009679-9FF5-4367-8848-81028E4166B0}"/>
          </ac:picMkLst>
        </pc:picChg>
        <pc:picChg chg="del">
          <ac:chgData name="Pico, Sandra" userId="cc8376c2-a3b5-4a4f-8a94-916433d842ab" providerId="ADAL" clId="{510C1CDB-F25B-4FC3-B1E5-CED081F37D2C}" dt="2023-12-20T11:49:42.829" v="201" actId="478"/>
          <ac:picMkLst>
            <pc:docMk/>
            <pc:sldMk cId="3937216300" sldId="347"/>
            <ac:picMk id="35" creationId="{28923E23-0DF1-4B0E-BBB2-EF74F47F0A4E}"/>
          </ac:picMkLst>
        </pc:picChg>
        <pc:picChg chg="del">
          <ac:chgData name="Pico, Sandra" userId="cc8376c2-a3b5-4a4f-8a94-916433d842ab" providerId="ADAL" clId="{510C1CDB-F25B-4FC3-B1E5-CED081F37D2C}" dt="2023-12-20T11:49:42.829" v="201" actId="478"/>
          <ac:picMkLst>
            <pc:docMk/>
            <pc:sldMk cId="3937216300" sldId="347"/>
            <ac:picMk id="37" creationId="{7249C1EC-5A69-3C4D-9DDF-0DB93BB70BC6}"/>
          </ac:picMkLst>
        </pc:picChg>
        <pc:picChg chg="del">
          <ac:chgData name="Pico, Sandra" userId="cc8376c2-a3b5-4a4f-8a94-916433d842ab" providerId="ADAL" clId="{510C1CDB-F25B-4FC3-B1E5-CED081F37D2C}" dt="2023-12-20T11:49:42.829" v="201" actId="478"/>
          <ac:picMkLst>
            <pc:docMk/>
            <pc:sldMk cId="3937216300" sldId="347"/>
            <ac:picMk id="39" creationId="{503A6B4D-DEE3-46F9-B451-2A59ED89EBA9}"/>
          </ac:picMkLst>
        </pc:picChg>
        <pc:picChg chg="del">
          <ac:chgData name="Pico, Sandra" userId="cc8376c2-a3b5-4a4f-8a94-916433d842ab" providerId="ADAL" clId="{510C1CDB-F25B-4FC3-B1E5-CED081F37D2C}" dt="2023-12-20T11:49:42.829" v="201" actId="478"/>
          <ac:picMkLst>
            <pc:docMk/>
            <pc:sldMk cId="3937216300" sldId="347"/>
            <ac:picMk id="41" creationId="{49DD7DC8-0539-FB63-C58C-19D223CB4DE0}"/>
          </ac:picMkLst>
        </pc:picChg>
        <pc:picChg chg="del">
          <ac:chgData name="Pico, Sandra" userId="cc8376c2-a3b5-4a4f-8a94-916433d842ab" providerId="ADAL" clId="{510C1CDB-F25B-4FC3-B1E5-CED081F37D2C}" dt="2023-12-20T11:49:42.829" v="201" actId="478"/>
          <ac:picMkLst>
            <pc:docMk/>
            <pc:sldMk cId="3937216300" sldId="347"/>
            <ac:picMk id="43" creationId="{EFDF3107-4D3E-5A70-3F5E-3FC093DBD143}"/>
          </ac:picMkLst>
        </pc:picChg>
        <pc:picChg chg="del">
          <ac:chgData name="Pico, Sandra" userId="cc8376c2-a3b5-4a4f-8a94-916433d842ab" providerId="ADAL" clId="{510C1CDB-F25B-4FC3-B1E5-CED081F37D2C}" dt="2023-12-20T11:49:42.829" v="201" actId="478"/>
          <ac:picMkLst>
            <pc:docMk/>
            <pc:sldMk cId="3937216300" sldId="347"/>
            <ac:picMk id="45" creationId="{BF2EF803-75CA-4822-AC84-2355412B9688}"/>
          </ac:picMkLst>
        </pc:picChg>
        <pc:picChg chg="del">
          <ac:chgData name="Pico, Sandra" userId="cc8376c2-a3b5-4a4f-8a94-916433d842ab" providerId="ADAL" clId="{510C1CDB-F25B-4FC3-B1E5-CED081F37D2C}" dt="2023-12-20T11:49:42.829" v="201" actId="478"/>
          <ac:picMkLst>
            <pc:docMk/>
            <pc:sldMk cId="3937216300" sldId="347"/>
            <ac:picMk id="47" creationId="{118AEBA6-B174-4027-9F75-4D03C7AEB8A0}"/>
          </ac:picMkLst>
        </pc:picChg>
        <pc:picChg chg="del">
          <ac:chgData name="Pico, Sandra" userId="cc8376c2-a3b5-4a4f-8a94-916433d842ab" providerId="ADAL" clId="{510C1CDB-F25B-4FC3-B1E5-CED081F37D2C}" dt="2023-12-20T11:49:42.829" v="201" actId="478"/>
          <ac:picMkLst>
            <pc:docMk/>
            <pc:sldMk cId="3937216300" sldId="347"/>
            <ac:picMk id="49" creationId="{BAB96DF9-5E50-445C-848E-1706E8EFFCA3}"/>
          </ac:picMkLst>
        </pc:picChg>
        <pc:picChg chg="add mod">
          <ac:chgData name="Pico, Sandra" userId="cc8376c2-a3b5-4a4f-8a94-916433d842ab" providerId="ADAL" clId="{510C1CDB-F25B-4FC3-B1E5-CED081F37D2C}" dt="2023-12-20T11:50:40.212" v="219" actId="1076"/>
          <ac:picMkLst>
            <pc:docMk/>
            <pc:sldMk cId="3937216300" sldId="347"/>
            <ac:picMk id="61" creationId="{08D3FFBD-8B2C-297D-DE21-30B2F2A11784}"/>
          </ac:picMkLst>
        </pc:picChg>
        <pc:picChg chg="add mod">
          <ac:chgData name="Pico, Sandra" userId="cc8376c2-a3b5-4a4f-8a94-916433d842ab" providerId="ADAL" clId="{510C1CDB-F25B-4FC3-B1E5-CED081F37D2C}" dt="2023-12-20T11:50:40.212" v="219" actId="1076"/>
          <ac:picMkLst>
            <pc:docMk/>
            <pc:sldMk cId="3937216300" sldId="347"/>
            <ac:picMk id="65" creationId="{B6E4C0B1-C511-D067-130D-227254D7420C}"/>
          </ac:picMkLst>
        </pc:picChg>
        <pc:picChg chg="add mod">
          <ac:chgData name="Pico, Sandra" userId="cc8376c2-a3b5-4a4f-8a94-916433d842ab" providerId="ADAL" clId="{510C1CDB-F25B-4FC3-B1E5-CED081F37D2C}" dt="2023-12-20T11:50:40.212" v="219" actId="1076"/>
          <ac:picMkLst>
            <pc:docMk/>
            <pc:sldMk cId="3937216300" sldId="347"/>
            <ac:picMk id="67" creationId="{11031E98-F0FD-ADB9-ECAB-16BB7CE2A481}"/>
          </ac:picMkLst>
        </pc:picChg>
        <pc:picChg chg="add mod">
          <ac:chgData name="Pico, Sandra" userId="cc8376c2-a3b5-4a4f-8a94-916433d842ab" providerId="ADAL" clId="{510C1CDB-F25B-4FC3-B1E5-CED081F37D2C}" dt="2023-12-20T11:50:40.212" v="219" actId="1076"/>
          <ac:picMkLst>
            <pc:docMk/>
            <pc:sldMk cId="3937216300" sldId="347"/>
            <ac:picMk id="69" creationId="{FF2291F5-6840-5E04-6A90-6C546D0D1BE0}"/>
          </ac:picMkLst>
        </pc:picChg>
        <pc:picChg chg="add mod">
          <ac:chgData name="Pico, Sandra" userId="cc8376c2-a3b5-4a4f-8a94-916433d842ab" providerId="ADAL" clId="{510C1CDB-F25B-4FC3-B1E5-CED081F37D2C}" dt="2023-12-20T11:50:40.212" v="219" actId="1076"/>
          <ac:picMkLst>
            <pc:docMk/>
            <pc:sldMk cId="3937216300" sldId="347"/>
            <ac:picMk id="71" creationId="{31F68FED-7729-C89C-CD8C-62A5FA51D79D}"/>
          </ac:picMkLst>
        </pc:picChg>
        <pc:picChg chg="add mod">
          <ac:chgData name="Pico, Sandra" userId="cc8376c2-a3b5-4a4f-8a94-916433d842ab" providerId="ADAL" clId="{510C1CDB-F25B-4FC3-B1E5-CED081F37D2C}" dt="2023-12-20T11:50:40.212" v="219" actId="1076"/>
          <ac:picMkLst>
            <pc:docMk/>
            <pc:sldMk cId="3937216300" sldId="347"/>
            <ac:picMk id="73" creationId="{00FC1FDD-DDE8-C31A-ACFA-F8C1336E58CA}"/>
          </ac:picMkLst>
        </pc:picChg>
        <pc:picChg chg="add mod">
          <ac:chgData name="Pico, Sandra" userId="cc8376c2-a3b5-4a4f-8a94-916433d842ab" providerId="ADAL" clId="{510C1CDB-F25B-4FC3-B1E5-CED081F37D2C}" dt="2023-12-20T12:01:14.605" v="588" actId="1076"/>
          <ac:picMkLst>
            <pc:docMk/>
            <pc:sldMk cId="3937216300" sldId="347"/>
            <ac:picMk id="86" creationId="{267E0694-9F5B-E44D-4614-CAD756CE95FD}"/>
          </ac:picMkLst>
        </pc:picChg>
        <pc:picChg chg="add mod">
          <ac:chgData name="Pico, Sandra" userId="cc8376c2-a3b5-4a4f-8a94-916433d842ab" providerId="ADAL" clId="{510C1CDB-F25B-4FC3-B1E5-CED081F37D2C}" dt="2023-12-20T12:01:17.341" v="589" actId="1076"/>
          <ac:picMkLst>
            <pc:docMk/>
            <pc:sldMk cId="3937216300" sldId="347"/>
            <ac:picMk id="88" creationId="{6044E6AF-0C0B-FA66-9066-70C6190AE491}"/>
          </ac:picMkLst>
        </pc:picChg>
        <pc:picChg chg="add mod">
          <ac:chgData name="Pico, Sandra" userId="cc8376c2-a3b5-4a4f-8a94-916433d842ab" providerId="ADAL" clId="{510C1CDB-F25B-4FC3-B1E5-CED081F37D2C}" dt="2023-12-20T12:01:19.341" v="590" actId="1076"/>
          <ac:picMkLst>
            <pc:docMk/>
            <pc:sldMk cId="3937216300" sldId="347"/>
            <ac:picMk id="90" creationId="{0ED8F01E-0863-01AA-85A6-2FE1606A7A1D}"/>
          </ac:picMkLst>
        </pc:picChg>
        <pc:picChg chg="add mod">
          <ac:chgData name="Pico, Sandra" userId="cc8376c2-a3b5-4a4f-8a94-916433d842ab" providerId="ADAL" clId="{510C1CDB-F25B-4FC3-B1E5-CED081F37D2C}" dt="2023-12-20T12:00:07.260" v="485" actId="1076"/>
          <ac:picMkLst>
            <pc:docMk/>
            <pc:sldMk cId="3937216300" sldId="347"/>
            <ac:picMk id="92" creationId="{BE7FD74F-DB55-DD97-FD90-E78DA9D21109}"/>
          </ac:picMkLst>
        </pc:picChg>
        <pc:picChg chg="add mod">
          <ac:chgData name="Pico, Sandra" userId="cc8376c2-a3b5-4a4f-8a94-916433d842ab" providerId="ADAL" clId="{510C1CDB-F25B-4FC3-B1E5-CED081F37D2C}" dt="2023-12-20T12:00:04.052" v="484" actId="1076"/>
          <ac:picMkLst>
            <pc:docMk/>
            <pc:sldMk cId="3937216300" sldId="347"/>
            <ac:picMk id="94" creationId="{FA9DAE4D-A50B-1FFC-F246-600EC389672F}"/>
          </ac:picMkLst>
        </pc:picChg>
        <pc:picChg chg="add mod">
          <ac:chgData name="Pico, Sandra" userId="cc8376c2-a3b5-4a4f-8a94-916433d842ab" providerId="ADAL" clId="{510C1CDB-F25B-4FC3-B1E5-CED081F37D2C}" dt="2023-12-20T12:05:31.095" v="737" actId="1076"/>
          <ac:picMkLst>
            <pc:docMk/>
            <pc:sldMk cId="3937216300" sldId="347"/>
            <ac:picMk id="127" creationId="{F1C23086-EC84-CB4E-BB00-6843C7A21B5C}"/>
          </ac:picMkLst>
        </pc:picChg>
        <pc:picChg chg="add mod">
          <ac:chgData name="Pico, Sandra" userId="cc8376c2-a3b5-4a4f-8a94-916433d842ab" providerId="ADAL" clId="{510C1CDB-F25B-4FC3-B1E5-CED081F37D2C}" dt="2023-12-20T12:06:22.592" v="745" actId="1076"/>
          <ac:picMkLst>
            <pc:docMk/>
            <pc:sldMk cId="3937216300" sldId="347"/>
            <ac:picMk id="133" creationId="{780C44B0-24CB-0E46-8E63-78BE71121DDA}"/>
          </ac:picMkLst>
        </pc:picChg>
        <pc:picChg chg="add mod">
          <ac:chgData name="Pico, Sandra" userId="cc8376c2-a3b5-4a4f-8a94-916433d842ab" providerId="ADAL" clId="{510C1CDB-F25B-4FC3-B1E5-CED081F37D2C}" dt="2023-12-20T12:06:34.279" v="747" actId="1076"/>
          <ac:picMkLst>
            <pc:docMk/>
            <pc:sldMk cId="3937216300" sldId="347"/>
            <ac:picMk id="135" creationId="{A1527821-B142-422C-B81F-816028A9B11A}"/>
          </ac:picMkLst>
        </pc:picChg>
        <pc:cxnChg chg="add del mod">
          <ac:chgData name="Pico, Sandra" userId="cc8376c2-a3b5-4a4f-8a94-916433d842ab" providerId="ADAL" clId="{510C1CDB-F25B-4FC3-B1E5-CED081F37D2C}" dt="2023-12-20T11:50:09.821" v="210" actId="478"/>
          <ac:cxnSpMkLst>
            <pc:docMk/>
            <pc:sldMk cId="3937216300" sldId="347"/>
            <ac:cxnSpMk id="8" creationId="{0F0CF622-1D03-67AF-F2EF-5ED5551C59E6}"/>
          </ac:cxnSpMkLst>
        </pc:cxnChg>
        <pc:cxnChg chg="mod">
          <ac:chgData name="Pico, Sandra" userId="cc8376c2-a3b5-4a4f-8a94-916433d842ab" providerId="ADAL" clId="{510C1CDB-F25B-4FC3-B1E5-CED081F37D2C}" dt="2023-12-20T11:50:01.590" v="206" actId="1076"/>
          <ac:cxnSpMkLst>
            <pc:docMk/>
            <pc:sldMk cId="3937216300" sldId="347"/>
            <ac:cxnSpMk id="53" creationId="{539B9E8E-99AD-CB11-4D4A-3741455913DC}"/>
          </ac:cxnSpMkLst>
        </pc:cxnChg>
        <pc:cxnChg chg="del">
          <ac:chgData name="Pico, Sandra" userId="cc8376c2-a3b5-4a4f-8a94-916433d842ab" providerId="ADAL" clId="{510C1CDB-F25B-4FC3-B1E5-CED081F37D2C}" dt="2023-12-20T11:49:42.829" v="201" actId="478"/>
          <ac:cxnSpMkLst>
            <pc:docMk/>
            <pc:sldMk cId="3937216300" sldId="347"/>
            <ac:cxnSpMk id="54" creationId="{1B591D01-CFED-3CDE-9359-779694306DD6}"/>
          </ac:cxnSpMkLst>
        </pc:cxnChg>
        <pc:cxnChg chg="del">
          <ac:chgData name="Pico, Sandra" userId="cc8376c2-a3b5-4a4f-8a94-916433d842ab" providerId="ADAL" clId="{510C1CDB-F25B-4FC3-B1E5-CED081F37D2C}" dt="2023-12-20T11:49:42.829" v="201" actId="478"/>
          <ac:cxnSpMkLst>
            <pc:docMk/>
            <pc:sldMk cId="3937216300" sldId="347"/>
            <ac:cxnSpMk id="55" creationId="{EBDDA844-E96D-9817-7B45-679DC64C00DE}"/>
          </ac:cxnSpMkLst>
        </pc:cxnChg>
        <pc:cxnChg chg="del">
          <ac:chgData name="Pico, Sandra" userId="cc8376c2-a3b5-4a4f-8a94-916433d842ab" providerId="ADAL" clId="{510C1CDB-F25B-4FC3-B1E5-CED081F37D2C}" dt="2023-12-20T11:49:42.829" v="201" actId="478"/>
          <ac:cxnSpMkLst>
            <pc:docMk/>
            <pc:sldMk cId="3937216300" sldId="347"/>
            <ac:cxnSpMk id="57" creationId="{9D7C11D7-5964-DE6A-2C18-C0DD74418C25}"/>
          </ac:cxnSpMkLst>
        </pc:cxnChg>
        <pc:cxnChg chg="del">
          <ac:chgData name="Pico, Sandra" userId="cc8376c2-a3b5-4a4f-8a94-916433d842ab" providerId="ADAL" clId="{510C1CDB-F25B-4FC3-B1E5-CED081F37D2C}" dt="2023-12-20T11:49:42.829" v="201" actId="478"/>
          <ac:cxnSpMkLst>
            <pc:docMk/>
            <pc:sldMk cId="3937216300" sldId="347"/>
            <ac:cxnSpMk id="59" creationId="{AFF1AEA6-D6C3-3DB7-1438-61E0C508940B}"/>
          </ac:cxnSpMkLst>
        </pc:cxnChg>
        <pc:cxnChg chg="del">
          <ac:chgData name="Pico, Sandra" userId="cc8376c2-a3b5-4a4f-8a94-916433d842ab" providerId="ADAL" clId="{510C1CDB-F25B-4FC3-B1E5-CED081F37D2C}" dt="2023-12-20T11:49:42.829" v="201" actId="478"/>
          <ac:cxnSpMkLst>
            <pc:docMk/>
            <pc:sldMk cId="3937216300" sldId="347"/>
            <ac:cxnSpMk id="62" creationId="{A64C83F2-D5C2-6FE3-00E4-5802C3D87FD3}"/>
          </ac:cxnSpMkLst>
        </pc:cxnChg>
        <pc:cxnChg chg="del">
          <ac:chgData name="Pico, Sandra" userId="cc8376c2-a3b5-4a4f-8a94-916433d842ab" providerId="ADAL" clId="{510C1CDB-F25B-4FC3-B1E5-CED081F37D2C}" dt="2023-12-20T11:49:42.829" v="201" actId="478"/>
          <ac:cxnSpMkLst>
            <pc:docMk/>
            <pc:sldMk cId="3937216300" sldId="347"/>
            <ac:cxnSpMk id="64" creationId="{DBF0CBC9-23CB-7D6B-527F-C6AC481E47ED}"/>
          </ac:cxnSpMkLst>
        </pc:cxnChg>
        <pc:cxnChg chg="add mod">
          <ac:chgData name="Pico, Sandra" userId="cc8376c2-a3b5-4a4f-8a94-916433d842ab" providerId="ADAL" clId="{510C1CDB-F25B-4FC3-B1E5-CED081F37D2C}" dt="2023-12-20T11:50:40.212" v="219" actId="1076"/>
          <ac:cxnSpMkLst>
            <pc:docMk/>
            <pc:sldMk cId="3937216300" sldId="347"/>
            <ac:cxnSpMk id="75" creationId="{872629E4-4CAF-DFFC-9451-3CD77DD35B7A}"/>
          </ac:cxnSpMkLst>
        </pc:cxnChg>
        <pc:cxnChg chg="add mod">
          <ac:chgData name="Pico, Sandra" userId="cc8376c2-a3b5-4a4f-8a94-916433d842ab" providerId="ADAL" clId="{510C1CDB-F25B-4FC3-B1E5-CED081F37D2C}" dt="2023-12-20T11:50:40.212" v="219" actId="1076"/>
          <ac:cxnSpMkLst>
            <pc:docMk/>
            <pc:sldMk cId="3937216300" sldId="347"/>
            <ac:cxnSpMk id="76" creationId="{3D2FBC64-6F9E-33AD-D360-D41E3EA1BF07}"/>
          </ac:cxnSpMkLst>
        </pc:cxnChg>
        <pc:cxnChg chg="add mod">
          <ac:chgData name="Pico, Sandra" userId="cc8376c2-a3b5-4a4f-8a94-916433d842ab" providerId="ADAL" clId="{510C1CDB-F25B-4FC3-B1E5-CED081F37D2C}" dt="2023-12-20T11:50:40.212" v="219" actId="1076"/>
          <ac:cxnSpMkLst>
            <pc:docMk/>
            <pc:sldMk cId="3937216300" sldId="347"/>
            <ac:cxnSpMk id="77" creationId="{C1330124-8FCA-F80C-4992-7CC9C85AB27F}"/>
          </ac:cxnSpMkLst>
        </pc:cxnChg>
        <pc:cxnChg chg="add del mod">
          <ac:chgData name="Pico, Sandra" userId="cc8376c2-a3b5-4a4f-8a94-916433d842ab" providerId="ADAL" clId="{510C1CDB-F25B-4FC3-B1E5-CED081F37D2C}" dt="2023-12-20T12:01:56.084" v="616" actId="478"/>
          <ac:cxnSpMkLst>
            <pc:docMk/>
            <pc:sldMk cId="3937216300" sldId="347"/>
            <ac:cxnSpMk id="78" creationId="{19A9478C-FF16-134E-0985-AFF563541035}"/>
          </ac:cxnSpMkLst>
        </pc:cxnChg>
        <pc:cxnChg chg="add mod">
          <ac:chgData name="Pico, Sandra" userId="cc8376c2-a3b5-4a4f-8a94-916433d842ab" providerId="ADAL" clId="{510C1CDB-F25B-4FC3-B1E5-CED081F37D2C}" dt="2023-12-20T12:00:14.605" v="487" actId="1076"/>
          <ac:cxnSpMkLst>
            <pc:docMk/>
            <pc:sldMk cId="3937216300" sldId="347"/>
            <ac:cxnSpMk id="96" creationId="{8A87457B-B5BB-639C-AB64-1A4E2DCEB135}"/>
          </ac:cxnSpMkLst>
        </pc:cxnChg>
        <pc:cxnChg chg="add mod">
          <ac:chgData name="Pico, Sandra" userId="cc8376c2-a3b5-4a4f-8a94-916433d842ab" providerId="ADAL" clId="{510C1CDB-F25B-4FC3-B1E5-CED081F37D2C}" dt="2023-12-20T12:00:14.605" v="487" actId="1076"/>
          <ac:cxnSpMkLst>
            <pc:docMk/>
            <pc:sldMk cId="3937216300" sldId="347"/>
            <ac:cxnSpMk id="97" creationId="{7E227428-B8F8-BCB2-0056-1404ACB5DCC6}"/>
          </ac:cxnSpMkLst>
        </pc:cxnChg>
        <pc:cxnChg chg="add del mod">
          <ac:chgData name="Pico, Sandra" userId="cc8376c2-a3b5-4a4f-8a94-916433d842ab" providerId="ADAL" clId="{510C1CDB-F25B-4FC3-B1E5-CED081F37D2C}" dt="2023-12-20T12:02:20.671" v="624" actId="478"/>
          <ac:cxnSpMkLst>
            <pc:docMk/>
            <pc:sldMk cId="3937216300" sldId="347"/>
            <ac:cxnSpMk id="100" creationId="{E393D79B-9DE1-ED26-AC0B-4E979DC465C4}"/>
          </ac:cxnSpMkLst>
        </pc:cxnChg>
        <pc:cxnChg chg="add mod">
          <ac:chgData name="Pico, Sandra" userId="cc8376c2-a3b5-4a4f-8a94-916433d842ab" providerId="ADAL" clId="{510C1CDB-F25B-4FC3-B1E5-CED081F37D2C}" dt="2023-12-20T12:03:00.473" v="635" actId="1582"/>
          <ac:cxnSpMkLst>
            <pc:docMk/>
            <pc:sldMk cId="3937216300" sldId="347"/>
            <ac:cxnSpMk id="103" creationId="{17A4FD48-DC23-E4FD-53E0-D1F46E348820}"/>
          </ac:cxnSpMkLst>
        </pc:cxnChg>
        <pc:cxnChg chg="add mod">
          <ac:chgData name="Pico, Sandra" userId="cc8376c2-a3b5-4a4f-8a94-916433d842ab" providerId="ADAL" clId="{510C1CDB-F25B-4FC3-B1E5-CED081F37D2C}" dt="2023-12-20T12:02:52.048" v="632" actId="1582"/>
          <ac:cxnSpMkLst>
            <pc:docMk/>
            <pc:sldMk cId="3937216300" sldId="347"/>
            <ac:cxnSpMk id="109" creationId="{4725D828-91CA-650B-09BD-B7ECB817FF00}"/>
          </ac:cxnSpMkLst>
        </pc:cxnChg>
        <pc:cxnChg chg="add mod">
          <ac:chgData name="Pico, Sandra" userId="cc8376c2-a3b5-4a4f-8a94-916433d842ab" providerId="ADAL" clId="{510C1CDB-F25B-4FC3-B1E5-CED081F37D2C}" dt="2023-12-20T12:03:24.866" v="642" actId="1582"/>
          <ac:cxnSpMkLst>
            <pc:docMk/>
            <pc:sldMk cId="3937216300" sldId="347"/>
            <ac:cxnSpMk id="113" creationId="{0B506899-1247-48A0-E1C4-AF2A50033039}"/>
          </ac:cxnSpMkLst>
        </pc:cxnChg>
        <pc:cxnChg chg="add mod">
          <ac:chgData name="Pico, Sandra" userId="cc8376c2-a3b5-4a4f-8a94-916433d842ab" providerId="ADAL" clId="{510C1CDB-F25B-4FC3-B1E5-CED081F37D2C}" dt="2023-12-20T12:03:24.866" v="642" actId="1582"/>
          <ac:cxnSpMkLst>
            <pc:docMk/>
            <pc:sldMk cId="3937216300" sldId="347"/>
            <ac:cxnSpMk id="115" creationId="{2AE056DC-AFB4-BD3E-1451-7E6AA33744E1}"/>
          </ac:cxnSpMkLst>
        </pc:cxnChg>
        <pc:cxnChg chg="add mod">
          <ac:chgData name="Pico, Sandra" userId="cc8376c2-a3b5-4a4f-8a94-916433d842ab" providerId="ADAL" clId="{510C1CDB-F25B-4FC3-B1E5-CED081F37D2C}" dt="2023-12-20T12:05:14.378" v="735" actId="1582"/>
          <ac:cxnSpMkLst>
            <pc:docMk/>
            <pc:sldMk cId="3937216300" sldId="347"/>
            <ac:cxnSpMk id="124" creationId="{6D956718-01F3-D3DD-EBAD-A4867F2E7C12}"/>
          </ac:cxnSpMkLst>
        </pc:cxnChg>
        <pc:cxnChg chg="add mod">
          <ac:chgData name="Pico, Sandra" userId="cc8376c2-a3b5-4a4f-8a94-916433d842ab" providerId="ADAL" clId="{510C1CDB-F25B-4FC3-B1E5-CED081F37D2C}" dt="2023-12-20T12:05:09.304" v="733" actId="1582"/>
          <ac:cxnSpMkLst>
            <pc:docMk/>
            <pc:sldMk cId="3937216300" sldId="347"/>
            <ac:cxnSpMk id="126" creationId="{8E7204C9-BF41-C902-31A2-F663716513F8}"/>
          </ac:cxnSpMkLst>
        </pc:cxnChg>
        <pc:cxnChg chg="add del mod">
          <ac:chgData name="Pico, Sandra" userId="cc8376c2-a3b5-4a4f-8a94-916433d842ab" providerId="ADAL" clId="{510C1CDB-F25B-4FC3-B1E5-CED081F37D2C}" dt="2023-12-20T12:05:41.250" v="739" actId="478"/>
          <ac:cxnSpMkLst>
            <pc:docMk/>
            <pc:sldMk cId="3937216300" sldId="347"/>
            <ac:cxnSpMk id="129" creationId="{48A6C6B5-EA74-7987-D72B-ADB09FC4F053}"/>
          </ac:cxnSpMkLst>
        </pc:cxnChg>
        <pc:cxnChg chg="add mod">
          <ac:chgData name="Pico, Sandra" userId="cc8376c2-a3b5-4a4f-8a94-916433d842ab" providerId="ADAL" clId="{510C1CDB-F25B-4FC3-B1E5-CED081F37D2C}" dt="2023-12-20T12:05:52.806" v="743" actId="1582"/>
          <ac:cxnSpMkLst>
            <pc:docMk/>
            <pc:sldMk cId="3937216300" sldId="347"/>
            <ac:cxnSpMk id="131" creationId="{0FF84235-2AC8-FC09-5BC0-D4B95DE94E82}"/>
          </ac:cxnSpMkLst>
        </pc:cxnChg>
      </pc:sldChg>
      <pc:sldChg chg="addSp delSp modSp add mod">
        <pc:chgData name="Pico, Sandra" userId="cc8376c2-a3b5-4a4f-8a94-916433d842ab" providerId="ADAL" clId="{510C1CDB-F25B-4FC3-B1E5-CED081F37D2C}" dt="2023-12-20T12:24:34.079" v="1226" actId="207"/>
        <pc:sldMkLst>
          <pc:docMk/>
          <pc:sldMk cId="4120520747" sldId="348"/>
        </pc:sldMkLst>
        <pc:spChg chg="mod">
          <ac:chgData name="Pico, Sandra" userId="cc8376c2-a3b5-4a4f-8a94-916433d842ab" providerId="ADAL" clId="{510C1CDB-F25B-4FC3-B1E5-CED081F37D2C}" dt="2023-12-20T12:24:28.601" v="1225" actId="207"/>
          <ac:spMkLst>
            <pc:docMk/>
            <pc:sldMk cId="4120520747" sldId="348"/>
            <ac:spMk id="6" creationId="{E9FA3A00-05D7-934C-7DC6-378218A180AE}"/>
          </ac:spMkLst>
        </pc:spChg>
        <pc:spChg chg="mod">
          <ac:chgData name="Pico, Sandra" userId="cc8376c2-a3b5-4a4f-8a94-916433d842ab" providerId="ADAL" clId="{510C1CDB-F25B-4FC3-B1E5-CED081F37D2C}" dt="2023-12-20T12:24:28.601" v="1225" actId="207"/>
          <ac:spMkLst>
            <pc:docMk/>
            <pc:sldMk cId="4120520747" sldId="348"/>
            <ac:spMk id="9" creationId="{4B6EBA9A-08D4-886F-B971-885673EABC68}"/>
          </ac:spMkLst>
        </pc:spChg>
        <pc:spChg chg="del">
          <ac:chgData name="Pico, Sandra" userId="cc8376c2-a3b5-4a4f-8a94-916433d842ab" providerId="ADAL" clId="{510C1CDB-F25B-4FC3-B1E5-CED081F37D2C}" dt="2023-12-20T12:08:38.947" v="808" actId="478"/>
          <ac:spMkLst>
            <pc:docMk/>
            <pc:sldMk cId="4120520747" sldId="348"/>
            <ac:spMk id="10" creationId="{9EA3DDB8-C2F5-41AC-155A-7DCC5A8AB664}"/>
          </ac:spMkLst>
        </pc:spChg>
        <pc:spChg chg="mod">
          <ac:chgData name="Pico, Sandra" userId="cc8376c2-a3b5-4a4f-8a94-916433d842ab" providerId="ADAL" clId="{510C1CDB-F25B-4FC3-B1E5-CED081F37D2C}" dt="2023-12-20T12:24:28.601" v="1225" actId="207"/>
          <ac:spMkLst>
            <pc:docMk/>
            <pc:sldMk cId="4120520747" sldId="348"/>
            <ac:spMk id="11" creationId="{34EF859C-4DAC-2D62-1480-A4F755AE08AF}"/>
          </ac:spMkLst>
        </pc:spChg>
        <pc:spChg chg="add mod ord">
          <ac:chgData name="Pico, Sandra" userId="cc8376c2-a3b5-4a4f-8a94-916433d842ab" providerId="ADAL" clId="{510C1CDB-F25B-4FC3-B1E5-CED081F37D2C}" dt="2023-12-20T12:13:34.939" v="949" actId="14100"/>
          <ac:spMkLst>
            <pc:docMk/>
            <pc:sldMk cId="4120520747" sldId="348"/>
            <ac:spMk id="14" creationId="{3F7A9A82-C98D-3FED-EFB2-137E120C08AC}"/>
          </ac:spMkLst>
        </pc:spChg>
        <pc:spChg chg="add mod">
          <ac:chgData name="Pico, Sandra" userId="cc8376c2-a3b5-4a4f-8a94-916433d842ab" providerId="ADAL" clId="{510C1CDB-F25B-4FC3-B1E5-CED081F37D2C}" dt="2023-12-20T12:22:26.030" v="1177" actId="14100"/>
          <ac:spMkLst>
            <pc:docMk/>
            <pc:sldMk cId="4120520747" sldId="348"/>
            <ac:spMk id="19" creationId="{9D4E27AE-2DA8-D161-0E17-61EB45887A9F}"/>
          </ac:spMkLst>
        </pc:spChg>
        <pc:spChg chg="add mod">
          <ac:chgData name="Pico, Sandra" userId="cc8376c2-a3b5-4a4f-8a94-916433d842ab" providerId="ADAL" clId="{510C1CDB-F25B-4FC3-B1E5-CED081F37D2C}" dt="2023-12-20T12:22:28.807" v="1178" actId="1076"/>
          <ac:spMkLst>
            <pc:docMk/>
            <pc:sldMk cId="4120520747" sldId="348"/>
            <ac:spMk id="20" creationId="{93A70FEE-D007-CE14-1C93-1F11C03B200F}"/>
          </ac:spMkLst>
        </pc:spChg>
        <pc:spChg chg="add mod">
          <ac:chgData name="Pico, Sandra" userId="cc8376c2-a3b5-4a4f-8a94-916433d842ab" providerId="ADAL" clId="{510C1CDB-F25B-4FC3-B1E5-CED081F37D2C}" dt="2023-12-20T12:11:13.370" v="932" actId="1076"/>
          <ac:spMkLst>
            <pc:docMk/>
            <pc:sldMk cId="4120520747" sldId="348"/>
            <ac:spMk id="22" creationId="{FDF38C3B-7C74-43B3-9266-EEB38604F3F3}"/>
          </ac:spMkLst>
        </pc:spChg>
        <pc:spChg chg="add mod">
          <ac:chgData name="Pico, Sandra" userId="cc8376c2-a3b5-4a4f-8a94-916433d842ab" providerId="ADAL" clId="{510C1CDB-F25B-4FC3-B1E5-CED081F37D2C}" dt="2023-12-20T12:12:12.498" v="935" actId="1076"/>
          <ac:spMkLst>
            <pc:docMk/>
            <pc:sldMk cId="4120520747" sldId="348"/>
            <ac:spMk id="24" creationId="{44947769-078B-8A4D-90DF-5B6FC03ABCA3}"/>
          </ac:spMkLst>
        </pc:spChg>
        <pc:spChg chg="add mod">
          <ac:chgData name="Pico, Sandra" userId="cc8376c2-a3b5-4a4f-8a94-916433d842ab" providerId="ADAL" clId="{510C1CDB-F25B-4FC3-B1E5-CED081F37D2C}" dt="2023-12-20T12:13:13.780" v="944" actId="1076"/>
          <ac:spMkLst>
            <pc:docMk/>
            <pc:sldMk cId="4120520747" sldId="348"/>
            <ac:spMk id="33" creationId="{0D407F7E-BE75-4B60-5A4C-6320C111A64D}"/>
          </ac:spMkLst>
        </pc:spChg>
        <pc:spChg chg="add mod">
          <ac:chgData name="Pico, Sandra" userId="cc8376c2-a3b5-4a4f-8a94-916433d842ab" providerId="ADAL" clId="{510C1CDB-F25B-4FC3-B1E5-CED081F37D2C}" dt="2023-12-20T12:13:13.780" v="944" actId="1076"/>
          <ac:spMkLst>
            <pc:docMk/>
            <pc:sldMk cId="4120520747" sldId="348"/>
            <ac:spMk id="34" creationId="{CAD232CB-F18D-F626-6341-4CB67C62D867}"/>
          </ac:spMkLst>
        </pc:spChg>
        <pc:spChg chg="add mod">
          <ac:chgData name="Pico, Sandra" userId="cc8376c2-a3b5-4a4f-8a94-916433d842ab" providerId="ADAL" clId="{510C1CDB-F25B-4FC3-B1E5-CED081F37D2C}" dt="2023-12-20T12:14:21.420" v="958"/>
          <ac:spMkLst>
            <pc:docMk/>
            <pc:sldMk cId="4120520747" sldId="348"/>
            <ac:spMk id="54" creationId="{EA7C96CF-B469-5C22-9B4A-0CCEE2746AF9}"/>
          </ac:spMkLst>
        </pc:spChg>
        <pc:spChg chg="add mod">
          <ac:chgData name="Pico, Sandra" userId="cc8376c2-a3b5-4a4f-8a94-916433d842ab" providerId="ADAL" clId="{510C1CDB-F25B-4FC3-B1E5-CED081F37D2C}" dt="2023-12-20T12:14:21.420" v="958"/>
          <ac:spMkLst>
            <pc:docMk/>
            <pc:sldMk cId="4120520747" sldId="348"/>
            <ac:spMk id="55" creationId="{9B586720-BCEE-69DB-EF3E-A9CC902583D7}"/>
          </ac:spMkLst>
        </pc:spChg>
        <pc:spChg chg="del">
          <ac:chgData name="Pico, Sandra" userId="cc8376c2-a3b5-4a4f-8a94-916433d842ab" providerId="ADAL" clId="{510C1CDB-F25B-4FC3-B1E5-CED081F37D2C}" dt="2023-12-20T12:08:37.847" v="807" actId="478"/>
          <ac:spMkLst>
            <pc:docMk/>
            <pc:sldMk cId="4120520747" sldId="348"/>
            <ac:spMk id="56" creationId="{8DBAC3F9-4FB1-62EF-47F4-8EDA07AF0B7C}"/>
          </ac:spMkLst>
        </pc:spChg>
        <pc:spChg chg="add mod">
          <ac:chgData name="Pico, Sandra" userId="cc8376c2-a3b5-4a4f-8a94-916433d842ab" providerId="ADAL" clId="{510C1CDB-F25B-4FC3-B1E5-CED081F37D2C}" dt="2023-12-20T12:14:25.051" v="959" actId="1076"/>
          <ac:spMkLst>
            <pc:docMk/>
            <pc:sldMk cId="4120520747" sldId="348"/>
            <ac:spMk id="57" creationId="{55432A2F-06A1-39E6-00A5-A7366646E157}"/>
          </ac:spMkLst>
        </pc:spChg>
        <pc:spChg chg="add mod">
          <ac:chgData name="Pico, Sandra" userId="cc8376c2-a3b5-4a4f-8a94-916433d842ab" providerId="ADAL" clId="{510C1CDB-F25B-4FC3-B1E5-CED081F37D2C}" dt="2023-12-20T12:16:06.366" v="992" actId="14100"/>
          <ac:spMkLst>
            <pc:docMk/>
            <pc:sldMk cId="4120520747" sldId="348"/>
            <ac:spMk id="59" creationId="{70836A44-3ADC-F702-3221-86CB1773927E}"/>
          </ac:spMkLst>
        </pc:spChg>
        <pc:spChg chg="del">
          <ac:chgData name="Pico, Sandra" userId="cc8376c2-a3b5-4a4f-8a94-916433d842ab" providerId="ADAL" clId="{510C1CDB-F25B-4FC3-B1E5-CED081F37D2C}" dt="2023-12-20T12:08:45.663" v="815" actId="478"/>
          <ac:spMkLst>
            <pc:docMk/>
            <pc:sldMk cId="4120520747" sldId="348"/>
            <ac:spMk id="60" creationId="{27ED77A0-645F-40AD-C0C9-DB4D68B20418}"/>
          </ac:spMkLst>
        </pc:spChg>
        <pc:spChg chg="add mod">
          <ac:chgData name="Pico, Sandra" userId="cc8376c2-a3b5-4a4f-8a94-916433d842ab" providerId="ADAL" clId="{510C1CDB-F25B-4FC3-B1E5-CED081F37D2C}" dt="2023-12-20T12:15:52.564" v="989" actId="1076"/>
          <ac:spMkLst>
            <pc:docMk/>
            <pc:sldMk cId="4120520747" sldId="348"/>
            <ac:spMk id="62" creationId="{488BB0A0-21E0-59B8-72BE-B7A8DBDFA865}"/>
          </ac:spMkLst>
        </pc:spChg>
        <pc:spChg chg="del">
          <ac:chgData name="Pico, Sandra" userId="cc8376c2-a3b5-4a4f-8a94-916433d842ab" providerId="ADAL" clId="{510C1CDB-F25B-4FC3-B1E5-CED081F37D2C}" dt="2023-12-20T12:08:47.753" v="817" actId="478"/>
          <ac:spMkLst>
            <pc:docMk/>
            <pc:sldMk cId="4120520747" sldId="348"/>
            <ac:spMk id="70" creationId="{41F27994-8D1F-5E67-2293-9D9AF0404833}"/>
          </ac:spMkLst>
        </pc:spChg>
        <pc:spChg chg="del">
          <ac:chgData name="Pico, Sandra" userId="cc8376c2-a3b5-4a4f-8a94-916433d842ab" providerId="ADAL" clId="{510C1CDB-F25B-4FC3-B1E5-CED081F37D2C}" dt="2023-12-20T12:08:41.199" v="811" actId="478"/>
          <ac:spMkLst>
            <pc:docMk/>
            <pc:sldMk cId="4120520747" sldId="348"/>
            <ac:spMk id="72" creationId="{1BE2C624-2B90-243E-D32A-5A4BE888E5E1}"/>
          </ac:spMkLst>
        </pc:spChg>
        <pc:spChg chg="del">
          <ac:chgData name="Pico, Sandra" userId="cc8376c2-a3b5-4a4f-8a94-916433d842ab" providerId="ADAL" clId="{510C1CDB-F25B-4FC3-B1E5-CED081F37D2C}" dt="2023-12-20T12:08:43.830" v="814" actId="478"/>
          <ac:spMkLst>
            <pc:docMk/>
            <pc:sldMk cId="4120520747" sldId="348"/>
            <ac:spMk id="74" creationId="{CCF46F25-5407-2085-685F-01EB9621B367}"/>
          </ac:spMkLst>
        </pc:spChg>
        <pc:spChg chg="add mod">
          <ac:chgData name="Pico, Sandra" userId="cc8376c2-a3b5-4a4f-8a94-916433d842ab" providerId="ADAL" clId="{510C1CDB-F25B-4FC3-B1E5-CED081F37D2C}" dt="2023-12-20T12:16:04.380" v="991" actId="1076"/>
          <ac:spMkLst>
            <pc:docMk/>
            <pc:sldMk cId="4120520747" sldId="348"/>
            <ac:spMk id="78" creationId="{53F46B05-980C-4E90-8F43-83E0040A0554}"/>
          </ac:spMkLst>
        </pc:spChg>
        <pc:spChg chg="mod">
          <ac:chgData name="Pico, Sandra" userId="cc8376c2-a3b5-4a4f-8a94-916433d842ab" providerId="ADAL" clId="{510C1CDB-F25B-4FC3-B1E5-CED081F37D2C}" dt="2023-12-20T12:09:03.201" v="824" actId="1076"/>
          <ac:spMkLst>
            <pc:docMk/>
            <pc:sldMk cId="4120520747" sldId="348"/>
            <ac:spMk id="81" creationId="{09048F1F-4C97-5D6C-33CB-2378552BDFD1}"/>
          </ac:spMkLst>
        </pc:spChg>
        <pc:spChg chg="del">
          <ac:chgData name="Pico, Sandra" userId="cc8376c2-a3b5-4a4f-8a94-916433d842ab" providerId="ADAL" clId="{510C1CDB-F25B-4FC3-B1E5-CED081F37D2C}" dt="2023-12-20T12:07:38.791" v="776" actId="478"/>
          <ac:spMkLst>
            <pc:docMk/>
            <pc:sldMk cId="4120520747" sldId="348"/>
            <ac:spMk id="82" creationId="{60E31CDD-B898-EAB5-0E01-8AC1B7CFFB35}"/>
          </ac:spMkLst>
        </pc:spChg>
        <pc:spChg chg="del">
          <ac:chgData name="Pico, Sandra" userId="cc8376c2-a3b5-4a4f-8a94-916433d842ab" providerId="ADAL" clId="{510C1CDB-F25B-4FC3-B1E5-CED081F37D2C}" dt="2023-12-20T12:07:57.206" v="785" actId="478"/>
          <ac:spMkLst>
            <pc:docMk/>
            <pc:sldMk cId="4120520747" sldId="348"/>
            <ac:spMk id="83" creationId="{4334B1AD-82A6-EE77-D566-CC332B33570B}"/>
          </ac:spMkLst>
        </pc:spChg>
        <pc:spChg chg="del">
          <ac:chgData name="Pico, Sandra" userId="cc8376c2-a3b5-4a4f-8a94-916433d842ab" providerId="ADAL" clId="{510C1CDB-F25B-4FC3-B1E5-CED081F37D2C}" dt="2023-12-20T12:07:37.540" v="775" actId="478"/>
          <ac:spMkLst>
            <pc:docMk/>
            <pc:sldMk cId="4120520747" sldId="348"/>
            <ac:spMk id="84" creationId="{6D345C04-3D84-9997-FF06-AF7DCAB0E802}"/>
          </ac:spMkLst>
        </pc:spChg>
        <pc:spChg chg="del">
          <ac:chgData name="Pico, Sandra" userId="cc8376c2-a3b5-4a4f-8a94-916433d842ab" providerId="ADAL" clId="{510C1CDB-F25B-4FC3-B1E5-CED081F37D2C}" dt="2023-12-20T12:07:35.310" v="772" actId="478"/>
          <ac:spMkLst>
            <pc:docMk/>
            <pc:sldMk cId="4120520747" sldId="348"/>
            <ac:spMk id="85" creationId="{0AC89DAE-B9E8-0D31-A6C5-4430F72B4F5D}"/>
          </ac:spMkLst>
        </pc:spChg>
        <pc:spChg chg="del">
          <ac:chgData name="Pico, Sandra" userId="cc8376c2-a3b5-4a4f-8a94-916433d842ab" providerId="ADAL" clId="{510C1CDB-F25B-4FC3-B1E5-CED081F37D2C}" dt="2023-12-20T12:07:42.669" v="780" actId="478"/>
          <ac:spMkLst>
            <pc:docMk/>
            <pc:sldMk cId="4120520747" sldId="348"/>
            <ac:spMk id="87" creationId="{63B67F8D-A077-44DF-D2F0-0C21A0C71EA0}"/>
          </ac:spMkLst>
        </pc:spChg>
        <pc:spChg chg="del">
          <ac:chgData name="Pico, Sandra" userId="cc8376c2-a3b5-4a4f-8a94-916433d842ab" providerId="ADAL" clId="{510C1CDB-F25B-4FC3-B1E5-CED081F37D2C}" dt="2023-12-20T12:07:44.400" v="782" actId="478"/>
          <ac:spMkLst>
            <pc:docMk/>
            <pc:sldMk cId="4120520747" sldId="348"/>
            <ac:spMk id="89" creationId="{0E3DCF85-99F0-3B28-272A-A1AAF092B799}"/>
          </ac:spMkLst>
        </pc:spChg>
        <pc:spChg chg="del">
          <ac:chgData name="Pico, Sandra" userId="cc8376c2-a3b5-4a4f-8a94-916433d842ab" providerId="ADAL" clId="{510C1CDB-F25B-4FC3-B1E5-CED081F37D2C}" dt="2023-12-20T12:07:40.376" v="778" actId="478"/>
          <ac:spMkLst>
            <pc:docMk/>
            <pc:sldMk cId="4120520747" sldId="348"/>
            <ac:spMk id="91" creationId="{8ABEB531-9BA2-0BD9-B783-26CF4B91EC8B}"/>
          </ac:spMkLst>
        </pc:spChg>
        <pc:spChg chg="del">
          <ac:chgData name="Pico, Sandra" userId="cc8376c2-a3b5-4a4f-8a94-916433d842ab" providerId="ADAL" clId="{510C1CDB-F25B-4FC3-B1E5-CED081F37D2C}" dt="2023-12-20T12:07:36.939" v="774" actId="478"/>
          <ac:spMkLst>
            <pc:docMk/>
            <pc:sldMk cId="4120520747" sldId="348"/>
            <ac:spMk id="93" creationId="{05B3E900-65CA-1082-F46A-01D30A907FE4}"/>
          </ac:spMkLst>
        </pc:spChg>
        <pc:spChg chg="del mod">
          <ac:chgData name="Pico, Sandra" userId="cc8376c2-a3b5-4a4f-8a94-916433d842ab" providerId="ADAL" clId="{510C1CDB-F25B-4FC3-B1E5-CED081F37D2C}" dt="2023-12-20T12:07:33.942" v="771" actId="478"/>
          <ac:spMkLst>
            <pc:docMk/>
            <pc:sldMk cId="4120520747" sldId="348"/>
            <ac:spMk id="95" creationId="{5B04A66F-02A7-2EE9-43AD-C22352EA5767}"/>
          </ac:spMkLst>
        </pc:spChg>
        <pc:spChg chg="add mod">
          <ac:chgData name="Pico, Sandra" userId="cc8376c2-a3b5-4a4f-8a94-916433d842ab" providerId="ADAL" clId="{510C1CDB-F25B-4FC3-B1E5-CED081F37D2C}" dt="2023-12-20T12:23:53.775" v="1223" actId="14100"/>
          <ac:spMkLst>
            <pc:docMk/>
            <pc:sldMk cId="4120520747" sldId="348"/>
            <ac:spMk id="101" creationId="{CFF71405-713F-F168-75C9-146D2E639CEA}"/>
          </ac:spMkLst>
        </pc:spChg>
        <pc:spChg chg="add mod">
          <ac:chgData name="Pico, Sandra" userId="cc8376c2-a3b5-4a4f-8a94-916433d842ab" providerId="ADAL" clId="{510C1CDB-F25B-4FC3-B1E5-CED081F37D2C}" dt="2023-12-20T12:22:47.151" v="1198" actId="1076"/>
          <ac:spMkLst>
            <pc:docMk/>
            <pc:sldMk cId="4120520747" sldId="348"/>
            <ac:spMk id="102" creationId="{AEDA4B48-317F-189D-9910-8889D92500B3}"/>
          </ac:spMkLst>
        </pc:spChg>
        <pc:spChg chg="add mod">
          <ac:chgData name="Pico, Sandra" userId="cc8376c2-a3b5-4a4f-8a94-916433d842ab" providerId="ADAL" clId="{510C1CDB-F25B-4FC3-B1E5-CED081F37D2C}" dt="2023-12-20T12:23:02.391" v="1215" actId="1076"/>
          <ac:spMkLst>
            <pc:docMk/>
            <pc:sldMk cId="4120520747" sldId="348"/>
            <ac:spMk id="104" creationId="{9E004076-D4B5-F66F-59CB-2A48FC19B6FE}"/>
          </ac:spMkLst>
        </pc:spChg>
        <pc:spChg chg="mod">
          <ac:chgData name="Pico, Sandra" userId="cc8376c2-a3b5-4a4f-8a94-916433d842ab" providerId="ADAL" clId="{510C1CDB-F25B-4FC3-B1E5-CED081F37D2C}" dt="2023-12-20T12:24:34.079" v="1226" actId="207"/>
          <ac:spMkLst>
            <pc:docMk/>
            <pc:sldMk cId="4120520747" sldId="348"/>
            <ac:spMk id="117" creationId="{2AEE75B9-FF8A-F85D-0CB7-A0BDA4AE26B1}"/>
          </ac:spMkLst>
        </pc:spChg>
        <pc:spChg chg="mod">
          <ac:chgData name="Pico, Sandra" userId="cc8376c2-a3b5-4a4f-8a94-916433d842ab" providerId="ADAL" clId="{510C1CDB-F25B-4FC3-B1E5-CED081F37D2C}" dt="2023-12-20T12:09:07.377" v="825" actId="1076"/>
          <ac:spMkLst>
            <pc:docMk/>
            <pc:sldMk cId="4120520747" sldId="348"/>
            <ac:spMk id="118" creationId="{C4A1BB90-A84E-8D1F-77CE-9952DB133CBC}"/>
          </ac:spMkLst>
        </pc:spChg>
        <pc:spChg chg="mod">
          <ac:chgData name="Pico, Sandra" userId="cc8376c2-a3b5-4a4f-8a94-916433d842ab" providerId="ADAL" clId="{510C1CDB-F25B-4FC3-B1E5-CED081F37D2C}" dt="2023-12-20T12:24:34.079" v="1226" actId="207"/>
          <ac:spMkLst>
            <pc:docMk/>
            <pc:sldMk cId="4120520747" sldId="348"/>
            <ac:spMk id="119" creationId="{14AC3B25-D547-9316-E08A-5E3C0FB195C6}"/>
          </ac:spMkLst>
        </pc:spChg>
        <pc:spChg chg="mod">
          <ac:chgData name="Pico, Sandra" userId="cc8376c2-a3b5-4a4f-8a94-916433d842ab" providerId="ADAL" clId="{510C1CDB-F25B-4FC3-B1E5-CED081F37D2C}" dt="2023-12-20T12:09:07.377" v="825" actId="1076"/>
          <ac:spMkLst>
            <pc:docMk/>
            <pc:sldMk cId="4120520747" sldId="348"/>
            <ac:spMk id="120" creationId="{B535164E-2520-6A4D-462D-D5E0B19EDCB1}"/>
          </ac:spMkLst>
        </pc:spChg>
        <pc:spChg chg="mod">
          <ac:chgData name="Pico, Sandra" userId="cc8376c2-a3b5-4a4f-8a94-916433d842ab" providerId="ADAL" clId="{510C1CDB-F25B-4FC3-B1E5-CED081F37D2C}" dt="2023-12-20T12:24:34.079" v="1226" actId="207"/>
          <ac:spMkLst>
            <pc:docMk/>
            <pc:sldMk cId="4120520747" sldId="348"/>
            <ac:spMk id="121" creationId="{BB835868-93F7-5270-98EE-79CEFF7D2B3A}"/>
          </ac:spMkLst>
        </pc:spChg>
        <pc:spChg chg="mod">
          <ac:chgData name="Pico, Sandra" userId="cc8376c2-a3b5-4a4f-8a94-916433d842ab" providerId="ADAL" clId="{510C1CDB-F25B-4FC3-B1E5-CED081F37D2C}" dt="2023-12-20T12:09:07.377" v="825" actId="1076"/>
          <ac:spMkLst>
            <pc:docMk/>
            <pc:sldMk cId="4120520747" sldId="348"/>
            <ac:spMk id="122" creationId="{76EC7573-EA6E-8BBC-301A-88BA12E1AD5C}"/>
          </ac:spMkLst>
        </pc:spChg>
        <pc:spChg chg="del">
          <ac:chgData name="Pico, Sandra" userId="cc8376c2-a3b5-4a4f-8a94-916433d842ab" providerId="ADAL" clId="{510C1CDB-F25B-4FC3-B1E5-CED081F37D2C}" dt="2023-12-20T12:08:22.974" v="801" actId="478"/>
          <ac:spMkLst>
            <pc:docMk/>
            <pc:sldMk cId="4120520747" sldId="348"/>
            <ac:spMk id="128" creationId="{09D8BB8C-8C0A-D94E-8924-DACACBA11AC3}"/>
          </ac:spMkLst>
        </pc:spChg>
        <pc:spChg chg="del">
          <ac:chgData name="Pico, Sandra" userId="cc8376c2-a3b5-4a4f-8a94-916433d842ab" providerId="ADAL" clId="{510C1CDB-F25B-4FC3-B1E5-CED081F37D2C}" dt="2023-12-20T12:08:15.467" v="795" actId="478"/>
          <ac:spMkLst>
            <pc:docMk/>
            <pc:sldMk cId="4120520747" sldId="348"/>
            <ac:spMk id="134" creationId="{F3466FCE-F293-BA43-8AA3-223118ECE0CC}"/>
          </ac:spMkLst>
        </pc:spChg>
        <pc:spChg chg="del">
          <ac:chgData name="Pico, Sandra" userId="cc8376c2-a3b5-4a4f-8a94-916433d842ab" providerId="ADAL" clId="{510C1CDB-F25B-4FC3-B1E5-CED081F37D2C}" dt="2023-12-20T12:08:17.072" v="797" actId="478"/>
          <ac:spMkLst>
            <pc:docMk/>
            <pc:sldMk cId="4120520747" sldId="348"/>
            <ac:spMk id="136" creationId="{43BE57B4-5013-4FC0-9416-82758A951C37}"/>
          </ac:spMkLst>
        </pc:spChg>
        <pc:spChg chg="del">
          <ac:chgData name="Pico, Sandra" userId="cc8376c2-a3b5-4a4f-8a94-916433d842ab" providerId="ADAL" clId="{510C1CDB-F25B-4FC3-B1E5-CED081F37D2C}" dt="2023-12-20T12:08:18.571" v="798" actId="478"/>
          <ac:spMkLst>
            <pc:docMk/>
            <pc:sldMk cId="4120520747" sldId="348"/>
            <ac:spMk id="137" creationId="{259D9157-593F-2E47-B1FE-3DDF6C71BB06}"/>
          </ac:spMkLst>
        </pc:spChg>
        <pc:picChg chg="add mod">
          <ac:chgData name="Pico, Sandra" userId="cc8376c2-a3b5-4a4f-8a94-916433d842ab" providerId="ADAL" clId="{510C1CDB-F25B-4FC3-B1E5-CED081F37D2C}" dt="2023-12-20T12:11:13.370" v="932" actId="1076"/>
          <ac:picMkLst>
            <pc:docMk/>
            <pc:sldMk cId="4120520747" sldId="348"/>
            <ac:picMk id="21" creationId="{396DAAA0-B2D5-4276-98CA-63696F5DF2A5}"/>
          </ac:picMkLst>
        </pc:picChg>
        <pc:picChg chg="add mod">
          <ac:chgData name="Pico, Sandra" userId="cc8376c2-a3b5-4a4f-8a94-916433d842ab" providerId="ADAL" clId="{510C1CDB-F25B-4FC3-B1E5-CED081F37D2C}" dt="2023-12-20T12:12:12.498" v="935" actId="1076"/>
          <ac:picMkLst>
            <pc:docMk/>
            <pc:sldMk cId="4120520747" sldId="348"/>
            <ac:picMk id="23" creationId="{1A2901D3-4EAF-D140-8CBA-5C770490AD06}"/>
          </ac:picMkLst>
        </pc:picChg>
        <pc:picChg chg="add mod">
          <ac:chgData name="Pico, Sandra" userId="cc8376c2-a3b5-4a4f-8a94-916433d842ab" providerId="ADAL" clId="{510C1CDB-F25B-4FC3-B1E5-CED081F37D2C}" dt="2023-12-20T12:13:13.780" v="944" actId="1076"/>
          <ac:picMkLst>
            <pc:docMk/>
            <pc:sldMk cId="4120520747" sldId="348"/>
            <ac:picMk id="35" creationId="{E36D7F8F-7632-79EF-5131-21DEFFC8F6DC}"/>
          </ac:picMkLst>
        </pc:picChg>
        <pc:picChg chg="add mod">
          <ac:chgData name="Pico, Sandra" userId="cc8376c2-a3b5-4a4f-8a94-916433d842ab" providerId="ADAL" clId="{510C1CDB-F25B-4FC3-B1E5-CED081F37D2C}" dt="2023-12-20T12:13:13.780" v="944" actId="1076"/>
          <ac:picMkLst>
            <pc:docMk/>
            <pc:sldMk cId="4120520747" sldId="348"/>
            <ac:picMk id="36" creationId="{C6E8D63C-7F5B-B32D-5BA0-D17DF571188D}"/>
          </ac:picMkLst>
        </pc:picChg>
        <pc:picChg chg="add mod">
          <ac:chgData name="Pico, Sandra" userId="cc8376c2-a3b5-4a4f-8a94-916433d842ab" providerId="ADAL" clId="{510C1CDB-F25B-4FC3-B1E5-CED081F37D2C}" dt="2023-12-20T12:13:13.780" v="944" actId="1076"/>
          <ac:picMkLst>
            <pc:docMk/>
            <pc:sldMk cId="4120520747" sldId="348"/>
            <ac:picMk id="37" creationId="{19125434-B909-7378-767D-A045CF3B64D6}"/>
          </ac:picMkLst>
        </pc:picChg>
        <pc:picChg chg="add mod">
          <ac:chgData name="Pico, Sandra" userId="cc8376c2-a3b5-4a4f-8a94-916433d842ab" providerId="ADAL" clId="{510C1CDB-F25B-4FC3-B1E5-CED081F37D2C}" dt="2023-12-20T12:16:04.380" v="991" actId="1076"/>
          <ac:picMkLst>
            <pc:docMk/>
            <pc:sldMk cId="4120520747" sldId="348"/>
            <ac:picMk id="64" creationId="{82C18055-DDC8-47F3-9128-8DD4B9BD3C7C}"/>
          </ac:picMkLst>
        </pc:picChg>
        <pc:picChg chg="del">
          <ac:chgData name="Pico, Sandra" userId="cc8376c2-a3b5-4a4f-8a94-916433d842ab" providerId="ADAL" clId="{510C1CDB-F25B-4FC3-B1E5-CED081F37D2C}" dt="2023-12-20T12:08:46.674" v="816" actId="478"/>
          <ac:picMkLst>
            <pc:docMk/>
            <pc:sldMk cId="4120520747" sldId="348"/>
            <ac:picMk id="69" creationId="{FF2291F5-6840-5E04-6A90-6C546D0D1BE0}"/>
          </ac:picMkLst>
        </pc:picChg>
        <pc:picChg chg="del">
          <ac:chgData name="Pico, Sandra" userId="cc8376c2-a3b5-4a4f-8a94-916433d842ab" providerId="ADAL" clId="{510C1CDB-F25B-4FC3-B1E5-CED081F37D2C}" dt="2023-12-20T12:08:40.110" v="810" actId="478"/>
          <ac:picMkLst>
            <pc:docMk/>
            <pc:sldMk cId="4120520747" sldId="348"/>
            <ac:picMk id="71" creationId="{31F68FED-7729-C89C-CD8C-62A5FA51D79D}"/>
          </ac:picMkLst>
        </pc:picChg>
        <pc:picChg chg="del">
          <ac:chgData name="Pico, Sandra" userId="cc8376c2-a3b5-4a4f-8a94-916433d842ab" providerId="ADAL" clId="{510C1CDB-F25B-4FC3-B1E5-CED081F37D2C}" dt="2023-12-20T12:08:43.027" v="813" actId="478"/>
          <ac:picMkLst>
            <pc:docMk/>
            <pc:sldMk cId="4120520747" sldId="348"/>
            <ac:picMk id="73" creationId="{00FC1FDD-DDE8-C31A-ACFA-F8C1336E58CA}"/>
          </ac:picMkLst>
        </pc:picChg>
        <pc:picChg chg="del">
          <ac:chgData name="Pico, Sandra" userId="cc8376c2-a3b5-4a4f-8a94-916433d842ab" providerId="ADAL" clId="{510C1CDB-F25B-4FC3-B1E5-CED081F37D2C}" dt="2023-12-20T12:07:39.535" v="777" actId="478"/>
          <ac:picMkLst>
            <pc:docMk/>
            <pc:sldMk cId="4120520747" sldId="348"/>
            <ac:picMk id="86" creationId="{267E0694-9F5B-E44D-4614-CAD756CE95FD}"/>
          </ac:picMkLst>
        </pc:picChg>
        <pc:picChg chg="del">
          <ac:chgData name="Pico, Sandra" userId="cc8376c2-a3b5-4a4f-8a94-916433d842ab" providerId="ADAL" clId="{510C1CDB-F25B-4FC3-B1E5-CED081F37D2C}" dt="2023-12-20T12:07:43.202" v="781" actId="478"/>
          <ac:picMkLst>
            <pc:docMk/>
            <pc:sldMk cId="4120520747" sldId="348"/>
            <ac:picMk id="88" creationId="{6044E6AF-0C0B-FA66-9066-70C6190AE491}"/>
          </ac:picMkLst>
        </pc:picChg>
        <pc:picChg chg="del">
          <ac:chgData name="Pico, Sandra" userId="cc8376c2-a3b5-4a4f-8a94-916433d842ab" providerId="ADAL" clId="{510C1CDB-F25B-4FC3-B1E5-CED081F37D2C}" dt="2023-12-20T12:07:40.808" v="779" actId="478"/>
          <ac:picMkLst>
            <pc:docMk/>
            <pc:sldMk cId="4120520747" sldId="348"/>
            <ac:picMk id="90" creationId="{0ED8F01E-0863-01AA-85A6-2FE1606A7A1D}"/>
          </ac:picMkLst>
        </pc:picChg>
        <pc:picChg chg="del">
          <ac:chgData name="Pico, Sandra" userId="cc8376c2-a3b5-4a4f-8a94-916433d842ab" providerId="ADAL" clId="{510C1CDB-F25B-4FC3-B1E5-CED081F37D2C}" dt="2023-12-20T12:07:35.751" v="773" actId="478"/>
          <ac:picMkLst>
            <pc:docMk/>
            <pc:sldMk cId="4120520747" sldId="348"/>
            <ac:picMk id="92" creationId="{BE7FD74F-DB55-DD97-FD90-E78DA9D21109}"/>
          </ac:picMkLst>
        </pc:picChg>
        <pc:picChg chg="del">
          <ac:chgData name="Pico, Sandra" userId="cc8376c2-a3b5-4a4f-8a94-916433d842ab" providerId="ADAL" clId="{510C1CDB-F25B-4FC3-B1E5-CED081F37D2C}" dt="2023-12-20T12:07:32.784" v="770" actId="478"/>
          <ac:picMkLst>
            <pc:docMk/>
            <pc:sldMk cId="4120520747" sldId="348"/>
            <ac:picMk id="94" creationId="{FA9DAE4D-A50B-1FFC-F246-600EC389672F}"/>
          </ac:picMkLst>
        </pc:picChg>
        <pc:picChg chg="del">
          <ac:chgData name="Pico, Sandra" userId="cc8376c2-a3b5-4a4f-8a94-916433d842ab" providerId="ADAL" clId="{510C1CDB-F25B-4FC3-B1E5-CED081F37D2C}" dt="2023-12-20T12:08:21.837" v="800" actId="478"/>
          <ac:picMkLst>
            <pc:docMk/>
            <pc:sldMk cId="4120520747" sldId="348"/>
            <ac:picMk id="127" creationId="{F1C23086-EC84-CB4E-BB00-6843C7A21B5C}"/>
          </ac:picMkLst>
        </pc:picChg>
        <pc:picChg chg="del mod">
          <ac:chgData name="Pico, Sandra" userId="cc8376c2-a3b5-4a4f-8a94-916433d842ab" providerId="ADAL" clId="{510C1CDB-F25B-4FC3-B1E5-CED081F37D2C}" dt="2023-12-20T12:08:14.556" v="794" actId="478"/>
          <ac:picMkLst>
            <pc:docMk/>
            <pc:sldMk cId="4120520747" sldId="348"/>
            <ac:picMk id="133" creationId="{780C44B0-24CB-0E46-8E63-78BE71121DDA}"/>
          </ac:picMkLst>
        </pc:picChg>
        <pc:picChg chg="del">
          <ac:chgData name="Pico, Sandra" userId="cc8376c2-a3b5-4a4f-8a94-916433d842ab" providerId="ADAL" clId="{510C1CDB-F25B-4FC3-B1E5-CED081F37D2C}" dt="2023-12-20T12:08:15.930" v="796" actId="478"/>
          <ac:picMkLst>
            <pc:docMk/>
            <pc:sldMk cId="4120520747" sldId="348"/>
            <ac:picMk id="135" creationId="{A1527821-B142-422C-B81F-816028A9B11A}"/>
          </ac:picMkLst>
        </pc:picChg>
        <pc:cxnChg chg="add mod">
          <ac:chgData name="Pico, Sandra" userId="cc8376c2-a3b5-4a4f-8a94-916433d842ab" providerId="ADAL" clId="{510C1CDB-F25B-4FC3-B1E5-CED081F37D2C}" dt="2023-12-20T12:09:11.505" v="827" actId="14100"/>
          <ac:cxnSpMkLst>
            <pc:docMk/>
            <pc:sldMk cId="4120520747" sldId="348"/>
            <ac:cxnSpMk id="4" creationId="{8676B1E1-49BC-38F8-AC89-34475B438262}"/>
          </ac:cxnSpMkLst>
        </pc:cxnChg>
        <pc:cxnChg chg="add mod">
          <ac:chgData name="Pico, Sandra" userId="cc8376c2-a3b5-4a4f-8a94-916433d842ab" providerId="ADAL" clId="{510C1CDB-F25B-4FC3-B1E5-CED081F37D2C}" dt="2023-12-20T12:09:15.417" v="829" actId="1076"/>
          <ac:cxnSpMkLst>
            <pc:docMk/>
            <pc:sldMk cId="4120520747" sldId="348"/>
            <ac:cxnSpMk id="13" creationId="{CBB96AA8-40DB-104E-45FA-952C2F1BC7D8}"/>
          </ac:cxnSpMkLst>
        </pc:cxnChg>
        <pc:cxnChg chg="add mod">
          <ac:chgData name="Pico, Sandra" userId="cc8376c2-a3b5-4a4f-8a94-916433d842ab" providerId="ADAL" clId="{510C1CDB-F25B-4FC3-B1E5-CED081F37D2C}" dt="2023-12-20T12:15:35.843" v="966" actId="1076"/>
          <ac:cxnSpMkLst>
            <pc:docMk/>
            <pc:sldMk cId="4120520747" sldId="348"/>
            <ac:cxnSpMk id="17" creationId="{4C6FAE11-B515-0DE4-DD49-CA73807CDF72}"/>
          </ac:cxnSpMkLst>
        </pc:cxnChg>
        <pc:cxnChg chg="add mod">
          <ac:chgData name="Pico, Sandra" userId="cc8376c2-a3b5-4a4f-8a94-916433d842ab" providerId="ADAL" clId="{510C1CDB-F25B-4FC3-B1E5-CED081F37D2C}" dt="2023-12-20T12:23:12.263" v="1217" actId="14100"/>
          <ac:cxnSpMkLst>
            <pc:docMk/>
            <pc:sldMk cId="4120520747" sldId="348"/>
            <ac:cxnSpMk id="26" creationId="{EC8A025A-8D46-27D3-A6DC-27CE4A59A94D}"/>
          </ac:cxnSpMkLst>
        </pc:cxnChg>
        <pc:cxnChg chg="add mod">
          <ac:chgData name="Pico, Sandra" userId="cc8376c2-a3b5-4a4f-8a94-916433d842ab" providerId="ADAL" clId="{510C1CDB-F25B-4FC3-B1E5-CED081F37D2C}" dt="2023-12-20T12:14:13.898" v="957" actId="1582"/>
          <ac:cxnSpMkLst>
            <pc:docMk/>
            <pc:sldMk cId="4120520747" sldId="348"/>
            <ac:cxnSpMk id="29" creationId="{1A617E90-A3BE-A835-51C8-5C352556F84A}"/>
          </ac:cxnSpMkLst>
        </pc:cxnChg>
        <pc:cxnChg chg="add del mod">
          <ac:chgData name="Pico, Sandra" userId="cc8376c2-a3b5-4a4f-8a94-916433d842ab" providerId="ADAL" clId="{510C1CDB-F25B-4FC3-B1E5-CED081F37D2C}" dt="2023-12-20T12:12:59.070" v="942" actId="478"/>
          <ac:cxnSpMkLst>
            <pc:docMk/>
            <pc:sldMk cId="4120520747" sldId="348"/>
            <ac:cxnSpMk id="31" creationId="{25E3F19C-63B2-F76F-E1BA-61C4B88AECE1}"/>
          </ac:cxnSpMkLst>
        </pc:cxnChg>
        <pc:cxnChg chg="add mod">
          <ac:chgData name="Pico, Sandra" userId="cc8376c2-a3b5-4a4f-8a94-916433d842ab" providerId="ADAL" clId="{510C1CDB-F25B-4FC3-B1E5-CED081F37D2C}" dt="2023-12-20T12:13:13.780" v="944" actId="1076"/>
          <ac:cxnSpMkLst>
            <pc:docMk/>
            <pc:sldMk cId="4120520747" sldId="348"/>
            <ac:cxnSpMk id="38" creationId="{8ACF4B85-9313-3ED2-CA96-B58F0C3DFDC9}"/>
          </ac:cxnSpMkLst>
        </pc:cxnChg>
        <pc:cxnChg chg="add mod">
          <ac:chgData name="Pico, Sandra" userId="cc8376c2-a3b5-4a4f-8a94-916433d842ab" providerId="ADAL" clId="{510C1CDB-F25B-4FC3-B1E5-CED081F37D2C}" dt="2023-12-20T12:13:13.780" v="944" actId="1076"/>
          <ac:cxnSpMkLst>
            <pc:docMk/>
            <pc:sldMk cId="4120520747" sldId="348"/>
            <ac:cxnSpMk id="39" creationId="{27561864-B782-6EB6-B2AC-5A447D8BE431}"/>
          </ac:cxnSpMkLst>
        </pc:cxnChg>
        <pc:cxnChg chg="add mod">
          <ac:chgData name="Pico, Sandra" userId="cc8376c2-a3b5-4a4f-8a94-916433d842ab" providerId="ADAL" clId="{510C1CDB-F25B-4FC3-B1E5-CED081F37D2C}" dt="2023-12-20T12:14:13.898" v="957" actId="1582"/>
          <ac:cxnSpMkLst>
            <pc:docMk/>
            <pc:sldMk cId="4120520747" sldId="348"/>
            <ac:cxnSpMk id="41" creationId="{FF7532A6-29B4-EEAF-D208-CDF808634376}"/>
          </ac:cxnSpMkLst>
        </pc:cxnChg>
        <pc:cxnChg chg="add mod">
          <ac:chgData name="Pico, Sandra" userId="cc8376c2-a3b5-4a4f-8a94-916433d842ab" providerId="ADAL" clId="{510C1CDB-F25B-4FC3-B1E5-CED081F37D2C}" dt="2023-12-20T12:14:13.898" v="957" actId="1582"/>
          <ac:cxnSpMkLst>
            <pc:docMk/>
            <pc:sldMk cId="4120520747" sldId="348"/>
            <ac:cxnSpMk id="48" creationId="{AFB2F220-7AF4-77FD-71BA-CBE21891A56C}"/>
          </ac:cxnSpMkLst>
        </pc:cxnChg>
        <pc:cxnChg chg="add mod">
          <ac:chgData name="Pico, Sandra" userId="cc8376c2-a3b5-4a4f-8a94-916433d842ab" providerId="ADAL" clId="{510C1CDB-F25B-4FC3-B1E5-CED081F37D2C}" dt="2023-12-20T12:14:02.007" v="955"/>
          <ac:cxnSpMkLst>
            <pc:docMk/>
            <pc:sldMk cId="4120520747" sldId="348"/>
            <ac:cxnSpMk id="50" creationId="{C237F5DF-7A7F-1393-E523-530AA7AD1895}"/>
          </ac:cxnSpMkLst>
        </pc:cxnChg>
        <pc:cxnChg chg="del">
          <ac:chgData name="Pico, Sandra" userId="cc8376c2-a3b5-4a4f-8a94-916433d842ab" providerId="ADAL" clId="{510C1CDB-F25B-4FC3-B1E5-CED081F37D2C}" dt="2023-12-20T12:08:37.402" v="806" actId="478"/>
          <ac:cxnSpMkLst>
            <pc:docMk/>
            <pc:sldMk cId="4120520747" sldId="348"/>
            <ac:cxnSpMk id="75" creationId="{872629E4-4CAF-DFFC-9451-3CD77DD35B7A}"/>
          </ac:cxnSpMkLst>
        </pc:cxnChg>
        <pc:cxnChg chg="del">
          <ac:chgData name="Pico, Sandra" userId="cc8376c2-a3b5-4a4f-8a94-916433d842ab" providerId="ADAL" clId="{510C1CDB-F25B-4FC3-B1E5-CED081F37D2C}" dt="2023-12-20T12:08:39.759" v="809" actId="478"/>
          <ac:cxnSpMkLst>
            <pc:docMk/>
            <pc:sldMk cId="4120520747" sldId="348"/>
            <ac:cxnSpMk id="76" creationId="{3D2FBC64-6F9E-33AD-D360-D41E3EA1BF07}"/>
          </ac:cxnSpMkLst>
        </pc:cxnChg>
        <pc:cxnChg chg="del">
          <ac:chgData name="Pico, Sandra" userId="cc8376c2-a3b5-4a4f-8a94-916433d842ab" providerId="ADAL" clId="{510C1CDB-F25B-4FC3-B1E5-CED081F37D2C}" dt="2023-12-20T12:08:42.622" v="812" actId="478"/>
          <ac:cxnSpMkLst>
            <pc:docMk/>
            <pc:sldMk cId="4120520747" sldId="348"/>
            <ac:cxnSpMk id="77" creationId="{C1330124-8FCA-F80C-4992-7CC9C85AB27F}"/>
          </ac:cxnSpMkLst>
        </pc:cxnChg>
        <pc:cxnChg chg="add mod">
          <ac:chgData name="Pico, Sandra" userId="cc8376c2-a3b5-4a4f-8a94-916433d842ab" providerId="ADAL" clId="{510C1CDB-F25B-4FC3-B1E5-CED081F37D2C}" dt="2023-12-20T12:16:24.301" v="1000" actId="14100"/>
          <ac:cxnSpMkLst>
            <pc:docMk/>
            <pc:sldMk cId="4120520747" sldId="348"/>
            <ac:cxnSpMk id="79" creationId="{85CC951E-87EB-2B4D-2478-1E90804605A2}"/>
          </ac:cxnSpMkLst>
        </pc:cxnChg>
        <pc:cxnChg chg="del">
          <ac:chgData name="Pico, Sandra" userId="cc8376c2-a3b5-4a4f-8a94-916433d842ab" providerId="ADAL" clId="{510C1CDB-F25B-4FC3-B1E5-CED081F37D2C}" dt="2023-12-20T12:07:45.928" v="784" actId="478"/>
          <ac:cxnSpMkLst>
            <pc:docMk/>
            <pc:sldMk cId="4120520747" sldId="348"/>
            <ac:cxnSpMk id="96" creationId="{8A87457B-B5BB-639C-AB64-1A4E2DCEB135}"/>
          </ac:cxnSpMkLst>
        </pc:cxnChg>
        <pc:cxnChg chg="del">
          <ac:chgData name="Pico, Sandra" userId="cc8376c2-a3b5-4a4f-8a94-916433d842ab" providerId="ADAL" clId="{510C1CDB-F25B-4FC3-B1E5-CED081F37D2C}" dt="2023-12-20T12:07:45.470" v="783" actId="478"/>
          <ac:cxnSpMkLst>
            <pc:docMk/>
            <pc:sldMk cId="4120520747" sldId="348"/>
            <ac:cxnSpMk id="97" creationId="{7E227428-B8F8-BCB2-0056-1404ACB5DCC6}"/>
          </ac:cxnSpMkLst>
        </pc:cxnChg>
        <pc:cxnChg chg="add mod">
          <ac:chgData name="Pico, Sandra" userId="cc8376c2-a3b5-4a4f-8a94-916433d842ab" providerId="ADAL" clId="{510C1CDB-F25B-4FC3-B1E5-CED081F37D2C}" dt="2023-12-20T12:16:29.382" v="1003" actId="14100"/>
          <ac:cxnSpMkLst>
            <pc:docMk/>
            <pc:sldMk cId="4120520747" sldId="348"/>
            <ac:cxnSpMk id="99" creationId="{9C9B479C-0088-38D0-B884-B08879963065}"/>
          </ac:cxnSpMkLst>
        </pc:cxnChg>
        <pc:cxnChg chg="del mod">
          <ac:chgData name="Pico, Sandra" userId="cc8376c2-a3b5-4a4f-8a94-916433d842ab" providerId="ADAL" clId="{510C1CDB-F25B-4FC3-B1E5-CED081F37D2C}" dt="2023-12-20T12:08:04.866" v="791" actId="478"/>
          <ac:cxnSpMkLst>
            <pc:docMk/>
            <pc:sldMk cId="4120520747" sldId="348"/>
            <ac:cxnSpMk id="103" creationId="{17A4FD48-DC23-E4FD-53E0-D1F46E348820}"/>
          </ac:cxnSpMkLst>
        </pc:cxnChg>
        <pc:cxnChg chg="add mod">
          <ac:chgData name="Pico, Sandra" userId="cc8376c2-a3b5-4a4f-8a94-916433d842ab" providerId="ADAL" clId="{510C1CDB-F25B-4FC3-B1E5-CED081F37D2C}" dt="2023-12-20T12:23:53.775" v="1223" actId="14100"/>
          <ac:cxnSpMkLst>
            <pc:docMk/>
            <pc:sldMk cId="4120520747" sldId="348"/>
            <ac:cxnSpMk id="106" creationId="{048479BF-7AE7-85C1-AC6B-3DE25C2E3F66}"/>
          </ac:cxnSpMkLst>
        </pc:cxnChg>
        <pc:cxnChg chg="del">
          <ac:chgData name="Pico, Sandra" userId="cc8376c2-a3b5-4a4f-8a94-916433d842ab" providerId="ADAL" clId="{510C1CDB-F25B-4FC3-B1E5-CED081F37D2C}" dt="2023-12-20T12:08:03.414" v="790" actId="478"/>
          <ac:cxnSpMkLst>
            <pc:docMk/>
            <pc:sldMk cId="4120520747" sldId="348"/>
            <ac:cxnSpMk id="109" creationId="{4725D828-91CA-650B-09BD-B7ECB817FF00}"/>
          </ac:cxnSpMkLst>
        </pc:cxnChg>
        <pc:cxnChg chg="add mod">
          <ac:chgData name="Pico, Sandra" userId="cc8376c2-a3b5-4a4f-8a94-916433d842ab" providerId="ADAL" clId="{510C1CDB-F25B-4FC3-B1E5-CED081F37D2C}" dt="2023-12-20T12:23:53.775" v="1223" actId="14100"/>
          <ac:cxnSpMkLst>
            <pc:docMk/>
            <pc:sldMk cId="4120520747" sldId="348"/>
            <ac:cxnSpMk id="110" creationId="{7B8701F4-4E2C-9883-4326-9AF7F2368E4F}"/>
          </ac:cxnSpMkLst>
        </pc:cxnChg>
        <pc:cxnChg chg="add mod">
          <ac:chgData name="Pico, Sandra" userId="cc8376c2-a3b5-4a4f-8a94-916433d842ab" providerId="ADAL" clId="{510C1CDB-F25B-4FC3-B1E5-CED081F37D2C}" dt="2023-12-20T12:23:49.627" v="1222" actId="1582"/>
          <ac:cxnSpMkLst>
            <pc:docMk/>
            <pc:sldMk cId="4120520747" sldId="348"/>
            <ac:cxnSpMk id="112" creationId="{8C6CD356-0E5C-A282-8388-98B0124DC382}"/>
          </ac:cxnSpMkLst>
        </pc:cxnChg>
        <pc:cxnChg chg="del">
          <ac:chgData name="Pico, Sandra" userId="cc8376c2-a3b5-4a4f-8a94-916433d842ab" providerId="ADAL" clId="{510C1CDB-F25B-4FC3-B1E5-CED081F37D2C}" dt="2023-12-20T12:08:02.012" v="788" actId="478"/>
          <ac:cxnSpMkLst>
            <pc:docMk/>
            <pc:sldMk cId="4120520747" sldId="348"/>
            <ac:cxnSpMk id="113" creationId="{0B506899-1247-48A0-E1C4-AF2A50033039}"/>
          </ac:cxnSpMkLst>
        </pc:cxnChg>
        <pc:cxnChg chg="del">
          <ac:chgData name="Pico, Sandra" userId="cc8376c2-a3b5-4a4f-8a94-916433d842ab" providerId="ADAL" clId="{510C1CDB-F25B-4FC3-B1E5-CED081F37D2C}" dt="2023-12-20T12:08:02.510" v="789" actId="478"/>
          <ac:cxnSpMkLst>
            <pc:docMk/>
            <pc:sldMk cId="4120520747" sldId="348"/>
            <ac:cxnSpMk id="115" creationId="{2AE056DC-AFB4-BD3E-1451-7E6AA33744E1}"/>
          </ac:cxnSpMkLst>
        </pc:cxnChg>
        <pc:cxnChg chg="del">
          <ac:chgData name="Pico, Sandra" userId="cc8376c2-a3b5-4a4f-8a94-916433d842ab" providerId="ADAL" clId="{510C1CDB-F25B-4FC3-B1E5-CED081F37D2C}" dt="2023-12-20T12:08:32.154" v="804" actId="478"/>
          <ac:cxnSpMkLst>
            <pc:docMk/>
            <pc:sldMk cId="4120520747" sldId="348"/>
            <ac:cxnSpMk id="124" creationId="{6D956718-01F3-D3DD-EBAD-A4867F2E7C12}"/>
          </ac:cxnSpMkLst>
        </pc:cxnChg>
        <pc:cxnChg chg="del">
          <ac:chgData name="Pico, Sandra" userId="cc8376c2-a3b5-4a4f-8a94-916433d842ab" providerId="ADAL" clId="{510C1CDB-F25B-4FC3-B1E5-CED081F37D2C}" dt="2023-12-20T12:08:12.857" v="792" actId="478"/>
          <ac:cxnSpMkLst>
            <pc:docMk/>
            <pc:sldMk cId="4120520747" sldId="348"/>
            <ac:cxnSpMk id="126" creationId="{8E7204C9-BF41-C902-31A2-F663716513F8}"/>
          </ac:cxnSpMkLst>
        </pc:cxnChg>
        <pc:cxnChg chg="del mod">
          <ac:chgData name="Pico, Sandra" userId="cc8376c2-a3b5-4a4f-8a94-916433d842ab" providerId="ADAL" clId="{510C1CDB-F25B-4FC3-B1E5-CED081F37D2C}" dt="2023-12-20T12:08:01.125" v="787" actId="478"/>
          <ac:cxnSpMkLst>
            <pc:docMk/>
            <pc:sldMk cId="4120520747" sldId="348"/>
            <ac:cxnSpMk id="131" creationId="{0FF84235-2AC8-FC09-5BC0-D4B95DE94E82}"/>
          </ac:cxnSpMkLst>
        </pc:cxnChg>
      </pc:sldChg>
      <pc:sldChg chg="addSp delSp modSp add mod">
        <pc:chgData name="Pico, Sandra" userId="cc8376c2-a3b5-4a4f-8a94-916433d842ab" providerId="ADAL" clId="{510C1CDB-F25B-4FC3-B1E5-CED081F37D2C}" dt="2023-12-20T12:24:44.752" v="1227" actId="207"/>
        <pc:sldMkLst>
          <pc:docMk/>
          <pc:sldMk cId="243442159" sldId="349"/>
        </pc:sldMkLst>
        <pc:spChg chg="mod">
          <ac:chgData name="Pico, Sandra" userId="cc8376c2-a3b5-4a4f-8a94-916433d842ab" providerId="ADAL" clId="{510C1CDB-F25B-4FC3-B1E5-CED081F37D2C}" dt="2023-12-20T12:18:55.165" v="1074" actId="1076"/>
          <ac:spMkLst>
            <pc:docMk/>
            <pc:sldMk cId="243442159" sldId="349"/>
            <ac:spMk id="2" creationId="{09B544AA-6CBE-C860-FF07-F633A953C0D8}"/>
          </ac:spMkLst>
        </pc:spChg>
        <pc:spChg chg="mod">
          <ac:chgData name="Pico, Sandra" userId="cc8376c2-a3b5-4a4f-8a94-916433d842ab" providerId="ADAL" clId="{510C1CDB-F25B-4FC3-B1E5-CED081F37D2C}" dt="2023-12-20T12:19:00.582" v="1077" actId="1076"/>
          <ac:spMkLst>
            <pc:docMk/>
            <pc:sldMk cId="243442159" sldId="349"/>
            <ac:spMk id="3" creationId="{56D48B30-D919-DE96-C825-EB0B994B0346}"/>
          </ac:spMkLst>
        </pc:spChg>
        <pc:spChg chg="mod">
          <ac:chgData name="Pico, Sandra" userId="cc8376c2-a3b5-4a4f-8a94-916433d842ab" providerId="ADAL" clId="{510C1CDB-F25B-4FC3-B1E5-CED081F37D2C}" dt="2023-12-20T12:18:58.324" v="1076" actId="1076"/>
          <ac:spMkLst>
            <pc:docMk/>
            <pc:sldMk cId="243442159" sldId="349"/>
            <ac:spMk id="5" creationId="{E5402F2E-F96F-CA5B-C601-4CD90809AFF5}"/>
          </ac:spMkLst>
        </pc:spChg>
        <pc:spChg chg="mod">
          <ac:chgData name="Pico, Sandra" userId="cc8376c2-a3b5-4a4f-8a94-916433d842ab" providerId="ADAL" clId="{510C1CDB-F25B-4FC3-B1E5-CED081F37D2C}" dt="2023-12-20T12:24:44.752" v="1227" actId="207"/>
          <ac:spMkLst>
            <pc:docMk/>
            <pc:sldMk cId="243442159" sldId="349"/>
            <ac:spMk id="6" creationId="{E9FA3A00-05D7-934C-7DC6-378218A180AE}"/>
          </ac:spMkLst>
        </pc:spChg>
        <pc:spChg chg="mod">
          <ac:chgData name="Pico, Sandra" userId="cc8376c2-a3b5-4a4f-8a94-916433d842ab" providerId="ADAL" clId="{510C1CDB-F25B-4FC3-B1E5-CED081F37D2C}" dt="2023-12-20T12:18:55.165" v="1074" actId="1076"/>
          <ac:spMkLst>
            <pc:docMk/>
            <pc:sldMk cId="243442159" sldId="349"/>
            <ac:spMk id="7" creationId="{E921E7C5-D749-11D1-082B-A3A0AA159143}"/>
          </ac:spMkLst>
        </pc:spChg>
        <pc:spChg chg="add mod ord">
          <ac:chgData name="Pico, Sandra" userId="cc8376c2-a3b5-4a4f-8a94-916433d842ab" providerId="ADAL" clId="{510C1CDB-F25B-4FC3-B1E5-CED081F37D2C}" dt="2023-12-20T12:24:44.752" v="1227" actId="207"/>
          <ac:spMkLst>
            <pc:docMk/>
            <pc:sldMk cId="243442159" sldId="349"/>
            <ac:spMk id="8" creationId="{79BCFC80-DEB9-06A7-ED5D-9BED50BB48E8}"/>
          </ac:spMkLst>
        </pc:spChg>
        <pc:spChg chg="mod">
          <ac:chgData name="Pico, Sandra" userId="cc8376c2-a3b5-4a4f-8a94-916433d842ab" providerId="ADAL" clId="{510C1CDB-F25B-4FC3-B1E5-CED081F37D2C}" dt="2023-12-20T12:24:44.752" v="1227" actId="207"/>
          <ac:spMkLst>
            <pc:docMk/>
            <pc:sldMk cId="243442159" sldId="349"/>
            <ac:spMk id="9" creationId="{4B6EBA9A-08D4-886F-B971-885673EABC68}"/>
          </ac:spMkLst>
        </pc:spChg>
        <pc:spChg chg="add mod ord">
          <ac:chgData name="Pico, Sandra" userId="cc8376c2-a3b5-4a4f-8a94-916433d842ab" providerId="ADAL" clId="{510C1CDB-F25B-4FC3-B1E5-CED081F37D2C}" dt="2023-12-20T12:24:44.752" v="1227" actId="207"/>
          <ac:spMkLst>
            <pc:docMk/>
            <pc:sldMk cId="243442159" sldId="349"/>
            <ac:spMk id="10" creationId="{1FB55C46-CFDC-CE04-628E-61A31196148E}"/>
          </ac:spMkLst>
        </pc:spChg>
        <pc:spChg chg="mod">
          <ac:chgData name="Pico, Sandra" userId="cc8376c2-a3b5-4a4f-8a94-916433d842ab" providerId="ADAL" clId="{510C1CDB-F25B-4FC3-B1E5-CED081F37D2C}" dt="2023-12-20T12:24:44.752" v="1227" actId="207"/>
          <ac:spMkLst>
            <pc:docMk/>
            <pc:sldMk cId="243442159" sldId="349"/>
            <ac:spMk id="11" creationId="{34EF859C-4DAC-2D62-1480-A4F755AE08AF}"/>
          </ac:spMkLst>
        </pc:spChg>
        <pc:spChg chg="add mod ord">
          <ac:chgData name="Pico, Sandra" userId="cc8376c2-a3b5-4a4f-8a94-916433d842ab" providerId="ADAL" clId="{510C1CDB-F25B-4FC3-B1E5-CED081F37D2C}" dt="2023-12-20T12:19:54.031" v="1084" actId="14100"/>
          <ac:spMkLst>
            <pc:docMk/>
            <pc:sldMk cId="243442159" sldId="349"/>
            <ac:spMk id="12" creationId="{4708C64F-A753-CDAE-E095-DC231407680A}"/>
          </ac:spMkLst>
        </pc:spChg>
        <pc:spChg chg="del">
          <ac:chgData name="Pico, Sandra" userId="cc8376c2-a3b5-4a4f-8a94-916433d842ab" providerId="ADAL" clId="{510C1CDB-F25B-4FC3-B1E5-CED081F37D2C}" dt="2023-12-20T12:16:45.830" v="1014" actId="478"/>
          <ac:spMkLst>
            <pc:docMk/>
            <pc:sldMk cId="243442159" sldId="349"/>
            <ac:spMk id="14" creationId="{3F7A9A82-C98D-3FED-EFB2-137E120C08AC}"/>
          </ac:spMkLst>
        </pc:spChg>
        <pc:spChg chg="mod">
          <ac:chgData name="Pico, Sandra" userId="cc8376c2-a3b5-4a4f-8a94-916433d842ab" providerId="ADAL" clId="{510C1CDB-F25B-4FC3-B1E5-CED081F37D2C}" dt="2023-12-20T12:18:55.165" v="1074" actId="1076"/>
          <ac:spMkLst>
            <pc:docMk/>
            <pc:sldMk cId="243442159" sldId="349"/>
            <ac:spMk id="15" creationId="{03641B74-57E1-FE3C-7987-8B7CA8968BD6}"/>
          </ac:spMkLst>
        </pc:spChg>
        <pc:spChg chg="add mod">
          <ac:chgData name="Pico, Sandra" userId="cc8376c2-a3b5-4a4f-8a94-916433d842ab" providerId="ADAL" clId="{510C1CDB-F25B-4FC3-B1E5-CED081F37D2C}" dt="2023-12-20T12:18:55.165" v="1074" actId="1076"/>
          <ac:spMkLst>
            <pc:docMk/>
            <pc:sldMk cId="243442159" sldId="349"/>
            <ac:spMk id="18" creationId="{ED7CE35B-5B40-447F-A365-36D4EAE4A481}"/>
          </ac:spMkLst>
        </pc:spChg>
        <pc:spChg chg="del">
          <ac:chgData name="Pico, Sandra" userId="cc8376c2-a3b5-4a4f-8a94-916433d842ab" providerId="ADAL" clId="{510C1CDB-F25B-4FC3-B1E5-CED081F37D2C}" dt="2023-12-20T12:16:49.330" v="1017" actId="478"/>
          <ac:spMkLst>
            <pc:docMk/>
            <pc:sldMk cId="243442159" sldId="349"/>
            <ac:spMk id="19" creationId="{9D4E27AE-2DA8-D161-0E17-61EB45887A9F}"/>
          </ac:spMkLst>
        </pc:spChg>
        <pc:spChg chg="mod">
          <ac:chgData name="Pico, Sandra" userId="cc8376c2-a3b5-4a4f-8a94-916433d842ab" providerId="ADAL" clId="{510C1CDB-F25B-4FC3-B1E5-CED081F37D2C}" dt="2023-12-20T12:18:55.165" v="1074" actId="1076"/>
          <ac:spMkLst>
            <pc:docMk/>
            <pc:sldMk cId="243442159" sldId="349"/>
            <ac:spMk id="20" creationId="{93A70FEE-D007-CE14-1C93-1F11C03B200F}"/>
          </ac:spMkLst>
        </pc:spChg>
        <pc:spChg chg="del">
          <ac:chgData name="Pico, Sandra" userId="cc8376c2-a3b5-4a4f-8a94-916433d842ab" providerId="ADAL" clId="{510C1CDB-F25B-4FC3-B1E5-CED081F37D2C}" dt="2023-12-20T12:16:53.782" v="1023" actId="478"/>
          <ac:spMkLst>
            <pc:docMk/>
            <pc:sldMk cId="243442159" sldId="349"/>
            <ac:spMk id="22" creationId="{FDF38C3B-7C74-43B3-9266-EEB38604F3F3}"/>
          </ac:spMkLst>
        </pc:spChg>
        <pc:spChg chg="del">
          <ac:chgData name="Pico, Sandra" userId="cc8376c2-a3b5-4a4f-8a94-916433d842ab" providerId="ADAL" clId="{510C1CDB-F25B-4FC3-B1E5-CED081F37D2C}" dt="2023-12-20T12:16:52.456" v="1022" actId="478"/>
          <ac:spMkLst>
            <pc:docMk/>
            <pc:sldMk cId="243442159" sldId="349"/>
            <ac:spMk id="24" creationId="{44947769-078B-8A4D-90DF-5B6FC03ABCA3}"/>
          </ac:spMkLst>
        </pc:spChg>
        <pc:spChg chg="add mod">
          <ac:chgData name="Pico, Sandra" userId="cc8376c2-a3b5-4a4f-8a94-916433d842ab" providerId="ADAL" clId="{510C1CDB-F25B-4FC3-B1E5-CED081F37D2C}" dt="2023-12-20T12:19:11.501" v="1079" actId="1076"/>
          <ac:spMkLst>
            <pc:docMk/>
            <pc:sldMk cId="243442159" sldId="349"/>
            <ac:spMk id="27" creationId="{42AE734B-18A2-4BEA-8AAB-78D44DF48339}"/>
          </ac:spMkLst>
        </pc:spChg>
        <pc:spChg chg="add mod">
          <ac:chgData name="Pico, Sandra" userId="cc8376c2-a3b5-4a4f-8a94-916433d842ab" providerId="ADAL" clId="{510C1CDB-F25B-4FC3-B1E5-CED081F37D2C}" dt="2023-12-20T12:19:34.926" v="1081" actId="1076"/>
          <ac:spMkLst>
            <pc:docMk/>
            <pc:sldMk cId="243442159" sldId="349"/>
            <ac:spMk id="30" creationId="{80818169-1D2A-49F5-9D45-619D54F4885D}"/>
          </ac:spMkLst>
        </pc:spChg>
        <pc:spChg chg="add mod">
          <ac:chgData name="Pico, Sandra" userId="cc8376c2-a3b5-4a4f-8a94-916433d842ab" providerId="ADAL" clId="{510C1CDB-F25B-4FC3-B1E5-CED081F37D2C}" dt="2023-12-20T12:19:51.486" v="1083" actId="1076"/>
          <ac:spMkLst>
            <pc:docMk/>
            <pc:sldMk cId="243442159" sldId="349"/>
            <ac:spMk id="32" creationId="{FB088A1F-4205-D64B-BDA5-299D30F4DA88}"/>
          </ac:spMkLst>
        </pc:spChg>
        <pc:spChg chg="del">
          <ac:chgData name="Pico, Sandra" userId="cc8376c2-a3b5-4a4f-8a94-916433d842ab" providerId="ADAL" clId="{510C1CDB-F25B-4FC3-B1E5-CED081F37D2C}" dt="2023-12-20T12:16:45.097" v="1013" actId="478"/>
          <ac:spMkLst>
            <pc:docMk/>
            <pc:sldMk cId="243442159" sldId="349"/>
            <ac:spMk id="33" creationId="{0D407F7E-BE75-4B60-5A4C-6320C111A64D}"/>
          </ac:spMkLst>
        </pc:spChg>
        <pc:spChg chg="del">
          <ac:chgData name="Pico, Sandra" userId="cc8376c2-a3b5-4a4f-8a94-916433d842ab" providerId="ADAL" clId="{510C1CDB-F25B-4FC3-B1E5-CED081F37D2C}" dt="2023-12-20T12:16:44.667" v="1012" actId="478"/>
          <ac:spMkLst>
            <pc:docMk/>
            <pc:sldMk cId="243442159" sldId="349"/>
            <ac:spMk id="34" creationId="{CAD232CB-F18D-F626-6341-4CB67C62D867}"/>
          </ac:spMkLst>
        </pc:spChg>
        <pc:spChg chg="add mod">
          <ac:chgData name="Pico, Sandra" userId="cc8376c2-a3b5-4a4f-8a94-916433d842ab" providerId="ADAL" clId="{510C1CDB-F25B-4FC3-B1E5-CED081F37D2C}" dt="2023-12-20T12:20:12.198" v="1086" actId="1076"/>
          <ac:spMkLst>
            <pc:docMk/>
            <pc:sldMk cId="243442159" sldId="349"/>
            <ac:spMk id="42" creationId="{57F1AC36-B9CB-4F16-9830-A4AB35C3E653}"/>
          </ac:spMkLst>
        </pc:spChg>
        <pc:spChg chg="add mod">
          <ac:chgData name="Pico, Sandra" userId="cc8376c2-a3b5-4a4f-8a94-916433d842ab" providerId="ADAL" clId="{510C1CDB-F25B-4FC3-B1E5-CED081F37D2C}" dt="2023-12-20T12:21:00.292" v="1150" actId="20577"/>
          <ac:spMkLst>
            <pc:docMk/>
            <pc:sldMk cId="243442159" sldId="349"/>
            <ac:spMk id="45" creationId="{813FF305-F03D-77B0-01FB-16EEDB80F3FF}"/>
          </ac:spMkLst>
        </pc:spChg>
        <pc:spChg chg="mod">
          <ac:chgData name="Pico, Sandra" userId="cc8376c2-a3b5-4a4f-8a94-916433d842ab" providerId="ADAL" clId="{510C1CDB-F25B-4FC3-B1E5-CED081F37D2C}" dt="2023-12-20T12:18:55.165" v="1074" actId="1076"/>
          <ac:spMkLst>
            <pc:docMk/>
            <pc:sldMk cId="243442159" sldId="349"/>
            <ac:spMk id="51" creationId="{ECCA7E4B-6F06-4E66-829A-B70A83755836}"/>
          </ac:spMkLst>
        </pc:spChg>
        <pc:spChg chg="del">
          <ac:chgData name="Pico, Sandra" userId="cc8376c2-a3b5-4a4f-8a94-916433d842ab" providerId="ADAL" clId="{510C1CDB-F25B-4FC3-B1E5-CED081F37D2C}" dt="2023-12-20T12:16:39.216" v="1005" actId="478"/>
          <ac:spMkLst>
            <pc:docMk/>
            <pc:sldMk cId="243442159" sldId="349"/>
            <ac:spMk id="52" creationId="{02830DE1-BF42-1043-89C7-9C09974ADC18}"/>
          </ac:spMkLst>
        </pc:spChg>
        <pc:spChg chg="del">
          <ac:chgData name="Pico, Sandra" userId="cc8376c2-a3b5-4a4f-8a94-916433d842ab" providerId="ADAL" clId="{510C1CDB-F25B-4FC3-B1E5-CED081F37D2C}" dt="2023-12-20T12:16:48.187" v="1015" actId="478"/>
          <ac:spMkLst>
            <pc:docMk/>
            <pc:sldMk cId="243442159" sldId="349"/>
            <ac:spMk id="54" creationId="{EA7C96CF-B469-5C22-9B4A-0CCEE2746AF9}"/>
          </ac:spMkLst>
        </pc:spChg>
        <pc:spChg chg="del">
          <ac:chgData name="Pico, Sandra" userId="cc8376c2-a3b5-4a4f-8a94-916433d842ab" providerId="ADAL" clId="{510C1CDB-F25B-4FC3-B1E5-CED081F37D2C}" dt="2023-12-20T12:16:48.187" v="1015" actId="478"/>
          <ac:spMkLst>
            <pc:docMk/>
            <pc:sldMk cId="243442159" sldId="349"/>
            <ac:spMk id="55" creationId="{9B586720-BCEE-69DB-EF3E-A9CC902583D7}"/>
          </ac:spMkLst>
        </pc:spChg>
        <pc:spChg chg="del">
          <ac:chgData name="Pico, Sandra" userId="cc8376c2-a3b5-4a4f-8a94-916433d842ab" providerId="ADAL" clId="{510C1CDB-F25B-4FC3-B1E5-CED081F37D2C}" dt="2023-12-20T12:16:48.187" v="1015" actId="478"/>
          <ac:spMkLst>
            <pc:docMk/>
            <pc:sldMk cId="243442159" sldId="349"/>
            <ac:spMk id="57" creationId="{55432A2F-06A1-39E6-00A5-A7366646E157}"/>
          </ac:spMkLst>
        </pc:spChg>
        <pc:spChg chg="del">
          <ac:chgData name="Pico, Sandra" userId="cc8376c2-a3b5-4a4f-8a94-916433d842ab" providerId="ADAL" clId="{510C1CDB-F25B-4FC3-B1E5-CED081F37D2C}" dt="2023-12-20T12:16:56.867" v="1028" actId="478"/>
          <ac:spMkLst>
            <pc:docMk/>
            <pc:sldMk cId="243442159" sldId="349"/>
            <ac:spMk id="58" creationId="{A5BC884F-6A45-95FA-80F8-F911ECD58991}"/>
          </ac:spMkLst>
        </pc:spChg>
        <pc:spChg chg="mod">
          <ac:chgData name="Pico, Sandra" userId="cc8376c2-a3b5-4a4f-8a94-916433d842ab" providerId="ADAL" clId="{510C1CDB-F25B-4FC3-B1E5-CED081F37D2C}" dt="2023-12-20T12:24:44.752" v="1227" actId="207"/>
          <ac:spMkLst>
            <pc:docMk/>
            <pc:sldMk cId="243442159" sldId="349"/>
            <ac:spMk id="59" creationId="{70836A44-3ADC-F702-3221-86CB1773927E}"/>
          </ac:spMkLst>
        </pc:spChg>
        <pc:spChg chg="mod">
          <ac:chgData name="Pico, Sandra" userId="cc8376c2-a3b5-4a4f-8a94-916433d842ab" providerId="ADAL" clId="{510C1CDB-F25B-4FC3-B1E5-CED081F37D2C}" dt="2023-12-20T12:18:55.165" v="1074" actId="1076"/>
          <ac:spMkLst>
            <pc:docMk/>
            <pc:sldMk cId="243442159" sldId="349"/>
            <ac:spMk id="62" creationId="{488BB0A0-21E0-59B8-72BE-B7A8DBDFA865}"/>
          </ac:spMkLst>
        </pc:spChg>
        <pc:spChg chg="del">
          <ac:chgData name="Pico, Sandra" userId="cc8376c2-a3b5-4a4f-8a94-916433d842ab" providerId="ADAL" clId="{510C1CDB-F25B-4FC3-B1E5-CED081F37D2C}" dt="2023-12-20T12:16:43.384" v="1011" actId="478"/>
          <ac:spMkLst>
            <pc:docMk/>
            <pc:sldMk cId="243442159" sldId="349"/>
            <ac:spMk id="63" creationId="{ADABC19D-DF32-59BF-6429-097C8A1EC00E}"/>
          </ac:spMkLst>
        </pc:spChg>
        <pc:spChg chg="del">
          <ac:chgData name="Pico, Sandra" userId="cc8376c2-a3b5-4a4f-8a94-916433d842ab" providerId="ADAL" clId="{510C1CDB-F25B-4FC3-B1E5-CED081F37D2C}" dt="2023-12-20T12:16:41.225" v="1009" actId="478"/>
          <ac:spMkLst>
            <pc:docMk/>
            <pc:sldMk cId="243442159" sldId="349"/>
            <ac:spMk id="66" creationId="{7B40262E-AF73-F32A-C813-B8C1D6C69ECE}"/>
          </ac:spMkLst>
        </pc:spChg>
        <pc:spChg chg="del">
          <ac:chgData name="Pico, Sandra" userId="cc8376c2-a3b5-4a4f-8a94-916433d842ab" providerId="ADAL" clId="{510C1CDB-F25B-4FC3-B1E5-CED081F37D2C}" dt="2023-12-20T12:16:42.408" v="1010" actId="478"/>
          <ac:spMkLst>
            <pc:docMk/>
            <pc:sldMk cId="243442159" sldId="349"/>
            <ac:spMk id="68" creationId="{B838B1A1-53EC-DB64-D99B-862578CF99ED}"/>
          </ac:spMkLst>
        </pc:spChg>
        <pc:spChg chg="del">
          <ac:chgData name="Pico, Sandra" userId="cc8376c2-a3b5-4a4f-8a94-916433d842ab" providerId="ADAL" clId="{510C1CDB-F25B-4FC3-B1E5-CED081F37D2C}" dt="2023-12-20T12:16:55.092" v="1025" actId="478"/>
          <ac:spMkLst>
            <pc:docMk/>
            <pc:sldMk cId="243442159" sldId="349"/>
            <ac:spMk id="78" creationId="{53F46B05-980C-4E90-8F43-83E0040A0554}"/>
          </ac:spMkLst>
        </pc:spChg>
        <pc:spChg chg="mod">
          <ac:chgData name="Pico, Sandra" userId="cc8376c2-a3b5-4a4f-8a94-916433d842ab" providerId="ADAL" clId="{510C1CDB-F25B-4FC3-B1E5-CED081F37D2C}" dt="2023-12-20T12:18:55.165" v="1074" actId="1076"/>
          <ac:spMkLst>
            <pc:docMk/>
            <pc:sldMk cId="243442159" sldId="349"/>
            <ac:spMk id="81" creationId="{09048F1F-4C97-5D6C-33CB-2378552BDFD1}"/>
          </ac:spMkLst>
        </pc:spChg>
        <pc:spChg chg="del">
          <ac:chgData name="Pico, Sandra" userId="cc8376c2-a3b5-4a4f-8a94-916433d842ab" providerId="ADAL" clId="{510C1CDB-F25B-4FC3-B1E5-CED081F37D2C}" dt="2023-12-20T12:17:17.009" v="1039" actId="478"/>
          <ac:spMkLst>
            <pc:docMk/>
            <pc:sldMk cId="243442159" sldId="349"/>
            <ac:spMk id="117" creationId="{2AEE75B9-FF8A-F85D-0CB7-A0BDA4AE26B1}"/>
          </ac:spMkLst>
        </pc:spChg>
        <pc:spChg chg="mod">
          <ac:chgData name="Pico, Sandra" userId="cc8376c2-a3b5-4a4f-8a94-916433d842ab" providerId="ADAL" clId="{510C1CDB-F25B-4FC3-B1E5-CED081F37D2C}" dt="2023-12-20T12:18:55.165" v="1074" actId="1076"/>
          <ac:spMkLst>
            <pc:docMk/>
            <pc:sldMk cId="243442159" sldId="349"/>
            <ac:spMk id="118" creationId="{C4A1BB90-A84E-8D1F-77CE-9952DB133CBC}"/>
          </ac:spMkLst>
        </pc:spChg>
        <pc:spChg chg="mod ord">
          <ac:chgData name="Pico, Sandra" userId="cc8376c2-a3b5-4a4f-8a94-916433d842ab" providerId="ADAL" clId="{510C1CDB-F25B-4FC3-B1E5-CED081F37D2C}" dt="2023-12-20T12:24:44.752" v="1227" actId="207"/>
          <ac:spMkLst>
            <pc:docMk/>
            <pc:sldMk cId="243442159" sldId="349"/>
            <ac:spMk id="119" creationId="{14AC3B25-D547-9316-E08A-5E3C0FB195C6}"/>
          </ac:spMkLst>
        </pc:spChg>
        <pc:spChg chg="del">
          <ac:chgData name="Pico, Sandra" userId="cc8376c2-a3b5-4a4f-8a94-916433d842ab" providerId="ADAL" clId="{510C1CDB-F25B-4FC3-B1E5-CED081F37D2C}" dt="2023-12-20T12:17:16.361" v="1038" actId="478"/>
          <ac:spMkLst>
            <pc:docMk/>
            <pc:sldMk cId="243442159" sldId="349"/>
            <ac:spMk id="120" creationId="{B535164E-2520-6A4D-462D-D5E0B19EDCB1}"/>
          </ac:spMkLst>
        </pc:spChg>
        <pc:spChg chg="del">
          <ac:chgData name="Pico, Sandra" userId="cc8376c2-a3b5-4a4f-8a94-916433d842ab" providerId="ADAL" clId="{510C1CDB-F25B-4FC3-B1E5-CED081F37D2C}" dt="2023-12-20T12:17:18.356" v="1041" actId="478"/>
          <ac:spMkLst>
            <pc:docMk/>
            <pc:sldMk cId="243442159" sldId="349"/>
            <ac:spMk id="121" creationId="{BB835868-93F7-5270-98EE-79CEFF7D2B3A}"/>
          </ac:spMkLst>
        </pc:spChg>
        <pc:spChg chg="del">
          <ac:chgData name="Pico, Sandra" userId="cc8376c2-a3b5-4a4f-8a94-916433d842ab" providerId="ADAL" clId="{510C1CDB-F25B-4FC3-B1E5-CED081F37D2C}" dt="2023-12-20T12:17:17.851" v="1040" actId="478"/>
          <ac:spMkLst>
            <pc:docMk/>
            <pc:sldMk cId="243442159" sldId="349"/>
            <ac:spMk id="122" creationId="{76EC7573-EA6E-8BBC-301A-88BA12E1AD5C}"/>
          </ac:spMkLst>
        </pc:spChg>
        <pc:picChg chg="add mod">
          <ac:chgData name="Pico, Sandra" userId="cc8376c2-a3b5-4a4f-8a94-916433d842ab" providerId="ADAL" clId="{510C1CDB-F25B-4FC3-B1E5-CED081F37D2C}" dt="2023-12-20T12:18:55.165" v="1074" actId="1076"/>
          <ac:picMkLst>
            <pc:docMk/>
            <pc:sldMk cId="243442159" sldId="349"/>
            <ac:picMk id="16" creationId="{0F4A7E32-9871-406B-84F3-C360C5F0C6E0}"/>
          </ac:picMkLst>
        </pc:picChg>
        <pc:picChg chg="del">
          <ac:chgData name="Pico, Sandra" userId="cc8376c2-a3b5-4a4f-8a94-916433d842ab" providerId="ADAL" clId="{510C1CDB-F25B-4FC3-B1E5-CED081F37D2C}" dt="2023-12-20T12:16:49.919" v="1018" actId="478"/>
          <ac:picMkLst>
            <pc:docMk/>
            <pc:sldMk cId="243442159" sldId="349"/>
            <ac:picMk id="21" creationId="{396DAAA0-B2D5-4276-98CA-63696F5DF2A5}"/>
          </ac:picMkLst>
        </pc:picChg>
        <pc:picChg chg="del">
          <ac:chgData name="Pico, Sandra" userId="cc8376c2-a3b5-4a4f-8a94-916433d842ab" providerId="ADAL" clId="{510C1CDB-F25B-4FC3-B1E5-CED081F37D2C}" dt="2023-12-20T12:16:51.479" v="1021" actId="478"/>
          <ac:picMkLst>
            <pc:docMk/>
            <pc:sldMk cId="243442159" sldId="349"/>
            <ac:picMk id="23" creationId="{1A2901D3-4EAF-D140-8CBA-5C770490AD06}"/>
          </ac:picMkLst>
        </pc:picChg>
        <pc:picChg chg="add mod">
          <ac:chgData name="Pico, Sandra" userId="cc8376c2-a3b5-4a4f-8a94-916433d842ab" providerId="ADAL" clId="{510C1CDB-F25B-4FC3-B1E5-CED081F37D2C}" dt="2023-12-20T12:19:11.501" v="1079" actId="1076"/>
          <ac:picMkLst>
            <pc:docMk/>
            <pc:sldMk cId="243442159" sldId="349"/>
            <ac:picMk id="25" creationId="{D71DFCA3-0E7F-44D0-A7B1-814E5CB16093}"/>
          </ac:picMkLst>
        </pc:picChg>
        <pc:picChg chg="add mod">
          <ac:chgData name="Pico, Sandra" userId="cc8376c2-a3b5-4a4f-8a94-916433d842ab" providerId="ADAL" clId="{510C1CDB-F25B-4FC3-B1E5-CED081F37D2C}" dt="2023-12-20T12:19:34.926" v="1081" actId="1076"/>
          <ac:picMkLst>
            <pc:docMk/>
            <pc:sldMk cId="243442159" sldId="349"/>
            <ac:picMk id="28" creationId="{F0F27D85-8B1B-4E60-9EC1-12AB8A2FBCC5}"/>
          </ac:picMkLst>
        </pc:picChg>
        <pc:picChg chg="add mod">
          <ac:chgData name="Pico, Sandra" userId="cc8376c2-a3b5-4a4f-8a94-916433d842ab" providerId="ADAL" clId="{510C1CDB-F25B-4FC3-B1E5-CED081F37D2C}" dt="2023-12-20T12:19:51.486" v="1083" actId="1076"/>
          <ac:picMkLst>
            <pc:docMk/>
            <pc:sldMk cId="243442159" sldId="349"/>
            <ac:picMk id="31" creationId="{0375085F-D808-204E-8774-CFFA40785D69}"/>
          </ac:picMkLst>
        </pc:picChg>
        <pc:picChg chg="del">
          <ac:chgData name="Pico, Sandra" userId="cc8376c2-a3b5-4a4f-8a94-916433d842ab" providerId="ADAL" clId="{510C1CDB-F25B-4FC3-B1E5-CED081F37D2C}" dt="2023-12-20T12:16:48.187" v="1015" actId="478"/>
          <ac:picMkLst>
            <pc:docMk/>
            <pc:sldMk cId="243442159" sldId="349"/>
            <ac:picMk id="35" creationId="{E36D7F8F-7632-79EF-5131-21DEFFC8F6DC}"/>
          </ac:picMkLst>
        </pc:picChg>
        <pc:picChg chg="del">
          <ac:chgData name="Pico, Sandra" userId="cc8376c2-a3b5-4a4f-8a94-916433d842ab" providerId="ADAL" clId="{510C1CDB-F25B-4FC3-B1E5-CED081F37D2C}" dt="2023-12-20T12:16:48.187" v="1015" actId="478"/>
          <ac:picMkLst>
            <pc:docMk/>
            <pc:sldMk cId="243442159" sldId="349"/>
            <ac:picMk id="36" creationId="{C6E8D63C-7F5B-B32D-5BA0-D17DF571188D}"/>
          </ac:picMkLst>
        </pc:picChg>
        <pc:picChg chg="del">
          <ac:chgData name="Pico, Sandra" userId="cc8376c2-a3b5-4a4f-8a94-916433d842ab" providerId="ADAL" clId="{510C1CDB-F25B-4FC3-B1E5-CED081F37D2C}" dt="2023-12-20T12:16:48.187" v="1015" actId="478"/>
          <ac:picMkLst>
            <pc:docMk/>
            <pc:sldMk cId="243442159" sldId="349"/>
            <ac:picMk id="37" creationId="{19125434-B909-7378-767D-A045CF3B64D6}"/>
          </ac:picMkLst>
        </pc:picChg>
        <pc:picChg chg="add mod">
          <ac:chgData name="Pico, Sandra" userId="cc8376c2-a3b5-4a4f-8a94-916433d842ab" providerId="ADAL" clId="{510C1CDB-F25B-4FC3-B1E5-CED081F37D2C}" dt="2023-12-20T12:20:12.198" v="1086" actId="1076"/>
          <ac:picMkLst>
            <pc:docMk/>
            <pc:sldMk cId="243442159" sldId="349"/>
            <ac:picMk id="40" creationId="{3A4CC5BC-2610-4B29-861F-23355CE4637D}"/>
          </ac:picMkLst>
        </pc:picChg>
        <pc:picChg chg="add mod">
          <ac:chgData name="Pico, Sandra" userId="cc8376c2-a3b5-4a4f-8a94-916433d842ab" providerId="ADAL" clId="{510C1CDB-F25B-4FC3-B1E5-CED081F37D2C}" dt="2023-12-20T12:20:36.278" v="1092" actId="1076"/>
          <ac:picMkLst>
            <pc:docMk/>
            <pc:sldMk cId="243442159" sldId="349"/>
            <ac:picMk id="44" creationId="{9EE112B4-5F04-53C9-A1F9-4E90A3595629}"/>
          </ac:picMkLst>
        </pc:picChg>
        <pc:picChg chg="del">
          <ac:chgData name="Pico, Sandra" userId="cc8376c2-a3b5-4a4f-8a94-916433d842ab" providerId="ADAL" clId="{510C1CDB-F25B-4FC3-B1E5-CED081F37D2C}" dt="2023-12-20T12:16:40.694" v="1008" actId="478"/>
          <ac:picMkLst>
            <pc:docMk/>
            <pc:sldMk cId="243442159" sldId="349"/>
            <ac:picMk id="61" creationId="{08D3FFBD-8B2C-297D-DE21-30B2F2A11784}"/>
          </ac:picMkLst>
        </pc:picChg>
        <pc:picChg chg="del">
          <ac:chgData name="Pico, Sandra" userId="cc8376c2-a3b5-4a4f-8a94-916433d842ab" providerId="ADAL" clId="{510C1CDB-F25B-4FC3-B1E5-CED081F37D2C}" dt="2023-12-20T12:16:54.521" v="1024" actId="478"/>
          <ac:picMkLst>
            <pc:docMk/>
            <pc:sldMk cId="243442159" sldId="349"/>
            <ac:picMk id="64" creationId="{82C18055-DDC8-47F3-9128-8DD4B9BD3C7C}"/>
          </ac:picMkLst>
        </pc:picChg>
        <pc:picChg chg="del">
          <ac:chgData name="Pico, Sandra" userId="cc8376c2-a3b5-4a4f-8a94-916433d842ab" providerId="ADAL" clId="{510C1CDB-F25B-4FC3-B1E5-CED081F37D2C}" dt="2023-12-20T12:16:40.257" v="1007" actId="478"/>
          <ac:picMkLst>
            <pc:docMk/>
            <pc:sldMk cId="243442159" sldId="349"/>
            <ac:picMk id="65" creationId="{B6E4C0B1-C511-D067-130D-227254D7420C}"/>
          </ac:picMkLst>
        </pc:picChg>
        <pc:picChg chg="del">
          <ac:chgData name="Pico, Sandra" userId="cc8376c2-a3b5-4a4f-8a94-916433d842ab" providerId="ADAL" clId="{510C1CDB-F25B-4FC3-B1E5-CED081F37D2C}" dt="2023-12-20T12:16:39.836" v="1006" actId="478"/>
          <ac:picMkLst>
            <pc:docMk/>
            <pc:sldMk cId="243442159" sldId="349"/>
            <ac:picMk id="67" creationId="{11031E98-F0FD-ADB9-ECAB-16BB7CE2A481}"/>
          </ac:picMkLst>
        </pc:picChg>
        <pc:cxnChg chg="del">
          <ac:chgData name="Pico, Sandra" userId="cc8376c2-a3b5-4a4f-8a94-916433d842ab" providerId="ADAL" clId="{510C1CDB-F25B-4FC3-B1E5-CED081F37D2C}" dt="2023-12-20T12:17:01.778" v="1031" actId="478"/>
          <ac:cxnSpMkLst>
            <pc:docMk/>
            <pc:sldMk cId="243442159" sldId="349"/>
            <ac:cxnSpMk id="4" creationId="{8676B1E1-49BC-38F8-AC89-34475B438262}"/>
          </ac:cxnSpMkLst>
        </pc:cxnChg>
        <pc:cxnChg chg="del">
          <ac:chgData name="Pico, Sandra" userId="cc8376c2-a3b5-4a4f-8a94-916433d842ab" providerId="ADAL" clId="{510C1CDB-F25B-4FC3-B1E5-CED081F37D2C}" dt="2023-12-20T12:17:21.189" v="1043" actId="478"/>
          <ac:cxnSpMkLst>
            <pc:docMk/>
            <pc:sldMk cId="243442159" sldId="349"/>
            <ac:cxnSpMk id="13" creationId="{CBB96AA8-40DB-104E-45FA-952C2F1BC7D8}"/>
          </ac:cxnSpMkLst>
        </pc:cxnChg>
        <pc:cxnChg chg="del">
          <ac:chgData name="Pico, Sandra" userId="cc8376c2-a3b5-4a4f-8a94-916433d842ab" providerId="ADAL" clId="{510C1CDB-F25B-4FC3-B1E5-CED081F37D2C}" dt="2023-12-20T12:17:00.917" v="1030" actId="478"/>
          <ac:cxnSpMkLst>
            <pc:docMk/>
            <pc:sldMk cId="243442159" sldId="349"/>
            <ac:cxnSpMk id="17" creationId="{4C6FAE11-B515-0DE4-DD49-CA73807CDF72}"/>
          </ac:cxnSpMkLst>
        </pc:cxnChg>
        <pc:cxnChg chg="del mod">
          <ac:chgData name="Pico, Sandra" userId="cc8376c2-a3b5-4a4f-8a94-916433d842ab" providerId="ADAL" clId="{510C1CDB-F25B-4FC3-B1E5-CED081F37D2C}" dt="2023-12-20T12:16:51.038" v="1020" actId="478"/>
          <ac:cxnSpMkLst>
            <pc:docMk/>
            <pc:sldMk cId="243442159" sldId="349"/>
            <ac:cxnSpMk id="26" creationId="{EC8A025A-8D46-27D3-A6DC-27CE4A59A94D}"/>
          </ac:cxnSpMkLst>
        </pc:cxnChg>
        <pc:cxnChg chg="del">
          <ac:chgData name="Pico, Sandra" userId="cc8376c2-a3b5-4a4f-8a94-916433d842ab" providerId="ADAL" clId="{510C1CDB-F25B-4FC3-B1E5-CED081F37D2C}" dt="2023-12-20T12:16:50.405" v="1019" actId="478"/>
          <ac:cxnSpMkLst>
            <pc:docMk/>
            <pc:sldMk cId="243442159" sldId="349"/>
            <ac:cxnSpMk id="29" creationId="{1A617E90-A3BE-A835-51C8-5C352556F84A}"/>
          </ac:cxnSpMkLst>
        </pc:cxnChg>
        <pc:cxnChg chg="del">
          <ac:chgData name="Pico, Sandra" userId="cc8376c2-a3b5-4a4f-8a94-916433d842ab" providerId="ADAL" clId="{510C1CDB-F25B-4FC3-B1E5-CED081F37D2C}" dt="2023-12-20T12:16:48.187" v="1015" actId="478"/>
          <ac:cxnSpMkLst>
            <pc:docMk/>
            <pc:sldMk cId="243442159" sldId="349"/>
            <ac:cxnSpMk id="38" creationId="{8ACF4B85-9313-3ED2-CA96-B58F0C3DFDC9}"/>
          </ac:cxnSpMkLst>
        </pc:cxnChg>
        <pc:cxnChg chg="del">
          <ac:chgData name="Pico, Sandra" userId="cc8376c2-a3b5-4a4f-8a94-916433d842ab" providerId="ADAL" clId="{510C1CDB-F25B-4FC3-B1E5-CED081F37D2C}" dt="2023-12-20T12:16:48.187" v="1015" actId="478"/>
          <ac:cxnSpMkLst>
            <pc:docMk/>
            <pc:sldMk cId="243442159" sldId="349"/>
            <ac:cxnSpMk id="39" creationId="{27561864-B782-6EB6-B2AC-5A447D8BE431}"/>
          </ac:cxnSpMkLst>
        </pc:cxnChg>
        <pc:cxnChg chg="del mod">
          <ac:chgData name="Pico, Sandra" userId="cc8376c2-a3b5-4a4f-8a94-916433d842ab" providerId="ADAL" clId="{510C1CDB-F25B-4FC3-B1E5-CED081F37D2C}" dt="2023-12-20T12:16:48.764" v="1016" actId="478"/>
          <ac:cxnSpMkLst>
            <pc:docMk/>
            <pc:sldMk cId="243442159" sldId="349"/>
            <ac:cxnSpMk id="41" creationId="{FF7532A6-29B4-EEAF-D208-CDF808634376}"/>
          </ac:cxnSpMkLst>
        </pc:cxnChg>
        <pc:cxnChg chg="add mod">
          <ac:chgData name="Pico, Sandra" userId="cc8376c2-a3b5-4a4f-8a94-916433d842ab" providerId="ADAL" clId="{510C1CDB-F25B-4FC3-B1E5-CED081F37D2C}" dt="2023-12-20T12:20:20.440" v="1088" actId="1076"/>
          <ac:cxnSpMkLst>
            <pc:docMk/>
            <pc:sldMk cId="243442159" sldId="349"/>
            <ac:cxnSpMk id="43" creationId="{ECA51094-BB5D-F83B-6E80-2106928C6216}"/>
          </ac:cxnSpMkLst>
        </pc:cxnChg>
        <pc:cxnChg chg="del">
          <ac:chgData name="Pico, Sandra" userId="cc8376c2-a3b5-4a4f-8a94-916433d842ab" providerId="ADAL" clId="{510C1CDB-F25B-4FC3-B1E5-CED081F37D2C}" dt="2023-12-20T12:16:48.187" v="1015" actId="478"/>
          <ac:cxnSpMkLst>
            <pc:docMk/>
            <pc:sldMk cId="243442159" sldId="349"/>
            <ac:cxnSpMk id="48" creationId="{AFB2F220-7AF4-77FD-71BA-CBE21891A56C}"/>
          </ac:cxnSpMkLst>
        </pc:cxnChg>
        <pc:cxnChg chg="del">
          <ac:chgData name="Pico, Sandra" userId="cc8376c2-a3b5-4a4f-8a94-916433d842ab" providerId="ADAL" clId="{510C1CDB-F25B-4FC3-B1E5-CED081F37D2C}" dt="2023-12-20T12:16:48.187" v="1015" actId="478"/>
          <ac:cxnSpMkLst>
            <pc:docMk/>
            <pc:sldMk cId="243442159" sldId="349"/>
            <ac:cxnSpMk id="50" creationId="{C237F5DF-7A7F-1393-E523-530AA7AD1895}"/>
          </ac:cxnSpMkLst>
        </pc:cxnChg>
        <pc:cxnChg chg="del">
          <ac:chgData name="Pico, Sandra" userId="cc8376c2-a3b5-4a4f-8a94-916433d842ab" providerId="ADAL" clId="{510C1CDB-F25B-4FC3-B1E5-CED081F37D2C}" dt="2023-12-20T12:17:02.617" v="1032" actId="478"/>
          <ac:cxnSpMkLst>
            <pc:docMk/>
            <pc:sldMk cId="243442159" sldId="349"/>
            <ac:cxnSpMk id="53" creationId="{539B9E8E-99AD-CB11-4D4A-3741455913DC}"/>
          </ac:cxnSpMkLst>
        </pc:cxnChg>
        <pc:cxnChg chg="del">
          <ac:chgData name="Pico, Sandra" userId="cc8376c2-a3b5-4a4f-8a94-916433d842ab" providerId="ADAL" clId="{510C1CDB-F25B-4FC3-B1E5-CED081F37D2C}" dt="2023-12-20T12:16:56.350" v="1027" actId="478"/>
          <ac:cxnSpMkLst>
            <pc:docMk/>
            <pc:sldMk cId="243442159" sldId="349"/>
            <ac:cxnSpMk id="79" creationId="{85CC951E-87EB-2B4D-2478-1E90804605A2}"/>
          </ac:cxnSpMkLst>
        </pc:cxnChg>
        <pc:cxnChg chg="del">
          <ac:chgData name="Pico, Sandra" userId="cc8376c2-a3b5-4a4f-8a94-916433d842ab" providerId="ADAL" clId="{510C1CDB-F25B-4FC3-B1E5-CED081F37D2C}" dt="2023-12-20T12:16:55.829" v="1026" actId="478"/>
          <ac:cxnSpMkLst>
            <pc:docMk/>
            <pc:sldMk cId="243442159" sldId="349"/>
            <ac:cxnSpMk id="99" creationId="{9C9B479C-0088-38D0-B884-B08879963065}"/>
          </ac:cxnSpMkLst>
        </pc:cxnChg>
      </pc:sldChg>
    </pc:docChg>
  </pc:docChgLst>
  <pc:docChgLst>
    <pc:chgData name="Pico, Sandra" userId="cc8376c2-a3b5-4a4f-8a94-916433d842ab" providerId="ADAL" clId="{E31131FF-FBE7-461F-A6B8-F09ACC1EF9D8}"/>
    <pc:docChg chg="custSel modSld">
      <pc:chgData name="Pico, Sandra" userId="cc8376c2-a3b5-4a4f-8a94-916433d842ab" providerId="ADAL" clId="{E31131FF-FBE7-461F-A6B8-F09ACC1EF9D8}" dt="2023-12-20T19:11:57.605" v="33" actId="20577"/>
      <pc:docMkLst>
        <pc:docMk/>
      </pc:docMkLst>
      <pc:sldChg chg="modSp mod">
        <pc:chgData name="Pico, Sandra" userId="cc8376c2-a3b5-4a4f-8a94-916433d842ab" providerId="ADAL" clId="{E31131FF-FBE7-461F-A6B8-F09ACC1EF9D8}" dt="2023-12-20T19:11:57.605" v="33" actId="20577"/>
        <pc:sldMkLst>
          <pc:docMk/>
          <pc:sldMk cId="2029809361" sldId="296"/>
        </pc:sldMkLst>
        <pc:spChg chg="mod">
          <ac:chgData name="Pico, Sandra" userId="cc8376c2-a3b5-4a4f-8a94-916433d842ab" providerId="ADAL" clId="{E31131FF-FBE7-461F-A6B8-F09ACC1EF9D8}" dt="2023-12-20T19:11:57.605" v="33" actId="20577"/>
          <ac:spMkLst>
            <pc:docMk/>
            <pc:sldMk cId="2029809361" sldId="296"/>
            <ac:spMk id="8" creationId="{D4E0109F-BD2A-C187-8725-3312E6AF377A}"/>
          </ac:spMkLst>
        </pc:spChg>
      </pc:sldChg>
      <pc:sldChg chg="modNotesTx">
        <pc:chgData name="Pico, Sandra" userId="cc8376c2-a3b5-4a4f-8a94-916433d842ab" providerId="ADAL" clId="{E31131FF-FBE7-461F-A6B8-F09ACC1EF9D8}" dt="2023-12-20T17:42:15.197" v="2" actId="20577"/>
        <pc:sldMkLst>
          <pc:docMk/>
          <pc:sldMk cId="2704573495" sldId="311"/>
        </pc:sldMkLst>
      </pc:sldChg>
      <pc:sldChg chg="modNotesTx">
        <pc:chgData name="Pico, Sandra" userId="cc8376c2-a3b5-4a4f-8a94-916433d842ab" providerId="ADAL" clId="{E31131FF-FBE7-461F-A6B8-F09ACC1EF9D8}" dt="2023-12-20T17:42:02.518" v="0" actId="20577"/>
        <pc:sldMkLst>
          <pc:docMk/>
          <pc:sldMk cId="2079305165" sldId="315"/>
        </pc:sldMkLst>
      </pc:sldChg>
      <pc:sldChg chg="modNotesTx">
        <pc:chgData name="Pico, Sandra" userId="cc8376c2-a3b5-4a4f-8a94-916433d842ab" providerId="ADAL" clId="{E31131FF-FBE7-461F-A6B8-F09ACC1EF9D8}" dt="2023-12-20T17:42:08.683" v="1" actId="20577"/>
        <pc:sldMkLst>
          <pc:docMk/>
          <pc:sldMk cId="4155637274"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40CDA-3A29-4149-BD5F-C9316482E132}" type="datetimeFigureOut">
              <a:rPr lang="es-ES" smtClean="0"/>
              <a:t>20/12/2023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82F16-11FD-4F3C-B25A-3A7F95088628}" type="slidenum">
              <a:rPr lang="es-ES" smtClean="0"/>
              <a:t>‹Nº›</a:t>
            </a:fld>
            <a:endParaRPr lang="es-ES"/>
          </a:p>
        </p:txBody>
      </p:sp>
    </p:spTree>
    <p:extLst>
      <p:ext uri="{BB962C8B-B14F-4D97-AF65-F5344CB8AC3E}">
        <p14:creationId xmlns:p14="http://schemas.microsoft.com/office/powerpoint/2010/main" val="340010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a:t>
            </a:fld>
            <a:endParaRPr lang="es-ES"/>
          </a:p>
        </p:txBody>
      </p:sp>
    </p:spTree>
    <p:extLst>
      <p:ext uri="{BB962C8B-B14F-4D97-AF65-F5344CB8AC3E}">
        <p14:creationId xmlns:p14="http://schemas.microsoft.com/office/powerpoint/2010/main" val="963339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17</a:t>
            </a:fld>
            <a:endParaRPr lang="es-ES"/>
          </a:p>
        </p:txBody>
      </p:sp>
    </p:spTree>
    <p:extLst>
      <p:ext uri="{BB962C8B-B14F-4D97-AF65-F5344CB8AC3E}">
        <p14:creationId xmlns:p14="http://schemas.microsoft.com/office/powerpoint/2010/main" val="2016778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18</a:t>
            </a:fld>
            <a:endParaRPr lang="es-ES"/>
          </a:p>
        </p:txBody>
      </p:sp>
    </p:spTree>
    <p:extLst>
      <p:ext uri="{BB962C8B-B14F-4D97-AF65-F5344CB8AC3E}">
        <p14:creationId xmlns:p14="http://schemas.microsoft.com/office/powerpoint/2010/main" val="47159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19</a:t>
            </a:fld>
            <a:endParaRPr lang="es-ES"/>
          </a:p>
        </p:txBody>
      </p:sp>
    </p:spTree>
    <p:extLst>
      <p:ext uri="{BB962C8B-B14F-4D97-AF65-F5344CB8AC3E}">
        <p14:creationId xmlns:p14="http://schemas.microsoft.com/office/powerpoint/2010/main" val="2257485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20</a:t>
            </a:fld>
            <a:endParaRPr lang="es-ES"/>
          </a:p>
        </p:txBody>
      </p:sp>
    </p:spTree>
    <p:extLst>
      <p:ext uri="{BB962C8B-B14F-4D97-AF65-F5344CB8AC3E}">
        <p14:creationId xmlns:p14="http://schemas.microsoft.com/office/powerpoint/2010/main" val="292223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22</a:t>
            </a:fld>
            <a:endParaRPr lang="es-ES"/>
          </a:p>
        </p:txBody>
      </p:sp>
    </p:spTree>
    <p:extLst>
      <p:ext uri="{BB962C8B-B14F-4D97-AF65-F5344CB8AC3E}">
        <p14:creationId xmlns:p14="http://schemas.microsoft.com/office/powerpoint/2010/main" val="1859512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24</a:t>
            </a:fld>
            <a:endParaRPr lang="es-ES"/>
          </a:p>
        </p:txBody>
      </p:sp>
    </p:spTree>
    <p:extLst>
      <p:ext uri="{BB962C8B-B14F-4D97-AF65-F5344CB8AC3E}">
        <p14:creationId xmlns:p14="http://schemas.microsoft.com/office/powerpoint/2010/main" val="3688346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30</a:t>
            </a:fld>
            <a:endParaRPr lang="es-ES"/>
          </a:p>
        </p:txBody>
      </p:sp>
    </p:spTree>
    <p:extLst>
      <p:ext uri="{BB962C8B-B14F-4D97-AF65-F5344CB8AC3E}">
        <p14:creationId xmlns:p14="http://schemas.microsoft.com/office/powerpoint/2010/main" val="281836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a:t>
            </a:fld>
            <a:endParaRPr lang="es-ES" dirty="0"/>
          </a:p>
        </p:txBody>
      </p:sp>
    </p:spTree>
    <p:extLst>
      <p:ext uri="{BB962C8B-B14F-4D97-AF65-F5344CB8AC3E}">
        <p14:creationId xmlns:p14="http://schemas.microsoft.com/office/powerpoint/2010/main" val="406538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a:t>
            </a:fld>
            <a:endParaRPr lang="es-ES"/>
          </a:p>
        </p:txBody>
      </p:sp>
    </p:spTree>
    <p:extLst>
      <p:ext uri="{BB962C8B-B14F-4D97-AF65-F5344CB8AC3E}">
        <p14:creationId xmlns:p14="http://schemas.microsoft.com/office/powerpoint/2010/main" val="1302194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noProof="0"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6</a:t>
            </a:fld>
            <a:endParaRPr lang="es-ES"/>
          </a:p>
        </p:txBody>
      </p:sp>
    </p:spTree>
    <p:extLst>
      <p:ext uri="{BB962C8B-B14F-4D97-AF65-F5344CB8AC3E}">
        <p14:creationId xmlns:p14="http://schemas.microsoft.com/office/powerpoint/2010/main" val="1522247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8</a:t>
            </a:fld>
            <a:endParaRPr lang="es-ES"/>
          </a:p>
        </p:txBody>
      </p:sp>
    </p:spTree>
    <p:extLst>
      <p:ext uri="{BB962C8B-B14F-4D97-AF65-F5344CB8AC3E}">
        <p14:creationId xmlns:p14="http://schemas.microsoft.com/office/powerpoint/2010/main" val="3861622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10</a:t>
            </a:fld>
            <a:endParaRPr lang="es-ES"/>
          </a:p>
        </p:txBody>
      </p:sp>
    </p:spTree>
    <p:extLst>
      <p:ext uri="{BB962C8B-B14F-4D97-AF65-F5344CB8AC3E}">
        <p14:creationId xmlns:p14="http://schemas.microsoft.com/office/powerpoint/2010/main" val="352769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11</a:t>
            </a:fld>
            <a:endParaRPr lang="es-ES"/>
          </a:p>
        </p:txBody>
      </p:sp>
    </p:spTree>
    <p:extLst>
      <p:ext uri="{BB962C8B-B14F-4D97-AF65-F5344CB8AC3E}">
        <p14:creationId xmlns:p14="http://schemas.microsoft.com/office/powerpoint/2010/main" val="226171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13</a:t>
            </a:fld>
            <a:endParaRPr lang="es-ES"/>
          </a:p>
        </p:txBody>
      </p:sp>
    </p:spTree>
    <p:extLst>
      <p:ext uri="{BB962C8B-B14F-4D97-AF65-F5344CB8AC3E}">
        <p14:creationId xmlns:p14="http://schemas.microsoft.com/office/powerpoint/2010/main" val="131273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endParaRPr lang="en-US" dirty="0"/>
          </a:p>
          <a:p>
            <a:endParaRPr lang="en-U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15</a:t>
            </a:fld>
            <a:endParaRPr lang="es-ES"/>
          </a:p>
        </p:txBody>
      </p:sp>
    </p:spTree>
    <p:extLst>
      <p:ext uri="{BB962C8B-B14F-4D97-AF65-F5344CB8AC3E}">
        <p14:creationId xmlns:p14="http://schemas.microsoft.com/office/powerpoint/2010/main" val="327531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7048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276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24817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86820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9580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765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6980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447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98455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542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6048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78807-F12A-404E-8402-27CA9105EC1E}" type="datetimeFigureOut">
              <a:rPr lang="en-US" smtClean="0"/>
              <a:t>12/20/2023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90570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aws.amazon.com/blogs/big-data/build-a-multilingual-dashboard-with-amazon-athena-and-amazon-quicksigh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awseducate.instructure.com/courses/989"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26" Type="http://schemas.openxmlformats.org/officeDocument/2006/relationships/image" Target="../media/image31.sv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10.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29.sv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svg"/><Relationship Id="rId19" Type="http://schemas.openxmlformats.org/officeDocument/2006/relationships/image" Target="../media/image24.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svg"/></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18.png"/><Relationship Id="rId18" Type="http://schemas.openxmlformats.org/officeDocument/2006/relationships/image" Target="../media/image31.svg"/><Relationship Id="rId3" Type="http://schemas.openxmlformats.org/officeDocument/2006/relationships/image" Target="../media/image22.png"/><Relationship Id="rId21" Type="http://schemas.openxmlformats.org/officeDocument/2006/relationships/image" Target="../media/image8.png"/><Relationship Id="rId7" Type="http://schemas.openxmlformats.org/officeDocument/2006/relationships/image" Target="../media/image26.png"/><Relationship Id="rId12" Type="http://schemas.openxmlformats.org/officeDocument/2006/relationships/image" Target="../media/image17.svg"/><Relationship Id="rId17" Type="http://schemas.openxmlformats.org/officeDocument/2006/relationships/image" Target="../media/image30.png"/><Relationship Id="rId2" Type="http://schemas.openxmlformats.org/officeDocument/2006/relationships/notesSlide" Target="../notesSlides/notesSlide11.xml"/><Relationship Id="rId16" Type="http://schemas.openxmlformats.org/officeDocument/2006/relationships/image" Target="../media/image21.svg"/><Relationship Id="rId20"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25.svg"/><Relationship Id="rId11" Type="http://schemas.openxmlformats.org/officeDocument/2006/relationships/image" Target="../media/image16.png"/><Relationship Id="rId24" Type="http://schemas.openxmlformats.org/officeDocument/2006/relationships/image" Target="../media/image35.svg"/><Relationship Id="rId5" Type="http://schemas.openxmlformats.org/officeDocument/2006/relationships/image" Target="../media/image24.png"/><Relationship Id="rId15" Type="http://schemas.openxmlformats.org/officeDocument/2006/relationships/image" Target="../media/image20.png"/><Relationship Id="rId23"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2.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19.svg"/><Relationship Id="rId22" Type="http://schemas.openxmlformats.org/officeDocument/2006/relationships/image" Target="../media/image9.svg"/></Relationships>
</file>

<file path=ppt/slides/_rels/slide19.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png"/><Relationship Id="rId12" Type="http://schemas.openxmlformats.org/officeDocument/2006/relationships/image" Target="../media/image27.svg"/><Relationship Id="rId2" Type="http://schemas.openxmlformats.org/officeDocument/2006/relationships/notesSlide" Target="../notesSlides/notesSlide12.xml"/><Relationship Id="rId16" Type="http://schemas.openxmlformats.org/officeDocument/2006/relationships/image" Target="../media/image37.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26.png"/><Relationship Id="rId5" Type="http://schemas.openxmlformats.org/officeDocument/2006/relationships/image" Target="../media/image4.png"/><Relationship Id="rId15" Type="http://schemas.openxmlformats.org/officeDocument/2006/relationships/image" Target="../media/image36.png"/><Relationship Id="rId10" Type="http://schemas.openxmlformats.org/officeDocument/2006/relationships/image" Target="../media/image25.svg"/><Relationship Id="rId4" Type="http://schemas.openxmlformats.org/officeDocument/2006/relationships/image" Target="../media/image23.svg"/><Relationship Id="rId9" Type="http://schemas.openxmlformats.org/officeDocument/2006/relationships/image" Target="../media/image24.png"/><Relationship Id="rId1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6.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aws.amazon.com/training/ramp-up-guides/" TargetMode="External"/><Relationship Id="rId3" Type="http://schemas.openxmlformats.org/officeDocument/2006/relationships/image" Target="../media/image1.JPG"/><Relationship Id="rId7" Type="http://schemas.openxmlformats.org/officeDocument/2006/relationships/hyperlink" Target="https://d1.awsstatic.com/training-and-certification/ramp-up_guides/Ramp-Up_Guide_Storage.pd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d1.awsstatic.com/training-and-certification/ramp-up_guides/Ramp-Up_Guide_Machine_Learning.pdf" TargetMode="External"/><Relationship Id="rId5" Type="http://schemas.openxmlformats.org/officeDocument/2006/relationships/hyperlink" Target="https://d1.awsstatic.com/training-and-certification/ramp-up_guides/Ramp-Up_Guide_Databases.pdf" TargetMode="External"/><Relationship Id="rId4" Type="http://schemas.openxmlformats.org/officeDocument/2006/relationships/hyperlink" Target="https://d1.awsstatic.com/training-and-certification/ramp-up_guides/Ramp-Up_Guide_Data_Analytics.pdf"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democentral.learnquicksight.onlin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36658" y="2324189"/>
            <a:ext cx="12342394" cy="1015663"/>
          </a:xfrm>
          <a:prstGeom prst="rect">
            <a:avLst/>
          </a:prstGeom>
          <a:noFill/>
        </p:spPr>
        <p:txBody>
          <a:bodyPr wrap="square" rtlCol="0">
            <a:spAutoFit/>
          </a:bodyPr>
          <a:lstStyle/>
          <a:p>
            <a:r>
              <a:rPr lang="en-US" sz="6000" dirty="0"/>
              <a:t>Data Analytics and Visualization</a:t>
            </a:r>
          </a:p>
        </p:txBody>
      </p:sp>
      <p:sp>
        <p:nvSpPr>
          <p:cNvPr id="3" name="TextBox 6">
            <a:extLst>
              <a:ext uri="{FF2B5EF4-FFF2-40B4-BE49-F238E27FC236}">
                <a16:creationId xmlns:a16="http://schemas.microsoft.com/office/drawing/2014/main" id="{BE5E5D70-950A-E320-1410-1EA7DB7D99F5}"/>
              </a:ext>
            </a:extLst>
          </p:cNvPr>
          <p:cNvSpPr txBox="1"/>
          <p:nvPr/>
        </p:nvSpPr>
        <p:spPr>
          <a:xfrm>
            <a:off x="336657" y="3756463"/>
            <a:ext cx="7927759" cy="615553"/>
          </a:xfrm>
          <a:prstGeom prst="rect">
            <a:avLst/>
          </a:prstGeom>
          <a:noFill/>
        </p:spPr>
        <p:txBody>
          <a:bodyPr wrap="square" rtlCol="0">
            <a:spAutoFit/>
          </a:bodyPr>
          <a:lstStyle/>
          <a:p>
            <a:r>
              <a:rPr lang="en-US" i="1" dirty="0">
                <a:solidFill>
                  <a:schemeClr val="bg1">
                    <a:lumMod val="65000"/>
                  </a:schemeClr>
                </a:solidFill>
              </a:rPr>
              <a:t>Sandra Pico Oristrell</a:t>
            </a:r>
          </a:p>
          <a:p>
            <a:r>
              <a:rPr lang="en-US" sz="1600" i="1" dirty="0">
                <a:solidFill>
                  <a:schemeClr val="bg1">
                    <a:lumMod val="65000"/>
                  </a:schemeClr>
                </a:solidFill>
              </a:rPr>
              <a:t>December 2023</a:t>
            </a:r>
          </a:p>
        </p:txBody>
      </p:sp>
      <p:sp>
        <p:nvSpPr>
          <p:cNvPr id="8" name="TextBox 6">
            <a:extLst>
              <a:ext uri="{FF2B5EF4-FFF2-40B4-BE49-F238E27FC236}">
                <a16:creationId xmlns:a16="http://schemas.microsoft.com/office/drawing/2014/main" id="{8C178A09-EFC0-9FB9-125F-0D279C2810B0}"/>
              </a:ext>
            </a:extLst>
          </p:cNvPr>
          <p:cNvSpPr txBox="1"/>
          <p:nvPr/>
        </p:nvSpPr>
        <p:spPr>
          <a:xfrm>
            <a:off x="336657" y="3231393"/>
            <a:ext cx="7927759" cy="584775"/>
          </a:xfrm>
          <a:prstGeom prst="rect">
            <a:avLst/>
          </a:prstGeom>
          <a:noFill/>
        </p:spPr>
        <p:txBody>
          <a:bodyPr wrap="square" rtlCol="0">
            <a:spAutoFit/>
          </a:bodyPr>
          <a:lstStyle/>
          <a:p>
            <a:r>
              <a:rPr lang="en-US" sz="3200" i="1" dirty="0">
                <a:solidFill>
                  <a:schemeClr val="accent1">
                    <a:lumMod val="60000"/>
                    <a:lumOff val="40000"/>
                  </a:schemeClr>
                </a:solidFill>
              </a:rPr>
              <a:t>Session 6</a:t>
            </a:r>
            <a:endParaRPr lang="en-US" sz="3200" i="1" dirty="0">
              <a:solidFill>
                <a:schemeClr val="bg1">
                  <a:lumMod val="65000"/>
                </a:schemeClr>
              </a:solidFill>
            </a:endParaRPr>
          </a:p>
        </p:txBody>
      </p:sp>
    </p:spTree>
    <p:extLst>
      <p:ext uri="{BB962C8B-B14F-4D97-AF65-F5344CB8AC3E}">
        <p14:creationId xmlns:p14="http://schemas.microsoft.com/office/powerpoint/2010/main" val="16118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Amazon Athena</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6"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05031" y="2986481"/>
            <a:ext cx="1106559" cy="11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112135" y="4147678"/>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sp>
        <p:nvSpPr>
          <p:cNvPr id="8" name="CuadroTexto 7">
            <a:extLst>
              <a:ext uri="{FF2B5EF4-FFF2-40B4-BE49-F238E27FC236}">
                <a16:creationId xmlns:a16="http://schemas.microsoft.com/office/drawing/2014/main" id="{A3A5A6AA-223C-8472-8B6E-63F138C1A82F}"/>
              </a:ext>
            </a:extLst>
          </p:cNvPr>
          <p:cNvSpPr txBox="1"/>
          <p:nvPr/>
        </p:nvSpPr>
        <p:spPr>
          <a:xfrm>
            <a:off x="2256654" y="2893516"/>
            <a:ext cx="9454138" cy="2031325"/>
          </a:xfrm>
          <a:prstGeom prst="rect">
            <a:avLst/>
          </a:prstGeom>
          <a:noFill/>
        </p:spPr>
        <p:txBody>
          <a:bodyPr wrap="square" rtlCol="0">
            <a:spAutoFit/>
          </a:bodyPr>
          <a:lstStyle/>
          <a:p>
            <a:pPr algn="just"/>
            <a:r>
              <a:rPr lang="en-US" dirty="0"/>
              <a:t>Amazon Athena is an interactive query service that makes it easy to analyze data directly in Amazon S3 using standard SQL. With a few actions in the AWS Console, you can point at your data stored in Amazon S3 and begin using standard SQL to run ad-hoc queries and get results in seconds.</a:t>
            </a:r>
          </a:p>
          <a:p>
            <a:pPr algn="just"/>
            <a:endParaRPr lang="en-US" dirty="0"/>
          </a:p>
          <a:p>
            <a:pPr algn="just"/>
            <a:r>
              <a:rPr lang="en-US" dirty="0"/>
              <a:t>It supports multiple formats, such as JSON, CSV, Apache Parquet and Apache ORC.</a:t>
            </a:r>
            <a:endParaRPr lang="es-ES" dirty="0"/>
          </a:p>
          <a:p>
            <a:pPr marL="742950" lvl="1" indent="-285750" algn="just">
              <a:buFont typeface="Arial" panose="020B0604020202020204" pitchFamily="34" charset="0"/>
              <a:buChar char="•"/>
            </a:pPr>
            <a:endParaRPr lang="es-ES" dirty="0"/>
          </a:p>
          <a:p>
            <a:pPr marL="742950" lvl="1"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341518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Amazon Athena</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CuadroTexto 7">
            <a:extLst>
              <a:ext uri="{FF2B5EF4-FFF2-40B4-BE49-F238E27FC236}">
                <a16:creationId xmlns:a16="http://schemas.microsoft.com/office/drawing/2014/main" id="{A3A5A6AA-223C-8472-8B6E-63F138C1A82F}"/>
              </a:ext>
            </a:extLst>
          </p:cNvPr>
          <p:cNvSpPr txBox="1"/>
          <p:nvPr/>
        </p:nvSpPr>
        <p:spPr>
          <a:xfrm>
            <a:off x="510981" y="2028592"/>
            <a:ext cx="945413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Create an Amazon S3 bucket and upload your objects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Create the metadata database and add its schema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Run the SQL query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Access the results and save them back to Amazon S3</a:t>
            </a:r>
            <a:endParaRPr lang="es-ES" dirty="0"/>
          </a:p>
          <a:p>
            <a:pPr marL="742950" lvl="1" indent="-285750" algn="just">
              <a:buFont typeface="Arial" panose="020B0604020202020204" pitchFamily="34" charset="0"/>
              <a:buChar char="•"/>
            </a:pPr>
            <a:endParaRPr lang="es-ES" dirty="0"/>
          </a:p>
          <a:p>
            <a:pPr marL="742950" lvl="1" indent="-285750" algn="just">
              <a:buFont typeface="Arial" panose="020B0604020202020204" pitchFamily="34" charset="0"/>
              <a:buChar char="•"/>
            </a:pPr>
            <a:endParaRPr lang="es-ES" dirty="0"/>
          </a:p>
        </p:txBody>
      </p:sp>
      <p:sp>
        <p:nvSpPr>
          <p:cNvPr id="9" name="Rectangle 4">
            <a:extLst>
              <a:ext uri="{FF2B5EF4-FFF2-40B4-BE49-F238E27FC236}">
                <a16:creationId xmlns:a16="http://schemas.microsoft.com/office/drawing/2014/main" id="{34438A14-FD43-3FE8-BDAF-E625228B9483}"/>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0" name="TextBox 5">
            <a:extLst>
              <a:ext uri="{FF2B5EF4-FFF2-40B4-BE49-F238E27FC236}">
                <a16:creationId xmlns:a16="http://schemas.microsoft.com/office/drawing/2014/main" id="{898CC633-432F-19B1-C63A-643BD8E8B8E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Steps</a:t>
            </a:r>
          </a:p>
        </p:txBody>
      </p:sp>
    </p:spTree>
    <p:extLst>
      <p:ext uri="{BB962C8B-B14F-4D97-AF65-F5344CB8AC3E}">
        <p14:creationId xmlns:p14="http://schemas.microsoft.com/office/powerpoint/2010/main" val="292980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7730129" cy="1015663"/>
          </a:xfrm>
          <a:prstGeom prst="rect">
            <a:avLst/>
          </a:prstGeom>
          <a:noFill/>
        </p:spPr>
        <p:txBody>
          <a:bodyPr wrap="none" rtlCol="0">
            <a:spAutoFit/>
          </a:bodyPr>
          <a:lstStyle/>
          <a:p>
            <a:r>
              <a:rPr lang="en-US" sz="6000" dirty="0">
                <a:solidFill>
                  <a:schemeClr val="accent1"/>
                </a:solidFill>
              </a:rPr>
              <a:t>Data Analytics use cases</a:t>
            </a:r>
          </a:p>
        </p:txBody>
      </p:sp>
    </p:spTree>
    <p:extLst>
      <p:ext uri="{BB962C8B-B14F-4D97-AF65-F5344CB8AC3E}">
        <p14:creationId xmlns:p14="http://schemas.microsoft.com/office/powerpoint/2010/main" val="332735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The Data Analytics use case</a:t>
            </a: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93609FD6-7FB2-7852-1541-BD4605A8F550}"/>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Build a multilingual dashboard with Amazon Athena and Amazon QuickSight</a:t>
            </a:r>
          </a:p>
        </p:txBody>
      </p:sp>
      <p:sp>
        <p:nvSpPr>
          <p:cNvPr id="16" name="CuadroTexto 15">
            <a:extLst>
              <a:ext uri="{FF2B5EF4-FFF2-40B4-BE49-F238E27FC236}">
                <a16:creationId xmlns:a16="http://schemas.microsoft.com/office/drawing/2014/main" id="{B276C682-2171-A638-D2B8-0A999D17A9AD}"/>
              </a:ext>
            </a:extLst>
          </p:cNvPr>
          <p:cNvSpPr txBox="1"/>
          <p:nvPr/>
        </p:nvSpPr>
        <p:spPr>
          <a:xfrm>
            <a:off x="1084550" y="3152962"/>
            <a:ext cx="10840317" cy="369332"/>
          </a:xfrm>
          <a:prstGeom prst="rect">
            <a:avLst/>
          </a:prstGeom>
          <a:noFill/>
        </p:spPr>
        <p:txBody>
          <a:bodyPr wrap="square">
            <a:spAutoFit/>
          </a:bodyPr>
          <a:lstStyle/>
          <a:p>
            <a:r>
              <a:rPr lang="en-US" dirty="0">
                <a:hlinkClick r:id="rId4"/>
              </a:rPr>
              <a:t>Build a multilingual dashboard with Amazon Athena and Amazon QuickSight | AWS Big Data Blog</a:t>
            </a:r>
            <a:endParaRPr lang="es-ES" dirty="0"/>
          </a:p>
        </p:txBody>
      </p:sp>
      <p:sp>
        <p:nvSpPr>
          <p:cNvPr id="19" name="Rectángulo 18">
            <a:extLst>
              <a:ext uri="{FF2B5EF4-FFF2-40B4-BE49-F238E27FC236}">
                <a16:creationId xmlns:a16="http://schemas.microsoft.com/office/drawing/2014/main" id="{9D71B333-DD1A-9207-D233-564BCFE12AC0}"/>
              </a:ext>
            </a:extLst>
          </p:cNvPr>
          <p:cNvSpPr/>
          <p:nvPr/>
        </p:nvSpPr>
        <p:spPr>
          <a:xfrm>
            <a:off x="828674" y="3705038"/>
            <a:ext cx="3108986"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Discussion time</a:t>
            </a:r>
            <a:endParaRPr lang="es-ES" dirty="0"/>
          </a:p>
        </p:txBody>
      </p:sp>
      <p:sp>
        <p:nvSpPr>
          <p:cNvPr id="20" name="Rectángulo 19">
            <a:extLst>
              <a:ext uri="{FF2B5EF4-FFF2-40B4-BE49-F238E27FC236}">
                <a16:creationId xmlns:a16="http://schemas.microsoft.com/office/drawing/2014/main" id="{C49EDEA7-1977-FEA2-4398-8D91291CC336}"/>
              </a:ext>
            </a:extLst>
          </p:cNvPr>
          <p:cNvSpPr/>
          <p:nvPr/>
        </p:nvSpPr>
        <p:spPr>
          <a:xfrm>
            <a:off x="4030939" y="3705038"/>
            <a:ext cx="661232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 min</a:t>
            </a:r>
            <a:endParaRPr lang="es-ES" dirty="0"/>
          </a:p>
        </p:txBody>
      </p:sp>
      <p:pic>
        <p:nvPicPr>
          <p:cNvPr id="23" name="Picture 4" descr="GitLab and AWS | GitLab">
            <a:extLst>
              <a:ext uri="{FF2B5EF4-FFF2-40B4-BE49-F238E27FC236}">
                <a16:creationId xmlns:a16="http://schemas.microsoft.com/office/drawing/2014/main" id="{6D1070FE-7D85-F1E8-3F74-21205687A9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393" y="4512535"/>
            <a:ext cx="996316" cy="59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7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6434967" cy="1446550"/>
          </a:xfrm>
          <a:prstGeom prst="rect">
            <a:avLst/>
          </a:prstGeom>
          <a:noFill/>
        </p:spPr>
        <p:txBody>
          <a:bodyPr wrap="none" rtlCol="0">
            <a:spAutoFit/>
          </a:bodyPr>
          <a:lstStyle/>
          <a:p>
            <a:r>
              <a:rPr lang="en-US" sz="6000" dirty="0">
                <a:solidFill>
                  <a:schemeClr val="accent1"/>
                </a:solidFill>
              </a:rPr>
              <a:t>Hands-on workshop</a:t>
            </a:r>
          </a:p>
          <a:p>
            <a:r>
              <a:rPr lang="en-US" sz="2800" dirty="0">
                <a:solidFill>
                  <a:schemeClr val="accent1"/>
                </a:solidFill>
              </a:rPr>
              <a:t>AWS Educate: Sports Data Analytics</a:t>
            </a:r>
          </a:p>
        </p:txBody>
      </p:sp>
    </p:spTree>
    <p:extLst>
      <p:ext uri="{BB962C8B-B14F-4D97-AF65-F5344CB8AC3E}">
        <p14:creationId xmlns:p14="http://schemas.microsoft.com/office/powerpoint/2010/main" val="263158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Hands-on Labs</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8" name="Rectángulo 7">
            <a:extLst>
              <a:ext uri="{FF2B5EF4-FFF2-40B4-BE49-F238E27FC236}">
                <a16:creationId xmlns:a16="http://schemas.microsoft.com/office/drawing/2014/main" id="{36B56043-4DDF-77EB-A6F5-8760B851D16F}"/>
              </a:ext>
            </a:extLst>
          </p:cNvPr>
          <p:cNvSpPr/>
          <p:nvPr/>
        </p:nvSpPr>
        <p:spPr>
          <a:xfrm>
            <a:off x="3246504" y="2474671"/>
            <a:ext cx="8385939"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Rectángulo 8">
            <a:extLst>
              <a:ext uri="{FF2B5EF4-FFF2-40B4-BE49-F238E27FC236}">
                <a16:creationId xmlns:a16="http://schemas.microsoft.com/office/drawing/2014/main" id="{0BBDAA24-6DE0-2F3F-79A0-03643415DA48}"/>
              </a:ext>
            </a:extLst>
          </p:cNvPr>
          <p:cNvSpPr/>
          <p:nvPr/>
        </p:nvSpPr>
        <p:spPr>
          <a:xfrm>
            <a:off x="925864" y="1824362"/>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Sports Data Analytics</a:t>
            </a:r>
            <a:endParaRPr lang="es-ES" dirty="0">
              <a:solidFill>
                <a:schemeClr val="tx1"/>
              </a:solidFill>
            </a:endParaRPr>
          </a:p>
        </p:txBody>
      </p:sp>
      <p:sp>
        <p:nvSpPr>
          <p:cNvPr id="10" name="Rectángulo 9">
            <a:extLst>
              <a:ext uri="{FF2B5EF4-FFF2-40B4-BE49-F238E27FC236}">
                <a16:creationId xmlns:a16="http://schemas.microsoft.com/office/drawing/2014/main" id="{5132EEEA-2695-85BF-97CF-89915828BA4D}"/>
              </a:ext>
            </a:extLst>
          </p:cNvPr>
          <p:cNvSpPr/>
          <p:nvPr/>
        </p:nvSpPr>
        <p:spPr>
          <a:xfrm>
            <a:off x="236604" y="1824362"/>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s-ES" dirty="0">
              <a:solidFill>
                <a:schemeClr val="tx1"/>
              </a:solidFill>
            </a:endParaRPr>
          </a:p>
        </p:txBody>
      </p:sp>
      <p:sp>
        <p:nvSpPr>
          <p:cNvPr id="11" name="Rectángulo 10">
            <a:extLst>
              <a:ext uri="{FF2B5EF4-FFF2-40B4-BE49-F238E27FC236}">
                <a16:creationId xmlns:a16="http://schemas.microsoft.com/office/drawing/2014/main" id="{703B79D7-CB4D-749D-551B-F402A4BF9A6A}"/>
              </a:ext>
            </a:extLst>
          </p:cNvPr>
          <p:cNvSpPr/>
          <p:nvPr/>
        </p:nvSpPr>
        <p:spPr>
          <a:xfrm>
            <a:off x="236604" y="2474670"/>
            <a:ext cx="2864665"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12" name="Rectángulo 11">
            <a:extLst>
              <a:ext uri="{FF2B5EF4-FFF2-40B4-BE49-F238E27FC236}">
                <a16:creationId xmlns:a16="http://schemas.microsoft.com/office/drawing/2014/main" id="{9DAECEF2-08AB-AC28-5BEB-487D3052C9DD}"/>
              </a:ext>
            </a:extLst>
          </p:cNvPr>
          <p:cNvSpPr/>
          <p:nvPr/>
        </p:nvSpPr>
        <p:spPr>
          <a:xfrm>
            <a:off x="236604" y="3932853"/>
            <a:ext cx="2864665" cy="221275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14" name="Rectángulo 13">
            <a:extLst>
              <a:ext uri="{FF2B5EF4-FFF2-40B4-BE49-F238E27FC236}">
                <a16:creationId xmlns:a16="http://schemas.microsoft.com/office/drawing/2014/main" id="{DD5EDADE-C270-CCAE-8B78-F9ECEC155B64}"/>
              </a:ext>
            </a:extLst>
          </p:cNvPr>
          <p:cNvSpPr/>
          <p:nvPr/>
        </p:nvSpPr>
        <p:spPr>
          <a:xfrm>
            <a:off x="3246504" y="3922201"/>
            <a:ext cx="8385939" cy="22340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6" name="Rectángulo 15">
            <a:extLst>
              <a:ext uri="{FF2B5EF4-FFF2-40B4-BE49-F238E27FC236}">
                <a16:creationId xmlns:a16="http://schemas.microsoft.com/office/drawing/2014/main" id="{DAD1173E-26FB-1EBE-679B-0EF02EDE7708}"/>
              </a:ext>
            </a:extLst>
          </p:cNvPr>
          <p:cNvSpPr/>
          <p:nvPr/>
        </p:nvSpPr>
        <p:spPr>
          <a:xfrm>
            <a:off x="3234801" y="3185537"/>
            <a:ext cx="8385939"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8" name="Rectángulo 17">
            <a:extLst>
              <a:ext uri="{FF2B5EF4-FFF2-40B4-BE49-F238E27FC236}">
                <a16:creationId xmlns:a16="http://schemas.microsoft.com/office/drawing/2014/main" id="{D2CEEA08-DFB6-493F-2EDA-E0AB84AFCBDD}"/>
              </a:ext>
            </a:extLst>
          </p:cNvPr>
          <p:cNvSpPr/>
          <p:nvPr/>
        </p:nvSpPr>
        <p:spPr>
          <a:xfrm>
            <a:off x="224901" y="3185536"/>
            <a:ext cx="2864665"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19" name="CuadroTexto 18">
            <a:extLst>
              <a:ext uri="{FF2B5EF4-FFF2-40B4-BE49-F238E27FC236}">
                <a16:creationId xmlns:a16="http://schemas.microsoft.com/office/drawing/2014/main" id="{187D4859-99E8-D49E-46B7-DDDB5DF50C63}"/>
              </a:ext>
            </a:extLst>
          </p:cNvPr>
          <p:cNvSpPr txBox="1"/>
          <p:nvPr/>
        </p:nvSpPr>
        <p:spPr>
          <a:xfrm>
            <a:off x="6279153" y="3258902"/>
            <a:ext cx="6146222" cy="369332"/>
          </a:xfrm>
          <a:prstGeom prst="rect">
            <a:avLst/>
          </a:prstGeom>
          <a:noFill/>
        </p:spPr>
        <p:txBody>
          <a:bodyPr wrap="square">
            <a:spAutoFit/>
          </a:bodyPr>
          <a:lstStyle/>
          <a:p>
            <a:r>
              <a:rPr lang="en-US" dirty="0">
                <a:latin typeface="Amazon Ember"/>
              </a:rPr>
              <a:t>~45 min</a:t>
            </a:r>
            <a:endParaRPr lang="es-ES" dirty="0"/>
          </a:p>
        </p:txBody>
      </p:sp>
      <p:sp>
        <p:nvSpPr>
          <p:cNvPr id="23" name="CuadroTexto 22">
            <a:extLst>
              <a:ext uri="{FF2B5EF4-FFF2-40B4-BE49-F238E27FC236}">
                <a16:creationId xmlns:a16="http://schemas.microsoft.com/office/drawing/2014/main" id="{06818DCF-8551-0E0E-34AA-D91D6842629B}"/>
              </a:ext>
            </a:extLst>
          </p:cNvPr>
          <p:cNvSpPr txBox="1"/>
          <p:nvPr/>
        </p:nvSpPr>
        <p:spPr>
          <a:xfrm>
            <a:off x="5278763" y="2589019"/>
            <a:ext cx="6146222" cy="369332"/>
          </a:xfrm>
          <a:prstGeom prst="rect">
            <a:avLst/>
          </a:prstGeom>
          <a:noFill/>
        </p:spPr>
        <p:txBody>
          <a:bodyPr wrap="square">
            <a:spAutoFit/>
          </a:bodyPr>
          <a:lstStyle/>
          <a:p>
            <a:r>
              <a:rPr lang="en-US" dirty="0">
                <a:hlinkClick r:id="rId4"/>
              </a:rPr>
              <a:t>Sports Data Analytics Course</a:t>
            </a:r>
            <a:endParaRPr lang="es-ES" dirty="0"/>
          </a:p>
        </p:txBody>
      </p:sp>
      <p:pic>
        <p:nvPicPr>
          <p:cNvPr id="25" name="Imagen 24" descr="Interfaz de usuario gráfica, Aplicación&#10;&#10;Descripción generada automáticamente">
            <a:extLst>
              <a:ext uri="{FF2B5EF4-FFF2-40B4-BE49-F238E27FC236}">
                <a16:creationId xmlns:a16="http://schemas.microsoft.com/office/drawing/2014/main" id="{5845E1D2-E14D-6DE7-9ADB-CB570635B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960" y="4028797"/>
            <a:ext cx="1465063" cy="2024451"/>
          </a:xfrm>
          <a:prstGeom prst="rect">
            <a:avLst/>
          </a:prstGeom>
        </p:spPr>
      </p:pic>
      <p:sp>
        <p:nvSpPr>
          <p:cNvPr id="27" name="CuadroTexto 26">
            <a:extLst>
              <a:ext uri="{FF2B5EF4-FFF2-40B4-BE49-F238E27FC236}">
                <a16:creationId xmlns:a16="http://schemas.microsoft.com/office/drawing/2014/main" id="{3F7AFA88-A57B-24E9-D083-20E06CAE0236}"/>
              </a:ext>
            </a:extLst>
          </p:cNvPr>
          <p:cNvSpPr txBox="1"/>
          <p:nvPr/>
        </p:nvSpPr>
        <p:spPr>
          <a:xfrm>
            <a:off x="3515858" y="3941004"/>
            <a:ext cx="6259748" cy="2123658"/>
          </a:xfrm>
          <a:prstGeom prst="rect">
            <a:avLst/>
          </a:prstGeom>
          <a:noFill/>
        </p:spPr>
        <p:txBody>
          <a:bodyPr wrap="square">
            <a:spAutoFit/>
          </a:bodyPr>
          <a:lstStyle/>
          <a:p>
            <a:pPr algn="just"/>
            <a:r>
              <a:rPr lang="en-US" sz="1200" b="1" dirty="0"/>
              <a:t>Lab 1: Work with Big Data Using Athena</a:t>
            </a:r>
          </a:p>
          <a:p>
            <a:pPr algn="just"/>
            <a:endParaRPr lang="en-US" sz="1200" b="1" dirty="0"/>
          </a:p>
          <a:p>
            <a:pPr algn="l"/>
            <a:r>
              <a:rPr lang="en-US" sz="1200" b="0" i="0" dirty="0">
                <a:solidFill>
                  <a:srgbClr val="16191F"/>
                </a:solidFill>
                <a:effectLst/>
                <a:latin typeface="Amazon Ember"/>
              </a:rPr>
              <a:t>In this lab, you analyze soccer player data to compare different metrics and statistics about players. Consider that many people use data like this every day during their jobs to make choices about the top players. What would you do if that were your job? Would you pick the top-scoring players or the most well-rounded players? Let’s find out.</a:t>
            </a:r>
          </a:p>
          <a:p>
            <a:endParaRPr lang="en-US" sz="1200" dirty="0"/>
          </a:p>
          <a:p>
            <a:r>
              <a:rPr lang="en-US" sz="1200" b="1" dirty="0"/>
              <a:t>Lab 2: Creating Data Dashboard using QuickSight</a:t>
            </a:r>
          </a:p>
          <a:p>
            <a:endParaRPr lang="en-US" sz="1200" b="1" dirty="0"/>
          </a:p>
          <a:p>
            <a:pPr algn="l"/>
            <a:r>
              <a:rPr lang="en-US" sz="1200" b="0" i="0" dirty="0">
                <a:solidFill>
                  <a:srgbClr val="16191F"/>
                </a:solidFill>
                <a:effectLst/>
                <a:latin typeface="Amazon Ember"/>
              </a:rPr>
              <a:t>In this lab, you use Amazon QuickSight to create data dashboards that illustrate your choices for the top three soccer players that you want to recruit.</a:t>
            </a:r>
          </a:p>
        </p:txBody>
      </p:sp>
    </p:spTree>
    <p:extLst>
      <p:ext uri="{BB962C8B-B14F-4D97-AF65-F5344CB8AC3E}">
        <p14:creationId xmlns:p14="http://schemas.microsoft.com/office/powerpoint/2010/main" val="214098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10761797" cy="1015663"/>
          </a:xfrm>
          <a:prstGeom prst="rect">
            <a:avLst/>
          </a:prstGeom>
          <a:noFill/>
        </p:spPr>
        <p:txBody>
          <a:bodyPr wrap="square" rtlCol="0">
            <a:spAutoFit/>
          </a:bodyPr>
          <a:lstStyle/>
          <a:p>
            <a:r>
              <a:rPr lang="en-US" sz="6000" dirty="0">
                <a:solidFill>
                  <a:schemeClr val="bg2">
                    <a:lumMod val="75000"/>
                  </a:schemeClr>
                </a:solidFill>
              </a:rPr>
              <a:t>Part 2: end-to-end summary</a:t>
            </a:r>
          </a:p>
        </p:txBody>
      </p:sp>
    </p:spTree>
    <p:extLst>
      <p:ext uri="{BB962C8B-B14F-4D97-AF65-F5344CB8AC3E}">
        <p14:creationId xmlns:p14="http://schemas.microsoft.com/office/powerpoint/2010/main" val="181396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esquinas redondeadas 17">
            <a:extLst>
              <a:ext uri="{FF2B5EF4-FFF2-40B4-BE49-F238E27FC236}">
                <a16:creationId xmlns:a16="http://schemas.microsoft.com/office/drawing/2014/main" id="{6B698580-BD14-07AE-1498-A0558F5E1CA9}"/>
              </a:ext>
            </a:extLst>
          </p:cNvPr>
          <p:cNvSpPr/>
          <p:nvPr/>
        </p:nvSpPr>
        <p:spPr>
          <a:xfrm>
            <a:off x="7258735" y="1247360"/>
            <a:ext cx="4391887" cy="381939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esquinas redondeadas 20">
            <a:extLst>
              <a:ext uri="{FF2B5EF4-FFF2-40B4-BE49-F238E27FC236}">
                <a16:creationId xmlns:a16="http://schemas.microsoft.com/office/drawing/2014/main" id="{D36A4161-BC15-6A5E-0E29-3898C3F2DA2D}"/>
              </a:ext>
            </a:extLst>
          </p:cNvPr>
          <p:cNvSpPr/>
          <p:nvPr/>
        </p:nvSpPr>
        <p:spPr>
          <a:xfrm>
            <a:off x="7490140" y="3215645"/>
            <a:ext cx="3958125" cy="16227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34EF859C-4DAC-2D62-1480-A4F755AE08AF}"/>
              </a:ext>
            </a:extLst>
          </p:cNvPr>
          <p:cNvSpPr/>
          <p:nvPr/>
        </p:nvSpPr>
        <p:spPr>
          <a:xfrm>
            <a:off x="2792663" y="1303485"/>
            <a:ext cx="4119584" cy="388062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End to end</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esquinas redondeadas 5">
            <a:extLst>
              <a:ext uri="{FF2B5EF4-FFF2-40B4-BE49-F238E27FC236}">
                <a16:creationId xmlns:a16="http://schemas.microsoft.com/office/drawing/2014/main" id="{E9FA3A00-05D7-934C-7DC6-378218A180AE}"/>
              </a:ext>
            </a:extLst>
          </p:cNvPr>
          <p:cNvSpPr/>
          <p:nvPr/>
        </p:nvSpPr>
        <p:spPr>
          <a:xfrm>
            <a:off x="224901" y="1362698"/>
            <a:ext cx="2279650" cy="525991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E921E7C5-D749-11D1-082B-A3A0AA159143}"/>
              </a:ext>
            </a:extLst>
          </p:cNvPr>
          <p:cNvSpPr txBox="1"/>
          <p:nvPr/>
        </p:nvSpPr>
        <p:spPr>
          <a:xfrm>
            <a:off x="634683" y="1362696"/>
            <a:ext cx="1406539" cy="369332"/>
          </a:xfrm>
          <a:prstGeom prst="rect">
            <a:avLst/>
          </a:prstGeom>
          <a:noFill/>
        </p:spPr>
        <p:txBody>
          <a:bodyPr wrap="none" rtlCol="0">
            <a:spAutoFit/>
          </a:bodyPr>
          <a:lstStyle/>
          <a:p>
            <a:r>
              <a:rPr lang="en-US" b="1" dirty="0"/>
              <a:t>Data sources</a:t>
            </a:r>
            <a:endParaRPr lang="es-ES" b="1" dirty="0"/>
          </a:p>
        </p:txBody>
      </p:sp>
      <p:sp>
        <p:nvSpPr>
          <p:cNvPr id="12" name="CuadroTexto 11">
            <a:extLst>
              <a:ext uri="{FF2B5EF4-FFF2-40B4-BE49-F238E27FC236}">
                <a16:creationId xmlns:a16="http://schemas.microsoft.com/office/drawing/2014/main" id="{59360163-3D60-E8B3-2744-D8A4CB634CA3}"/>
              </a:ext>
            </a:extLst>
          </p:cNvPr>
          <p:cNvSpPr txBox="1"/>
          <p:nvPr/>
        </p:nvSpPr>
        <p:spPr>
          <a:xfrm>
            <a:off x="4182396" y="1908186"/>
            <a:ext cx="1560235" cy="369332"/>
          </a:xfrm>
          <a:prstGeom prst="rect">
            <a:avLst/>
          </a:prstGeom>
          <a:noFill/>
        </p:spPr>
        <p:txBody>
          <a:bodyPr wrap="none" rtlCol="0">
            <a:spAutoFit/>
          </a:bodyPr>
          <a:lstStyle/>
          <a:p>
            <a:r>
              <a:rPr lang="en-US" b="1" dirty="0"/>
              <a:t>Data ingestion</a:t>
            </a:r>
            <a:endParaRPr lang="es-ES" b="1" dirty="0"/>
          </a:p>
        </p:txBody>
      </p:sp>
      <p:sp>
        <p:nvSpPr>
          <p:cNvPr id="13" name="Rectángulo: esquinas redondeadas 12">
            <a:extLst>
              <a:ext uri="{FF2B5EF4-FFF2-40B4-BE49-F238E27FC236}">
                <a16:creationId xmlns:a16="http://schemas.microsoft.com/office/drawing/2014/main" id="{32BB13D1-82D3-DF56-A4C2-7AADBC318EF3}"/>
              </a:ext>
            </a:extLst>
          </p:cNvPr>
          <p:cNvSpPr/>
          <p:nvPr/>
        </p:nvSpPr>
        <p:spPr>
          <a:xfrm>
            <a:off x="2961790" y="1673892"/>
            <a:ext cx="3843854" cy="155644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9BB4B10B-A1CD-C8E4-880D-C5DF2EB557A7}"/>
              </a:ext>
            </a:extLst>
          </p:cNvPr>
          <p:cNvSpPr txBox="1"/>
          <p:nvPr/>
        </p:nvSpPr>
        <p:spPr>
          <a:xfrm>
            <a:off x="4552020" y="2050406"/>
            <a:ext cx="722955" cy="369332"/>
          </a:xfrm>
          <a:prstGeom prst="rect">
            <a:avLst/>
          </a:prstGeom>
          <a:noFill/>
        </p:spPr>
        <p:txBody>
          <a:bodyPr wrap="none" rtlCol="0">
            <a:spAutoFit/>
          </a:bodyPr>
          <a:lstStyle/>
          <a:p>
            <a:r>
              <a:rPr lang="en-US" b="1" dirty="0"/>
              <a:t>Batch</a:t>
            </a:r>
            <a:endParaRPr lang="es-ES" b="1" dirty="0"/>
          </a:p>
        </p:txBody>
      </p:sp>
      <p:sp>
        <p:nvSpPr>
          <p:cNvPr id="16" name="CuadroTexto 15">
            <a:extLst>
              <a:ext uri="{FF2B5EF4-FFF2-40B4-BE49-F238E27FC236}">
                <a16:creationId xmlns:a16="http://schemas.microsoft.com/office/drawing/2014/main" id="{19540FD8-4FAF-42B9-4CA3-61A404F7223B}"/>
              </a:ext>
            </a:extLst>
          </p:cNvPr>
          <p:cNvSpPr txBox="1"/>
          <p:nvPr/>
        </p:nvSpPr>
        <p:spPr>
          <a:xfrm>
            <a:off x="4383348" y="3307682"/>
            <a:ext cx="1158330" cy="369332"/>
          </a:xfrm>
          <a:prstGeom prst="rect">
            <a:avLst/>
          </a:prstGeom>
          <a:noFill/>
        </p:spPr>
        <p:txBody>
          <a:bodyPr wrap="none" rtlCol="0">
            <a:spAutoFit/>
          </a:bodyPr>
          <a:lstStyle/>
          <a:p>
            <a:r>
              <a:rPr lang="en-US" b="1" dirty="0"/>
              <a:t>Streaming</a:t>
            </a:r>
            <a:endParaRPr lang="es-ES" b="1" dirty="0"/>
          </a:p>
        </p:txBody>
      </p:sp>
      <p:sp>
        <p:nvSpPr>
          <p:cNvPr id="17" name="Rectángulo: esquinas redondeadas 16">
            <a:extLst>
              <a:ext uri="{FF2B5EF4-FFF2-40B4-BE49-F238E27FC236}">
                <a16:creationId xmlns:a16="http://schemas.microsoft.com/office/drawing/2014/main" id="{E3964054-BFD8-CD68-783C-C7F41E0E64A7}"/>
              </a:ext>
            </a:extLst>
          </p:cNvPr>
          <p:cNvSpPr/>
          <p:nvPr/>
        </p:nvSpPr>
        <p:spPr>
          <a:xfrm>
            <a:off x="2978149" y="3307683"/>
            <a:ext cx="3843854" cy="17679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46E8F1FE-A586-4240-3995-9739A8129585}"/>
              </a:ext>
            </a:extLst>
          </p:cNvPr>
          <p:cNvSpPr txBox="1"/>
          <p:nvPr/>
        </p:nvSpPr>
        <p:spPr>
          <a:xfrm>
            <a:off x="8972005" y="1247360"/>
            <a:ext cx="1118191" cy="369332"/>
          </a:xfrm>
          <a:prstGeom prst="rect">
            <a:avLst/>
          </a:prstGeom>
          <a:noFill/>
        </p:spPr>
        <p:txBody>
          <a:bodyPr wrap="none" rtlCol="0">
            <a:spAutoFit/>
          </a:bodyPr>
          <a:lstStyle/>
          <a:p>
            <a:r>
              <a:rPr lang="en-US" b="1" dirty="0"/>
              <a:t>Data Lake</a:t>
            </a:r>
            <a:endParaRPr lang="es-ES" b="1" dirty="0"/>
          </a:p>
        </p:txBody>
      </p:sp>
      <p:sp>
        <p:nvSpPr>
          <p:cNvPr id="20" name="Rectángulo: esquinas redondeadas 19">
            <a:extLst>
              <a:ext uri="{FF2B5EF4-FFF2-40B4-BE49-F238E27FC236}">
                <a16:creationId xmlns:a16="http://schemas.microsoft.com/office/drawing/2014/main" id="{52AD4EFD-F6E4-FF04-8E29-5EFBF88E8A23}"/>
              </a:ext>
            </a:extLst>
          </p:cNvPr>
          <p:cNvSpPr/>
          <p:nvPr/>
        </p:nvSpPr>
        <p:spPr>
          <a:xfrm>
            <a:off x="7490140" y="1570665"/>
            <a:ext cx="4019684" cy="1484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BB9A1055-6246-0A3A-A6DE-88E965A79410}"/>
              </a:ext>
            </a:extLst>
          </p:cNvPr>
          <p:cNvSpPr txBox="1"/>
          <p:nvPr/>
        </p:nvSpPr>
        <p:spPr>
          <a:xfrm>
            <a:off x="8792532" y="1617803"/>
            <a:ext cx="1471365" cy="369332"/>
          </a:xfrm>
          <a:prstGeom prst="rect">
            <a:avLst/>
          </a:prstGeom>
          <a:noFill/>
        </p:spPr>
        <p:txBody>
          <a:bodyPr wrap="none" rtlCol="0">
            <a:spAutoFit/>
          </a:bodyPr>
          <a:lstStyle/>
          <a:p>
            <a:r>
              <a:rPr lang="en-US" b="1" dirty="0"/>
              <a:t>Storage Layer</a:t>
            </a:r>
            <a:endParaRPr lang="es-ES" b="1" dirty="0"/>
          </a:p>
        </p:txBody>
      </p:sp>
      <p:sp>
        <p:nvSpPr>
          <p:cNvPr id="23" name="CuadroTexto 22">
            <a:extLst>
              <a:ext uri="{FF2B5EF4-FFF2-40B4-BE49-F238E27FC236}">
                <a16:creationId xmlns:a16="http://schemas.microsoft.com/office/drawing/2014/main" id="{D8D6A284-8179-ADFA-69E7-8F9FA7796EC8}"/>
              </a:ext>
            </a:extLst>
          </p:cNvPr>
          <p:cNvSpPr txBox="1"/>
          <p:nvPr/>
        </p:nvSpPr>
        <p:spPr>
          <a:xfrm>
            <a:off x="8351120" y="3276612"/>
            <a:ext cx="2470741" cy="369332"/>
          </a:xfrm>
          <a:prstGeom prst="rect">
            <a:avLst/>
          </a:prstGeom>
          <a:noFill/>
        </p:spPr>
        <p:txBody>
          <a:bodyPr wrap="none" rtlCol="0">
            <a:spAutoFit/>
          </a:bodyPr>
          <a:lstStyle/>
          <a:p>
            <a:r>
              <a:rPr lang="en-US" b="1" dirty="0"/>
              <a:t>Catalog and governance</a:t>
            </a:r>
            <a:endParaRPr lang="es-ES" b="1" dirty="0"/>
          </a:p>
        </p:txBody>
      </p:sp>
      <p:pic>
        <p:nvPicPr>
          <p:cNvPr id="24"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27019" y="19255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179307" y="2689185"/>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pic>
        <p:nvPicPr>
          <p:cNvPr id="26" name="Graphic 6" descr="Amazon Relational Database Service (Amazon RDS) service icon.">
            <a:extLst>
              <a:ext uri="{FF2B5EF4-FFF2-40B4-BE49-F238E27FC236}">
                <a16:creationId xmlns:a16="http://schemas.microsoft.com/office/drawing/2014/main" id="{9FC6C023-BFA8-421E-9385-3F03F9615E80}"/>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927019" y="341618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9">
            <a:extLst>
              <a:ext uri="{FF2B5EF4-FFF2-40B4-BE49-F238E27FC236}">
                <a16:creationId xmlns:a16="http://schemas.microsoft.com/office/drawing/2014/main" id="{B2F40359-8FCE-4878-B815-DC679287F3A0}"/>
              </a:ext>
            </a:extLst>
          </p:cNvPr>
          <p:cNvSpPr txBox="1">
            <a:spLocks noChangeArrowheads="1"/>
          </p:cNvSpPr>
          <p:nvPr/>
        </p:nvSpPr>
        <p:spPr bwMode="auto">
          <a:xfrm>
            <a:off x="177719" y="4179769"/>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Relational Database Service (Amazon RDS)</a:t>
            </a:r>
          </a:p>
        </p:txBody>
      </p:sp>
      <p:sp>
        <p:nvSpPr>
          <p:cNvPr id="28" name="Rectángulo 27">
            <a:extLst>
              <a:ext uri="{FF2B5EF4-FFF2-40B4-BE49-F238E27FC236}">
                <a16:creationId xmlns:a16="http://schemas.microsoft.com/office/drawing/2014/main" id="{F2448B0A-471E-7AD8-2EDF-407803E88192}"/>
              </a:ext>
            </a:extLst>
          </p:cNvPr>
          <p:cNvSpPr/>
          <p:nvPr/>
        </p:nvSpPr>
        <p:spPr>
          <a:xfrm>
            <a:off x="575476" y="5066755"/>
            <a:ext cx="1524952" cy="109475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Third-party and/or application data</a:t>
            </a:r>
            <a:endParaRPr lang="es-ES" dirty="0"/>
          </a:p>
        </p:txBody>
      </p:sp>
      <p:pic>
        <p:nvPicPr>
          <p:cNvPr id="29"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3480318" y="370593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2728609" y="448140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31" name="Graphic 26" descr="Amazon Managed Streaming for Apache Kafka (Amazon MSK) service icon.">
            <a:extLst>
              <a:ext uri="{FF2B5EF4-FFF2-40B4-BE49-F238E27FC236}">
                <a16:creationId xmlns:a16="http://schemas.microsoft.com/office/drawing/2014/main" id="{F64F39F0-2A68-441A-942F-AE57CA843B97}"/>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5340699" y="366036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4">
            <a:extLst>
              <a:ext uri="{FF2B5EF4-FFF2-40B4-BE49-F238E27FC236}">
                <a16:creationId xmlns:a16="http://schemas.microsoft.com/office/drawing/2014/main" id="{9AAF8A45-8AAE-4C39-A816-BCE08C351C37}"/>
              </a:ext>
            </a:extLst>
          </p:cNvPr>
          <p:cNvSpPr txBox="1">
            <a:spLocks noChangeArrowheads="1"/>
          </p:cNvSpPr>
          <p:nvPr/>
        </p:nvSpPr>
        <p:spPr bwMode="auto">
          <a:xfrm>
            <a:off x="4589863" y="4420778"/>
            <a:ext cx="2257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Managed Streaming for Apache Kafka</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(Amazon MSK)</a:t>
            </a:r>
          </a:p>
        </p:txBody>
      </p:sp>
      <p:pic>
        <p:nvPicPr>
          <p:cNvPr id="33"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3436803" y="184150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2659692" y="2633684"/>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35"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709151" y="184150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5000882" y="2645508"/>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37" name="Graphic 10" descr="AWS Lambda service icon.">
            <a:extLst>
              <a:ext uri="{FF2B5EF4-FFF2-40B4-BE49-F238E27FC236}">
                <a16:creationId xmlns:a16="http://schemas.microsoft.com/office/drawing/2014/main" id="{7249C1EC-5A69-3C4D-9DDF-0DB93BB70BC6}"/>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4645836" y="182747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20">
            <a:extLst>
              <a:ext uri="{FF2B5EF4-FFF2-40B4-BE49-F238E27FC236}">
                <a16:creationId xmlns:a16="http://schemas.microsoft.com/office/drawing/2014/main" id="{E5D4A7D0-5E44-1943-968A-C198F40D0E71}"/>
              </a:ext>
            </a:extLst>
          </p:cNvPr>
          <p:cNvSpPr txBox="1">
            <a:spLocks noChangeArrowheads="1"/>
          </p:cNvSpPr>
          <p:nvPr/>
        </p:nvSpPr>
        <p:spPr bwMode="auto">
          <a:xfrm>
            <a:off x="3887802" y="2631471"/>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39"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8014413" y="202836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7346529" y="2804218"/>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1</a:t>
            </a:r>
          </a:p>
        </p:txBody>
      </p:sp>
      <p:pic>
        <p:nvPicPr>
          <p:cNvPr id="41" name="Graphic 8" descr="Amazon Simple Storage Service (Amazon S3) service icon.">
            <a:extLst>
              <a:ext uri="{FF2B5EF4-FFF2-40B4-BE49-F238E27FC236}">
                <a16:creationId xmlns:a16="http://schemas.microsoft.com/office/drawing/2014/main" id="{49DD7DC8-0539-FB63-C58C-19D223CB4DE0}"/>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9101949" y="201484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9">
            <a:extLst>
              <a:ext uri="{FF2B5EF4-FFF2-40B4-BE49-F238E27FC236}">
                <a16:creationId xmlns:a16="http://schemas.microsoft.com/office/drawing/2014/main" id="{E4ED2317-3E87-8902-ADB5-800130BAEA1B}"/>
              </a:ext>
            </a:extLst>
          </p:cNvPr>
          <p:cNvSpPr txBox="1">
            <a:spLocks noChangeArrowheads="1"/>
          </p:cNvSpPr>
          <p:nvPr/>
        </p:nvSpPr>
        <p:spPr bwMode="auto">
          <a:xfrm>
            <a:off x="8362174" y="2778431"/>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2</a:t>
            </a:r>
          </a:p>
        </p:txBody>
      </p:sp>
      <p:pic>
        <p:nvPicPr>
          <p:cNvPr id="43" name="Graphic 8" descr="Amazon Simple Storage Service (Amazon S3) service icon.">
            <a:extLst>
              <a:ext uri="{FF2B5EF4-FFF2-40B4-BE49-F238E27FC236}">
                <a16:creationId xmlns:a16="http://schemas.microsoft.com/office/drawing/2014/main" id="{EFDF3107-4D3E-5A70-3F5E-3FC093DBD143}"/>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10089665" y="202836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9">
            <a:extLst>
              <a:ext uri="{FF2B5EF4-FFF2-40B4-BE49-F238E27FC236}">
                <a16:creationId xmlns:a16="http://schemas.microsoft.com/office/drawing/2014/main" id="{63EE1C19-13E0-0094-A43A-F30820ACB70A}"/>
              </a:ext>
            </a:extLst>
          </p:cNvPr>
          <p:cNvSpPr txBox="1">
            <a:spLocks noChangeArrowheads="1"/>
          </p:cNvSpPr>
          <p:nvPr/>
        </p:nvSpPr>
        <p:spPr bwMode="auto">
          <a:xfrm>
            <a:off x="10097737" y="2766852"/>
            <a:ext cx="7911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3</a:t>
            </a:r>
          </a:p>
        </p:txBody>
      </p:sp>
      <p:pic>
        <p:nvPicPr>
          <p:cNvPr id="45" name="Graphic 53" descr="Crawler resource icon for the AWS Glue service.">
            <a:extLst>
              <a:ext uri="{FF2B5EF4-FFF2-40B4-BE49-F238E27FC236}">
                <a16:creationId xmlns:a16="http://schemas.microsoft.com/office/drawing/2014/main" id="{BF2EF803-75CA-4822-AC84-2355412B968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923640" y="3808014"/>
            <a:ext cx="457200" cy="457200"/>
          </a:xfrm>
          <a:prstGeom prst="rect">
            <a:avLst/>
          </a:prstGeom>
        </p:spPr>
      </p:pic>
      <p:sp>
        <p:nvSpPr>
          <p:cNvPr id="46" name="TextBox 16">
            <a:extLst>
              <a:ext uri="{FF2B5EF4-FFF2-40B4-BE49-F238E27FC236}">
                <a16:creationId xmlns:a16="http://schemas.microsoft.com/office/drawing/2014/main" id="{178A2E04-E001-4538-95D6-A4627C14D97C}"/>
              </a:ext>
            </a:extLst>
          </p:cNvPr>
          <p:cNvSpPr txBox="1">
            <a:spLocks noChangeArrowheads="1"/>
          </p:cNvSpPr>
          <p:nvPr/>
        </p:nvSpPr>
        <p:spPr bwMode="auto">
          <a:xfrm>
            <a:off x="7678041" y="4316788"/>
            <a:ext cx="948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Crawler</a:t>
            </a:r>
          </a:p>
        </p:txBody>
      </p:sp>
      <p:pic>
        <p:nvPicPr>
          <p:cNvPr id="47" name="Graphic 55" descr="AWS Glue Data Catalog resource icon for the AWS Glue service.">
            <a:extLst>
              <a:ext uri="{FF2B5EF4-FFF2-40B4-BE49-F238E27FC236}">
                <a16:creationId xmlns:a16="http://schemas.microsoft.com/office/drawing/2014/main" id="{118AEBA6-B174-4027-9F75-4D03C7AEB8A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042782" y="3752288"/>
            <a:ext cx="457200" cy="457200"/>
          </a:xfrm>
          <a:prstGeom prst="rect">
            <a:avLst/>
          </a:prstGeom>
        </p:spPr>
      </p:pic>
      <p:sp>
        <p:nvSpPr>
          <p:cNvPr id="48" name="TextBox 24">
            <a:extLst>
              <a:ext uri="{FF2B5EF4-FFF2-40B4-BE49-F238E27FC236}">
                <a16:creationId xmlns:a16="http://schemas.microsoft.com/office/drawing/2014/main" id="{1AE5850E-13B3-48A3-95E4-9C2ABD35A954}"/>
              </a:ext>
            </a:extLst>
          </p:cNvPr>
          <p:cNvSpPr txBox="1">
            <a:spLocks noChangeArrowheads="1"/>
          </p:cNvSpPr>
          <p:nvPr/>
        </p:nvSpPr>
        <p:spPr bwMode="auto">
          <a:xfrm>
            <a:off x="8741255" y="4324482"/>
            <a:ext cx="1075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Catalog</a:t>
            </a:r>
          </a:p>
        </p:txBody>
      </p:sp>
      <p:pic>
        <p:nvPicPr>
          <p:cNvPr id="49" name="Graphic 9" descr="AWS Lake Formation service icon.">
            <a:extLst>
              <a:ext uri="{FF2B5EF4-FFF2-40B4-BE49-F238E27FC236}">
                <a16:creationId xmlns:a16="http://schemas.microsoft.com/office/drawing/2014/main" id="{BAB96DF9-5E50-445C-848E-1706E8EFFCA3}"/>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10263897" y="365561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17">
            <a:extLst>
              <a:ext uri="{FF2B5EF4-FFF2-40B4-BE49-F238E27FC236}">
                <a16:creationId xmlns:a16="http://schemas.microsoft.com/office/drawing/2014/main" id="{59A41121-A387-413E-AC72-7CB44088F6BE}"/>
              </a:ext>
            </a:extLst>
          </p:cNvPr>
          <p:cNvSpPr txBox="1">
            <a:spLocks noChangeArrowheads="1"/>
          </p:cNvSpPr>
          <p:nvPr/>
        </p:nvSpPr>
        <p:spPr bwMode="auto">
          <a:xfrm>
            <a:off x="9482155" y="450396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Lake Formation</a:t>
            </a:r>
          </a:p>
        </p:txBody>
      </p:sp>
      <p:sp>
        <p:nvSpPr>
          <p:cNvPr id="51" name="CuadroTexto 50">
            <a:extLst>
              <a:ext uri="{FF2B5EF4-FFF2-40B4-BE49-F238E27FC236}">
                <a16:creationId xmlns:a16="http://schemas.microsoft.com/office/drawing/2014/main" id="{ECCA7E4B-6F06-4E66-829A-B70A83755836}"/>
              </a:ext>
            </a:extLst>
          </p:cNvPr>
          <p:cNvSpPr txBox="1"/>
          <p:nvPr/>
        </p:nvSpPr>
        <p:spPr>
          <a:xfrm>
            <a:off x="4130975" y="1303486"/>
            <a:ext cx="1565044" cy="369332"/>
          </a:xfrm>
          <a:prstGeom prst="rect">
            <a:avLst/>
          </a:prstGeom>
          <a:noFill/>
        </p:spPr>
        <p:txBody>
          <a:bodyPr wrap="none" rtlCol="0">
            <a:spAutoFit/>
          </a:bodyPr>
          <a:lstStyle/>
          <a:p>
            <a:r>
              <a:rPr lang="en-US" b="1" dirty="0"/>
              <a:t>Data Ingestion</a:t>
            </a:r>
            <a:endParaRPr lang="es-ES" b="1" dirty="0"/>
          </a:p>
        </p:txBody>
      </p:sp>
      <p:cxnSp>
        <p:nvCxnSpPr>
          <p:cNvPr id="53" name="Conector recto de flecha 52">
            <a:extLst>
              <a:ext uri="{FF2B5EF4-FFF2-40B4-BE49-F238E27FC236}">
                <a16:creationId xmlns:a16="http://schemas.microsoft.com/office/drawing/2014/main" id="{539B9E8E-99AD-CB11-4D4A-3741455913DC}"/>
              </a:ext>
            </a:extLst>
          </p:cNvPr>
          <p:cNvCxnSpPr/>
          <p:nvPr/>
        </p:nvCxnSpPr>
        <p:spPr>
          <a:xfrm>
            <a:off x="2376074" y="2643127"/>
            <a:ext cx="75183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4" name="Conector recto de flecha 53">
            <a:extLst>
              <a:ext uri="{FF2B5EF4-FFF2-40B4-BE49-F238E27FC236}">
                <a16:creationId xmlns:a16="http://schemas.microsoft.com/office/drawing/2014/main" id="{1B591D01-CFED-3CDE-9359-779694306DD6}"/>
              </a:ext>
            </a:extLst>
          </p:cNvPr>
          <p:cNvCxnSpPr/>
          <p:nvPr/>
        </p:nvCxnSpPr>
        <p:spPr>
          <a:xfrm>
            <a:off x="2376074" y="4519190"/>
            <a:ext cx="75183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5" name="Conector recto de flecha 54">
            <a:extLst>
              <a:ext uri="{FF2B5EF4-FFF2-40B4-BE49-F238E27FC236}">
                <a16:creationId xmlns:a16="http://schemas.microsoft.com/office/drawing/2014/main" id="{EBDDA844-E96D-9817-7B45-679DC64C00DE}"/>
              </a:ext>
            </a:extLst>
          </p:cNvPr>
          <p:cNvCxnSpPr>
            <a:cxnSpLocks/>
          </p:cNvCxnSpPr>
          <p:nvPr/>
        </p:nvCxnSpPr>
        <p:spPr>
          <a:xfrm>
            <a:off x="6541293" y="2163065"/>
            <a:ext cx="1401885" cy="1057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7" name="Conector recto de flecha 56">
            <a:extLst>
              <a:ext uri="{FF2B5EF4-FFF2-40B4-BE49-F238E27FC236}">
                <a16:creationId xmlns:a16="http://schemas.microsoft.com/office/drawing/2014/main" id="{9D7C11D7-5964-DE6A-2C18-C0DD74418C25}"/>
              </a:ext>
            </a:extLst>
          </p:cNvPr>
          <p:cNvCxnSpPr>
            <a:cxnSpLocks/>
          </p:cNvCxnSpPr>
          <p:nvPr/>
        </p:nvCxnSpPr>
        <p:spPr>
          <a:xfrm flipV="1">
            <a:off x="6210544" y="2728006"/>
            <a:ext cx="1611429" cy="125288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9" name="Conector recto de flecha 58">
            <a:extLst>
              <a:ext uri="{FF2B5EF4-FFF2-40B4-BE49-F238E27FC236}">
                <a16:creationId xmlns:a16="http://schemas.microsoft.com/office/drawing/2014/main" id="{AFF1AEA6-D6C3-3DB7-1438-61E0C508940B}"/>
              </a:ext>
            </a:extLst>
          </p:cNvPr>
          <p:cNvCxnSpPr>
            <a:cxnSpLocks/>
          </p:cNvCxnSpPr>
          <p:nvPr/>
        </p:nvCxnSpPr>
        <p:spPr>
          <a:xfrm>
            <a:off x="9071015" y="2999237"/>
            <a:ext cx="0" cy="37207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2" name="Conector recto de flecha 61">
            <a:extLst>
              <a:ext uri="{FF2B5EF4-FFF2-40B4-BE49-F238E27FC236}">
                <a16:creationId xmlns:a16="http://schemas.microsoft.com/office/drawing/2014/main" id="{A64C83F2-D5C2-6FE3-00E4-5802C3D87FD3}"/>
              </a:ext>
            </a:extLst>
          </p:cNvPr>
          <p:cNvCxnSpPr>
            <a:cxnSpLocks/>
          </p:cNvCxnSpPr>
          <p:nvPr/>
        </p:nvCxnSpPr>
        <p:spPr>
          <a:xfrm>
            <a:off x="8486905" y="3990813"/>
            <a:ext cx="509597" cy="732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4" name="Conector recto de flecha 63">
            <a:extLst>
              <a:ext uri="{FF2B5EF4-FFF2-40B4-BE49-F238E27FC236}">
                <a16:creationId xmlns:a16="http://schemas.microsoft.com/office/drawing/2014/main" id="{DBF0CBC9-23CB-7D6B-527F-C6AC481E47ED}"/>
              </a:ext>
            </a:extLst>
          </p:cNvPr>
          <p:cNvCxnSpPr>
            <a:cxnSpLocks/>
          </p:cNvCxnSpPr>
          <p:nvPr/>
        </p:nvCxnSpPr>
        <p:spPr>
          <a:xfrm flipH="1" flipV="1">
            <a:off x="9621632" y="4027036"/>
            <a:ext cx="389473" cy="737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67" name="Rectángulo: esquinas redondeadas 66">
            <a:extLst>
              <a:ext uri="{FF2B5EF4-FFF2-40B4-BE49-F238E27FC236}">
                <a16:creationId xmlns:a16="http://schemas.microsoft.com/office/drawing/2014/main" id="{5A83E9A1-053E-2B00-1480-5A53E9A58AB3}"/>
              </a:ext>
            </a:extLst>
          </p:cNvPr>
          <p:cNvSpPr/>
          <p:nvPr/>
        </p:nvSpPr>
        <p:spPr>
          <a:xfrm>
            <a:off x="2864920" y="5242623"/>
            <a:ext cx="5621985" cy="154999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CuadroTexto 68">
            <a:extLst>
              <a:ext uri="{FF2B5EF4-FFF2-40B4-BE49-F238E27FC236}">
                <a16:creationId xmlns:a16="http://schemas.microsoft.com/office/drawing/2014/main" id="{D6E60569-9B89-DD5D-9F63-0C429446CBC3}"/>
              </a:ext>
            </a:extLst>
          </p:cNvPr>
          <p:cNvSpPr txBox="1"/>
          <p:nvPr/>
        </p:nvSpPr>
        <p:spPr>
          <a:xfrm>
            <a:off x="4650829" y="2829863"/>
            <a:ext cx="722955" cy="369332"/>
          </a:xfrm>
          <a:prstGeom prst="rect">
            <a:avLst/>
          </a:prstGeom>
          <a:noFill/>
        </p:spPr>
        <p:txBody>
          <a:bodyPr wrap="none" rtlCol="0">
            <a:spAutoFit/>
          </a:bodyPr>
          <a:lstStyle/>
          <a:p>
            <a:r>
              <a:rPr lang="en-US" b="1" dirty="0"/>
              <a:t>Batch</a:t>
            </a:r>
            <a:endParaRPr lang="es-ES" b="1" dirty="0"/>
          </a:p>
        </p:txBody>
      </p:sp>
      <p:sp>
        <p:nvSpPr>
          <p:cNvPr id="73" name="CuadroTexto 72">
            <a:extLst>
              <a:ext uri="{FF2B5EF4-FFF2-40B4-BE49-F238E27FC236}">
                <a16:creationId xmlns:a16="http://schemas.microsoft.com/office/drawing/2014/main" id="{5AFA3819-AD87-F08E-CFFE-7FB8A66CD806}"/>
              </a:ext>
            </a:extLst>
          </p:cNvPr>
          <p:cNvSpPr txBox="1"/>
          <p:nvPr/>
        </p:nvSpPr>
        <p:spPr>
          <a:xfrm>
            <a:off x="4349332" y="5254666"/>
            <a:ext cx="2786597" cy="369332"/>
          </a:xfrm>
          <a:prstGeom prst="rect">
            <a:avLst/>
          </a:prstGeom>
          <a:noFill/>
        </p:spPr>
        <p:txBody>
          <a:bodyPr wrap="none" rtlCol="0">
            <a:spAutoFit/>
          </a:bodyPr>
          <a:lstStyle/>
          <a:p>
            <a:r>
              <a:rPr lang="en-US" b="1" dirty="0"/>
              <a:t>Data pipeline orchestration</a:t>
            </a:r>
            <a:endParaRPr lang="es-ES" b="1" dirty="0"/>
          </a:p>
        </p:txBody>
      </p:sp>
      <p:pic>
        <p:nvPicPr>
          <p:cNvPr id="76" name="Graphic 6" descr="AWS Glue service icon.">
            <a:extLst>
              <a:ext uri="{FF2B5EF4-FFF2-40B4-BE49-F238E27FC236}">
                <a16:creationId xmlns:a16="http://schemas.microsoft.com/office/drawing/2014/main" id="{A802591D-4C38-DA6B-5A16-F28B331E37D0}"/>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6438525" y="563257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10">
            <a:extLst>
              <a:ext uri="{FF2B5EF4-FFF2-40B4-BE49-F238E27FC236}">
                <a16:creationId xmlns:a16="http://schemas.microsoft.com/office/drawing/2014/main" id="{DC44E61E-4966-9712-9FD9-75BB2A3B418A}"/>
              </a:ext>
            </a:extLst>
          </p:cNvPr>
          <p:cNvSpPr txBox="1">
            <a:spLocks noChangeArrowheads="1"/>
          </p:cNvSpPr>
          <p:nvPr/>
        </p:nvSpPr>
        <p:spPr bwMode="auto">
          <a:xfrm>
            <a:off x="5661414" y="6424756"/>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 workflows</a:t>
            </a:r>
          </a:p>
        </p:txBody>
      </p:sp>
      <p:pic>
        <p:nvPicPr>
          <p:cNvPr id="78" name="Graphic 17" descr="AWS Step Functions service icon.">
            <a:extLst>
              <a:ext uri="{FF2B5EF4-FFF2-40B4-BE49-F238E27FC236}">
                <a16:creationId xmlns:a16="http://schemas.microsoft.com/office/drawing/2014/main" id="{0653FD24-2B86-D54E-B72A-EDBDEF2955D6}"/>
              </a:ext>
            </a:extLst>
          </p:cNvPr>
          <p:cNvPicPr>
            <a:picLocks noChangeAspect="1" noChangeArrowheads="1"/>
          </p:cNvPicPr>
          <p:nvPr/>
        </p:nvPicPr>
        <p:blipFill>
          <a:blip r:embed="rId25">
            <a:extLst>
              <a:ext uri="{96DAC541-7B7A-43D3-8B79-37D633B846F1}">
                <asvg:svgBlip xmlns:asvg="http://schemas.microsoft.com/office/drawing/2016/SVG/main" r:embed="rId26"/>
              </a:ext>
            </a:extLst>
          </a:blip>
          <a:srcRect/>
          <a:stretch/>
        </p:blipFill>
        <p:spPr bwMode="auto">
          <a:xfrm>
            <a:off x="4130975" y="56667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9">
            <a:extLst>
              <a:ext uri="{FF2B5EF4-FFF2-40B4-BE49-F238E27FC236}">
                <a16:creationId xmlns:a16="http://schemas.microsoft.com/office/drawing/2014/main" id="{C7A69B04-7558-2B41-ADF0-336B92A47345}"/>
              </a:ext>
            </a:extLst>
          </p:cNvPr>
          <p:cNvSpPr txBox="1">
            <a:spLocks noChangeArrowheads="1"/>
          </p:cNvSpPr>
          <p:nvPr/>
        </p:nvSpPr>
        <p:spPr bwMode="auto">
          <a:xfrm>
            <a:off x="3361038" y="6431950"/>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Step Functions</a:t>
            </a:r>
          </a:p>
        </p:txBody>
      </p:sp>
      <p:cxnSp>
        <p:nvCxnSpPr>
          <p:cNvPr id="80" name="Conector recto de flecha 79">
            <a:extLst>
              <a:ext uri="{FF2B5EF4-FFF2-40B4-BE49-F238E27FC236}">
                <a16:creationId xmlns:a16="http://schemas.microsoft.com/office/drawing/2014/main" id="{51416C7D-2985-FE59-3810-202CBE41B965}"/>
              </a:ext>
            </a:extLst>
          </p:cNvPr>
          <p:cNvCxnSpPr>
            <a:cxnSpLocks/>
          </p:cNvCxnSpPr>
          <p:nvPr/>
        </p:nvCxnSpPr>
        <p:spPr>
          <a:xfrm>
            <a:off x="3424914" y="5075669"/>
            <a:ext cx="0" cy="4053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2" name="Conector recto de flecha 81">
            <a:extLst>
              <a:ext uri="{FF2B5EF4-FFF2-40B4-BE49-F238E27FC236}">
                <a16:creationId xmlns:a16="http://schemas.microsoft.com/office/drawing/2014/main" id="{BB0CEADE-8439-1416-3A9A-D32FC53AEE00}"/>
              </a:ext>
            </a:extLst>
          </p:cNvPr>
          <p:cNvCxnSpPr>
            <a:cxnSpLocks/>
          </p:cNvCxnSpPr>
          <p:nvPr/>
        </p:nvCxnSpPr>
        <p:spPr>
          <a:xfrm flipV="1">
            <a:off x="3605889" y="5075669"/>
            <a:ext cx="0" cy="4053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8" name="Rectángulo: esquinas redondeadas 87">
            <a:extLst>
              <a:ext uri="{FF2B5EF4-FFF2-40B4-BE49-F238E27FC236}">
                <a16:creationId xmlns:a16="http://schemas.microsoft.com/office/drawing/2014/main" id="{57C7CD56-E9CE-9F11-29CF-8CE4321DF225}"/>
              </a:ext>
            </a:extLst>
          </p:cNvPr>
          <p:cNvSpPr/>
          <p:nvPr/>
        </p:nvSpPr>
        <p:spPr>
          <a:xfrm>
            <a:off x="8652406" y="5226969"/>
            <a:ext cx="3539593" cy="154999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CuadroTexto 88">
            <a:extLst>
              <a:ext uri="{FF2B5EF4-FFF2-40B4-BE49-F238E27FC236}">
                <a16:creationId xmlns:a16="http://schemas.microsoft.com/office/drawing/2014/main" id="{69728C2A-BA40-CA64-C890-169BDCED6461}"/>
              </a:ext>
            </a:extLst>
          </p:cNvPr>
          <p:cNvSpPr txBox="1"/>
          <p:nvPr/>
        </p:nvSpPr>
        <p:spPr>
          <a:xfrm>
            <a:off x="9271382" y="5250514"/>
            <a:ext cx="2141805" cy="369332"/>
          </a:xfrm>
          <a:prstGeom prst="rect">
            <a:avLst/>
          </a:prstGeom>
          <a:noFill/>
        </p:spPr>
        <p:txBody>
          <a:bodyPr wrap="none" rtlCol="0">
            <a:spAutoFit/>
          </a:bodyPr>
          <a:lstStyle/>
          <a:p>
            <a:r>
              <a:rPr lang="en-US" b="1" dirty="0"/>
              <a:t>Data pipeline trigger</a:t>
            </a:r>
            <a:endParaRPr lang="es-ES" b="1" dirty="0"/>
          </a:p>
        </p:txBody>
      </p:sp>
      <p:sp>
        <p:nvSpPr>
          <p:cNvPr id="90" name="Rectángulo 89">
            <a:extLst>
              <a:ext uri="{FF2B5EF4-FFF2-40B4-BE49-F238E27FC236}">
                <a16:creationId xmlns:a16="http://schemas.microsoft.com/office/drawing/2014/main" id="{5F97382C-DA59-D2C0-4AC2-0C8D6242ED5F}"/>
              </a:ext>
            </a:extLst>
          </p:cNvPr>
          <p:cNvSpPr/>
          <p:nvPr/>
        </p:nvSpPr>
        <p:spPr>
          <a:xfrm>
            <a:off x="8824014" y="5674050"/>
            <a:ext cx="1524952" cy="38419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On-event</a:t>
            </a:r>
            <a:endParaRPr lang="es-ES" dirty="0"/>
          </a:p>
        </p:txBody>
      </p:sp>
      <p:sp>
        <p:nvSpPr>
          <p:cNvPr id="91" name="Rectángulo 90">
            <a:extLst>
              <a:ext uri="{FF2B5EF4-FFF2-40B4-BE49-F238E27FC236}">
                <a16:creationId xmlns:a16="http://schemas.microsoft.com/office/drawing/2014/main" id="{B1BE91E5-4807-A261-38D8-A0AD64F00F94}"/>
              </a:ext>
            </a:extLst>
          </p:cNvPr>
          <p:cNvSpPr/>
          <p:nvPr/>
        </p:nvSpPr>
        <p:spPr>
          <a:xfrm>
            <a:off x="8839035" y="6186256"/>
            <a:ext cx="1524952" cy="38419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On-demand</a:t>
            </a:r>
            <a:endParaRPr lang="es-ES" dirty="0"/>
          </a:p>
        </p:txBody>
      </p:sp>
      <p:sp>
        <p:nvSpPr>
          <p:cNvPr id="92" name="Rectángulo 91">
            <a:extLst>
              <a:ext uri="{FF2B5EF4-FFF2-40B4-BE49-F238E27FC236}">
                <a16:creationId xmlns:a16="http://schemas.microsoft.com/office/drawing/2014/main" id="{2269E948-E774-EB5E-82D0-BEAEEA41168D}"/>
              </a:ext>
            </a:extLst>
          </p:cNvPr>
          <p:cNvSpPr/>
          <p:nvPr/>
        </p:nvSpPr>
        <p:spPr>
          <a:xfrm>
            <a:off x="10493290" y="5866146"/>
            <a:ext cx="1524952" cy="38419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On-schedule</a:t>
            </a:r>
            <a:endParaRPr lang="es-ES" dirty="0"/>
          </a:p>
        </p:txBody>
      </p:sp>
    </p:spTree>
    <p:extLst>
      <p:ext uri="{BB962C8B-B14F-4D97-AF65-F5344CB8AC3E}">
        <p14:creationId xmlns:p14="http://schemas.microsoft.com/office/powerpoint/2010/main" val="345667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esquinas redondeadas 8">
            <a:extLst>
              <a:ext uri="{FF2B5EF4-FFF2-40B4-BE49-F238E27FC236}">
                <a16:creationId xmlns:a16="http://schemas.microsoft.com/office/drawing/2014/main" id="{4B6EBA9A-08D4-886F-B971-885673EABC68}"/>
              </a:ext>
            </a:extLst>
          </p:cNvPr>
          <p:cNvSpPr/>
          <p:nvPr/>
        </p:nvSpPr>
        <p:spPr>
          <a:xfrm>
            <a:off x="4809647" y="1501720"/>
            <a:ext cx="4060025" cy="428839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34EF859C-4DAC-2D62-1480-A4F755AE08AF}"/>
              </a:ext>
            </a:extLst>
          </p:cNvPr>
          <p:cNvSpPr/>
          <p:nvPr/>
        </p:nvSpPr>
        <p:spPr>
          <a:xfrm>
            <a:off x="2324719" y="1305804"/>
            <a:ext cx="1945535" cy="53775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End to end</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esquinas redondeadas 5">
            <a:extLst>
              <a:ext uri="{FF2B5EF4-FFF2-40B4-BE49-F238E27FC236}">
                <a16:creationId xmlns:a16="http://schemas.microsoft.com/office/drawing/2014/main" id="{E9FA3A00-05D7-934C-7DC6-378218A180AE}"/>
              </a:ext>
            </a:extLst>
          </p:cNvPr>
          <p:cNvSpPr/>
          <p:nvPr/>
        </p:nvSpPr>
        <p:spPr>
          <a:xfrm>
            <a:off x="224901" y="1362698"/>
            <a:ext cx="1740559" cy="46908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E921E7C5-D749-11D1-082B-A3A0AA159143}"/>
              </a:ext>
            </a:extLst>
          </p:cNvPr>
          <p:cNvSpPr txBox="1"/>
          <p:nvPr/>
        </p:nvSpPr>
        <p:spPr>
          <a:xfrm>
            <a:off x="401455" y="1391023"/>
            <a:ext cx="1406539" cy="369332"/>
          </a:xfrm>
          <a:prstGeom prst="rect">
            <a:avLst/>
          </a:prstGeom>
          <a:noFill/>
        </p:spPr>
        <p:txBody>
          <a:bodyPr wrap="none" rtlCol="0">
            <a:spAutoFit/>
          </a:bodyPr>
          <a:lstStyle/>
          <a:p>
            <a:r>
              <a:rPr lang="en-US" b="1" dirty="0"/>
              <a:t>Data sources</a:t>
            </a:r>
            <a:endParaRPr lang="es-ES" b="1" dirty="0"/>
          </a:p>
        </p:txBody>
      </p:sp>
      <p:sp>
        <p:nvSpPr>
          <p:cNvPr id="51" name="CuadroTexto 50">
            <a:extLst>
              <a:ext uri="{FF2B5EF4-FFF2-40B4-BE49-F238E27FC236}">
                <a16:creationId xmlns:a16="http://schemas.microsoft.com/office/drawing/2014/main" id="{ECCA7E4B-6F06-4E66-829A-B70A83755836}"/>
              </a:ext>
            </a:extLst>
          </p:cNvPr>
          <p:cNvSpPr txBox="1"/>
          <p:nvPr/>
        </p:nvSpPr>
        <p:spPr>
          <a:xfrm>
            <a:off x="2578321" y="1387783"/>
            <a:ext cx="1565044" cy="369332"/>
          </a:xfrm>
          <a:prstGeom prst="rect">
            <a:avLst/>
          </a:prstGeom>
          <a:noFill/>
        </p:spPr>
        <p:txBody>
          <a:bodyPr wrap="none" rtlCol="0">
            <a:spAutoFit/>
          </a:bodyPr>
          <a:lstStyle/>
          <a:p>
            <a:r>
              <a:rPr lang="en-US" b="1" dirty="0"/>
              <a:t>Data Ingestion</a:t>
            </a:r>
            <a:endParaRPr lang="es-ES" b="1" dirty="0"/>
          </a:p>
        </p:txBody>
      </p:sp>
      <p:cxnSp>
        <p:nvCxnSpPr>
          <p:cNvPr id="53" name="Conector recto de flecha 52">
            <a:extLst>
              <a:ext uri="{FF2B5EF4-FFF2-40B4-BE49-F238E27FC236}">
                <a16:creationId xmlns:a16="http://schemas.microsoft.com/office/drawing/2014/main" id="{539B9E8E-99AD-CB11-4D4A-3741455913DC}"/>
              </a:ext>
            </a:extLst>
          </p:cNvPr>
          <p:cNvCxnSpPr/>
          <p:nvPr/>
        </p:nvCxnSpPr>
        <p:spPr>
          <a:xfrm>
            <a:off x="1879360" y="1572449"/>
            <a:ext cx="75183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0" name="Rectángulo: esquinas redondeadas 9">
            <a:extLst>
              <a:ext uri="{FF2B5EF4-FFF2-40B4-BE49-F238E27FC236}">
                <a16:creationId xmlns:a16="http://schemas.microsoft.com/office/drawing/2014/main" id="{9EA3DDB8-C2F5-41AC-155A-7DCC5A8AB664}"/>
              </a:ext>
            </a:extLst>
          </p:cNvPr>
          <p:cNvSpPr/>
          <p:nvPr/>
        </p:nvSpPr>
        <p:spPr>
          <a:xfrm>
            <a:off x="224901" y="2132008"/>
            <a:ext cx="4391887" cy="412525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03641B74-57E1-FE3C-7987-8B7CA8968BD6}"/>
              </a:ext>
            </a:extLst>
          </p:cNvPr>
          <p:cNvSpPr txBox="1"/>
          <p:nvPr/>
        </p:nvSpPr>
        <p:spPr>
          <a:xfrm>
            <a:off x="1938171" y="2132008"/>
            <a:ext cx="1118191" cy="369332"/>
          </a:xfrm>
          <a:prstGeom prst="rect">
            <a:avLst/>
          </a:prstGeom>
          <a:noFill/>
        </p:spPr>
        <p:txBody>
          <a:bodyPr wrap="none" rtlCol="0">
            <a:spAutoFit/>
          </a:bodyPr>
          <a:lstStyle/>
          <a:p>
            <a:r>
              <a:rPr lang="en-US" b="1" dirty="0"/>
              <a:t>Data Lake</a:t>
            </a:r>
            <a:endParaRPr lang="es-ES" b="1" dirty="0"/>
          </a:p>
        </p:txBody>
      </p:sp>
      <p:sp>
        <p:nvSpPr>
          <p:cNvPr id="52" name="Rectángulo: esquinas redondeadas 51">
            <a:extLst>
              <a:ext uri="{FF2B5EF4-FFF2-40B4-BE49-F238E27FC236}">
                <a16:creationId xmlns:a16="http://schemas.microsoft.com/office/drawing/2014/main" id="{02830DE1-BF42-1043-89C7-9C09974ADC18}"/>
              </a:ext>
            </a:extLst>
          </p:cNvPr>
          <p:cNvSpPr/>
          <p:nvPr/>
        </p:nvSpPr>
        <p:spPr>
          <a:xfrm>
            <a:off x="373142" y="2569530"/>
            <a:ext cx="4019684" cy="1784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Rectángulo: esquinas redondeadas 55">
            <a:extLst>
              <a:ext uri="{FF2B5EF4-FFF2-40B4-BE49-F238E27FC236}">
                <a16:creationId xmlns:a16="http://schemas.microsoft.com/office/drawing/2014/main" id="{8DBAC3F9-4FB1-62EF-47F4-8EDA07AF0B7C}"/>
              </a:ext>
            </a:extLst>
          </p:cNvPr>
          <p:cNvSpPr/>
          <p:nvPr/>
        </p:nvSpPr>
        <p:spPr>
          <a:xfrm>
            <a:off x="475844" y="4411974"/>
            <a:ext cx="3958125" cy="16227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CuadroTexto 57">
            <a:extLst>
              <a:ext uri="{FF2B5EF4-FFF2-40B4-BE49-F238E27FC236}">
                <a16:creationId xmlns:a16="http://schemas.microsoft.com/office/drawing/2014/main" id="{A5BC884F-6A45-95FA-80F8-F911ECD58991}"/>
              </a:ext>
            </a:extLst>
          </p:cNvPr>
          <p:cNvSpPr txBox="1"/>
          <p:nvPr/>
        </p:nvSpPr>
        <p:spPr>
          <a:xfrm>
            <a:off x="1758698" y="2576268"/>
            <a:ext cx="1471365" cy="369332"/>
          </a:xfrm>
          <a:prstGeom prst="rect">
            <a:avLst/>
          </a:prstGeom>
          <a:noFill/>
        </p:spPr>
        <p:txBody>
          <a:bodyPr wrap="none" rtlCol="0">
            <a:spAutoFit/>
          </a:bodyPr>
          <a:lstStyle/>
          <a:p>
            <a:r>
              <a:rPr lang="en-US" b="1" dirty="0"/>
              <a:t>Storage Layer</a:t>
            </a:r>
            <a:endParaRPr lang="es-ES" b="1" dirty="0"/>
          </a:p>
        </p:txBody>
      </p:sp>
      <p:sp>
        <p:nvSpPr>
          <p:cNvPr id="60" name="CuadroTexto 59">
            <a:extLst>
              <a:ext uri="{FF2B5EF4-FFF2-40B4-BE49-F238E27FC236}">
                <a16:creationId xmlns:a16="http://schemas.microsoft.com/office/drawing/2014/main" id="{27ED77A0-645F-40AD-C0C9-DB4D68B20418}"/>
              </a:ext>
            </a:extLst>
          </p:cNvPr>
          <p:cNvSpPr txBox="1"/>
          <p:nvPr/>
        </p:nvSpPr>
        <p:spPr>
          <a:xfrm>
            <a:off x="1302408" y="4432052"/>
            <a:ext cx="2470741" cy="369332"/>
          </a:xfrm>
          <a:prstGeom prst="rect">
            <a:avLst/>
          </a:prstGeom>
          <a:noFill/>
        </p:spPr>
        <p:txBody>
          <a:bodyPr wrap="none" rtlCol="0">
            <a:spAutoFit/>
          </a:bodyPr>
          <a:lstStyle/>
          <a:p>
            <a:r>
              <a:rPr lang="en-US" b="1" dirty="0"/>
              <a:t>Catalog and governance</a:t>
            </a:r>
            <a:endParaRPr lang="es-ES" b="1" dirty="0"/>
          </a:p>
        </p:txBody>
      </p:sp>
      <p:pic>
        <p:nvPicPr>
          <p:cNvPr id="61" name="Graphic 8" descr="Amazon Simple Storage Service (Amazon S3) service icon.">
            <a:extLst>
              <a:ext uri="{FF2B5EF4-FFF2-40B4-BE49-F238E27FC236}">
                <a16:creationId xmlns:a16="http://schemas.microsoft.com/office/drawing/2014/main" id="{08D3FFBD-8B2C-297D-DE21-30B2F2A1178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850635" y="315614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9">
            <a:extLst>
              <a:ext uri="{FF2B5EF4-FFF2-40B4-BE49-F238E27FC236}">
                <a16:creationId xmlns:a16="http://schemas.microsoft.com/office/drawing/2014/main" id="{ADABC19D-DF32-59BF-6429-097C8A1EC00E}"/>
              </a:ext>
            </a:extLst>
          </p:cNvPr>
          <p:cNvSpPr txBox="1">
            <a:spLocks noChangeArrowheads="1"/>
          </p:cNvSpPr>
          <p:nvPr/>
        </p:nvSpPr>
        <p:spPr bwMode="auto">
          <a:xfrm>
            <a:off x="110860" y="3919736"/>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1</a:t>
            </a:r>
          </a:p>
        </p:txBody>
      </p:sp>
      <p:pic>
        <p:nvPicPr>
          <p:cNvPr id="65" name="Graphic 8" descr="Amazon Simple Storage Service (Amazon S3) service icon.">
            <a:extLst>
              <a:ext uri="{FF2B5EF4-FFF2-40B4-BE49-F238E27FC236}">
                <a16:creationId xmlns:a16="http://schemas.microsoft.com/office/drawing/2014/main" id="{B6E4C0B1-C511-D067-130D-227254D7420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938171" y="314262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9">
            <a:extLst>
              <a:ext uri="{FF2B5EF4-FFF2-40B4-BE49-F238E27FC236}">
                <a16:creationId xmlns:a16="http://schemas.microsoft.com/office/drawing/2014/main" id="{7B40262E-AF73-F32A-C813-B8C1D6C69ECE}"/>
              </a:ext>
            </a:extLst>
          </p:cNvPr>
          <p:cNvSpPr txBox="1">
            <a:spLocks noChangeArrowheads="1"/>
          </p:cNvSpPr>
          <p:nvPr/>
        </p:nvSpPr>
        <p:spPr bwMode="auto">
          <a:xfrm>
            <a:off x="1198396" y="3906212"/>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2</a:t>
            </a:r>
          </a:p>
        </p:txBody>
      </p:sp>
      <p:pic>
        <p:nvPicPr>
          <p:cNvPr id="67" name="Graphic 8" descr="Amazon Simple Storage Service (Amazon S3) service icon.">
            <a:extLst>
              <a:ext uri="{FF2B5EF4-FFF2-40B4-BE49-F238E27FC236}">
                <a16:creationId xmlns:a16="http://schemas.microsoft.com/office/drawing/2014/main" id="{11031E98-F0FD-ADB9-ECAB-16BB7CE2A481}"/>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2925887" y="315614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9">
            <a:extLst>
              <a:ext uri="{FF2B5EF4-FFF2-40B4-BE49-F238E27FC236}">
                <a16:creationId xmlns:a16="http://schemas.microsoft.com/office/drawing/2014/main" id="{B838B1A1-53EC-DB64-D99B-862578CF99ED}"/>
              </a:ext>
            </a:extLst>
          </p:cNvPr>
          <p:cNvSpPr txBox="1">
            <a:spLocks noChangeArrowheads="1"/>
          </p:cNvSpPr>
          <p:nvPr/>
        </p:nvSpPr>
        <p:spPr bwMode="auto">
          <a:xfrm>
            <a:off x="2933959" y="3894633"/>
            <a:ext cx="7911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3</a:t>
            </a:r>
          </a:p>
        </p:txBody>
      </p:sp>
      <p:pic>
        <p:nvPicPr>
          <p:cNvPr id="69" name="Graphic 53" descr="Crawler resource icon for the AWS Glue service.">
            <a:extLst>
              <a:ext uri="{FF2B5EF4-FFF2-40B4-BE49-F238E27FC236}">
                <a16:creationId xmlns:a16="http://schemas.microsoft.com/office/drawing/2014/main" id="{FF2291F5-6840-5E04-6A90-6C546D0D1B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9344" y="5004343"/>
            <a:ext cx="457200" cy="457200"/>
          </a:xfrm>
          <a:prstGeom prst="rect">
            <a:avLst/>
          </a:prstGeom>
        </p:spPr>
      </p:pic>
      <p:sp>
        <p:nvSpPr>
          <p:cNvPr id="70" name="TextBox 16">
            <a:extLst>
              <a:ext uri="{FF2B5EF4-FFF2-40B4-BE49-F238E27FC236}">
                <a16:creationId xmlns:a16="http://schemas.microsoft.com/office/drawing/2014/main" id="{41F27994-8D1F-5E67-2293-9D9AF0404833}"/>
              </a:ext>
            </a:extLst>
          </p:cNvPr>
          <p:cNvSpPr txBox="1">
            <a:spLocks noChangeArrowheads="1"/>
          </p:cNvSpPr>
          <p:nvPr/>
        </p:nvSpPr>
        <p:spPr bwMode="auto">
          <a:xfrm>
            <a:off x="663745" y="5513117"/>
            <a:ext cx="948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Crawler</a:t>
            </a:r>
          </a:p>
        </p:txBody>
      </p:sp>
      <p:pic>
        <p:nvPicPr>
          <p:cNvPr id="71" name="Graphic 55" descr="AWS Glue Data Catalog resource icon for the AWS Glue service.">
            <a:extLst>
              <a:ext uri="{FF2B5EF4-FFF2-40B4-BE49-F238E27FC236}">
                <a16:creationId xmlns:a16="http://schemas.microsoft.com/office/drawing/2014/main" id="{31F68FED-7729-C89C-CD8C-62A5FA51D7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7181" y="5005117"/>
            <a:ext cx="457200" cy="457200"/>
          </a:xfrm>
          <a:prstGeom prst="rect">
            <a:avLst/>
          </a:prstGeom>
        </p:spPr>
      </p:pic>
      <p:sp>
        <p:nvSpPr>
          <p:cNvPr id="72" name="TextBox 24">
            <a:extLst>
              <a:ext uri="{FF2B5EF4-FFF2-40B4-BE49-F238E27FC236}">
                <a16:creationId xmlns:a16="http://schemas.microsoft.com/office/drawing/2014/main" id="{1BE2C624-2B90-243E-D32A-5A4BE888E5E1}"/>
              </a:ext>
            </a:extLst>
          </p:cNvPr>
          <p:cNvSpPr txBox="1">
            <a:spLocks noChangeArrowheads="1"/>
          </p:cNvSpPr>
          <p:nvPr/>
        </p:nvSpPr>
        <p:spPr bwMode="auto">
          <a:xfrm>
            <a:off x="1726959" y="5520811"/>
            <a:ext cx="1075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Catalog</a:t>
            </a:r>
          </a:p>
        </p:txBody>
      </p:sp>
      <p:pic>
        <p:nvPicPr>
          <p:cNvPr id="73" name="Graphic 9" descr="AWS Lake Formation service icon.">
            <a:extLst>
              <a:ext uri="{FF2B5EF4-FFF2-40B4-BE49-F238E27FC236}">
                <a16:creationId xmlns:a16="http://schemas.microsoft.com/office/drawing/2014/main" id="{00FC1FDD-DDE8-C31A-ACFA-F8C1336E58CA}"/>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211228" y="49693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7">
            <a:extLst>
              <a:ext uri="{FF2B5EF4-FFF2-40B4-BE49-F238E27FC236}">
                <a16:creationId xmlns:a16="http://schemas.microsoft.com/office/drawing/2014/main" id="{CCF46F25-5407-2085-685F-01EB9621B367}"/>
              </a:ext>
            </a:extLst>
          </p:cNvPr>
          <p:cNvSpPr txBox="1">
            <a:spLocks noChangeArrowheads="1"/>
          </p:cNvSpPr>
          <p:nvPr/>
        </p:nvSpPr>
        <p:spPr bwMode="auto">
          <a:xfrm>
            <a:off x="2435519" y="573139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Lake Formation</a:t>
            </a:r>
          </a:p>
        </p:txBody>
      </p:sp>
      <p:cxnSp>
        <p:nvCxnSpPr>
          <p:cNvPr id="75" name="Conector recto de flecha 74">
            <a:extLst>
              <a:ext uri="{FF2B5EF4-FFF2-40B4-BE49-F238E27FC236}">
                <a16:creationId xmlns:a16="http://schemas.microsoft.com/office/drawing/2014/main" id="{872629E4-4CAF-DFFC-9451-3CD77DD35B7A}"/>
              </a:ext>
            </a:extLst>
          </p:cNvPr>
          <p:cNvCxnSpPr>
            <a:cxnSpLocks/>
          </p:cNvCxnSpPr>
          <p:nvPr/>
        </p:nvCxnSpPr>
        <p:spPr>
          <a:xfrm>
            <a:off x="1183479" y="4295127"/>
            <a:ext cx="14917" cy="70921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6" name="Conector recto de flecha 75">
            <a:extLst>
              <a:ext uri="{FF2B5EF4-FFF2-40B4-BE49-F238E27FC236}">
                <a16:creationId xmlns:a16="http://schemas.microsoft.com/office/drawing/2014/main" id="{3D2FBC64-6F9E-33AD-D360-D41E3EA1BF07}"/>
              </a:ext>
            </a:extLst>
          </p:cNvPr>
          <p:cNvCxnSpPr>
            <a:cxnSpLocks/>
          </p:cNvCxnSpPr>
          <p:nvPr/>
        </p:nvCxnSpPr>
        <p:spPr>
          <a:xfrm>
            <a:off x="1472609" y="5187142"/>
            <a:ext cx="465562" cy="1351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7" name="Conector recto de flecha 76">
            <a:extLst>
              <a:ext uri="{FF2B5EF4-FFF2-40B4-BE49-F238E27FC236}">
                <a16:creationId xmlns:a16="http://schemas.microsoft.com/office/drawing/2014/main" id="{C1330124-8FCA-F80C-4992-7CC9C85AB27F}"/>
              </a:ext>
            </a:extLst>
          </p:cNvPr>
          <p:cNvCxnSpPr>
            <a:cxnSpLocks/>
          </p:cNvCxnSpPr>
          <p:nvPr/>
        </p:nvCxnSpPr>
        <p:spPr>
          <a:xfrm flipH="1" flipV="1">
            <a:off x="2576159" y="5225566"/>
            <a:ext cx="389473" cy="737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1" name="CuadroTexto 80">
            <a:extLst>
              <a:ext uri="{FF2B5EF4-FFF2-40B4-BE49-F238E27FC236}">
                <a16:creationId xmlns:a16="http://schemas.microsoft.com/office/drawing/2014/main" id="{09048F1F-4C97-5D6C-33CB-2378552BDFD1}"/>
              </a:ext>
            </a:extLst>
          </p:cNvPr>
          <p:cNvSpPr txBox="1"/>
          <p:nvPr/>
        </p:nvSpPr>
        <p:spPr>
          <a:xfrm>
            <a:off x="5971827" y="1546859"/>
            <a:ext cx="1748427" cy="369332"/>
          </a:xfrm>
          <a:prstGeom prst="rect">
            <a:avLst/>
          </a:prstGeom>
          <a:noFill/>
        </p:spPr>
        <p:txBody>
          <a:bodyPr wrap="none" rtlCol="0">
            <a:spAutoFit/>
          </a:bodyPr>
          <a:lstStyle/>
          <a:p>
            <a:r>
              <a:rPr lang="en-US" b="1" dirty="0"/>
              <a:t>Data processing </a:t>
            </a:r>
            <a:endParaRPr lang="es-ES" b="1" dirty="0"/>
          </a:p>
        </p:txBody>
      </p:sp>
      <p:sp>
        <p:nvSpPr>
          <p:cNvPr id="82" name="Rectángulo: esquinas redondeadas 81">
            <a:extLst>
              <a:ext uri="{FF2B5EF4-FFF2-40B4-BE49-F238E27FC236}">
                <a16:creationId xmlns:a16="http://schemas.microsoft.com/office/drawing/2014/main" id="{60E31CDD-B898-EAB5-0E01-8AC1B7CFFB35}"/>
              </a:ext>
            </a:extLst>
          </p:cNvPr>
          <p:cNvSpPr/>
          <p:nvPr/>
        </p:nvSpPr>
        <p:spPr>
          <a:xfrm>
            <a:off x="4932219" y="1985976"/>
            <a:ext cx="3869337" cy="1784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CuadroTexto 82">
            <a:extLst>
              <a:ext uri="{FF2B5EF4-FFF2-40B4-BE49-F238E27FC236}">
                <a16:creationId xmlns:a16="http://schemas.microsoft.com/office/drawing/2014/main" id="{4334B1AD-82A6-EE77-D566-CC332B33570B}"/>
              </a:ext>
            </a:extLst>
          </p:cNvPr>
          <p:cNvSpPr txBox="1"/>
          <p:nvPr/>
        </p:nvSpPr>
        <p:spPr>
          <a:xfrm>
            <a:off x="5991879" y="1935292"/>
            <a:ext cx="2070959" cy="369332"/>
          </a:xfrm>
          <a:prstGeom prst="rect">
            <a:avLst/>
          </a:prstGeom>
          <a:noFill/>
        </p:spPr>
        <p:txBody>
          <a:bodyPr wrap="square" rtlCol="0">
            <a:spAutoFit/>
          </a:bodyPr>
          <a:lstStyle/>
          <a:p>
            <a:r>
              <a:rPr lang="en-US" b="1" dirty="0"/>
              <a:t>Processing Layer</a:t>
            </a:r>
            <a:endParaRPr lang="es-ES" b="1" dirty="0"/>
          </a:p>
        </p:txBody>
      </p:sp>
      <p:sp>
        <p:nvSpPr>
          <p:cNvPr id="84" name="Rectángulo: esquinas redondeadas 83">
            <a:extLst>
              <a:ext uri="{FF2B5EF4-FFF2-40B4-BE49-F238E27FC236}">
                <a16:creationId xmlns:a16="http://schemas.microsoft.com/office/drawing/2014/main" id="{6D345C04-3D84-9997-FF06-AF7DCAB0E802}"/>
              </a:ext>
            </a:extLst>
          </p:cNvPr>
          <p:cNvSpPr/>
          <p:nvPr/>
        </p:nvSpPr>
        <p:spPr>
          <a:xfrm>
            <a:off x="4956931" y="3879542"/>
            <a:ext cx="3716163" cy="1784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CuadroTexto 84">
            <a:extLst>
              <a:ext uri="{FF2B5EF4-FFF2-40B4-BE49-F238E27FC236}">
                <a16:creationId xmlns:a16="http://schemas.microsoft.com/office/drawing/2014/main" id="{0AC89DAE-B9E8-0D31-A6C5-4430F72B4F5D}"/>
              </a:ext>
            </a:extLst>
          </p:cNvPr>
          <p:cNvSpPr txBox="1"/>
          <p:nvPr/>
        </p:nvSpPr>
        <p:spPr>
          <a:xfrm>
            <a:off x="5516112" y="3880503"/>
            <a:ext cx="2780204" cy="369332"/>
          </a:xfrm>
          <a:prstGeom prst="rect">
            <a:avLst/>
          </a:prstGeom>
          <a:noFill/>
        </p:spPr>
        <p:txBody>
          <a:bodyPr wrap="square" rtlCol="0">
            <a:spAutoFit/>
          </a:bodyPr>
          <a:lstStyle/>
          <a:p>
            <a:r>
              <a:rPr lang="en-US" b="1" dirty="0"/>
              <a:t>Data pipeline orchestrator</a:t>
            </a:r>
            <a:endParaRPr lang="es-ES" b="1" dirty="0"/>
          </a:p>
        </p:txBody>
      </p:sp>
      <p:pic>
        <p:nvPicPr>
          <p:cNvPr id="86" name="Graphic 6" descr="AWS Glue service icon.">
            <a:extLst>
              <a:ext uri="{FF2B5EF4-FFF2-40B4-BE49-F238E27FC236}">
                <a16:creationId xmlns:a16="http://schemas.microsoft.com/office/drawing/2014/main" id="{267E0694-9F5B-E44D-4614-CAD756CE95FD}"/>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304548" y="237160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10">
            <a:extLst>
              <a:ext uri="{FF2B5EF4-FFF2-40B4-BE49-F238E27FC236}">
                <a16:creationId xmlns:a16="http://schemas.microsoft.com/office/drawing/2014/main" id="{63B67F8D-A077-44DF-D2F0-0C21A0C71EA0}"/>
              </a:ext>
            </a:extLst>
          </p:cNvPr>
          <p:cNvSpPr txBox="1">
            <a:spLocks noChangeArrowheads="1"/>
          </p:cNvSpPr>
          <p:nvPr/>
        </p:nvSpPr>
        <p:spPr bwMode="auto">
          <a:xfrm>
            <a:off x="4554546" y="3165703"/>
            <a:ext cx="2268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(Streaming/batch)</a:t>
            </a:r>
          </a:p>
        </p:txBody>
      </p:sp>
      <p:pic>
        <p:nvPicPr>
          <p:cNvPr id="88" name="Graphic 22" descr="Amazon EMR service icon.">
            <a:extLst>
              <a:ext uri="{FF2B5EF4-FFF2-40B4-BE49-F238E27FC236}">
                <a16:creationId xmlns:a16="http://schemas.microsoft.com/office/drawing/2014/main" id="{6044E6AF-0C0B-FA66-9066-70C6190AE491}"/>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7624932" y="238399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17">
            <a:extLst>
              <a:ext uri="{FF2B5EF4-FFF2-40B4-BE49-F238E27FC236}">
                <a16:creationId xmlns:a16="http://schemas.microsoft.com/office/drawing/2014/main" id="{0E3DCF85-99F0-3B28-272A-A1AAF092B799}"/>
              </a:ext>
            </a:extLst>
          </p:cNvPr>
          <p:cNvSpPr txBox="1">
            <a:spLocks noChangeArrowheads="1"/>
          </p:cNvSpPr>
          <p:nvPr/>
        </p:nvSpPr>
        <p:spPr bwMode="auto">
          <a:xfrm>
            <a:off x="6916663" y="3187995"/>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(Streaming/batch)</a:t>
            </a:r>
          </a:p>
        </p:txBody>
      </p:sp>
      <p:pic>
        <p:nvPicPr>
          <p:cNvPr id="90" name="Graphic 10" descr="AWS Lambda service icon.">
            <a:extLst>
              <a:ext uri="{FF2B5EF4-FFF2-40B4-BE49-F238E27FC236}">
                <a16:creationId xmlns:a16="http://schemas.microsoft.com/office/drawing/2014/main" id="{0ED8F01E-0863-01AA-85A6-2FE1606A7A1D}"/>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6500338" y="24404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Box 20">
            <a:extLst>
              <a:ext uri="{FF2B5EF4-FFF2-40B4-BE49-F238E27FC236}">
                <a16:creationId xmlns:a16="http://schemas.microsoft.com/office/drawing/2014/main" id="{8ABEB531-9BA2-0BD9-B783-26CF4B91EC8B}"/>
              </a:ext>
            </a:extLst>
          </p:cNvPr>
          <p:cNvSpPr txBox="1">
            <a:spLocks noChangeArrowheads="1"/>
          </p:cNvSpPr>
          <p:nvPr/>
        </p:nvSpPr>
        <p:spPr bwMode="auto">
          <a:xfrm>
            <a:off x="5742304" y="324440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92" name="Graphic 6" descr="AWS Glue service icon.">
            <a:extLst>
              <a:ext uri="{FF2B5EF4-FFF2-40B4-BE49-F238E27FC236}">
                <a16:creationId xmlns:a16="http://schemas.microsoft.com/office/drawing/2014/main" id="{BE7FD74F-DB55-DD97-FD90-E78DA9D21109}"/>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310130" y="437442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10">
            <a:extLst>
              <a:ext uri="{FF2B5EF4-FFF2-40B4-BE49-F238E27FC236}">
                <a16:creationId xmlns:a16="http://schemas.microsoft.com/office/drawing/2014/main" id="{05B3E900-65CA-1082-F46A-01D30A907FE4}"/>
              </a:ext>
            </a:extLst>
          </p:cNvPr>
          <p:cNvSpPr txBox="1">
            <a:spLocks noChangeArrowheads="1"/>
          </p:cNvSpPr>
          <p:nvPr/>
        </p:nvSpPr>
        <p:spPr bwMode="auto">
          <a:xfrm>
            <a:off x="6533019" y="5166604"/>
            <a:ext cx="2268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workflows</a:t>
            </a:r>
          </a:p>
        </p:txBody>
      </p:sp>
      <p:pic>
        <p:nvPicPr>
          <p:cNvPr id="94" name="Graphic 17" descr="AWS Step Functions service icon.">
            <a:extLst>
              <a:ext uri="{FF2B5EF4-FFF2-40B4-BE49-F238E27FC236}">
                <a16:creationId xmlns:a16="http://schemas.microsoft.com/office/drawing/2014/main" id="{FA9DAE4D-A50B-1FFC-F246-600EC389672F}"/>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5726868" y="436677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TextBox 9">
            <a:extLst>
              <a:ext uri="{FF2B5EF4-FFF2-40B4-BE49-F238E27FC236}">
                <a16:creationId xmlns:a16="http://schemas.microsoft.com/office/drawing/2014/main" id="{5B04A66F-02A7-2EE9-43AD-C22352EA5767}"/>
              </a:ext>
            </a:extLst>
          </p:cNvPr>
          <p:cNvSpPr txBox="1">
            <a:spLocks noChangeArrowheads="1"/>
          </p:cNvSpPr>
          <p:nvPr/>
        </p:nvSpPr>
        <p:spPr bwMode="auto">
          <a:xfrm>
            <a:off x="4956931" y="5131946"/>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Step Functions</a:t>
            </a:r>
          </a:p>
        </p:txBody>
      </p:sp>
      <p:cxnSp>
        <p:nvCxnSpPr>
          <p:cNvPr id="96" name="Conector recto de flecha 95">
            <a:extLst>
              <a:ext uri="{FF2B5EF4-FFF2-40B4-BE49-F238E27FC236}">
                <a16:creationId xmlns:a16="http://schemas.microsoft.com/office/drawing/2014/main" id="{8A87457B-B5BB-639C-AB64-1A4E2DCEB135}"/>
              </a:ext>
            </a:extLst>
          </p:cNvPr>
          <p:cNvCxnSpPr>
            <a:cxnSpLocks/>
          </p:cNvCxnSpPr>
          <p:nvPr/>
        </p:nvCxnSpPr>
        <p:spPr>
          <a:xfrm>
            <a:off x="6182402" y="3588382"/>
            <a:ext cx="0" cy="4053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7" name="Conector recto de flecha 96">
            <a:extLst>
              <a:ext uri="{FF2B5EF4-FFF2-40B4-BE49-F238E27FC236}">
                <a16:creationId xmlns:a16="http://schemas.microsoft.com/office/drawing/2014/main" id="{7E227428-B8F8-BCB2-0056-1404ACB5DCC6}"/>
              </a:ext>
            </a:extLst>
          </p:cNvPr>
          <p:cNvCxnSpPr>
            <a:cxnSpLocks/>
          </p:cNvCxnSpPr>
          <p:nvPr/>
        </p:nvCxnSpPr>
        <p:spPr>
          <a:xfrm flipV="1">
            <a:off x="6363377" y="3588382"/>
            <a:ext cx="0" cy="4053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3" name="Conector: angular 102">
            <a:extLst>
              <a:ext uri="{FF2B5EF4-FFF2-40B4-BE49-F238E27FC236}">
                <a16:creationId xmlns:a16="http://schemas.microsoft.com/office/drawing/2014/main" id="{17A4FD48-DC23-E4FD-53E0-D1F46E348820}"/>
              </a:ext>
            </a:extLst>
          </p:cNvPr>
          <p:cNvCxnSpPr>
            <a:stCxn id="11" idx="2"/>
            <a:endCxn id="61" idx="0"/>
          </p:cNvCxnSpPr>
          <p:nvPr/>
        </p:nvCxnSpPr>
        <p:spPr>
          <a:xfrm rot="5400000">
            <a:off x="1608266" y="1466927"/>
            <a:ext cx="1312591" cy="2065852"/>
          </a:xfrm>
          <a:prstGeom prst="bentConnector3">
            <a:avLst>
              <a:gd name="adj1" fmla="val 1081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9" name="Conector: angular 108">
            <a:extLst>
              <a:ext uri="{FF2B5EF4-FFF2-40B4-BE49-F238E27FC236}">
                <a16:creationId xmlns:a16="http://schemas.microsoft.com/office/drawing/2014/main" id="{4725D828-91CA-650B-09BD-B7ECB817FF00}"/>
              </a:ext>
            </a:extLst>
          </p:cNvPr>
          <p:cNvCxnSpPr>
            <a:cxnSpLocks/>
          </p:cNvCxnSpPr>
          <p:nvPr/>
        </p:nvCxnSpPr>
        <p:spPr>
          <a:xfrm flipV="1">
            <a:off x="1241579" y="3117804"/>
            <a:ext cx="3733823" cy="1026380"/>
          </a:xfrm>
          <a:prstGeom prst="bentConnector3">
            <a:avLst>
              <a:gd name="adj1" fmla="val 7602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3" name="Conector recto de flecha 112">
            <a:extLst>
              <a:ext uri="{FF2B5EF4-FFF2-40B4-BE49-F238E27FC236}">
                <a16:creationId xmlns:a16="http://schemas.microsoft.com/office/drawing/2014/main" id="{0B506899-1247-48A0-E1C4-AF2A50033039}"/>
              </a:ext>
            </a:extLst>
          </p:cNvPr>
          <p:cNvCxnSpPr>
            <a:cxnSpLocks/>
          </p:cNvCxnSpPr>
          <p:nvPr/>
        </p:nvCxnSpPr>
        <p:spPr>
          <a:xfrm flipH="1">
            <a:off x="2494380" y="2181297"/>
            <a:ext cx="2395544" cy="93650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5" name="Conector recto de flecha 114">
            <a:extLst>
              <a:ext uri="{FF2B5EF4-FFF2-40B4-BE49-F238E27FC236}">
                <a16:creationId xmlns:a16="http://schemas.microsoft.com/office/drawing/2014/main" id="{2AE056DC-AFB4-BD3E-1451-7E6AA33744E1}"/>
              </a:ext>
            </a:extLst>
          </p:cNvPr>
          <p:cNvCxnSpPr>
            <a:cxnSpLocks/>
          </p:cNvCxnSpPr>
          <p:nvPr/>
        </p:nvCxnSpPr>
        <p:spPr>
          <a:xfrm flipH="1">
            <a:off x="3443954" y="2526927"/>
            <a:ext cx="1426804" cy="57314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7" name="Rectángulo: esquinas redondeadas 116">
            <a:extLst>
              <a:ext uri="{FF2B5EF4-FFF2-40B4-BE49-F238E27FC236}">
                <a16:creationId xmlns:a16="http://schemas.microsoft.com/office/drawing/2014/main" id="{2AEE75B9-FF8A-F85D-0CB7-A0BDA4AE26B1}"/>
              </a:ext>
            </a:extLst>
          </p:cNvPr>
          <p:cNvSpPr/>
          <p:nvPr/>
        </p:nvSpPr>
        <p:spPr>
          <a:xfrm>
            <a:off x="9016957" y="1427910"/>
            <a:ext cx="3055522" cy="543008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8" name="CuadroTexto 117">
            <a:extLst>
              <a:ext uri="{FF2B5EF4-FFF2-40B4-BE49-F238E27FC236}">
                <a16:creationId xmlns:a16="http://schemas.microsoft.com/office/drawing/2014/main" id="{C4A1BB90-A84E-8D1F-77CE-9952DB133CBC}"/>
              </a:ext>
            </a:extLst>
          </p:cNvPr>
          <p:cNvSpPr txBox="1"/>
          <p:nvPr/>
        </p:nvSpPr>
        <p:spPr>
          <a:xfrm>
            <a:off x="9409065" y="1505030"/>
            <a:ext cx="2394846" cy="369332"/>
          </a:xfrm>
          <a:prstGeom prst="rect">
            <a:avLst/>
          </a:prstGeom>
          <a:noFill/>
        </p:spPr>
        <p:txBody>
          <a:bodyPr wrap="square" rtlCol="0">
            <a:spAutoFit/>
          </a:bodyPr>
          <a:lstStyle/>
          <a:p>
            <a:r>
              <a:rPr lang="en-US" b="1" dirty="0"/>
              <a:t>Purpose-built storage</a:t>
            </a:r>
            <a:endParaRPr lang="es-ES" b="1" dirty="0"/>
          </a:p>
        </p:txBody>
      </p:sp>
      <p:sp>
        <p:nvSpPr>
          <p:cNvPr id="119" name="Rectángulo: esquinas redondeadas 118">
            <a:extLst>
              <a:ext uri="{FF2B5EF4-FFF2-40B4-BE49-F238E27FC236}">
                <a16:creationId xmlns:a16="http://schemas.microsoft.com/office/drawing/2014/main" id="{14AC3B25-D547-9316-E08A-5E3C0FB195C6}"/>
              </a:ext>
            </a:extLst>
          </p:cNvPr>
          <p:cNvSpPr/>
          <p:nvPr/>
        </p:nvSpPr>
        <p:spPr>
          <a:xfrm>
            <a:off x="9209013" y="2018025"/>
            <a:ext cx="2701850" cy="17204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0" name="CuadroTexto 119">
            <a:extLst>
              <a:ext uri="{FF2B5EF4-FFF2-40B4-BE49-F238E27FC236}">
                <a16:creationId xmlns:a16="http://schemas.microsoft.com/office/drawing/2014/main" id="{B535164E-2520-6A4D-462D-D5E0B19EDCB1}"/>
              </a:ext>
            </a:extLst>
          </p:cNvPr>
          <p:cNvSpPr txBox="1"/>
          <p:nvPr/>
        </p:nvSpPr>
        <p:spPr>
          <a:xfrm>
            <a:off x="9697620" y="1996631"/>
            <a:ext cx="2394846" cy="369332"/>
          </a:xfrm>
          <a:prstGeom prst="rect">
            <a:avLst/>
          </a:prstGeom>
          <a:noFill/>
        </p:spPr>
        <p:txBody>
          <a:bodyPr wrap="square" rtlCol="0">
            <a:spAutoFit/>
          </a:bodyPr>
          <a:lstStyle/>
          <a:p>
            <a:r>
              <a:rPr lang="en-US" b="1" dirty="0"/>
              <a:t>Data warehouse</a:t>
            </a:r>
            <a:endParaRPr lang="es-ES" b="1" dirty="0"/>
          </a:p>
        </p:txBody>
      </p:sp>
      <p:sp>
        <p:nvSpPr>
          <p:cNvPr id="121" name="Rectángulo: esquinas redondeadas 120">
            <a:extLst>
              <a:ext uri="{FF2B5EF4-FFF2-40B4-BE49-F238E27FC236}">
                <a16:creationId xmlns:a16="http://schemas.microsoft.com/office/drawing/2014/main" id="{BB835868-93F7-5270-98EE-79CEFF7D2B3A}"/>
              </a:ext>
            </a:extLst>
          </p:cNvPr>
          <p:cNvSpPr/>
          <p:nvPr/>
        </p:nvSpPr>
        <p:spPr>
          <a:xfrm>
            <a:off x="9180672" y="3971095"/>
            <a:ext cx="2767209" cy="27404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2" name="CuadroTexto 121">
            <a:extLst>
              <a:ext uri="{FF2B5EF4-FFF2-40B4-BE49-F238E27FC236}">
                <a16:creationId xmlns:a16="http://schemas.microsoft.com/office/drawing/2014/main" id="{76EC7573-EA6E-8BBC-301A-88BA12E1AD5C}"/>
              </a:ext>
            </a:extLst>
          </p:cNvPr>
          <p:cNvSpPr txBox="1"/>
          <p:nvPr/>
        </p:nvSpPr>
        <p:spPr>
          <a:xfrm>
            <a:off x="9984396" y="3950132"/>
            <a:ext cx="2394846" cy="369332"/>
          </a:xfrm>
          <a:prstGeom prst="rect">
            <a:avLst/>
          </a:prstGeom>
          <a:noFill/>
        </p:spPr>
        <p:txBody>
          <a:bodyPr wrap="square" rtlCol="0">
            <a:spAutoFit/>
          </a:bodyPr>
          <a:lstStyle/>
          <a:p>
            <a:r>
              <a:rPr lang="en-US" b="1" dirty="0"/>
              <a:t>Databases</a:t>
            </a:r>
            <a:endParaRPr lang="es-ES" b="1" dirty="0"/>
          </a:p>
        </p:txBody>
      </p:sp>
      <p:cxnSp>
        <p:nvCxnSpPr>
          <p:cNvPr id="124" name="Conector recto de flecha 123">
            <a:extLst>
              <a:ext uri="{FF2B5EF4-FFF2-40B4-BE49-F238E27FC236}">
                <a16:creationId xmlns:a16="http://schemas.microsoft.com/office/drawing/2014/main" id="{6D956718-01F3-D3DD-EBAD-A4867F2E7C12}"/>
              </a:ext>
            </a:extLst>
          </p:cNvPr>
          <p:cNvCxnSpPr/>
          <p:nvPr/>
        </p:nvCxnSpPr>
        <p:spPr>
          <a:xfrm>
            <a:off x="8673094" y="2649550"/>
            <a:ext cx="50757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6" name="Conector recto de flecha 125">
            <a:extLst>
              <a:ext uri="{FF2B5EF4-FFF2-40B4-BE49-F238E27FC236}">
                <a16:creationId xmlns:a16="http://schemas.microsoft.com/office/drawing/2014/main" id="{8E7204C9-BF41-C902-31A2-F663716513F8}"/>
              </a:ext>
            </a:extLst>
          </p:cNvPr>
          <p:cNvCxnSpPr/>
          <p:nvPr/>
        </p:nvCxnSpPr>
        <p:spPr>
          <a:xfrm>
            <a:off x="8801556" y="4411974"/>
            <a:ext cx="37911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127"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10130412" y="255311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9366050" y="3313522"/>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cxnSp>
        <p:nvCxnSpPr>
          <p:cNvPr id="131" name="Conector: angular 130">
            <a:extLst>
              <a:ext uri="{FF2B5EF4-FFF2-40B4-BE49-F238E27FC236}">
                <a16:creationId xmlns:a16="http://schemas.microsoft.com/office/drawing/2014/main" id="{0FF84235-2AC8-FC09-5BC0-D4B95DE94E82}"/>
              </a:ext>
            </a:extLst>
          </p:cNvPr>
          <p:cNvCxnSpPr>
            <a:stCxn id="11" idx="3"/>
          </p:cNvCxnSpPr>
          <p:nvPr/>
        </p:nvCxnSpPr>
        <p:spPr>
          <a:xfrm>
            <a:off x="4270254" y="1574681"/>
            <a:ext cx="4746703" cy="4682585"/>
          </a:xfrm>
          <a:prstGeom prst="bentConnector3">
            <a:avLst>
              <a:gd name="adj1" fmla="val 9365"/>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133"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9683760" y="444836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8936048" y="521194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pic>
        <p:nvPicPr>
          <p:cNvPr id="135" name="Graphic 23" descr="Amazon Neptune service icon.">
            <a:extLst>
              <a:ext uri="{FF2B5EF4-FFF2-40B4-BE49-F238E27FC236}">
                <a16:creationId xmlns:a16="http://schemas.microsoft.com/office/drawing/2014/main" id="{A1527821-B142-422C-B81F-816028A9B11A}"/>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9691114" y="559965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TextBox 12">
            <a:extLst>
              <a:ext uri="{FF2B5EF4-FFF2-40B4-BE49-F238E27FC236}">
                <a16:creationId xmlns:a16="http://schemas.microsoft.com/office/drawing/2014/main" id="{43BE57B4-5013-4FC0-9416-82758A951C37}"/>
              </a:ext>
            </a:extLst>
          </p:cNvPr>
          <p:cNvSpPr txBox="1">
            <a:spLocks noChangeArrowheads="1"/>
          </p:cNvSpPr>
          <p:nvPr/>
        </p:nvSpPr>
        <p:spPr bwMode="auto">
          <a:xfrm>
            <a:off x="8943402" y="6362950"/>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Neptune</a:t>
            </a:r>
          </a:p>
        </p:txBody>
      </p:sp>
      <p:sp>
        <p:nvSpPr>
          <p:cNvPr id="137" name="Rectángulo 136">
            <a:extLst>
              <a:ext uri="{FF2B5EF4-FFF2-40B4-BE49-F238E27FC236}">
                <a16:creationId xmlns:a16="http://schemas.microsoft.com/office/drawing/2014/main" id="{259D9157-593F-2E47-B1FE-3DDF6C71BB06}"/>
              </a:ext>
            </a:extLst>
          </p:cNvPr>
          <p:cNvSpPr/>
          <p:nvPr/>
        </p:nvSpPr>
        <p:spPr>
          <a:xfrm>
            <a:off x="10891473" y="5074826"/>
            <a:ext cx="981681" cy="55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DBs</a:t>
            </a:r>
            <a:endParaRPr lang="es-ES" dirty="0"/>
          </a:p>
        </p:txBody>
      </p:sp>
    </p:spTree>
    <p:extLst>
      <p:ext uri="{BB962C8B-B14F-4D97-AF65-F5344CB8AC3E}">
        <p14:creationId xmlns:p14="http://schemas.microsoft.com/office/powerpoint/2010/main" val="393721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3F7A9A82-C98D-3FED-EFB2-137E120C08AC}"/>
              </a:ext>
            </a:extLst>
          </p:cNvPr>
          <p:cNvSpPr/>
          <p:nvPr/>
        </p:nvSpPr>
        <p:spPr>
          <a:xfrm>
            <a:off x="274023" y="1950820"/>
            <a:ext cx="4383701" cy="43775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4B6EBA9A-08D4-886F-B971-885673EABC68}"/>
              </a:ext>
            </a:extLst>
          </p:cNvPr>
          <p:cNvSpPr/>
          <p:nvPr/>
        </p:nvSpPr>
        <p:spPr>
          <a:xfrm>
            <a:off x="4816028" y="1299403"/>
            <a:ext cx="2713486" cy="4949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34EF859C-4DAC-2D62-1480-A4F755AE08AF}"/>
              </a:ext>
            </a:extLst>
          </p:cNvPr>
          <p:cNvSpPr/>
          <p:nvPr/>
        </p:nvSpPr>
        <p:spPr>
          <a:xfrm>
            <a:off x="2324719" y="1305804"/>
            <a:ext cx="1945535" cy="53775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End to end</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esquinas redondeadas 5">
            <a:extLst>
              <a:ext uri="{FF2B5EF4-FFF2-40B4-BE49-F238E27FC236}">
                <a16:creationId xmlns:a16="http://schemas.microsoft.com/office/drawing/2014/main" id="{E9FA3A00-05D7-934C-7DC6-378218A180AE}"/>
              </a:ext>
            </a:extLst>
          </p:cNvPr>
          <p:cNvSpPr/>
          <p:nvPr/>
        </p:nvSpPr>
        <p:spPr>
          <a:xfrm>
            <a:off x="224901" y="1362698"/>
            <a:ext cx="1740559" cy="46908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E921E7C5-D749-11D1-082B-A3A0AA159143}"/>
              </a:ext>
            </a:extLst>
          </p:cNvPr>
          <p:cNvSpPr txBox="1"/>
          <p:nvPr/>
        </p:nvSpPr>
        <p:spPr>
          <a:xfrm>
            <a:off x="401455" y="1391023"/>
            <a:ext cx="1406539" cy="369332"/>
          </a:xfrm>
          <a:prstGeom prst="rect">
            <a:avLst/>
          </a:prstGeom>
          <a:noFill/>
        </p:spPr>
        <p:txBody>
          <a:bodyPr wrap="none" rtlCol="0">
            <a:spAutoFit/>
          </a:bodyPr>
          <a:lstStyle/>
          <a:p>
            <a:r>
              <a:rPr lang="en-US" b="1" dirty="0"/>
              <a:t>Data sources</a:t>
            </a:r>
            <a:endParaRPr lang="es-ES" b="1" dirty="0"/>
          </a:p>
        </p:txBody>
      </p:sp>
      <p:sp>
        <p:nvSpPr>
          <p:cNvPr id="51" name="CuadroTexto 50">
            <a:extLst>
              <a:ext uri="{FF2B5EF4-FFF2-40B4-BE49-F238E27FC236}">
                <a16:creationId xmlns:a16="http://schemas.microsoft.com/office/drawing/2014/main" id="{ECCA7E4B-6F06-4E66-829A-B70A83755836}"/>
              </a:ext>
            </a:extLst>
          </p:cNvPr>
          <p:cNvSpPr txBox="1"/>
          <p:nvPr/>
        </p:nvSpPr>
        <p:spPr>
          <a:xfrm>
            <a:off x="2578321" y="1387783"/>
            <a:ext cx="1565044" cy="369332"/>
          </a:xfrm>
          <a:prstGeom prst="rect">
            <a:avLst/>
          </a:prstGeom>
          <a:noFill/>
        </p:spPr>
        <p:txBody>
          <a:bodyPr wrap="none" rtlCol="0">
            <a:spAutoFit/>
          </a:bodyPr>
          <a:lstStyle/>
          <a:p>
            <a:r>
              <a:rPr lang="en-US" b="1" dirty="0"/>
              <a:t>Data Ingestion</a:t>
            </a:r>
            <a:endParaRPr lang="es-ES" b="1" dirty="0"/>
          </a:p>
        </p:txBody>
      </p:sp>
      <p:cxnSp>
        <p:nvCxnSpPr>
          <p:cNvPr id="53" name="Conector recto de flecha 52">
            <a:extLst>
              <a:ext uri="{FF2B5EF4-FFF2-40B4-BE49-F238E27FC236}">
                <a16:creationId xmlns:a16="http://schemas.microsoft.com/office/drawing/2014/main" id="{539B9E8E-99AD-CB11-4D4A-3741455913DC}"/>
              </a:ext>
            </a:extLst>
          </p:cNvPr>
          <p:cNvCxnSpPr/>
          <p:nvPr/>
        </p:nvCxnSpPr>
        <p:spPr>
          <a:xfrm>
            <a:off x="1879360" y="1572449"/>
            <a:ext cx="75183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CuadroTexto 14">
            <a:extLst>
              <a:ext uri="{FF2B5EF4-FFF2-40B4-BE49-F238E27FC236}">
                <a16:creationId xmlns:a16="http://schemas.microsoft.com/office/drawing/2014/main" id="{03641B74-57E1-FE3C-7987-8B7CA8968BD6}"/>
              </a:ext>
            </a:extLst>
          </p:cNvPr>
          <p:cNvSpPr txBox="1"/>
          <p:nvPr/>
        </p:nvSpPr>
        <p:spPr>
          <a:xfrm>
            <a:off x="1938171" y="2132008"/>
            <a:ext cx="1118191" cy="369332"/>
          </a:xfrm>
          <a:prstGeom prst="rect">
            <a:avLst/>
          </a:prstGeom>
          <a:noFill/>
        </p:spPr>
        <p:txBody>
          <a:bodyPr wrap="none" rtlCol="0">
            <a:spAutoFit/>
          </a:bodyPr>
          <a:lstStyle/>
          <a:p>
            <a:r>
              <a:rPr lang="en-US" b="1" dirty="0"/>
              <a:t>Data Lake</a:t>
            </a:r>
            <a:endParaRPr lang="es-ES" b="1" dirty="0"/>
          </a:p>
        </p:txBody>
      </p:sp>
      <p:sp>
        <p:nvSpPr>
          <p:cNvPr id="52" name="Rectángulo: esquinas redondeadas 51">
            <a:extLst>
              <a:ext uri="{FF2B5EF4-FFF2-40B4-BE49-F238E27FC236}">
                <a16:creationId xmlns:a16="http://schemas.microsoft.com/office/drawing/2014/main" id="{02830DE1-BF42-1043-89C7-9C09974ADC18}"/>
              </a:ext>
            </a:extLst>
          </p:cNvPr>
          <p:cNvSpPr/>
          <p:nvPr/>
        </p:nvSpPr>
        <p:spPr>
          <a:xfrm>
            <a:off x="373142" y="2569530"/>
            <a:ext cx="4019684" cy="1784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CuadroTexto 57">
            <a:extLst>
              <a:ext uri="{FF2B5EF4-FFF2-40B4-BE49-F238E27FC236}">
                <a16:creationId xmlns:a16="http://schemas.microsoft.com/office/drawing/2014/main" id="{A5BC884F-6A45-95FA-80F8-F911ECD58991}"/>
              </a:ext>
            </a:extLst>
          </p:cNvPr>
          <p:cNvSpPr txBox="1"/>
          <p:nvPr/>
        </p:nvSpPr>
        <p:spPr>
          <a:xfrm>
            <a:off x="1758698" y="2576268"/>
            <a:ext cx="1471365" cy="369332"/>
          </a:xfrm>
          <a:prstGeom prst="rect">
            <a:avLst/>
          </a:prstGeom>
          <a:noFill/>
        </p:spPr>
        <p:txBody>
          <a:bodyPr wrap="none" rtlCol="0">
            <a:spAutoFit/>
          </a:bodyPr>
          <a:lstStyle/>
          <a:p>
            <a:r>
              <a:rPr lang="en-US" b="1" dirty="0"/>
              <a:t>Storage Layer</a:t>
            </a:r>
            <a:endParaRPr lang="es-ES" b="1" dirty="0"/>
          </a:p>
        </p:txBody>
      </p:sp>
      <p:pic>
        <p:nvPicPr>
          <p:cNvPr id="61" name="Graphic 8" descr="Amazon Simple Storage Service (Amazon S3) service icon.">
            <a:extLst>
              <a:ext uri="{FF2B5EF4-FFF2-40B4-BE49-F238E27FC236}">
                <a16:creationId xmlns:a16="http://schemas.microsoft.com/office/drawing/2014/main" id="{08D3FFBD-8B2C-297D-DE21-30B2F2A1178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850635" y="315614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9">
            <a:extLst>
              <a:ext uri="{FF2B5EF4-FFF2-40B4-BE49-F238E27FC236}">
                <a16:creationId xmlns:a16="http://schemas.microsoft.com/office/drawing/2014/main" id="{ADABC19D-DF32-59BF-6429-097C8A1EC00E}"/>
              </a:ext>
            </a:extLst>
          </p:cNvPr>
          <p:cNvSpPr txBox="1">
            <a:spLocks noChangeArrowheads="1"/>
          </p:cNvSpPr>
          <p:nvPr/>
        </p:nvSpPr>
        <p:spPr bwMode="auto">
          <a:xfrm>
            <a:off x="110860" y="3919736"/>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1</a:t>
            </a:r>
          </a:p>
        </p:txBody>
      </p:sp>
      <p:pic>
        <p:nvPicPr>
          <p:cNvPr id="65" name="Graphic 8" descr="Amazon Simple Storage Service (Amazon S3) service icon.">
            <a:extLst>
              <a:ext uri="{FF2B5EF4-FFF2-40B4-BE49-F238E27FC236}">
                <a16:creationId xmlns:a16="http://schemas.microsoft.com/office/drawing/2014/main" id="{B6E4C0B1-C511-D067-130D-227254D7420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938171" y="314262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9">
            <a:extLst>
              <a:ext uri="{FF2B5EF4-FFF2-40B4-BE49-F238E27FC236}">
                <a16:creationId xmlns:a16="http://schemas.microsoft.com/office/drawing/2014/main" id="{7B40262E-AF73-F32A-C813-B8C1D6C69ECE}"/>
              </a:ext>
            </a:extLst>
          </p:cNvPr>
          <p:cNvSpPr txBox="1">
            <a:spLocks noChangeArrowheads="1"/>
          </p:cNvSpPr>
          <p:nvPr/>
        </p:nvSpPr>
        <p:spPr bwMode="auto">
          <a:xfrm>
            <a:off x="1198396" y="3906212"/>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2</a:t>
            </a:r>
          </a:p>
        </p:txBody>
      </p:sp>
      <p:pic>
        <p:nvPicPr>
          <p:cNvPr id="67" name="Graphic 8" descr="Amazon Simple Storage Service (Amazon S3) service icon.">
            <a:extLst>
              <a:ext uri="{FF2B5EF4-FFF2-40B4-BE49-F238E27FC236}">
                <a16:creationId xmlns:a16="http://schemas.microsoft.com/office/drawing/2014/main" id="{11031E98-F0FD-ADB9-ECAB-16BB7CE2A481}"/>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2925887" y="315614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9">
            <a:extLst>
              <a:ext uri="{FF2B5EF4-FFF2-40B4-BE49-F238E27FC236}">
                <a16:creationId xmlns:a16="http://schemas.microsoft.com/office/drawing/2014/main" id="{B838B1A1-53EC-DB64-D99B-862578CF99ED}"/>
              </a:ext>
            </a:extLst>
          </p:cNvPr>
          <p:cNvSpPr txBox="1">
            <a:spLocks noChangeArrowheads="1"/>
          </p:cNvSpPr>
          <p:nvPr/>
        </p:nvSpPr>
        <p:spPr bwMode="auto">
          <a:xfrm>
            <a:off x="2933959" y="3894633"/>
            <a:ext cx="7911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3</a:t>
            </a:r>
          </a:p>
        </p:txBody>
      </p:sp>
      <p:sp>
        <p:nvSpPr>
          <p:cNvPr id="81" name="CuadroTexto 80">
            <a:extLst>
              <a:ext uri="{FF2B5EF4-FFF2-40B4-BE49-F238E27FC236}">
                <a16:creationId xmlns:a16="http://schemas.microsoft.com/office/drawing/2014/main" id="{09048F1F-4C97-5D6C-33CB-2378552BDFD1}"/>
              </a:ext>
            </a:extLst>
          </p:cNvPr>
          <p:cNvSpPr txBox="1"/>
          <p:nvPr/>
        </p:nvSpPr>
        <p:spPr>
          <a:xfrm>
            <a:off x="5338143" y="1353290"/>
            <a:ext cx="1748427" cy="369332"/>
          </a:xfrm>
          <a:prstGeom prst="rect">
            <a:avLst/>
          </a:prstGeom>
          <a:noFill/>
        </p:spPr>
        <p:txBody>
          <a:bodyPr wrap="none" rtlCol="0">
            <a:spAutoFit/>
          </a:bodyPr>
          <a:lstStyle/>
          <a:p>
            <a:r>
              <a:rPr lang="en-US" b="1" dirty="0"/>
              <a:t>Data processing </a:t>
            </a:r>
            <a:endParaRPr lang="es-ES" b="1" dirty="0"/>
          </a:p>
        </p:txBody>
      </p:sp>
      <p:sp>
        <p:nvSpPr>
          <p:cNvPr id="117" name="Rectángulo: esquinas redondeadas 116">
            <a:extLst>
              <a:ext uri="{FF2B5EF4-FFF2-40B4-BE49-F238E27FC236}">
                <a16:creationId xmlns:a16="http://schemas.microsoft.com/office/drawing/2014/main" id="{2AEE75B9-FF8A-F85D-0CB7-A0BDA4AE26B1}"/>
              </a:ext>
            </a:extLst>
          </p:cNvPr>
          <p:cNvSpPr/>
          <p:nvPr/>
        </p:nvSpPr>
        <p:spPr>
          <a:xfrm>
            <a:off x="7943848" y="1293180"/>
            <a:ext cx="3055522" cy="20010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8" name="CuadroTexto 117">
            <a:extLst>
              <a:ext uri="{FF2B5EF4-FFF2-40B4-BE49-F238E27FC236}">
                <a16:creationId xmlns:a16="http://schemas.microsoft.com/office/drawing/2014/main" id="{C4A1BB90-A84E-8D1F-77CE-9952DB133CBC}"/>
              </a:ext>
            </a:extLst>
          </p:cNvPr>
          <p:cNvSpPr txBox="1"/>
          <p:nvPr/>
        </p:nvSpPr>
        <p:spPr>
          <a:xfrm>
            <a:off x="8335956" y="1370299"/>
            <a:ext cx="2394846" cy="369332"/>
          </a:xfrm>
          <a:prstGeom prst="rect">
            <a:avLst/>
          </a:prstGeom>
          <a:noFill/>
        </p:spPr>
        <p:txBody>
          <a:bodyPr wrap="square" rtlCol="0">
            <a:spAutoFit/>
          </a:bodyPr>
          <a:lstStyle/>
          <a:p>
            <a:r>
              <a:rPr lang="en-US" b="1" dirty="0"/>
              <a:t>Purpose-built storage</a:t>
            </a:r>
            <a:endParaRPr lang="es-ES" b="1" dirty="0"/>
          </a:p>
        </p:txBody>
      </p:sp>
      <p:sp>
        <p:nvSpPr>
          <p:cNvPr id="119" name="Rectángulo: esquinas redondeadas 118">
            <a:extLst>
              <a:ext uri="{FF2B5EF4-FFF2-40B4-BE49-F238E27FC236}">
                <a16:creationId xmlns:a16="http://schemas.microsoft.com/office/drawing/2014/main" id="{14AC3B25-D547-9316-E08A-5E3C0FB195C6}"/>
              </a:ext>
            </a:extLst>
          </p:cNvPr>
          <p:cNvSpPr/>
          <p:nvPr/>
        </p:nvSpPr>
        <p:spPr>
          <a:xfrm>
            <a:off x="8135904" y="1883295"/>
            <a:ext cx="2701850" cy="51976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0" name="CuadroTexto 119">
            <a:extLst>
              <a:ext uri="{FF2B5EF4-FFF2-40B4-BE49-F238E27FC236}">
                <a16:creationId xmlns:a16="http://schemas.microsoft.com/office/drawing/2014/main" id="{B535164E-2520-6A4D-462D-D5E0B19EDCB1}"/>
              </a:ext>
            </a:extLst>
          </p:cNvPr>
          <p:cNvSpPr txBox="1"/>
          <p:nvPr/>
        </p:nvSpPr>
        <p:spPr>
          <a:xfrm>
            <a:off x="8624511" y="1861900"/>
            <a:ext cx="2394846" cy="369332"/>
          </a:xfrm>
          <a:prstGeom prst="rect">
            <a:avLst/>
          </a:prstGeom>
          <a:noFill/>
        </p:spPr>
        <p:txBody>
          <a:bodyPr wrap="square" rtlCol="0">
            <a:spAutoFit/>
          </a:bodyPr>
          <a:lstStyle/>
          <a:p>
            <a:r>
              <a:rPr lang="en-US" b="1" dirty="0"/>
              <a:t>Data warehouse</a:t>
            </a:r>
            <a:endParaRPr lang="es-ES" b="1" dirty="0"/>
          </a:p>
        </p:txBody>
      </p:sp>
      <p:sp>
        <p:nvSpPr>
          <p:cNvPr id="121" name="Rectángulo: esquinas redondeadas 120">
            <a:extLst>
              <a:ext uri="{FF2B5EF4-FFF2-40B4-BE49-F238E27FC236}">
                <a16:creationId xmlns:a16="http://schemas.microsoft.com/office/drawing/2014/main" id="{BB835868-93F7-5270-98EE-79CEFF7D2B3A}"/>
              </a:ext>
            </a:extLst>
          </p:cNvPr>
          <p:cNvSpPr/>
          <p:nvPr/>
        </p:nvSpPr>
        <p:spPr>
          <a:xfrm>
            <a:off x="8135904" y="2565421"/>
            <a:ext cx="2767209" cy="440879"/>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2" name="CuadroTexto 121">
            <a:extLst>
              <a:ext uri="{FF2B5EF4-FFF2-40B4-BE49-F238E27FC236}">
                <a16:creationId xmlns:a16="http://schemas.microsoft.com/office/drawing/2014/main" id="{76EC7573-EA6E-8BBC-301A-88BA12E1AD5C}"/>
              </a:ext>
            </a:extLst>
          </p:cNvPr>
          <p:cNvSpPr txBox="1"/>
          <p:nvPr/>
        </p:nvSpPr>
        <p:spPr>
          <a:xfrm>
            <a:off x="8939628" y="2544458"/>
            <a:ext cx="2394846" cy="369332"/>
          </a:xfrm>
          <a:prstGeom prst="rect">
            <a:avLst/>
          </a:prstGeom>
          <a:noFill/>
        </p:spPr>
        <p:txBody>
          <a:bodyPr wrap="square" rtlCol="0">
            <a:spAutoFit/>
          </a:bodyPr>
          <a:lstStyle/>
          <a:p>
            <a:r>
              <a:rPr lang="en-US" b="1" dirty="0"/>
              <a:t>Databases</a:t>
            </a:r>
            <a:endParaRPr lang="es-ES" b="1" dirty="0"/>
          </a:p>
        </p:txBody>
      </p:sp>
      <p:cxnSp>
        <p:nvCxnSpPr>
          <p:cNvPr id="4" name="Conector recto de flecha 3">
            <a:extLst>
              <a:ext uri="{FF2B5EF4-FFF2-40B4-BE49-F238E27FC236}">
                <a16:creationId xmlns:a16="http://schemas.microsoft.com/office/drawing/2014/main" id="{8676B1E1-49BC-38F8-AC89-34475B438262}"/>
              </a:ext>
            </a:extLst>
          </p:cNvPr>
          <p:cNvCxnSpPr>
            <a:cxnSpLocks/>
          </p:cNvCxnSpPr>
          <p:nvPr/>
        </p:nvCxnSpPr>
        <p:spPr>
          <a:xfrm>
            <a:off x="4143365" y="1571494"/>
            <a:ext cx="1194778" cy="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 name="Conector recto de flecha 12">
            <a:extLst>
              <a:ext uri="{FF2B5EF4-FFF2-40B4-BE49-F238E27FC236}">
                <a16:creationId xmlns:a16="http://schemas.microsoft.com/office/drawing/2014/main" id="{CBB96AA8-40DB-104E-45FA-952C2F1BC7D8}"/>
              </a:ext>
            </a:extLst>
          </p:cNvPr>
          <p:cNvCxnSpPr>
            <a:cxnSpLocks/>
          </p:cNvCxnSpPr>
          <p:nvPr/>
        </p:nvCxnSpPr>
        <p:spPr>
          <a:xfrm>
            <a:off x="7139292" y="1533980"/>
            <a:ext cx="1194778" cy="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 name="Conector: angular 16">
            <a:extLst>
              <a:ext uri="{FF2B5EF4-FFF2-40B4-BE49-F238E27FC236}">
                <a16:creationId xmlns:a16="http://schemas.microsoft.com/office/drawing/2014/main" id="{4C6FAE11-B515-0DE4-DD49-CA73807CDF72}"/>
              </a:ext>
            </a:extLst>
          </p:cNvPr>
          <p:cNvCxnSpPr/>
          <p:nvPr/>
        </p:nvCxnSpPr>
        <p:spPr>
          <a:xfrm rot="10800000" flipV="1">
            <a:off x="4558170" y="1674160"/>
            <a:ext cx="1438276" cy="399450"/>
          </a:xfrm>
          <a:prstGeom prst="bentConnector3">
            <a:avLst>
              <a:gd name="adj1" fmla="val 33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9" name="Rectángulo: esquinas redondeadas 18">
            <a:extLst>
              <a:ext uri="{FF2B5EF4-FFF2-40B4-BE49-F238E27FC236}">
                <a16:creationId xmlns:a16="http://schemas.microsoft.com/office/drawing/2014/main" id="{9D4E27AE-2DA8-D161-0E17-61EB45887A9F}"/>
              </a:ext>
            </a:extLst>
          </p:cNvPr>
          <p:cNvSpPr/>
          <p:nvPr/>
        </p:nvSpPr>
        <p:spPr>
          <a:xfrm>
            <a:off x="4888326" y="3798628"/>
            <a:ext cx="4592548" cy="211639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93A70FEE-D007-CE14-1C93-1F11C03B200F}"/>
              </a:ext>
            </a:extLst>
          </p:cNvPr>
          <p:cNvSpPr txBox="1"/>
          <p:nvPr/>
        </p:nvSpPr>
        <p:spPr>
          <a:xfrm>
            <a:off x="6657847" y="3818658"/>
            <a:ext cx="2394846" cy="369332"/>
          </a:xfrm>
          <a:prstGeom prst="rect">
            <a:avLst/>
          </a:prstGeom>
          <a:noFill/>
        </p:spPr>
        <p:txBody>
          <a:bodyPr wrap="square" rtlCol="0">
            <a:spAutoFit/>
          </a:bodyPr>
          <a:lstStyle/>
          <a:p>
            <a:r>
              <a:rPr lang="en-US" b="1" dirty="0"/>
              <a:t>Data Analytics</a:t>
            </a:r>
            <a:endParaRPr lang="es-ES" b="1" dirty="0"/>
          </a:p>
        </p:txBody>
      </p:sp>
      <p:pic>
        <p:nvPicPr>
          <p:cNvPr id="21"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5923703" y="424550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5156197" y="500750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23"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8102924" y="423229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7486974" y="5000644"/>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solidFill>
                  <a:srgbClr val="000000"/>
                </a:solidFill>
                <a:latin typeface="Arial" panose="020B0604020202020204" pitchFamily="34" charset="0"/>
                <a:ea typeface="Amazon Ember" panose="020B0603020204020204" pitchFamily="34" charset="0"/>
                <a:cs typeface="Arial" panose="020B0604020202020204" pitchFamily="34" charset="0"/>
              </a:rPr>
              <a:t>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cxnSp>
        <p:nvCxnSpPr>
          <p:cNvPr id="26" name="Conector: angular 25">
            <a:extLst>
              <a:ext uri="{FF2B5EF4-FFF2-40B4-BE49-F238E27FC236}">
                <a16:creationId xmlns:a16="http://schemas.microsoft.com/office/drawing/2014/main" id="{EC8A025A-8D46-27D3-A6DC-27CE4A59A94D}"/>
              </a:ext>
            </a:extLst>
          </p:cNvPr>
          <p:cNvCxnSpPr>
            <a:endCxn id="120" idx="3"/>
          </p:cNvCxnSpPr>
          <p:nvPr/>
        </p:nvCxnSpPr>
        <p:spPr>
          <a:xfrm rot="5400000" flipH="1" flipV="1">
            <a:off x="8623228" y="2288262"/>
            <a:ext cx="2637824" cy="2154433"/>
          </a:xfrm>
          <a:prstGeom prst="bentConnector4">
            <a:avLst>
              <a:gd name="adj1" fmla="val 10752"/>
              <a:gd name="adj2" fmla="val 11061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9" name="Conector recto de flecha 28">
            <a:extLst>
              <a:ext uri="{FF2B5EF4-FFF2-40B4-BE49-F238E27FC236}">
                <a16:creationId xmlns:a16="http://schemas.microsoft.com/office/drawing/2014/main" id="{1A617E90-A3BE-A835-51C8-5C352556F84A}"/>
              </a:ext>
            </a:extLst>
          </p:cNvPr>
          <p:cNvCxnSpPr>
            <a:cxnSpLocks/>
            <a:endCxn id="21" idx="3"/>
          </p:cNvCxnSpPr>
          <p:nvPr/>
        </p:nvCxnSpPr>
        <p:spPr>
          <a:xfrm flipH="1">
            <a:off x="6685703" y="4626509"/>
            <a:ext cx="141722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3" name="Rectángulo: esquinas redondeadas 32">
            <a:extLst>
              <a:ext uri="{FF2B5EF4-FFF2-40B4-BE49-F238E27FC236}">
                <a16:creationId xmlns:a16="http://schemas.microsoft.com/office/drawing/2014/main" id="{0D407F7E-BE75-4B60-5A4C-6320C111A64D}"/>
              </a:ext>
            </a:extLst>
          </p:cNvPr>
          <p:cNvSpPr/>
          <p:nvPr/>
        </p:nvSpPr>
        <p:spPr>
          <a:xfrm>
            <a:off x="440932" y="4529346"/>
            <a:ext cx="3958125" cy="16227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CAD232CB-F18D-F626-6341-4CB67C62D867}"/>
              </a:ext>
            </a:extLst>
          </p:cNvPr>
          <p:cNvSpPr txBox="1"/>
          <p:nvPr/>
        </p:nvSpPr>
        <p:spPr>
          <a:xfrm>
            <a:off x="1267496" y="4549424"/>
            <a:ext cx="2470741" cy="369332"/>
          </a:xfrm>
          <a:prstGeom prst="rect">
            <a:avLst/>
          </a:prstGeom>
          <a:noFill/>
        </p:spPr>
        <p:txBody>
          <a:bodyPr wrap="none" rtlCol="0">
            <a:spAutoFit/>
          </a:bodyPr>
          <a:lstStyle/>
          <a:p>
            <a:r>
              <a:rPr lang="en-US" b="1" dirty="0"/>
              <a:t>Catalog and governance</a:t>
            </a:r>
            <a:endParaRPr lang="es-ES" b="1" dirty="0"/>
          </a:p>
        </p:txBody>
      </p:sp>
      <p:pic>
        <p:nvPicPr>
          <p:cNvPr id="35" name="Graphic 53" descr="Crawler resource icon for the AWS Glue service.">
            <a:extLst>
              <a:ext uri="{FF2B5EF4-FFF2-40B4-BE49-F238E27FC236}">
                <a16:creationId xmlns:a16="http://schemas.microsoft.com/office/drawing/2014/main" id="{E36D7F8F-7632-79EF-5131-21DEFFC8F6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4432" y="5121715"/>
            <a:ext cx="457200" cy="457200"/>
          </a:xfrm>
          <a:prstGeom prst="rect">
            <a:avLst/>
          </a:prstGeom>
        </p:spPr>
      </p:pic>
      <p:pic>
        <p:nvPicPr>
          <p:cNvPr id="36" name="Graphic 55" descr="AWS Glue Data Catalog resource icon for the AWS Glue service.">
            <a:extLst>
              <a:ext uri="{FF2B5EF4-FFF2-40B4-BE49-F238E27FC236}">
                <a16:creationId xmlns:a16="http://schemas.microsoft.com/office/drawing/2014/main" id="{C6E8D63C-7F5B-B32D-5BA0-D17DF57118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02269" y="5122489"/>
            <a:ext cx="457200" cy="457200"/>
          </a:xfrm>
          <a:prstGeom prst="rect">
            <a:avLst/>
          </a:prstGeom>
        </p:spPr>
      </p:pic>
      <p:pic>
        <p:nvPicPr>
          <p:cNvPr id="37" name="Graphic 9" descr="AWS Lake Formation service icon.">
            <a:extLst>
              <a:ext uri="{FF2B5EF4-FFF2-40B4-BE49-F238E27FC236}">
                <a16:creationId xmlns:a16="http://schemas.microsoft.com/office/drawing/2014/main" id="{19125434-B909-7378-767D-A045CF3B64D6}"/>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3176316" y="508676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8" name="Conector recto de flecha 37">
            <a:extLst>
              <a:ext uri="{FF2B5EF4-FFF2-40B4-BE49-F238E27FC236}">
                <a16:creationId xmlns:a16="http://schemas.microsoft.com/office/drawing/2014/main" id="{8ACF4B85-9313-3ED2-CA96-B58F0C3DFDC9}"/>
              </a:ext>
            </a:extLst>
          </p:cNvPr>
          <p:cNvCxnSpPr>
            <a:cxnSpLocks/>
          </p:cNvCxnSpPr>
          <p:nvPr/>
        </p:nvCxnSpPr>
        <p:spPr>
          <a:xfrm>
            <a:off x="1437697" y="5304514"/>
            <a:ext cx="465562" cy="1351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9" name="Conector recto de flecha 38">
            <a:extLst>
              <a:ext uri="{FF2B5EF4-FFF2-40B4-BE49-F238E27FC236}">
                <a16:creationId xmlns:a16="http://schemas.microsoft.com/office/drawing/2014/main" id="{27561864-B782-6EB6-B2AC-5A447D8BE431}"/>
              </a:ext>
            </a:extLst>
          </p:cNvPr>
          <p:cNvCxnSpPr>
            <a:cxnSpLocks/>
          </p:cNvCxnSpPr>
          <p:nvPr/>
        </p:nvCxnSpPr>
        <p:spPr>
          <a:xfrm flipH="1" flipV="1">
            <a:off x="2541247" y="5342938"/>
            <a:ext cx="389473" cy="737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1" name="Conector: angular 40">
            <a:extLst>
              <a:ext uri="{FF2B5EF4-FFF2-40B4-BE49-F238E27FC236}">
                <a16:creationId xmlns:a16="http://schemas.microsoft.com/office/drawing/2014/main" id="{FF7532A6-29B4-EEAF-D208-CDF808634376}"/>
              </a:ext>
            </a:extLst>
          </p:cNvPr>
          <p:cNvCxnSpPr>
            <a:cxnSpLocks/>
            <a:stCxn id="21" idx="2"/>
            <a:endCxn id="36" idx="2"/>
          </p:cNvCxnSpPr>
          <p:nvPr/>
        </p:nvCxnSpPr>
        <p:spPr>
          <a:xfrm rot="5400000">
            <a:off x="3981696" y="3256682"/>
            <a:ext cx="572180" cy="4073834"/>
          </a:xfrm>
          <a:prstGeom prst="bentConnector3">
            <a:avLst>
              <a:gd name="adj1" fmla="val 272295"/>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8" name="Conector recto de flecha 47">
            <a:extLst>
              <a:ext uri="{FF2B5EF4-FFF2-40B4-BE49-F238E27FC236}">
                <a16:creationId xmlns:a16="http://schemas.microsoft.com/office/drawing/2014/main" id="{AFB2F220-7AF4-77FD-71BA-CBE21891A56C}"/>
              </a:ext>
            </a:extLst>
          </p:cNvPr>
          <p:cNvCxnSpPr>
            <a:cxnSpLocks/>
          </p:cNvCxnSpPr>
          <p:nvPr/>
        </p:nvCxnSpPr>
        <p:spPr>
          <a:xfrm flipV="1">
            <a:off x="2294362" y="4171632"/>
            <a:ext cx="762000" cy="91513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0" name="Conector recto de flecha 49">
            <a:extLst>
              <a:ext uri="{FF2B5EF4-FFF2-40B4-BE49-F238E27FC236}">
                <a16:creationId xmlns:a16="http://schemas.microsoft.com/office/drawing/2014/main" id="{C237F5DF-7A7F-1393-E523-530AA7AD1895}"/>
              </a:ext>
            </a:extLst>
          </p:cNvPr>
          <p:cNvCxnSpPr>
            <a:cxnSpLocks/>
          </p:cNvCxnSpPr>
          <p:nvPr/>
        </p:nvCxnSpPr>
        <p:spPr>
          <a:xfrm>
            <a:off x="1183479" y="4295127"/>
            <a:ext cx="14917" cy="70921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4" name="TextBox 16">
            <a:extLst>
              <a:ext uri="{FF2B5EF4-FFF2-40B4-BE49-F238E27FC236}">
                <a16:creationId xmlns:a16="http://schemas.microsoft.com/office/drawing/2014/main" id="{EA7C96CF-B469-5C22-9B4A-0CCEE2746AF9}"/>
              </a:ext>
            </a:extLst>
          </p:cNvPr>
          <p:cNvSpPr txBox="1">
            <a:spLocks noChangeArrowheads="1"/>
          </p:cNvSpPr>
          <p:nvPr/>
        </p:nvSpPr>
        <p:spPr bwMode="auto">
          <a:xfrm>
            <a:off x="663745" y="5513117"/>
            <a:ext cx="948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Crawler</a:t>
            </a:r>
          </a:p>
        </p:txBody>
      </p:sp>
      <p:sp>
        <p:nvSpPr>
          <p:cNvPr id="55" name="TextBox 24">
            <a:extLst>
              <a:ext uri="{FF2B5EF4-FFF2-40B4-BE49-F238E27FC236}">
                <a16:creationId xmlns:a16="http://schemas.microsoft.com/office/drawing/2014/main" id="{9B586720-BCEE-69DB-EF3E-A9CC902583D7}"/>
              </a:ext>
            </a:extLst>
          </p:cNvPr>
          <p:cNvSpPr txBox="1">
            <a:spLocks noChangeArrowheads="1"/>
          </p:cNvSpPr>
          <p:nvPr/>
        </p:nvSpPr>
        <p:spPr bwMode="auto">
          <a:xfrm>
            <a:off x="1726959" y="5520811"/>
            <a:ext cx="1075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Catalog</a:t>
            </a:r>
          </a:p>
        </p:txBody>
      </p:sp>
      <p:sp>
        <p:nvSpPr>
          <p:cNvPr id="57" name="TextBox 17">
            <a:extLst>
              <a:ext uri="{FF2B5EF4-FFF2-40B4-BE49-F238E27FC236}">
                <a16:creationId xmlns:a16="http://schemas.microsoft.com/office/drawing/2014/main" id="{55432A2F-06A1-39E6-00A5-A7366646E157}"/>
              </a:ext>
            </a:extLst>
          </p:cNvPr>
          <p:cNvSpPr txBox="1">
            <a:spLocks noChangeArrowheads="1"/>
          </p:cNvSpPr>
          <p:nvPr/>
        </p:nvSpPr>
        <p:spPr bwMode="auto">
          <a:xfrm>
            <a:off x="2405531" y="5829610"/>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Lake Formation</a:t>
            </a:r>
          </a:p>
        </p:txBody>
      </p:sp>
      <p:sp>
        <p:nvSpPr>
          <p:cNvPr id="59" name="Rectángulo: esquinas redondeadas 58">
            <a:extLst>
              <a:ext uri="{FF2B5EF4-FFF2-40B4-BE49-F238E27FC236}">
                <a16:creationId xmlns:a16="http://schemas.microsoft.com/office/drawing/2014/main" id="{70836A44-3ADC-F702-3221-86CB1773927E}"/>
              </a:ext>
            </a:extLst>
          </p:cNvPr>
          <p:cNvSpPr/>
          <p:nvPr/>
        </p:nvSpPr>
        <p:spPr>
          <a:xfrm>
            <a:off x="4914744" y="2126856"/>
            <a:ext cx="2764206" cy="15966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a:extLst>
              <a:ext uri="{FF2B5EF4-FFF2-40B4-BE49-F238E27FC236}">
                <a16:creationId xmlns:a16="http://schemas.microsoft.com/office/drawing/2014/main" id="{488BB0A0-21E0-59B8-72BE-B7A8DBDFA865}"/>
              </a:ext>
            </a:extLst>
          </p:cNvPr>
          <p:cNvSpPr txBox="1"/>
          <p:nvPr/>
        </p:nvSpPr>
        <p:spPr>
          <a:xfrm>
            <a:off x="5427013" y="2119983"/>
            <a:ext cx="1888659" cy="369332"/>
          </a:xfrm>
          <a:prstGeom prst="rect">
            <a:avLst/>
          </a:prstGeom>
          <a:noFill/>
        </p:spPr>
        <p:txBody>
          <a:bodyPr wrap="none" rtlCol="0">
            <a:spAutoFit/>
          </a:bodyPr>
          <a:lstStyle/>
          <a:p>
            <a:r>
              <a:rPr lang="en-US" b="1" dirty="0"/>
              <a:t>Machine Learning</a:t>
            </a:r>
            <a:endParaRPr lang="es-ES" b="1" dirty="0"/>
          </a:p>
        </p:txBody>
      </p:sp>
      <p:pic>
        <p:nvPicPr>
          <p:cNvPr id="64" name="Graphic 22" descr="Amazon SageMaker service icon.">
            <a:extLst>
              <a:ext uri="{FF2B5EF4-FFF2-40B4-BE49-F238E27FC236}">
                <a16:creationId xmlns:a16="http://schemas.microsoft.com/office/drawing/2014/main" id="{82C18055-DDC8-47F3-9128-8DD4B9BD3C7C}"/>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5908463" y="259574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15">
            <a:extLst>
              <a:ext uri="{FF2B5EF4-FFF2-40B4-BE49-F238E27FC236}">
                <a16:creationId xmlns:a16="http://schemas.microsoft.com/office/drawing/2014/main" id="{53F46B05-980C-4E90-8F43-83E0040A0554}"/>
              </a:ext>
            </a:extLst>
          </p:cNvPr>
          <p:cNvSpPr txBox="1">
            <a:spLocks noChangeArrowheads="1"/>
          </p:cNvSpPr>
          <p:nvPr/>
        </p:nvSpPr>
        <p:spPr bwMode="auto">
          <a:xfrm>
            <a:off x="5194088" y="3357740"/>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latin typeface="Arial" panose="020B0604020202020204" pitchFamily="34" charset="0"/>
                <a:ea typeface="Amazon Ember" panose="020B0603020204020204" pitchFamily="34" charset="0"/>
                <a:cs typeface="Arial" panose="020B0604020202020204" pitchFamily="34" charset="0"/>
              </a:rPr>
              <a:t>SageMaker</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cxnSp>
        <p:nvCxnSpPr>
          <p:cNvPr id="79" name="Conector recto de flecha 78">
            <a:extLst>
              <a:ext uri="{FF2B5EF4-FFF2-40B4-BE49-F238E27FC236}">
                <a16:creationId xmlns:a16="http://schemas.microsoft.com/office/drawing/2014/main" id="{85CC951E-87EB-2B4D-2478-1E90804605A2}"/>
              </a:ext>
            </a:extLst>
          </p:cNvPr>
          <p:cNvCxnSpPr>
            <a:cxnSpLocks/>
          </p:cNvCxnSpPr>
          <p:nvPr/>
        </p:nvCxnSpPr>
        <p:spPr>
          <a:xfrm flipV="1">
            <a:off x="4192669" y="3032643"/>
            <a:ext cx="1145474" cy="89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9" name="Conector recto de flecha 98">
            <a:extLst>
              <a:ext uri="{FF2B5EF4-FFF2-40B4-BE49-F238E27FC236}">
                <a16:creationId xmlns:a16="http://schemas.microsoft.com/office/drawing/2014/main" id="{9C9B479C-0088-38D0-B884-B08879963065}"/>
              </a:ext>
            </a:extLst>
          </p:cNvPr>
          <p:cNvCxnSpPr>
            <a:cxnSpLocks/>
          </p:cNvCxnSpPr>
          <p:nvPr/>
        </p:nvCxnSpPr>
        <p:spPr>
          <a:xfrm flipH="1">
            <a:off x="4137856" y="3291551"/>
            <a:ext cx="1261783" cy="447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01" name="Rectángulo: esquinas redondeadas 100">
            <a:extLst>
              <a:ext uri="{FF2B5EF4-FFF2-40B4-BE49-F238E27FC236}">
                <a16:creationId xmlns:a16="http://schemas.microsoft.com/office/drawing/2014/main" id="{CFF71405-713F-F168-75C9-146D2E639CEA}"/>
              </a:ext>
            </a:extLst>
          </p:cNvPr>
          <p:cNvSpPr/>
          <p:nvPr/>
        </p:nvSpPr>
        <p:spPr>
          <a:xfrm>
            <a:off x="9638210" y="4697404"/>
            <a:ext cx="2441312" cy="18605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 name="CuadroTexto 101">
            <a:extLst>
              <a:ext uri="{FF2B5EF4-FFF2-40B4-BE49-F238E27FC236}">
                <a16:creationId xmlns:a16="http://schemas.microsoft.com/office/drawing/2014/main" id="{AEDA4B48-317F-189D-9910-8889D92500B3}"/>
              </a:ext>
            </a:extLst>
          </p:cNvPr>
          <p:cNvSpPr txBox="1"/>
          <p:nvPr/>
        </p:nvSpPr>
        <p:spPr>
          <a:xfrm>
            <a:off x="10166395" y="4749198"/>
            <a:ext cx="1417712" cy="369332"/>
          </a:xfrm>
          <a:prstGeom prst="rect">
            <a:avLst/>
          </a:prstGeom>
          <a:noFill/>
        </p:spPr>
        <p:txBody>
          <a:bodyPr wrap="square" rtlCol="0">
            <a:spAutoFit/>
          </a:bodyPr>
          <a:lstStyle/>
          <a:p>
            <a:r>
              <a:rPr lang="en-US" b="1" dirty="0"/>
              <a:t>Applications</a:t>
            </a:r>
            <a:endParaRPr lang="es-ES" b="1" dirty="0"/>
          </a:p>
        </p:txBody>
      </p:sp>
      <p:sp>
        <p:nvSpPr>
          <p:cNvPr id="104" name="Rectángulo 103">
            <a:extLst>
              <a:ext uri="{FF2B5EF4-FFF2-40B4-BE49-F238E27FC236}">
                <a16:creationId xmlns:a16="http://schemas.microsoft.com/office/drawing/2014/main" id="{9E004076-D4B5-F66F-59CB-2A48FC19B6FE}"/>
              </a:ext>
            </a:extLst>
          </p:cNvPr>
          <p:cNvSpPr/>
          <p:nvPr/>
        </p:nvSpPr>
        <p:spPr>
          <a:xfrm>
            <a:off x="9886342" y="5417915"/>
            <a:ext cx="1864726" cy="82338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apps</a:t>
            </a:r>
            <a:endParaRPr lang="es-ES" dirty="0"/>
          </a:p>
        </p:txBody>
      </p:sp>
      <p:cxnSp>
        <p:nvCxnSpPr>
          <p:cNvPr id="106" name="Conector: angular 105">
            <a:extLst>
              <a:ext uri="{FF2B5EF4-FFF2-40B4-BE49-F238E27FC236}">
                <a16:creationId xmlns:a16="http://schemas.microsoft.com/office/drawing/2014/main" id="{048479BF-7AE7-85C1-AC6B-3DE25C2E3F66}"/>
              </a:ext>
            </a:extLst>
          </p:cNvPr>
          <p:cNvCxnSpPr>
            <a:cxnSpLocks/>
            <a:stCxn id="101" idx="0"/>
          </p:cNvCxnSpPr>
          <p:nvPr/>
        </p:nvCxnSpPr>
        <p:spPr>
          <a:xfrm rot="16200000" flipV="1">
            <a:off x="8634709" y="2473246"/>
            <a:ext cx="1268403" cy="3179913"/>
          </a:xfrm>
          <a:prstGeom prst="bentConnector2">
            <a:avLst/>
          </a:prstGeom>
          <a:ln w="2857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0" name="Conector: angular 109">
            <a:extLst>
              <a:ext uri="{FF2B5EF4-FFF2-40B4-BE49-F238E27FC236}">
                <a16:creationId xmlns:a16="http://schemas.microsoft.com/office/drawing/2014/main" id="{7B8701F4-4E2C-9883-4326-9AF7F2368E4F}"/>
              </a:ext>
            </a:extLst>
          </p:cNvPr>
          <p:cNvCxnSpPr>
            <a:cxnSpLocks/>
            <a:stCxn id="101" idx="1"/>
            <a:endCxn id="24" idx="2"/>
          </p:cNvCxnSpPr>
          <p:nvPr/>
        </p:nvCxnSpPr>
        <p:spPr>
          <a:xfrm rot="10800000">
            <a:off x="8483924" y="5277644"/>
            <a:ext cx="1154286" cy="350041"/>
          </a:xfrm>
          <a:prstGeom prst="bentConnector2">
            <a:avLst/>
          </a:prstGeom>
          <a:ln w="2857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2" name="Conector: angular 111">
            <a:extLst>
              <a:ext uri="{FF2B5EF4-FFF2-40B4-BE49-F238E27FC236}">
                <a16:creationId xmlns:a16="http://schemas.microsoft.com/office/drawing/2014/main" id="{8C6CD356-0E5C-A282-8388-98B0124DC382}"/>
              </a:ext>
            </a:extLst>
          </p:cNvPr>
          <p:cNvCxnSpPr/>
          <p:nvPr/>
        </p:nvCxnSpPr>
        <p:spPr>
          <a:xfrm rot="16200000" flipV="1">
            <a:off x="10244545" y="3177867"/>
            <a:ext cx="2281336" cy="731711"/>
          </a:xfrm>
          <a:prstGeom prst="bentConnector3">
            <a:avLst>
              <a:gd name="adj1" fmla="val 100102"/>
            </a:avLst>
          </a:prstGeom>
          <a:ln w="28575">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2052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s-ES" sz="5400" dirty="0">
                <a:solidFill>
                  <a:schemeClr val="bg1"/>
                </a:solidFill>
              </a:rPr>
              <a:t>Agenda</a:t>
            </a:r>
          </a:p>
        </p:txBody>
      </p:sp>
      <p:sp>
        <p:nvSpPr>
          <p:cNvPr id="2" name="CuadroTexto 1">
            <a:extLst>
              <a:ext uri="{FF2B5EF4-FFF2-40B4-BE49-F238E27FC236}">
                <a16:creationId xmlns:a16="http://schemas.microsoft.com/office/drawing/2014/main" id="{8D990E00-A8C8-FA1B-DF0A-A9989CFF418D}"/>
              </a:ext>
            </a:extLst>
          </p:cNvPr>
          <p:cNvSpPr txBox="1"/>
          <p:nvPr/>
        </p:nvSpPr>
        <p:spPr>
          <a:xfrm>
            <a:off x="603315" y="1659118"/>
            <a:ext cx="10348703" cy="3785652"/>
          </a:xfrm>
          <a:prstGeom prst="rect">
            <a:avLst/>
          </a:prstGeom>
          <a:noFill/>
        </p:spPr>
        <p:txBody>
          <a:bodyPr wrap="square" rtlCol="0">
            <a:spAutoFit/>
          </a:bodyPr>
          <a:lstStyle/>
          <a:p>
            <a:r>
              <a:rPr lang="en-US" sz="2000" b="1" dirty="0">
                <a:solidFill>
                  <a:schemeClr val="accent1">
                    <a:lumMod val="60000"/>
                    <a:lumOff val="40000"/>
                  </a:schemeClr>
                </a:solidFill>
              </a:rPr>
              <a:t>Part 1: Theory &amp; Hands-on</a:t>
            </a:r>
          </a:p>
          <a:p>
            <a:pPr marL="800100" lvl="1" indent="-342900">
              <a:buFont typeface="Arial" panose="020B0604020202020204" pitchFamily="34" charset="0"/>
              <a:buChar char="•"/>
            </a:pPr>
            <a:r>
              <a:rPr lang="en-US" dirty="0"/>
              <a:t>Data Analytics and Visualization</a:t>
            </a:r>
          </a:p>
          <a:p>
            <a:pPr marL="1257300" lvl="2" indent="-342900">
              <a:buFont typeface="Arial" panose="020B0604020202020204" pitchFamily="34" charset="0"/>
              <a:buChar char="•"/>
            </a:pPr>
            <a:r>
              <a:rPr lang="en-US" dirty="0"/>
              <a:t>Amazon QuickSight</a:t>
            </a:r>
          </a:p>
          <a:p>
            <a:pPr marL="1257300" lvl="2" indent="-342900">
              <a:buFont typeface="Arial" panose="020B0604020202020204" pitchFamily="34" charset="0"/>
              <a:buChar char="•"/>
            </a:pPr>
            <a:r>
              <a:rPr lang="en-US" dirty="0"/>
              <a:t>Amazon Athena</a:t>
            </a:r>
          </a:p>
          <a:p>
            <a:pPr marL="1257300" lvl="2" indent="-342900">
              <a:buFont typeface="Arial" panose="020B0604020202020204" pitchFamily="34" charset="0"/>
              <a:buChar char="•"/>
            </a:pPr>
            <a:r>
              <a:rPr lang="en-US" dirty="0"/>
              <a:t>Use case: Build a multilingual dashboard with Amazon Athena and Amazon QuickSight </a:t>
            </a:r>
          </a:p>
          <a:p>
            <a:pPr marL="742950" lvl="1" indent="-285750">
              <a:buFont typeface="Arial" panose="020B0604020202020204" pitchFamily="34" charset="0"/>
              <a:buChar char="•"/>
            </a:pPr>
            <a:r>
              <a:rPr lang="en-US" dirty="0"/>
              <a:t>Hands-on Lab – AWS Educate: Sports Data Analytics (Lab 1 and Lab 2)</a:t>
            </a:r>
            <a:endParaRPr lang="en-US" sz="2400" b="1" dirty="0">
              <a:solidFill>
                <a:schemeClr val="accent3">
                  <a:lumMod val="60000"/>
                  <a:lumOff val="40000"/>
                </a:schemeClr>
              </a:solidFill>
            </a:endParaRPr>
          </a:p>
          <a:p>
            <a:pPr lvl="1"/>
            <a:endParaRPr lang="en-US" dirty="0"/>
          </a:p>
          <a:p>
            <a:r>
              <a:rPr lang="en-US" sz="2000" b="1" dirty="0">
                <a:solidFill>
                  <a:schemeClr val="accent1">
                    <a:lumMod val="60000"/>
                    <a:lumOff val="40000"/>
                  </a:schemeClr>
                </a:solidFill>
              </a:rPr>
              <a:t>Part 2: End-to-end summary</a:t>
            </a:r>
          </a:p>
          <a:p>
            <a:pPr marL="800100" lvl="1" indent="-342900">
              <a:buFont typeface="Arial" panose="020B0604020202020204" pitchFamily="34" charset="0"/>
              <a:buChar char="•"/>
            </a:pPr>
            <a:r>
              <a:rPr lang="en-US" dirty="0"/>
              <a:t>End to end summary</a:t>
            </a:r>
          </a:p>
          <a:p>
            <a:pPr marL="800100" lvl="1" indent="-342900">
              <a:buFont typeface="Arial" panose="020B0604020202020204" pitchFamily="34" charset="0"/>
              <a:buChar char="•"/>
            </a:pPr>
            <a:r>
              <a:rPr lang="en-US" dirty="0"/>
              <a:t>Resources</a:t>
            </a:r>
          </a:p>
          <a:p>
            <a:pPr lvl="1"/>
            <a:endParaRPr lang="en-US" dirty="0"/>
          </a:p>
          <a:p>
            <a:r>
              <a:rPr lang="en-US" sz="2000" b="1" dirty="0">
                <a:solidFill>
                  <a:schemeClr val="accent1">
                    <a:lumMod val="60000"/>
                    <a:lumOff val="40000"/>
                  </a:schemeClr>
                </a:solidFill>
              </a:rPr>
              <a:t>Part 3: Project</a:t>
            </a:r>
          </a:p>
          <a:p>
            <a:pPr marL="742950" lvl="1" indent="-285750">
              <a:buFont typeface="Arial" panose="020B0604020202020204" pitchFamily="34" charset="0"/>
              <a:buChar char="•"/>
            </a:pPr>
            <a:r>
              <a:rPr lang="en-US" dirty="0"/>
              <a:t>Final Project presentation</a:t>
            </a:r>
          </a:p>
        </p:txBody>
      </p:sp>
    </p:spTree>
    <p:extLst>
      <p:ext uri="{BB962C8B-B14F-4D97-AF65-F5344CB8AC3E}">
        <p14:creationId xmlns:p14="http://schemas.microsoft.com/office/powerpoint/2010/main" val="1720546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esquinas redondeadas 11">
            <a:extLst>
              <a:ext uri="{FF2B5EF4-FFF2-40B4-BE49-F238E27FC236}">
                <a16:creationId xmlns:a16="http://schemas.microsoft.com/office/drawing/2014/main" id="{4708C64F-A753-CDAE-E095-DC231407680A}"/>
              </a:ext>
            </a:extLst>
          </p:cNvPr>
          <p:cNvSpPr/>
          <p:nvPr/>
        </p:nvSpPr>
        <p:spPr>
          <a:xfrm>
            <a:off x="2267284" y="2871788"/>
            <a:ext cx="7702868" cy="35147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1FB55C46-CFDC-CE04-628E-61A31196148E}"/>
              </a:ext>
            </a:extLst>
          </p:cNvPr>
          <p:cNvSpPr/>
          <p:nvPr/>
        </p:nvSpPr>
        <p:spPr>
          <a:xfrm>
            <a:off x="4139433" y="5378455"/>
            <a:ext cx="2701850" cy="51976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9" name="Rectángulo: esquinas redondeadas 118">
            <a:extLst>
              <a:ext uri="{FF2B5EF4-FFF2-40B4-BE49-F238E27FC236}">
                <a16:creationId xmlns:a16="http://schemas.microsoft.com/office/drawing/2014/main" id="{14AC3B25-D547-9316-E08A-5E3C0FB195C6}"/>
              </a:ext>
            </a:extLst>
          </p:cNvPr>
          <p:cNvSpPr/>
          <p:nvPr/>
        </p:nvSpPr>
        <p:spPr>
          <a:xfrm>
            <a:off x="5229690" y="4664022"/>
            <a:ext cx="2701850" cy="51976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redondeadas 7">
            <a:extLst>
              <a:ext uri="{FF2B5EF4-FFF2-40B4-BE49-F238E27FC236}">
                <a16:creationId xmlns:a16="http://schemas.microsoft.com/office/drawing/2014/main" id="{79BCFC80-DEB9-06A7-ED5D-9BED50BB48E8}"/>
              </a:ext>
            </a:extLst>
          </p:cNvPr>
          <p:cNvSpPr/>
          <p:nvPr/>
        </p:nvSpPr>
        <p:spPr>
          <a:xfrm>
            <a:off x="3032889" y="4714698"/>
            <a:ext cx="1945535" cy="46908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4B6EBA9A-08D4-886F-B971-885673EABC68}"/>
              </a:ext>
            </a:extLst>
          </p:cNvPr>
          <p:cNvSpPr/>
          <p:nvPr/>
        </p:nvSpPr>
        <p:spPr>
          <a:xfrm>
            <a:off x="5134183" y="3302880"/>
            <a:ext cx="2713486" cy="4949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34EF859C-4DAC-2D62-1480-A4F755AE08AF}"/>
              </a:ext>
            </a:extLst>
          </p:cNvPr>
          <p:cNvSpPr/>
          <p:nvPr/>
        </p:nvSpPr>
        <p:spPr>
          <a:xfrm>
            <a:off x="3032889" y="3290825"/>
            <a:ext cx="1945535" cy="53775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410639" y="137749"/>
            <a:ext cx="10719619" cy="923330"/>
          </a:xfrm>
          <a:prstGeom prst="rect">
            <a:avLst/>
          </a:prstGeom>
          <a:noFill/>
        </p:spPr>
        <p:txBody>
          <a:bodyPr wrap="square" rtlCol="0">
            <a:spAutoFit/>
          </a:bodyPr>
          <a:lstStyle/>
          <a:p>
            <a:r>
              <a:rPr lang="en-US" sz="5400" dirty="0">
                <a:solidFill>
                  <a:schemeClr val="bg1"/>
                </a:solidFill>
              </a:rPr>
              <a:t>End to end</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284155" y="4020172"/>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esquinas redondeadas 5">
            <a:extLst>
              <a:ext uri="{FF2B5EF4-FFF2-40B4-BE49-F238E27FC236}">
                <a16:creationId xmlns:a16="http://schemas.microsoft.com/office/drawing/2014/main" id="{E9FA3A00-05D7-934C-7DC6-378218A180AE}"/>
              </a:ext>
            </a:extLst>
          </p:cNvPr>
          <p:cNvSpPr/>
          <p:nvPr/>
        </p:nvSpPr>
        <p:spPr>
          <a:xfrm>
            <a:off x="3032889" y="4006584"/>
            <a:ext cx="1945535" cy="53754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E921E7C5-D749-11D1-082B-A3A0AA159143}"/>
              </a:ext>
            </a:extLst>
          </p:cNvPr>
          <p:cNvSpPr txBox="1"/>
          <p:nvPr/>
        </p:nvSpPr>
        <p:spPr>
          <a:xfrm>
            <a:off x="3287656" y="4068619"/>
            <a:ext cx="1406539" cy="369332"/>
          </a:xfrm>
          <a:prstGeom prst="rect">
            <a:avLst/>
          </a:prstGeom>
          <a:noFill/>
        </p:spPr>
        <p:txBody>
          <a:bodyPr wrap="none" rtlCol="0">
            <a:spAutoFit/>
          </a:bodyPr>
          <a:lstStyle/>
          <a:p>
            <a:r>
              <a:rPr lang="en-US" b="1" dirty="0"/>
              <a:t>Data sources</a:t>
            </a:r>
            <a:endParaRPr lang="es-ES" b="1" dirty="0"/>
          </a:p>
        </p:txBody>
      </p:sp>
      <p:sp>
        <p:nvSpPr>
          <p:cNvPr id="51" name="CuadroTexto 50">
            <a:extLst>
              <a:ext uri="{FF2B5EF4-FFF2-40B4-BE49-F238E27FC236}">
                <a16:creationId xmlns:a16="http://schemas.microsoft.com/office/drawing/2014/main" id="{ECCA7E4B-6F06-4E66-829A-B70A83755836}"/>
              </a:ext>
            </a:extLst>
          </p:cNvPr>
          <p:cNvSpPr txBox="1"/>
          <p:nvPr/>
        </p:nvSpPr>
        <p:spPr>
          <a:xfrm>
            <a:off x="3286491" y="3372804"/>
            <a:ext cx="1565044" cy="369332"/>
          </a:xfrm>
          <a:prstGeom prst="rect">
            <a:avLst/>
          </a:prstGeom>
          <a:noFill/>
        </p:spPr>
        <p:txBody>
          <a:bodyPr wrap="none" rtlCol="0">
            <a:spAutoFit/>
          </a:bodyPr>
          <a:lstStyle/>
          <a:p>
            <a:r>
              <a:rPr lang="en-US" b="1" dirty="0"/>
              <a:t>Data Ingestion</a:t>
            </a:r>
            <a:endParaRPr lang="es-ES" b="1" dirty="0"/>
          </a:p>
        </p:txBody>
      </p:sp>
      <p:sp>
        <p:nvSpPr>
          <p:cNvPr id="15" name="CuadroTexto 14">
            <a:extLst>
              <a:ext uri="{FF2B5EF4-FFF2-40B4-BE49-F238E27FC236}">
                <a16:creationId xmlns:a16="http://schemas.microsoft.com/office/drawing/2014/main" id="{03641B74-57E1-FE3C-7987-8B7CA8968BD6}"/>
              </a:ext>
            </a:extLst>
          </p:cNvPr>
          <p:cNvSpPr txBox="1"/>
          <p:nvPr/>
        </p:nvSpPr>
        <p:spPr>
          <a:xfrm>
            <a:off x="3443642" y="4765780"/>
            <a:ext cx="1118191" cy="369332"/>
          </a:xfrm>
          <a:prstGeom prst="rect">
            <a:avLst/>
          </a:prstGeom>
          <a:noFill/>
        </p:spPr>
        <p:txBody>
          <a:bodyPr wrap="none" rtlCol="0">
            <a:spAutoFit/>
          </a:bodyPr>
          <a:lstStyle/>
          <a:p>
            <a:r>
              <a:rPr lang="en-US" b="1" dirty="0"/>
              <a:t>Data Lake</a:t>
            </a:r>
            <a:endParaRPr lang="es-ES" b="1" dirty="0"/>
          </a:p>
        </p:txBody>
      </p:sp>
      <p:sp>
        <p:nvSpPr>
          <p:cNvPr id="81" name="CuadroTexto 80">
            <a:extLst>
              <a:ext uri="{FF2B5EF4-FFF2-40B4-BE49-F238E27FC236}">
                <a16:creationId xmlns:a16="http://schemas.microsoft.com/office/drawing/2014/main" id="{09048F1F-4C97-5D6C-33CB-2378552BDFD1}"/>
              </a:ext>
            </a:extLst>
          </p:cNvPr>
          <p:cNvSpPr txBox="1"/>
          <p:nvPr/>
        </p:nvSpPr>
        <p:spPr>
          <a:xfrm>
            <a:off x="5656298" y="3356767"/>
            <a:ext cx="1748427" cy="369332"/>
          </a:xfrm>
          <a:prstGeom prst="rect">
            <a:avLst/>
          </a:prstGeom>
          <a:noFill/>
        </p:spPr>
        <p:txBody>
          <a:bodyPr wrap="none" rtlCol="0">
            <a:spAutoFit/>
          </a:bodyPr>
          <a:lstStyle/>
          <a:p>
            <a:r>
              <a:rPr lang="en-US" b="1" dirty="0"/>
              <a:t>Data processing </a:t>
            </a:r>
            <a:endParaRPr lang="es-ES" b="1" dirty="0"/>
          </a:p>
        </p:txBody>
      </p:sp>
      <p:sp>
        <p:nvSpPr>
          <p:cNvPr id="118" name="CuadroTexto 117">
            <a:extLst>
              <a:ext uri="{FF2B5EF4-FFF2-40B4-BE49-F238E27FC236}">
                <a16:creationId xmlns:a16="http://schemas.microsoft.com/office/drawing/2014/main" id="{C4A1BB90-A84E-8D1F-77CE-9952DB133CBC}"/>
              </a:ext>
            </a:extLst>
          </p:cNvPr>
          <p:cNvSpPr txBox="1"/>
          <p:nvPr/>
        </p:nvSpPr>
        <p:spPr>
          <a:xfrm>
            <a:off x="5490358" y="4710523"/>
            <a:ext cx="2394846" cy="369332"/>
          </a:xfrm>
          <a:prstGeom prst="rect">
            <a:avLst/>
          </a:prstGeom>
          <a:noFill/>
        </p:spPr>
        <p:txBody>
          <a:bodyPr wrap="square" rtlCol="0">
            <a:spAutoFit/>
          </a:bodyPr>
          <a:lstStyle/>
          <a:p>
            <a:r>
              <a:rPr lang="en-US" b="1" dirty="0"/>
              <a:t>Purpose-built storage</a:t>
            </a:r>
            <a:endParaRPr lang="es-ES" b="1" dirty="0"/>
          </a:p>
        </p:txBody>
      </p:sp>
      <p:sp>
        <p:nvSpPr>
          <p:cNvPr id="20" name="CuadroTexto 19">
            <a:extLst>
              <a:ext uri="{FF2B5EF4-FFF2-40B4-BE49-F238E27FC236}">
                <a16:creationId xmlns:a16="http://schemas.microsoft.com/office/drawing/2014/main" id="{93A70FEE-D007-CE14-1C93-1F11C03B200F}"/>
              </a:ext>
            </a:extLst>
          </p:cNvPr>
          <p:cNvSpPr txBox="1"/>
          <p:nvPr/>
        </p:nvSpPr>
        <p:spPr>
          <a:xfrm>
            <a:off x="4837418" y="5453669"/>
            <a:ext cx="2394846" cy="369332"/>
          </a:xfrm>
          <a:prstGeom prst="rect">
            <a:avLst/>
          </a:prstGeom>
          <a:noFill/>
        </p:spPr>
        <p:txBody>
          <a:bodyPr wrap="square" rtlCol="0">
            <a:spAutoFit/>
          </a:bodyPr>
          <a:lstStyle/>
          <a:p>
            <a:r>
              <a:rPr lang="en-US" b="1" dirty="0"/>
              <a:t>Data Analytics</a:t>
            </a:r>
            <a:endParaRPr lang="es-ES" b="1" dirty="0"/>
          </a:p>
        </p:txBody>
      </p:sp>
      <p:sp>
        <p:nvSpPr>
          <p:cNvPr id="59" name="Rectángulo: esquinas redondeadas 58">
            <a:extLst>
              <a:ext uri="{FF2B5EF4-FFF2-40B4-BE49-F238E27FC236}">
                <a16:creationId xmlns:a16="http://schemas.microsoft.com/office/drawing/2014/main" id="{70836A44-3ADC-F702-3221-86CB1773927E}"/>
              </a:ext>
            </a:extLst>
          </p:cNvPr>
          <p:cNvSpPr/>
          <p:nvPr/>
        </p:nvSpPr>
        <p:spPr>
          <a:xfrm>
            <a:off x="5205687" y="3981273"/>
            <a:ext cx="2701850" cy="4949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a:extLst>
              <a:ext uri="{FF2B5EF4-FFF2-40B4-BE49-F238E27FC236}">
                <a16:creationId xmlns:a16="http://schemas.microsoft.com/office/drawing/2014/main" id="{488BB0A0-21E0-59B8-72BE-B7A8DBDFA865}"/>
              </a:ext>
            </a:extLst>
          </p:cNvPr>
          <p:cNvSpPr txBox="1"/>
          <p:nvPr/>
        </p:nvSpPr>
        <p:spPr>
          <a:xfrm>
            <a:off x="5669561" y="4068619"/>
            <a:ext cx="2129712" cy="369332"/>
          </a:xfrm>
          <a:prstGeom prst="rect">
            <a:avLst/>
          </a:prstGeom>
          <a:noFill/>
        </p:spPr>
        <p:txBody>
          <a:bodyPr wrap="square" rtlCol="0">
            <a:spAutoFit/>
          </a:bodyPr>
          <a:lstStyle/>
          <a:p>
            <a:r>
              <a:rPr lang="en-US" b="1" dirty="0"/>
              <a:t>Machine Learning</a:t>
            </a:r>
            <a:endParaRPr lang="es-ES" b="1" dirty="0"/>
          </a:p>
        </p:txBody>
      </p:sp>
      <p:pic>
        <p:nvPicPr>
          <p:cNvPr id="16" name="Graphic 19" descr="AWS Identity and Access Management (IAM) service icon.">
            <a:extLst>
              <a:ext uri="{FF2B5EF4-FFF2-40B4-BE49-F238E27FC236}">
                <a16:creationId xmlns:a16="http://schemas.microsoft.com/office/drawing/2014/main" id="{0F4A7E32-9871-406B-84F3-C360C5F0C6E0}"/>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4443687" y="158851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2">
            <a:extLst>
              <a:ext uri="{FF2B5EF4-FFF2-40B4-BE49-F238E27FC236}">
                <a16:creationId xmlns:a16="http://schemas.microsoft.com/office/drawing/2014/main" id="{ED7CE35B-5B40-447F-A365-36D4EAE4A481}"/>
              </a:ext>
            </a:extLst>
          </p:cNvPr>
          <p:cNvSpPr txBox="1">
            <a:spLocks noChangeArrowheads="1"/>
          </p:cNvSpPr>
          <p:nvPr/>
        </p:nvSpPr>
        <p:spPr bwMode="auto">
          <a:xfrm>
            <a:off x="3694387" y="2350517"/>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Identity and Access Management (IAM)</a:t>
            </a:r>
          </a:p>
        </p:txBody>
      </p:sp>
      <p:pic>
        <p:nvPicPr>
          <p:cNvPr id="25" name="Graphic 7" descr="AWS Key Management Service (AWS KMS) service icon.">
            <a:extLst>
              <a:ext uri="{FF2B5EF4-FFF2-40B4-BE49-F238E27FC236}">
                <a16:creationId xmlns:a16="http://schemas.microsoft.com/office/drawing/2014/main" id="{D71DFCA3-0E7F-44D0-A7B1-814E5CB16093}"/>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6344307" y="161181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9">
            <a:extLst>
              <a:ext uri="{FF2B5EF4-FFF2-40B4-BE49-F238E27FC236}">
                <a16:creationId xmlns:a16="http://schemas.microsoft.com/office/drawing/2014/main" id="{42AE734B-18A2-4BEA-8AAB-78D44DF48339}"/>
              </a:ext>
            </a:extLst>
          </p:cNvPr>
          <p:cNvSpPr txBox="1">
            <a:spLocks noChangeArrowheads="1"/>
          </p:cNvSpPr>
          <p:nvPr/>
        </p:nvSpPr>
        <p:spPr bwMode="auto">
          <a:xfrm>
            <a:off x="5604532" y="2375404"/>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Key Management Service (AWS KMS)</a:t>
            </a:r>
          </a:p>
        </p:txBody>
      </p:sp>
      <p:pic>
        <p:nvPicPr>
          <p:cNvPr id="28" name="Graphic 17" descr="Amazon CloudWatch service icon.">
            <a:extLst>
              <a:ext uri="{FF2B5EF4-FFF2-40B4-BE49-F238E27FC236}">
                <a16:creationId xmlns:a16="http://schemas.microsoft.com/office/drawing/2014/main" id="{F0F27D85-8B1B-4E60-9EC1-12AB8A2FBCC5}"/>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2681642" y="165579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9">
            <a:extLst>
              <a:ext uri="{FF2B5EF4-FFF2-40B4-BE49-F238E27FC236}">
                <a16:creationId xmlns:a16="http://schemas.microsoft.com/office/drawing/2014/main" id="{80818169-1D2A-49F5-9D45-619D54F4885D}"/>
              </a:ext>
            </a:extLst>
          </p:cNvPr>
          <p:cNvSpPr txBox="1">
            <a:spLocks noChangeArrowheads="1"/>
          </p:cNvSpPr>
          <p:nvPr/>
        </p:nvSpPr>
        <p:spPr bwMode="auto">
          <a:xfrm>
            <a:off x="1941867" y="2417799"/>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CloudWatch</a:t>
            </a:r>
          </a:p>
        </p:txBody>
      </p:sp>
      <p:pic>
        <p:nvPicPr>
          <p:cNvPr id="31" name="Graphic 6" descr="Amazon Virtual Private Cloud (Amazon VPC) service icon.">
            <a:extLst>
              <a:ext uri="{FF2B5EF4-FFF2-40B4-BE49-F238E27FC236}">
                <a16:creationId xmlns:a16="http://schemas.microsoft.com/office/drawing/2014/main" id="{0375085F-D808-204E-8774-CFFA40785D69}"/>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8465202" y="158851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9">
            <a:extLst>
              <a:ext uri="{FF2B5EF4-FFF2-40B4-BE49-F238E27FC236}">
                <a16:creationId xmlns:a16="http://schemas.microsoft.com/office/drawing/2014/main" id="{FB088A1F-4205-D64B-BDA5-299D30F4DA88}"/>
              </a:ext>
            </a:extLst>
          </p:cNvPr>
          <p:cNvSpPr txBox="1">
            <a:spLocks noChangeArrowheads="1"/>
          </p:cNvSpPr>
          <p:nvPr/>
        </p:nvSpPr>
        <p:spPr bwMode="auto">
          <a:xfrm>
            <a:off x="7727015" y="2350517"/>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Virtual Private Cloud (Amazon VPC)</a:t>
            </a:r>
          </a:p>
        </p:txBody>
      </p:sp>
      <p:pic>
        <p:nvPicPr>
          <p:cNvPr id="40" name="Graphic 21" descr="AWS CloudFormation service icon.">
            <a:extLst>
              <a:ext uri="{FF2B5EF4-FFF2-40B4-BE49-F238E27FC236}">
                <a16:creationId xmlns:a16="http://schemas.microsoft.com/office/drawing/2014/main" id="{3A4CC5BC-2610-4B29-861F-23355CE4637D}"/>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14374" y="390202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12">
            <a:extLst>
              <a:ext uri="{FF2B5EF4-FFF2-40B4-BE49-F238E27FC236}">
                <a16:creationId xmlns:a16="http://schemas.microsoft.com/office/drawing/2014/main" id="{57F1AC36-B9CB-4F16-9830-A4AB35C3E653}"/>
              </a:ext>
            </a:extLst>
          </p:cNvPr>
          <p:cNvSpPr txBox="1">
            <a:spLocks noChangeArrowheads="1"/>
          </p:cNvSpPr>
          <p:nvPr/>
        </p:nvSpPr>
        <p:spPr bwMode="auto">
          <a:xfrm>
            <a:off x="-33338" y="4664022"/>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CloudFormation</a:t>
            </a:r>
          </a:p>
        </p:txBody>
      </p:sp>
      <p:cxnSp>
        <p:nvCxnSpPr>
          <p:cNvPr id="43" name="Conector recto de flecha 42">
            <a:extLst>
              <a:ext uri="{FF2B5EF4-FFF2-40B4-BE49-F238E27FC236}">
                <a16:creationId xmlns:a16="http://schemas.microsoft.com/office/drawing/2014/main" id="{ECA51094-BB5D-F83B-6E80-2106928C6216}"/>
              </a:ext>
            </a:extLst>
          </p:cNvPr>
          <p:cNvCxnSpPr>
            <a:cxnSpLocks/>
          </p:cNvCxnSpPr>
          <p:nvPr/>
        </p:nvCxnSpPr>
        <p:spPr>
          <a:xfrm flipV="1">
            <a:off x="1779151" y="4283022"/>
            <a:ext cx="1145474" cy="89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44" name="Picture 4" descr="GitLab and AWS | GitLab">
            <a:extLst>
              <a:ext uri="{FF2B5EF4-FFF2-40B4-BE49-F238E27FC236}">
                <a16:creationId xmlns:a16="http://schemas.microsoft.com/office/drawing/2014/main" id="{9EE112B4-5F04-53C9-A1F9-4E90A35956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45653" y="3112517"/>
            <a:ext cx="826915" cy="494911"/>
          </a:xfrm>
          <a:prstGeom prst="rect">
            <a:avLst/>
          </a:prstGeom>
          <a:noFill/>
          <a:extLst>
            <a:ext uri="{909E8E84-426E-40DD-AFC4-6F175D3DCCD1}">
              <a14:hiddenFill xmlns:a14="http://schemas.microsoft.com/office/drawing/2010/main">
                <a:solidFill>
                  <a:srgbClr val="FFFFFF"/>
                </a:solidFill>
              </a14:hiddenFill>
            </a:ext>
          </a:extLst>
        </p:spPr>
      </p:pic>
      <p:sp>
        <p:nvSpPr>
          <p:cNvPr id="45" name="Rectángulo 44">
            <a:extLst>
              <a:ext uri="{FF2B5EF4-FFF2-40B4-BE49-F238E27FC236}">
                <a16:creationId xmlns:a16="http://schemas.microsoft.com/office/drawing/2014/main" id="{813FF305-F03D-77B0-01FB-16EEDB80F3FF}"/>
              </a:ext>
            </a:extLst>
          </p:cNvPr>
          <p:cNvSpPr/>
          <p:nvPr/>
        </p:nvSpPr>
        <p:spPr>
          <a:xfrm>
            <a:off x="8647176" y="4512207"/>
            <a:ext cx="2645952" cy="82338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Multiple AWS accounts and environments (DEV, STG, PROD)</a:t>
            </a:r>
            <a:endParaRPr lang="es-ES" dirty="0"/>
          </a:p>
        </p:txBody>
      </p:sp>
    </p:spTree>
    <p:extLst>
      <p:ext uri="{BB962C8B-B14F-4D97-AF65-F5344CB8AC3E}">
        <p14:creationId xmlns:p14="http://schemas.microsoft.com/office/powerpoint/2010/main" val="243442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3349828" cy="1015663"/>
          </a:xfrm>
          <a:prstGeom prst="rect">
            <a:avLst/>
          </a:prstGeom>
          <a:noFill/>
        </p:spPr>
        <p:txBody>
          <a:bodyPr wrap="none" rtlCol="0">
            <a:spAutoFit/>
          </a:bodyPr>
          <a:lstStyle/>
          <a:p>
            <a:r>
              <a:rPr lang="en-US" sz="6000" dirty="0">
                <a:solidFill>
                  <a:schemeClr val="accent1"/>
                </a:solidFill>
              </a:rPr>
              <a:t>Resources</a:t>
            </a:r>
          </a:p>
        </p:txBody>
      </p:sp>
    </p:spTree>
    <p:extLst>
      <p:ext uri="{BB962C8B-B14F-4D97-AF65-F5344CB8AC3E}">
        <p14:creationId xmlns:p14="http://schemas.microsoft.com/office/powerpoint/2010/main" val="414294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Resources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1049887" y="1878968"/>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FB458295-F96C-BA6F-6578-A81E2D3F0DA5}"/>
              </a:ext>
            </a:extLst>
          </p:cNvPr>
          <p:cNvSpPr txBox="1"/>
          <p:nvPr/>
        </p:nvSpPr>
        <p:spPr>
          <a:xfrm>
            <a:off x="1075863" y="2053601"/>
            <a:ext cx="11483249" cy="369332"/>
          </a:xfrm>
          <a:prstGeom prst="rect">
            <a:avLst/>
          </a:prstGeom>
          <a:noFill/>
        </p:spPr>
        <p:txBody>
          <a:bodyPr wrap="square" rtlCol="0">
            <a:spAutoFit/>
          </a:bodyPr>
          <a:lstStyle/>
          <a:p>
            <a:pPr algn="just"/>
            <a:r>
              <a:rPr lang="es-ES" dirty="0">
                <a:solidFill>
                  <a:srgbClr val="0563C1"/>
                </a:solidFill>
                <a:hlinkClick r:id="rId4">
                  <a:extLst>
                    <a:ext uri="{A12FA001-AC4F-418D-AE19-62706E023703}">
                      <ahyp:hlinkClr xmlns:ahyp="http://schemas.microsoft.com/office/drawing/2018/hyperlinkcolor" val="tx"/>
                    </a:ext>
                  </a:extLst>
                </a:hlinkClick>
              </a:rPr>
              <a:t>Ramp-Up_Guide_Data_Analytics.pdf (awsstatic.com)</a:t>
            </a:r>
            <a:endParaRPr lang="en-US" dirty="0"/>
          </a:p>
        </p:txBody>
      </p:sp>
      <p:sp>
        <p:nvSpPr>
          <p:cNvPr id="10" name="CuadroTexto 9">
            <a:extLst>
              <a:ext uri="{FF2B5EF4-FFF2-40B4-BE49-F238E27FC236}">
                <a16:creationId xmlns:a16="http://schemas.microsoft.com/office/drawing/2014/main" id="{92B1DCA3-FB2A-6954-2B3A-2AB39B7DD381}"/>
              </a:ext>
            </a:extLst>
          </p:cNvPr>
          <p:cNvSpPr txBox="1"/>
          <p:nvPr/>
        </p:nvSpPr>
        <p:spPr>
          <a:xfrm>
            <a:off x="1075863" y="2536424"/>
            <a:ext cx="6146222" cy="369332"/>
          </a:xfrm>
          <a:prstGeom prst="rect">
            <a:avLst/>
          </a:prstGeom>
          <a:noFill/>
        </p:spPr>
        <p:txBody>
          <a:bodyPr wrap="square">
            <a:spAutoFit/>
          </a:bodyPr>
          <a:lstStyle/>
          <a:p>
            <a:r>
              <a:rPr lang="es-ES" dirty="0">
                <a:hlinkClick r:id="rId5"/>
              </a:rPr>
              <a:t>Ramp-Up_Guide_Databases.pdf (awsstatic.com)</a:t>
            </a:r>
            <a:endParaRPr lang="es-ES" dirty="0"/>
          </a:p>
        </p:txBody>
      </p:sp>
      <p:sp>
        <p:nvSpPr>
          <p:cNvPr id="12" name="CuadroTexto 11">
            <a:extLst>
              <a:ext uri="{FF2B5EF4-FFF2-40B4-BE49-F238E27FC236}">
                <a16:creationId xmlns:a16="http://schemas.microsoft.com/office/drawing/2014/main" id="{DF1259B9-DBB5-DDB0-BB58-9FEFAB814321}"/>
              </a:ext>
            </a:extLst>
          </p:cNvPr>
          <p:cNvSpPr txBox="1"/>
          <p:nvPr/>
        </p:nvSpPr>
        <p:spPr>
          <a:xfrm>
            <a:off x="1075863" y="3019580"/>
            <a:ext cx="6146222" cy="369332"/>
          </a:xfrm>
          <a:prstGeom prst="rect">
            <a:avLst/>
          </a:prstGeom>
          <a:noFill/>
        </p:spPr>
        <p:txBody>
          <a:bodyPr wrap="square">
            <a:spAutoFit/>
          </a:bodyPr>
          <a:lstStyle/>
          <a:p>
            <a:r>
              <a:rPr lang="en-US" dirty="0">
                <a:hlinkClick r:id="rId6"/>
              </a:rPr>
              <a:t>Ramp-Up_Guide_Machine_Learning.pdf (awsstatic.com)</a:t>
            </a:r>
            <a:endParaRPr lang="es-ES" dirty="0"/>
          </a:p>
        </p:txBody>
      </p:sp>
      <p:sp>
        <p:nvSpPr>
          <p:cNvPr id="14" name="CuadroTexto 13">
            <a:extLst>
              <a:ext uri="{FF2B5EF4-FFF2-40B4-BE49-F238E27FC236}">
                <a16:creationId xmlns:a16="http://schemas.microsoft.com/office/drawing/2014/main" id="{92280E6E-6344-3EAC-9525-A23DA8FB6DF3}"/>
              </a:ext>
            </a:extLst>
          </p:cNvPr>
          <p:cNvSpPr txBox="1"/>
          <p:nvPr/>
        </p:nvSpPr>
        <p:spPr>
          <a:xfrm>
            <a:off x="1075863" y="3502736"/>
            <a:ext cx="6146222" cy="369332"/>
          </a:xfrm>
          <a:prstGeom prst="rect">
            <a:avLst/>
          </a:prstGeom>
          <a:noFill/>
        </p:spPr>
        <p:txBody>
          <a:bodyPr wrap="square">
            <a:spAutoFit/>
          </a:bodyPr>
          <a:lstStyle/>
          <a:p>
            <a:r>
              <a:rPr lang="en-US" dirty="0">
                <a:hlinkClick r:id="rId7"/>
              </a:rPr>
              <a:t>Ramp-Up_Guide_Storage.pdf (awsstatic.com)</a:t>
            </a:r>
            <a:endParaRPr lang="es-ES" dirty="0"/>
          </a:p>
        </p:txBody>
      </p:sp>
      <p:sp>
        <p:nvSpPr>
          <p:cNvPr id="16" name="CuadroTexto 15">
            <a:extLst>
              <a:ext uri="{FF2B5EF4-FFF2-40B4-BE49-F238E27FC236}">
                <a16:creationId xmlns:a16="http://schemas.microsoft.com/office/drawing/2014/main" id="{CF8FCF7A-F4A8-B241-DAD6-5F863ABD1FE8}"/>
              </a:ext>
            </a:extLst>
          </p:cNvPr>
          <p:cNvSpPr txBox="1"/>
          <p:nvPr/>
        </p:nvSpPr>
        <p:spPr>
          <a:xfrm>
            <a:off x="409116" y="1547846"/>
            <a:ext cx="6244936" cy="369332"/>
          </a:xfrm>
          <a:prstGeom prst="rect">
            <a:avLst/>
          </a:prstGeom>
          <a:noFill/>
        </p:spPr>
        <p:txBody>
          <a:bodyPr wrap="square">
            <a:spAutoFit/>
          </a:bodyPr>
          <a:lstStyle/>
          <a:p>
            <a:r>
              <a:rPr lang="es-ES" dirty="0" err="1">
                <a:hlinkClick r:id="rId8"/>
              </a:rPr>
              <a:t>Ramp</a:t>
            </a:r>
            <a:r>
              <a:rPr lang="es-ES" dirty="0">
                <a:hlinkClick r:id="rId8"/>
              </a:rPr>
              <a:t>-Up Guides (amazon.com)</a:t>
            </a:r>
            <a:endParaRPr lang="es-ES" dirty="0"/>
          </a:p>
        </p:txBody>
      </p:sp>
    </p:spTree>
    <p:extLst>
      <p:ext uri="{BB962C8B-B14F-4D97-AF65-F5344CB8AC3E}">
        <p14:creationId xmlns:p14="http://schemas.microsoft.com/office/powerpoint/2010/main" val="1031366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3: Project</a:t>
            </a:r>
          </a:p>
        </p:txBody>
      </p:sp>
    </p:spTree>
    <p:extLst>
      <p:ext uri="{BB962C8B-B14F-4D97-AF65-F5344CB8AC3E}">
        <p14:creationId xmlns:p14="http://schemas.microsoft.com/office/powerpoint/2010/main" val="58761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n-US" sz="5400" dirty="0">
                <a:solidFill>
                  <a:schemeClr val="bg1"/>
                </a:solidFill>
              </a:rPr>
              <a:t>The final project</a:t>
            </a:r>
            <a:endParaRPr lang="es-ES" sz="5400" dirty="0">
              <a:solidFill>
                <a:schemeClr val="bg1"/>
              </a:solidFill>
            </a:endParaRPr>
          </a:p>
        </p:txBody>
      </p:sp>
      <p:sp>
        <p:nvSpPr>
          <p:cNvPr id="2" name="Rectangle 4">
            <a:extLst>
              <a:ext uri="{FF2B5EF4-FFF2-40B4-BE49-F238E27FC236}">
                <a16:creationId xmlns:a16="http://schemas.microsoft.com/office/drawing/2014/main" id="{33BD8954-1EA7-A9F2-E5B0-DE0D5CE8A44F}"/>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F086DC15-EF4B-FEF9-5E94-D761B478C68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Key points</a:t>
            </a:r>
          </a:p>
        </p:txBody>
      </p:sp>
      <p:sp>
        <p:nvSpPr>
          <p:cNvPr id="9" name="CuadroTexto 8">
            <a:extLst>
              <a:ext uri="{FF2B5EF4-FFF2-40B4-BE49-F238E27FC236}">
                <a16:creationId xmlns:a16="http://schemas.microsoft.com/office/drawing/2014/main" id="{3FB9716B-2C87-81D9-F73C-4C1E3E971F81}"/>
              </a:ext>
            </a:extLst>
          </p:cNvPr>
          <p:cNvSpPr txBox="1"/>
          <p:nvPr/>
        </p:nvSpPr>
        <p:spPr>
          <a:xfrm>
            <a:off x="309128" y="2066803"/>
            <a:ext cx="11089699" cy="2862322"/>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chemeClr val="accent1">
                    <a:lumMod val="60000"/>
                    <a:lumOff val="40000"/>
                  </a:schemeClr>
                </a:solidFill>
              </a:rPr>
              <a:t>The final grade </a:t>
            </a:r>
            <a:r>
              <a:rPr lang="en-US" dirty="0"/>
              <a:t>of the course will be </a:t>
            </a:r>
            <a:r>
              <a:rPr lang="en-US" b="1" dirty="0">
                <a:solidFill>
                  <a:schemeClr val="accent1">
                    <a:lumMod val="60000"/>
                    <a:lumOff val="40000"/>
                  </a:schemeClr>
                </a:solidFill>
              </a:rPr>
              <a:t>100% based on the submitted project. </a:t>
            </a:r>
          </a:p>
          <a:p>
            <a:pPr marL="285750" indent="-285750" algn="just">
              <a:buFont typeface="Arial" panose="020B0604020202020204" pitchFamily="34" charset="0"/>
              <a:buChar char="•"/>
            </a:pPr>
            <a:endParaRPr lang="en-US" dirty="0">
              <a:solidFill>
                <a:schemeClr val="accent1">
                  <a:lumMod val="60000"/>
                  <a:lumOff val="40000"/>
                </a:schemeClr>
              </a:solidFill>
            </a:endParaRPr>
          </a:p>
          <a:p>
            <a:pPr marL="285750" indent="-285750" algn="just">
              <a:buFont typeface="Arial" panose="020B0604020202020204" pitchFamily="34" charset="0"/>
              <a:buChar char="•"/>
            </a:pPr>
            <a:r>
              <a:rPr lang="en-US" dirty="0"/>
              <a:t>The project can be done in </a:t>
            </a:r>
            <a:r>
              <a:rPr lang="en-US" b="1" dirty="0">
                <a:solidFill>
                  <a:schemeClr val="accent1">
                    <a:lumMod val="60000"/>
                    <a:lumOff val="40000"/>
                  </a:schemeClr>
                </a:solidFill>
              </a:rPr>
              <a:t>groups (max 4), pairs or individually. </a:t>
            </a:r>
            <a:r>
              <a:rPr lang="en-US" dirty="0"/>
              <a:t>Note that if the project is done in group, the content is expected to be more detailed.</a:t>
            </a:r>
          </a:p>
          <a:p>
            <a:pPr algn="just"/>
            <a:endParaRPr lang="en-US" dirty="0"/>
          </a:p>
          <a:p>
            <a:pPr marL="285750" indent="-285750" algn="just">
              <a:buFont typeface="Arial" panose="020B0604020202020204" pitchFamily="34" charset="0"/>
              <a:buChar char="•"/>
            </a:pPr>
            <a:r>
              <a:rPr lang="en-US" dirty="0"/>
              <a:t>The project should focus on </a:t>
            </a:r>
            <a:r>
              <a:rPr lang="en-US" b="1" dirty="0">
                <a:solidFill>
                  <a:schemeClr val="accent1">
                    <a:lumMod val="60000"/>
                    <a:lumOff val="40000"/>
                  </a:schemeClr>
                </a:solidFill>
              </a:rPr>
              <a:t>a real use case </a:t>
            </a:r>
            <a:r>
              <a:rPr lang="en-US" dirty="0"/>
              <a:t>in the industry. Two already defined use cases will be suggested, but you will have the possibility to choose a use case freely.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project should be submitted by </a:t>
            </a:r>
            <a:r>
              <a:rPr lang="en-US" b="1" u="sng" dirty="0">
                <a:solidFill>
                  <a:schemeClr val="accent1">
                    <a:lumMod val="60000"/>
                    <a:lumOff val="40000"/>
                  </a:schemeClr>
                </a:solidFill>
              </a:rPr>
              <a:t>January 19th</a:t>
            </a:r>
            <a:r>
              <a:rPr lang="en-US" b="1" dirty="0">
                <a:solidFill>
                  <a:schemeClr val="accent1">
                    <a:lumMod val="60000"/>
                    <a:lumOff val="40000"/>
                  </a:schemeClr>
                </a:solidFill>
              </a:rPr>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55416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9871206" cy="923330"/>
          </a:xfrm>
          <a:prstGeom prst="rect">
            <a:avLst/>
          </a:prstGeom>
          <a:noFill/>
        </p:spPr>
        <p:txBody>
          <a:bodyPr wrap="square" rtlCol="0">
            <a:spAutoFit/>
          </a:bodyPr>
          <a:lstStyle/>
          <a:p>
            <a:r>
              <a:rPr lang="en-US" sz="5400" dirty="0">
                <a:solidFill>
                  <a:schemeClr val="bg1"/>
                </a:solidFill>
              </a:rPr>
              <a:t>The final project</a:t>
            </a:r>
          </a:p>
        </p:txBody>
      </p:sp>
      <p:sp>
        <p:nvSpPr>
          <p:cNvPr id="3" name="CuadroTexto 2">
            <a:extLst>
              <a:ext uri="{FF2B5EF4-FFF2-40B4-BE49-F238E27FC236}">
                <a16:creationId xmlns:a16="http://schemas.microsoft.com/office/drawing/2014/main" id="{56A655FE-43C4-D35D-63E8-0241C39C9A2A}"/>
              </a:ext>
            </a:extLst>
          </p:cNvPr>
          <p:cNvSpPr txBox="1"/>
          <p:nvPr/>
        </p:nvSpPr>
        <p:spPr>
          <a:xfrm>
            <a:off x="290828" y="1779687"/>
            <a:ext cx="11610344" cy="4524315"/>
          </a:xfrm>
          <a:prstGeom prst="rect">
            <a:avLst/>
          </a:prstGeom>
          <a:noFill/>
        </p:spPr>
        <p:txBody>
          <a:bodyPr wrap="square">
            <a:spAutoFit/>
          </a:bodyPr>
          <a:lstStyle/>
          <a:p>
            <a:pPr marL="285750" indent="-285750" algn="just">
              <a:buFont typeface="Arial" panose="020B0604020202020204" pitchFamily="34" charset="0"/>
              <a:buChar char="•"/>
            </a:pPr>
            <a:r>
              <a:rPr lang="en-US" dirty="0"/>
              <a:t>The </a:t>
            </a:r>
            <a:r>
              <a:rPr lang="en-US" b="1" dirty="0">
                <a:solidFill>
                  <a:schemeClr val="accent1">
                    <a:lumMod val="60000"/>
                    <a:lumOff val="40000"/>
                  </a:schemeClr>
                </a:solidFill>
              </a:rPr>
              <a:t>project deliverables </a:t>
            </a:r>
            <a:r>
              <a:rPr lang="en-US" dirty="0"/>
              <a:t>should have:</a:t>
            </a:r>
          </a:p>
          <a:p>
            <a:pPr marL="742950" lvl="1" indent="-285750" algn="just">
              <a:buFont typeface="Arial" panose="020B0604020202020204" pitchFamily="34" charset="0"/>
              <a:buChar char="•"/>
            </a:pPr>
            <a:r>
              <a:rPr lang="en-US" dirty="0"/>
              <a:t>The project documentation</a:t>
            </a:r>
          </a:p>
          <a:p>
            <a:pPr marL="742950" lvl="1" indent="-285750" algn="just">
              <a:buFont typeface="Arial" panose="020B0604020202020204" pitchFamily="34" charset="0"/>
              <a:buChar char="•"/>
            </a:pPr>
            <a:r>
              <a:rPr lang="en-US" dirty="0"/>
              <a:t>(Optional) A simple code example based on the project selected. This will help you achieve a better grade.</a:t>
            </a:r>
          </a:p>
          <a:p>
            <a:pPr lvl="1" algn="just"/>
            <a:endParaRPr lang="es-ES" dirty="0"/>
          </a:p>
          <a:p>
            <a:pPr marL="285750" indent="-285750" algn="just">
              <a:buFont typeface="Arial" panose="020B0604020202020204" pitchFamily="34" charset="0"/>
              <a:buChar char="•"/>
            </a:pPr>
            <a:r>
              <a:rPr lang="en-US" dirty="0"/>
              <a:t>The </a:t>
            </a:r>
            <a:r>
              <a:rPr lang="en-US" b="1" dirty="0">
                <a:solidFill>
                  <a:schemeClr val="accent1">
                    <a:lumMod val="60000"/>
                    <a:lumOff val="40000"/>
                  </a:schemeClr>
                </a:solidFill>
              </a:rPr>
              <a:t>project documentation</a:t>
            </a:r>
            <a:r>
              <a:rPr lang="en-US" dirty="0"/>
              <a:t> should be structured as follows:</a:t>
            </a:r>
          </a:p>
          <a:p>
            <a:pPr marL="742950" lvl="1" indent="-285750" algn="just">
              <a:buFont typeface="Arial" panose="020B0604020202020204" pitchFamily="34" charset="0"/>
              <a:buChar char="•"/>
            </a:pPr>
            <a:r>
              <a:rPr lang="en-US" dirty="0"/>
              <a:t>The use case</a:t>
            </a:r>
          </a:p>
          <a:p>
            <a:pPr marL="1200150" lvl="2" indent="-285750" algn="just">
              <a:buFont typeface="Arial" panose="020B0604020202020204" pitchFamily="34" charset="0"/>
              <a:buChar char="•"/>
            </a:pPr>
            <a:r>
              <a:rPr lang="en-US" dirty="0"/>
              <a:t>Description of the business use case selected</a:t>
            </a:r>
          </a:p>
          <a:p>
            <a:pPr marL="1200150" lvl="2" indent="-285750" algn="just">
              <a:buFont typeface="Arial" panose="020B0604020202020204" pitchFamily="34" charset="0"/>
              <a:buChar char="•"/>
            </a:pPr>
            <a:r>
              <a:rPr lang="en-US" dirty="0"/>
              <a:t>Description of the technical requirements or assumptions done</a:t>
            </a:r>
          </a:p>
          <a:p>
            <a:pPr marL="742950" lvl="1" indent="-285750" algn="just">
              <a:buFont typeface="Arial" panose="020B0604020202020204" pitchFamily="34" charset="0"/>
              <a:buChar char="•"/>
            </a:pPr>
            <a:r>
              <a:rPr lang="en-US" dirty="0"/>
              <a:t>The tools</a:t>
            </a:r>
          </a:p>
          <a:p>
            <a:pPr marL="1200150" lvl="2" indent="-285750" algn="just">
              <a:buFont typeface="Arial" panose="020B0604020202020204" pitchFamily="34" charset="0"/>
              <a:buChar char="•"/>
            </a:pPr>
            <a:r>
              <a:rPr lang="en-US" dirty="0"/>
              <a:t>Research on the available market tools</a:t>
            </a:r>
          </a:p>
          <a:p>
            <a:pPr marL="1200150" lvl="2" indent="-285750" algn="just">
              <a:buFont typeface="Arial" panose="020B0604020202020204" pitchFamily="34" charset="0"/>
              <a:buChar char="•"/>
            </a:pPr>
            <a:r>
              <a:rPr lang="en-US" dirty="0"/>
              <a:t>Decided tools and justification on why they were chosen. Focus as much as possible to AWS Services.</a:t>
            </a:r>
          </a:p>
          <a:p>
            <a:pPr marL="742950" lvl="1" indent="-285750" algn="just">
              <a:buFont typeface="Arial" panose="020B0604020202020204" pitchFamily="34" charset="0"/>
              <a:buChar char="•"/>
            </a:pPr>
            <a:r>
              <a:rPr lang="en-US" dirty="0"/>
              <a:t>Proposed problem solution</a:t>
            </a:r>
          </a:p>
          <a:p>
            <a:pPr marL="1200150" lvl="2" indent="-285750" algn="just">
              <a:buFont typeface="Arial" panose="020B0604020202020204" pitchFamily="34" charset="0"/>
              <a:buChar char="•"/>
            </a:pPr>
            <a:r>
              <a:rPr lang="en-US" dirty="0"/>
              <a:t>General architecture diagram</a:t>
            </a:r>
          </a:p>
          <a:p>
            <a:pPr marL="1200150" lvl="2" indent="-285750" algn="just">
              <a:buFont typeface="Arial" panose="020B0604020202020204" pitchFamily="34" charset="0"/>
              <a:buChar char="•"/>
            </a:pPr>
            <a:r>
              <a:rPr lang="en-US" dirty="0"/>
              <a:t>(Optional) General explanation of the code and how to test it</a:t>
            </a:r>
          </a:p>
          <a:p>
            <a:pPr marL="742950" lvl="1" indent="-285750" algn="just">
              <a:buFont typeface="Arial" panose="020B0604020202020204" pitchFamily="34" charset="0"/>
              <a:buChar char="•"/>
            </a:pPr>
            <a:r>
              <a:rPr lang="en-US" dirty="0"/>
              <a:t>Cost Analysis</a:t>
            </a:r>
          </a:p>
          <a:p>
            <a:pPr marL="742950" lvl="1" indent="-285750" algn="just">
              <a:buFont typeface="Arial" panose="020B0604020202020204" pitchFamily="34" charset="0"/>
              <a:buChar char="•"/>
            </a:pPr>
            <a:r>
              <a:rPr lang="en-US" dirty="0"/>
              <a:t>Next steps and potential improvements</a:t>
            </a:r>
          </a:p>
        </p:txBody>
      </p:sp>
      <p:sp>
        <p:nvSpPr>
          <p:cNvPr id="2" name="Rectangle 4">
            <a:extLst>
              <a:ext uri="{FF2B5EF4-FFF2-40B4-BE49-F238E27FC236}">
                <a16:creationId xmlns:a16="http://schemas.microsoft.com/office/drawing/2014/main" id="{1FEA03C0-EB6B-2679-71AB-6A454012562C}"/>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0ACCCC76-92D1-66AF-DEF2-1DB932193B0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Deliverables</a:t>
            </a:r>
          </a:p>
        </p:txBody>
      </p:sp>
    </p:spTree>
    <p:extLst>
      <p:ext uri="{BB962C8B-B14F-4D97-AF65-F5344CB8AC3E}">
        <p14:creationId xmlns:p14="http://schemas.microsoft.com/office/powerpoint/2010/main" val="2686398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9871206" cy="923330"/>
          </a:xfrm>
          <a:prstGeom prst="rect">
            <a:avLst/>
          </a:prstGeom>
          <a:noFill/>
        </p:spPr>
        <p:txBody>
          <a:bodyPr wrap="square" rtlCol="0">
            <a:spAutoFit/>
          </a:bodyPr>
          <a:lstStyle/>
          <a:p>
            <a:r>
              <a:rPr lang="en-US" sz="5400" dirty="0">
                <a:solidFill>
                  <a:schemeClr val="bg1"/>
                </a:solidFill>
              </a:rPr>
              <a:t>Suggested use cases</a:t>
            </a:r>
          </a:p>
        </p:txBody>
      </p:sp>
      <p:sp>
        <p:nvSpPr>
          <p:cNvPr id="2" name="Rectangle 4">
            <a:extLst>
              <a:ext uri="{FF2B5EF4-FFF2-40B4-BE49-F238E27FC236}">
                <a16:creationId xmlns:a16="http://schemas.microsoft.com/office/drawing/2014/main" id="{1FEA03C0-EB6B-2679-71AB-6A454012562C}"/>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0ACCCC76-92D1-66AF-DEF2-1DB932193B0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Use case 1: Detecting wild animals</a:t>
            </a:r>
            <a:endParaRPr lang="en-US" sz="2400" dirty="0">
              <a:solidFill>
                <a:srgbClr val="FF0000"/>
              </a:solidFill>
            </a:endParaRPr>
          </a:p>
        </p:txBody>
      </p:sp>
      <p:sp>
        <p:nvSpPr>
          <p:cNvPr id="8" name="CuadroTexto 7">
            <a:extLst>
              <a:ext uri="{FF2B5EF4-FFF2-40B4-BE49-F238E27FC236}">
                <a16:creationId xmlns:a16="http://schemas.microsoft.com/office/drawing/2014/main" id="{D4E0109F-BD2A-C187-8725-3312E6AF377A}"/>
              </a:ext>
            </a:extLst>
          </p:cNvPr>
          <p:cNvSpPr txBox="1"/>
          <p:nvPr/>
        </p:nvSpPr>
        <p:spPr>
          <a:xfrm>
            <a:off x="224901" y="1830315"/>
            <a:ext cx="11610344" cy="4247317"/>
          </a:xfrm>
          <a:prstGeom prst="rect">
            <a:avLst/>
          </a:prstGeom>
          <a:noFill/>
        </p:spPr>
        <p:txBody>
          <a:bodyPr wrap="square">
            <a:spAutoFit/>
          </a:bodyPr>
          <a:lstStyle/>
          <a:p>
            <a:pPr algn="just"/>
            <a:r>
              <a:rPr lang="en-US" i="1" dirty="0">
                <a:solidFill>
                  <a:schemeClr val="accent1"/>
                </a:solidFill>
              </a:rPr>
              <a:t>Wild Photography </a:t>
            </a:r>
            <a:r>
              <a:rPr lang="en-US" dirty="0">
                <a:solidFill>
                  <a:schemeClr val="accent1"/>
                </a:solidFill>
              </a:rPr>
              <a:t>is a company that has +500 photographers who try to capture the best moments of wild animals in their natural habitat. Each photographer does multiple trips a year, to different world locations. Sometimes, the locations do not have any internet connection and the photographers spend weeks without communicating. Once the photographer arrive to the base camp, they upload the photos taken so they can later be analyzed and processed.</a:t>
            </a:r>
          </a:p>
          <a:p>
            <a:pPr algn="just"/>
            <a:endParaRPr lang="en-US" dirty="0">
              <a:solidFill>
                <a:schemeClr val="accent1"/>
              </a:solidFill>
            </a:endParaRPr>
          </a:p>
          <a:p>
            <a:pPr algn="just"/>
            <a:r>
              <a:rPr lang="en-US" dirty="0">
                <a:solidFill>
                  <a:schemeClr val="accent1"/>
                </a:solidFill>
              </a:rPr>
              <a:t>The company is now looking for an application that allows them to detect which animal/s appear in the photography and classifies them based on that. </a:t>
            </a:r>
          </a:p>
          <a:p>
            <a:pPr algn="just"/>
            <a:endParaRPr lang="en-US" dirty="0"/>
          </a:p>
          <a:p>
            <a:pPr algn="just"/>
            <a:r>
              <a:rPr lang="en-US" dirty="0"/>
              <a:t>Design an architecture for this use case and estimate its cost. Consider that the architecture diagram should be designed on top of multiple environments (DEV, STG and PROD). At the same time, the diagram should reflect the training and inference process, as well as the storage selected and processing steps that might be needed.</a:t>
            </a:r>
          </a:p>
          <a:p>
            <a:pPr algn="just"/>
            <a:endParaRPr lang="en-US" dirty="0"/>
          </a:p>
          <a:p>
            <a:pPr algn="just"/>
            <a:r>
              <a:rPr lang="en-US" dirty="0"/>
              <a:t>If any assumption needs to be done, please specify it as part of the project documentation. </a:t>
            </a:r>
          </a:p>
          <a:p>
            <a:pPr algn="just"/>
            <a:endParaRPr lang="en-US" dirty="0"/>
          </a:p>
          <a:p>
            <a:pPr algn="just"/>
            <a:r>
              <a:rPr lang="en-US" dirty="0"/>
              <a:t>Keep in mind that the ML model selected will not be evaluated, as the course focus is on the architecture.</a:t>
            </a:r>
          </a:p>
        </p:txBody>
      </p:sp>
    </p:spTree>
    <p:extLst>
      <p:ext uri="{BB962C8B-B14F-4D97-AF65-F5344CB8AC3E}">
        <p14:creationId xmlns:p14="http://schemas.microsoft.com/office/powerpoint/2010/main" val="2029809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9871206" cy="923330"/>
          </a:xfrm>
          <a:prstGeom prst="rect">
            <a:avLst/>
          </a:prstGeom>
          <a:noFill/>
        </p:spPr>
        <p:txBody>
          <a:bodyPr wrap="square" rtlCol="0">
            <a:spAutoFit/>
          </a:bodyPr>
          <a:lstStyle/>
          <a:p>
            <a:r>
              <a:rPr lang="en-US" sz="5400" dirty="0">
                <a:solidFill>
                  <a:schemeClr val="bg1"/>
                </a:solidFill>
              </a:rPr>
              <a:t>Suggested use cases</a:t>
            </a:r>
          </a:p>
        </p:txBody>
      </p:sp>
      <p:sp>
        <p:nvSpPr>
          <p:cNvPr id="2" name="Rectangle 4">
            <a:extLst>
              <a:ext uri="{FF2B5EF4-FFF2-40B4-BE49-F238E27FC236}">
                <a16:creationId xmlns:a16="http://schemas.microsoft.com/office/drawing/2014/main" id="{1FEA03C0-EB6B-2679-71AB-6A454012562C}"/>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0ACCCC76-92D1-66AF-DEF2-1DB932193B0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Use case 2: Analyzing Purchases and Sales across stores </a:t>
            </a:r>
            <a:endParaRPr lang="en-US" sz="2400" dirty="0">
              <a:solidFill>
                <a:srgbClr val="FF0000"/>
              </a:solidFill>
            </a:endParaRPr>
          </a:p>
        </p:txBody>
      </p:sp>
      <p:sp>
        <p:nvSpPr>
          <p:cNvPr id="8" name="CuadroTexto 7">
            <a:extLst>
              <a:ext uri="{FF2B5EF4-FFF2-40B4-BE49-F238E27FC236}">
                <a16:creationId xmlns:a16="http://schemas.microsoft.com/office/drawing/2014/main" id="{D4E0109F-BD2A-C187-8725-3312E6AF377A}"/>
              </a:ext>
            </a:extLst>
          </p:cNvPr>
          <p:cNvSpPr txBox="1"/>
          <p:nvPr/>
        </p:nvSpPr>
        <p:spPr>
          <a:xfrm>
            <a:off x="224901" y="1830315"/>
            <a:ext cx="11610344" cy="3416320"/>
          </a:xfrm>
          <a:prstGeom prst="rect">
            <a:avLst/>
          </a:prstGeom>
          <a:noFill/>
        </p:spPr>
        <p:txBody>
          <a:bodyPr wrap="square">
            <a:spAutoFit/>
          </a:bodyPr>
          <a:lstStyle/>
          <a:p>
            <a:pPr algn="just"/>
            <a:r>
              <a:rPr lang="en-US" i="1" dirty="0">
                <a:solidFill>
                  <a:schemeClr val="accent1"/>
                </a:solidFill>
              </a:rPr>
              <a:t>Push&amp;Penguin </a:t>
            </a:r>
            <a:r>
              <a:rPr lang="en-US" dirty="0">
                <a:solidFill>
                  <a:schemeClr val="accent1"/>
                </a:solidFill>
              </a:rPr>
              <a:t>is a fast fashion company who has more than +700 stores across the world. At the end of the day, each store updates the stock and the sales of the day through an application. This data is going to a centralized place, but they are currently unable to utilize it for any business purpose.</a:t>
            </a:r>
            <a:endParaRPr lang="en-US" i="1" dirty="0">
              <a:solidFill>
                <a:schemeClr val="accent1"/>
              </a:solidFill>
            </a:endParaRPr>
          </a:p>
          <a:p>
            <a:pPr algn="just"/>
            <a:endParaRPr lang="en-US" i="1" dirty="0">
              <a:solidFill>
                <a:schemeClr val="accent1"/>
              </a:solidFill>
            </a:endParaRPr>
          </a:p>
          <a:p>
            <a:pPr algn="just"/>
            <a:r>
              <a:rPr lang="en-US" dirty="0">
                <a:solidFill>
                  <a:schemeClr val="accent1"/>
                </a:solidFill>
              </a:rPr>
              <a:t>The company would like to implement a reporting dashboard that allows them to capture how the different stores are doing and aggregate the purchases and sales orders across countries and time-zones.</a:t>
            </a:r>
          </a:p>
          <a:p>
            <a:pPr algn="just"/>
            <a:endParaRPr lang="en-US" dirty="0"/>
          </a:p>
          <a:p>
            <a:pPr algn="just"/>
            <a:r>
              <a:rPr lang="en-US" dirty="0"/>
              <a:t>Design an architecture for this use case and estimate its cost. Consider that the architecture diagram should be designed on top of multiple environments (DEV, STG and PROD). At the same time, the diagram should reflect the storage selected and processing steps that might be needed for different parts of the application.</a:t>
            </a:r>
          </a:p>
          <a:p>
            <a:pPr algn="just"/>
            <a:endParaRPr lang="en-US" dirty="0"/>
          </a:p>
          <a:p>
            <a:pPr algn="just"/>
            <a:r>
              <a:rPr lang="en-US" dirty="0"/>
              <a:t>If any assumption needs to be done, please specify it as part of the project documentation. </a:t>
            </a:r>
          </a:p>
        </p:txBody>
      </p:sp>
    </p:spTree>
    <p:extLst>
      <p:ext uri="{BB962C8B-B14F-4D97-AF65-F5344CB8AC3E}">
        <p14:creationId xmlns:p14="http://schemas.microsoft.com/office/powerpoint/2010/main" val="87674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9871206" cy="923330"/>
          </a:xfrm>
          <a:prstGeom prst="rect">
            <a:avLst/>
          </a:prstGeom>
          <a:noFill/>
        </p:spPr>
        <p:txBody>
          <a:bodyPr wrap="square" rtlCol="0">
            <a:spAutoFit/>
          </a:bodyPr>
          <a:lstStyle/>
          <a:p>
            <a:r>
              <a:rPr lang="en-US" sz="5400" dirty="0">
                <a:solidFill>
                  <a:schemeClr val="bg1"/>
                </a:solidFill>
              </a:rPr>
              <a:t>Suggested use cases</a:t>
            </a:r>
          </a:p>
        </p:txBody>
      </p:sp>
      <p:sp>
        <p:nvSpPr>
          <p:cNvPr id="2" name="Rectangle 4">
            <a:extLst>
              <a:ext uri="{FF2B5EF4-FFF2-40B4-BE49-F238E27FC236}">
                <a16:creationId xmlns:a16="http://schemas.microsoft.com/office/drawing/2014/main" id="{1FEA03C0-EB6B-2679-71AB-6A454012562C}"/>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0ACCCC76-92D1-66AF-DEF2-1DB932193B04}"/>
              </a:ext>
            </a:extLst>
          </p:cNvPr>
          <p:cNvSpPr txBox="1"/>
          <p:nvPr/>
        </p:nvSpPr>
        <p:spPr>
          <a:xfrm>
            <a:off x="245683"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Use case 3: Choose your own.</a:t>
            </a:r>
            <a:endParaRPr lang="en-US" sz="2400" dirty="0">
              <a:solidFill>
                <a:srgbClr val="FF0000"/>
              </a:solidFill>
            </a:endParaRPr>
          </a:p>
        </p:txBody>
      </p:sp>
      <p:sp>
        <p:nvSpPr>
          <p:cNvPr id="8" name="CuadroTexto 7">
            <a:extLst>
              <a:ext uri="{FF2B5EF4-FFF2-40B4-BE49-F238E27FC236}">
                <a16:creationId xmlns:a16="http://schemas.microsoft.com/office/drawing/2014/main" id="{D4E0109F-BD2A-C187-8725-3312E6AF377A}"/>
              </a:ext>
            </a:extLst>
          </p:cNvPr>
          <p:cNvSpPr txBox="1"/>
          <p:nvPr/>
        </p:nvSpPr>
        <p:spPr>
          <a:xfrm>
            <a:off x="224901" y="1830315"/>
            <a:ext cx="11610344" cy="2031325"/>
          </a:xfrm>
          <a:prstGeom prst="rect">
            <a:avLst/>
          </a:prstGeom>
          <a:noFill/>
        </p:spPr>
        <p:txBody>
          <a:bodyPr wrap="square">
            <a:spAutoFit/>
          </a:bodyPr>
          <a:lstStyle/>
          <a:p>
            <a:pPr algn="just"/>
            <a:r>
              <a:rPr lang="en-US" dirty="0">
                <a:solidFill>
                  <a:schemeClr val="accent1"/>
                </a:solidFill>
              </a:rPr>
              <a:t>If preferred, you can also select your own use case. </a:t>
            </a:r>
          </a:p>
          <a:p>
            <a:pPr algn="just"/>
            <a:endParaRPr lang="en-US" dirty="0"/>
          </a:p>
          <a:p>
            <a:pPr algn="just"/>
            <a:r>
              <a:rPr lang="en-US" dirty="0"/>
              <a:t>For the selected use case, design an architecture and estimate its cost. Consider that the architecture diagram should be designed on top of multiple environments (DEV, STG and PROD). At the same time, the diagram should the storage selected and compute steps that might be needed.</a:t>
            </a:r>
          </a:p>
          <a:p>
            <a:pPr algn="just"/>
            <a:endParaRPr lang="en-US" dirty="0"/>
          </a:p>
          <a:p>
            <a:pPr algn="just"/>
            <a:r>
              <a:rPr lang="en-US" dirty="0"/>
              <a:t>If any assumption needs to be done, please specify it as part of the project documentation. </a:t>
            </a:r>
          </a:p>
        </p:txBody>
      </p:sp>
    </p:spTree>
    <p:extLst>
      <p:ext uri="{BB962C8B-B14F-4D97-AF65-F5344CB8AC3E}">
        <p14:creationId xmlns:p14="http://schemas.microsoft.com/office/powerpoint/2010/main" val="4033385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7107459" cy="1015663"/>
          </a:xfrm>
          <a:prstGeom prst="rect">
            <a:avLst/>
          </a:prstGeom>
          <a:noFill/>
        </p:spPr>
        <p:txBody>
          <a:bodyPr wrap="none" rtlCol="0">
            <a:spAutoFit/>
          </a:bodyPr>
          <a:lstStyle/>
          <a:p>
            <a:r>
              <a:rPr lang="en-US" sz="6000" dirty="0">
                <a:solidFill>
                  <a:schemeClr val="accent1"/>
                </a:solidFill>
              </a:rPr>
              <a:t>Time to start working!</a:t>
            </a:r>
            <a:endParaRPr lang="es-ES" sz="6000" dirty="0">
              <a:solidFill>
                <a:schemeClr val="accent1"/>
              </a:solidFill>
            </a:endParaRPr>
          </a:p>
        </p:txBody>
      </p:sp>
      <p:pic>
        <p:nvPicPr>
          <p:cNvPr id="6" name="Gráfico 5" descr="Hombre programador contorno">
            <a:extLst>
              <a:ext uri="{FF2B5EF4-FFF2-40B4-BE49-F238E27FC236}">
                <a16:creationId xmlns:a16="http://schemas.microsoft.com/office/drawing/2014/main" id="{284E1AC3-DDA5-2B2A-36AD-7D75361E48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4985" y="2894427"/>
            <a:ext cx="914400" cy="914400"/>
          </a:xfrm>
          <a:prstGeom prst="rect">
            <a:avLst/>
          </a:prstGeom>
        </p:spPr>
      </p:pic>
      <p:pic>
        <p:nvPicPr>
          <p:cNvPr id="8" name="Gráfico 7" descr="Mujer programadora contorno">
            <a:extLst>
              <a:ext uri="{FF2B5EF4-FFF2-40B4-BE49-F238E27FC236}">
                <a16:creationId xmlns:a16="http://schemas.microsoft.com/office/drawing/2014/main" id="{3CBB57DA-C5D2-ED36-2C97-EFB031AFC7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33801" y="2883932"/>
            <a:ext cx="914400" cy="914400"/>
          </a:xfrm>
          <a:prstGeom prst="rect">
            <a:avLst/>
          </a:prstGeom>
        </p:spPr>
      </p:pic>
    </p:spTree>
    <p:extLst>
      <p:ext uri="{BB962C8B-B14F-4D97-AF65-F5344CB8AC3E}">
        <p14:creationId xmlns:p14="http://schemas.microsoft.com/office/powerpoint/2010/main" val="176515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1: Theory</a:t>
            </a:r>
          </a:p>
        </p:txBody>
      </p:sp>
    </p:spTree>
    <p:extLst>
      <p:ext uri="{BB962C8B-B14F-4D97-AF65-F5344CB8AC3E}">
        <p14:creationId xmlns:p14="http://schemas.microsoft.com/office/powerpoint/2010/main" val="2828369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37983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 or batch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Flecha: a la derecha 22">
            <a:extLst>
              <a:ext uri="{FF2B5EF4-FFF2-40B4-BE49-F238E27FC236}">
                <a16:creationId xmlns:a16="http://schemas.microsoft.com/office/drawing/2014/main" id="{37996EB6-304A-3E19-1960-28092A9552AA}"/>
              </a:ext>
            </a:extLst>
          </p:cNvPr>
          <p:cNvSpPr/>
          <p:nvPr/>
        </p:nvSpPr>
        <p:spPr>
          <a:xfrm rot="16200000">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Flecha: a la derecha 24">
            <a:extLst>
              <a:ext uri="{FF2B5EF4-FFF2-40B4-BE49-F238E27FC236}">
                <a16:creationId xmlns:a16="http://schemas.microsoft.com/office/drawing/2014/main" id="{54638A1E-2EA2-2925-D97C-20F61C913370}"/>
              </a:ext>
            </a:extLst>
          </p:cNvPr>
          <p:cNvSpPr/>
          <p:nvPr/>
        </p:nvSpPr>
        <p:spPr>
          <a:xfrm rot="16200000">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Rectángulo 48">
            <a:extLst>
              <a:ext uri="{FF2B5EF4-FFF2-40B4-BE49-F238E27FC236}">
                <a16:creationId xmlns:a16="http://schemas.microsoft.com/office/drawing/2014/main" id="{0F1EFA09-DE37-EDCD-917A-64A3E2634DEE}"/>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6: Data Analytics</a:t>
            </a:r>
            <a:endParaRPr lang="es-ES" dirty="0"/>
          </a:p>
        </p:txBody>
      </p:sp>
      <p:sp>
        <p:nvSpPr>
          <p:cNvPr id="2" name="Flecha: a la derecha 1">
            <a:extLst>
              <a:ext uri="{FF2B5EF4-FFF2-40B4-BE49-F238E27FC236}">
                <a16:creationId xmlns:a16="http://schemas.microsoft.com/office/drawing/2014/main" id="{3FF86431-F835-89C1-B897-5F4FD77F416A}"/>
              </a:ext>
            </a:extLst>
          </p:cNvPr>
          <p:cNvSpPr/>
          <p:nvPr/>
        </p:nvSpPr>
        <p:spPr>
          <a:xfrm rot="10800000">
            <a:off x="4880578" y="2390052"/>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64039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Analytics and Data Visualization</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FB458295-F96C-BA6F-6578-A81E2D3F0DA5}"/>
              </a:ext>
            </a:extLst>
          </p:cNvPr>
          <p:cNvSpPr txBox="1"/>
          <p:nvPr/>
        </p:nvSpPr>
        <p:spPr>
          <a:xfrm>
            <a:off x="310669" y="1424588"/>
            <a:ext cx="11483249" cy="4524315"/>
          </a:xfrm>
          <a:prstGeom prst="rect">
            <a:avLst/>
          </a:prstGeom>
          <a:noFill/>
        </p:spPr>
        <p:txBody>
          <a:bodyPr wrap="square" rtlCol="0">
            <a:spAutoFit/>
          </a:bodyPr>
          <a:lstStyle/>
          <a:p>
            <a:pPr algn="just"/>
            <a:r>
              <a:rPr lang="en-US" b="1" dirty="0"/>
              <a:t>What is Data Analytics?</a:t>
            </a:r>
          </a:p>
          <a:p>
            <a:pPr algn="just"/>
            <a:endParaRPr lang="en-US" dirty="0"/>
          </a:p>
          <a:p>
            <a:pPr marL="742950" lvl="1" indent="-285750" algn="just">
              <a:buFont typeface="Arial" panose="020B0604020202020204" pitchFamily="34" charset="0"/>
              <a:buChar char="•"/>
            </a:pPr>
            <a:r>
              <a:rPr lang="en-US" dirty="0"/>
              <a:t>Data analytics is vital to businesses large and small. </a:t>
            </a:r>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t>Data Analytics is the collection, transformation and organization of data to draw conclusions, make predictions and drive informed decision making. </a:t>
            </a:r>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t>Data Analytics requires a wide range of skills to be performed effectively. Some of them are:</a:t>
            </a:r>
          </a:p>
          <a:p>
            <a:pPr marL="1200150" lvl="2" indent="-285750" algn="just">
              <a:buFont typeface="Arial" panose="020B0604020202020204" pitchFamily="34" charset="0"/>
              <a:buChar char="•"/>
            </a:pPr>
            <a:r>
              <a:rPr lang="en-US" dirty="0"/>
              <a:t>Ability to process data through programming languages (e.g., Python, R, PySpark) and Structured Query Language (SQL).</a:t>
            </a:r>
          </a:p>
          <a:p>
            <a:pPr marL="1200150" lvl="2" indent="-285750" algn="just">
              <a:buFont typeface="Arial" panose="020B0604020202020204" pitchFamily="34" charset="0"/>
              <a:buChar char="•"/>
            </a:pPr>
            <a:r>
              <a:rPr lang="en-US" dirty="0"/>
              <a:t>Ability to use charts and graphs to tell a story with the data (i.e., Data Visualization).</a:t>
            </a:r>
          </a:p>
          <a:p>
            <a:pPr marL="742950" lvl="1" indent="-285750" algn="just">
              <a:buFont typeface="Arial" panose="020B0604020202020204" pitchFamily="34" charset="0"/>
              <a:buChar char="•"/>
            </a:pPr>
            <a:endParaRPr lang="en-US" dirty="0"/>
          </a:p>
          <a:p>
            <a:pPr lvl="1" algn="just"/>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s-ES" dirty="0"/>
          </a:p>
        </p:txBody>
      </p:sp>
      <p:sp>
        <p:nvSpPr>
          <p:cNvPr id="6" name="Rectángulo: esquinas redondeadas 5">
            <a:extLst>
              <a:ext uri="{FF2B5EF4-FFF2-40B4-BE49-F238E27FC236}">
                <a16:creationId xmlns:a16="http://schemas.microsoft.com/office/drawing/2014/main" id="{E50E77FB-8E27-DDD5-5816-87DB55B576CB}"/>
              </a:ext>
            </a:extLst>
          </p:cNvPr>
          <p:cNvSpPr/>
          <p:nvPr/>
        </p:nvSpPr>
        <p:spPr>
          <a:xfrm>
            <a:off x="3200519" y="4933372"/>
            <a:ext cx="2109354" cy="10000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 raw data</a:t>
            </a:r>
            <a:endParaRPr lang="es-ES" dirty="0">
              <a:solidFill>
                <a:schemeClr val="tx1"/>
              </a:solidFill>
            </a:endParaRPr>
          </a:p>
        </p:txBody>
      </p:sp>
      <p:sp>
        <p:nvSpPr>
          <p:cNvPr id="8" name="Rectángulo: esquinas redondeadas 7">
            <a:extLst>
              <a:ext uri="{FF2B5EF4-FFF2-40B4-BE49-F238E27FC236}">
                <a16:creationId xmlns:a16="http://schemas.microsoft.com/office/drawing/2014/main" id="{67138A8D-80B3-568F-EB54-B84605153A11}"/>
              </a:ext>
            </a:extLst>
          </p:cNvPr>
          <p:cNvSpPr/>
          <p:nvPr/>
        </p:nvSpPr>
        <p:spPr>
          <a:xfrm>
            <a:off x="6175543" y="4933372"/>
            <a:ext cx="2109354" cy="10000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and Analyze</a:t>
            </a:r>
            <a:endParaRPr lang="es-ES" dirty="0">
              <a:solidFill>
                <a:schemeClr val="tx1"/>
              </a:solidFill>
            </a:endParaRPr>
          </a:p>
        </p:txBody>
      </p:sp>
      <p:sp>
        <p:nvSpPr>
          <p:cNvPr id="9" name="Rectángulo: esquinas redondeadas 8">
            <a:extLst>
              <a:ext uri="{FF2B5EF4-FFF2-40B4-BE49-F238E27FC236}">
                <a16:creationId xmlns:a16="http://schemas.microsoft.com/office/drawing/2014/main" id="{EF8848AC-290B-350E-18F7-9AACCF767BB5}"/>
              </a:ext>
            </a:extLst>
          </p:cNvPr>
          <p:cNvSpPr/>
          <p:nvPr/>
        </p:nvSpPr>
        <p:spPr>
          <a:xfrm>
            <a:off x="8977982" y="4933372"/>
            <a:ext cx="2109354" cy="10000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Consume and Visualize</a:t>
            </a:r>
            <a:endParaRPr lang="es-ES" dirty="0">
              <a:solidFill>
                <a:schemeClr val="tx1"/>
              </a:solidFill>
            </a:endParaRPr>
          </a:p>
        </p:txBody>
      </p:sp>
      <p:cxnSp>
        <p:nvCxnSpPr>
          <p:cNvPr id="11" name="Conector recto de flecha 10">
            <a:extLst>
              <a:ext uri="{FF2B5EF4-FFF2-40B4-BE49-F238E27FC236}">
                <a16:creationId xmlns:a16="http://schemas.microsoft.com/office/drawing/2014/main" id="{375D2247-5E1B-3DCF-E92E-7191EA73F79C}"/>
              </a:ext>
            </a:extLst>
          </p:cNvPr>
          <p:cNvCxnSpPr>
            <a:cxnSpLocks/>
            <a:endCxn id="8" idx="1"/>
          </p:cNvCxnSpPr>
          <p:nvPr/>
        </p:nvCxnSpPr>
        <p:spPr>
          <a:xfrm>
            <a:off x="5309873" y="5433412"/>
            <a:ext cx="865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9DD1696F-ECC2-48EB-8B4A-69BCA787728A}"/>
              </a:ext>
            </a:extLst>
          </p:cNvPr>
          <p:cNvCxnSpPr>
            <a:cxnSpLocks/>
            <a:endCxn id="9" idx="1"/>
          </p:cNvCxnSpPr>
          <p:nvPr/>
        </p:nvCxnSpPr>
        <p:spPr>
          <a:xfrm>
            <a:off x="8284897" y="5433412"/>
            <a:ext cx="69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esquinas redondeadas 13">
            <a:extLst>
              <a:ext uri="{FF2B5EF4-FFF2-40B4-BE49-F238E27FC236}">
                <a16:creationId xmlns:a16="http://schemas.microsoft.com/office/drawing/2014/main" id="{990B5769-3E0E-7A08-15FE-63E3D5728462}"/>
              </a:ext>
            </a:extLst>
          </p:cNvPr>
          <p:cNvSpPr/>
          <p:nvPr/>
        </p:nvSpPr>
        <p:spPr>
          <a:xfrm>
            <a:off x="398080" y="4933372"/>
            <a:ext cx="2109354" cy="10000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Ingest data</a:t>
            </a:r>
            <a:endParaRPr lang="es-ES" dirty="0">
              <a:solidFill>
                <a:schemeClr val="tx1"/>
              </a:solidFill>
            </a:endParaRPr>
          </a:p>
        </p:txBody>
      </p:sp>
      <p:cxnSp>
        <p:nvCxnSpPr>
          <p:cNvPr id="18" name="Conector recto de flecha 17">
            <a:extLst>
              <a:ext uri="{FF2B5EF4-FFF2-40B4-BE49-F238E27FC236}">
                <a16:creationId xmlns:a16="http://schemas.microsoft.com/office/drawing/2014/main" id="{919AD224-10F6-E2D6-4AAD-BE460229340C}"/>
              </a:ext>
            </a:extLst>
          </p:cNvPr>
          <p:cNvCxnSpPr>
            <a:cxnSpLocks/>
          </p:cNvCxnSpPr>
          <p:nvPr/>
        </p:nvCxnSpPr>
        <p:spPr>
          <a:xfrm>
            <a:off x="2507434" y="5433412"/>
            <a:ext cx="69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8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Analytics and Data Visualization</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FB458295-F96C-BA6F-6578-A81E2D3F0DA5}"/>
              </a:ext>
            </a:extLst>
          </p:cNvPr>
          <p:cNvSpPr txBox="1"/>
          <p:nvPr/>
        </p:nvSpPr>
        <p:spPr>
          <a:xfrm>
            <a:off x="310669" y="1424588"/>
            <a:ext cx="11483249" cy="4524315"/>
          </a:xfrm>
          <a:prstGeom prst="rect">
            <a:avLst/>
          </a:prstGeom>
          <a:noFill/>
        </p:spPr>
        <p:txBody>
          <a:bodyPr wrap="square" rtlCol="0">
            <a:spAutoFit/>
          </a:bodyPr>
          <a:lstStyle/>
          <a:p>
            <a:pPr algn="just"/>
            <a:r>
              <a:rPr lang="en-US" b="1" dirty="0"/>
              <a:t>What is Data Analytics?</a:t>
            </a:r>
          </a:p>
          <a:p>
            <a:pPr algn="just"/>
            <a:endParaRPr lang="en-US" dirty="0"/>
          </a:p>
          <a:p>
            <a:pPr marL="742950" lvl="1" indent="-285750" algn="just">
              <a:buFont typeface="Arial" panose="020B0604020202020204" pitchFamily="34" charset="0"/>
              <a:buChar char="•"/>
            </a:pPr>
            <a:r>
              <a:rPr lang="en-US" dirty="0"/>
              <a:t>Data analytics is vital to businesses large and small. </a:t>
            </a:r>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t>Data Analytics is the collection, transformation and organization of data to draw conclusions, make predictions and drive informed decision making. </a:t>
            </a:r>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t>Data Analytics requires a wide range of skills to be performed effectively. Some of them are:</a:t>
            </a:r>
          </a:p>
          <a:p>
            <a:pPr marL="1200150" lvl="2" indent="-285750" algn="just">
              <a:buFont typeface="Arial" panose="020B0604020202020204" pitchFamily="34" charset="0"/>
              <a:buChar char="•"/>
            </a:pPr>
            <a:r>
              <a:rPr lang="en-US" dirty="0"/>
              <a:t>Ability to process data through programming languages (e.g., Python, R, PySpark) and Structured Query Language (SQL).</a:t>
            </a:r>
          </a:p>
          <a:p>
            <a:pPr marL="1200150" lvl="2" indent="-285750" algn="just">
              <a:buFont typeface="Arial" panose="020B0604020202020204" pitchFamily="34" charset="0"/>
              <a:buChar char="•"/>
            </a:pPr>
            <a:r>
              <a:rPr lang="en-US" dirty="0"/>
              <a:t>Ability to use charts and graphs to tell a story with the data (i.e., Data Visualization).</a:t>
            </a:r>
          </a:p>
          <a:p>
            <a:pPr marL="742950" lvl="1" indent="-285750" algn="just">
              <a:buFont typeface="Arial" panose="020B0604020202020204" pitchFamily="34" charset="0"/>
              <a:buChar char="•"/>
            </a:pPr>
            <a:endParaRPr lang="en-US" dirty="0"/>
          </a:p>
          <a:p>
            <a:pPr lvl="1" algn="just"/>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s-ES" dirty="0"/>
          </a:p>
        </p:txBody>
      </p:sp>
      <p:sp>
        <p:nvSpPr>
          <p:cNvPr id="6" name="Rectángulo: esquinas redondeadas 5">
            <a:extLst>
              <a:ext uri="{FF2B5EF4-FFF2-40B4-BE49-F238E27FC236}">
                <a16:creationId xmlns:a16="http://schemas.microsoft.com/office/drawing/2014/main" id="{E50E77FB-8E27-DDD5-5816-87DB55B576CB}"/>
              </a:ext>
            </a:extLst>
          </p:cNvPr>
          <p:cNvSpPr/>
          <p:nvPr/>
        </p:nvSpPr>
        <p:spPr>
          <a:xfrm>
            <a:off x="3200519" y="4933372"/>
            <a:ext cx="2109354" cy="10000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 raw data</a:t>
            </a:r>
            <a:endParaRPr lang="es-ES" dirty="0">
              <a:solidFill>
                <a:schemeClr val="tx1"/>
              </a:solidFill>
            </a:endParaRPr>
          </a:p>
        </p:txBody>
      </p:sp>
      <p:sp>
        <p:nvSpPr>
          <p:cNvPr id="8" name="Rectángulo: esquinas redondeadas 7">
            <a:extLst>
              <a:ext uri="{FF2B5EF4-FFF2-40B4-BE49-F238E27FC236}">
                <a16:creationId xmlns:a16="http://schemas.microsoft.com/office/drawing/2014/main" id="{67138A8D-80B3-568F-EB54-B84605153A11}"/>
              </a:ext>
            </a:extLst>
          </p:cNvPr>
          <p:cNvSpPr/>
          <p:nvPr/>
        </p:nvSpPr>
        <p:spPr>
          <a:xfrm>
            <a:off x="6175543" y="4933372"/>
            <a:ext cx="2109354" cy="1000080"/>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 and Analyze</a:t>
            </a:r>
            <a:endParaRPr lang="es-ES" dirty="0">
              <a:solidFill>
                <a:schemeClr val="tx1"/>
              </a:solidFill>
            </a:endParaRPr>
          </a:p>
        </p:txBody>
      </p:sp>
      <p:sp>
        <p:nvSpPr>
          <p:cNvPr id="9" name="Rectángulo: esquinas redondeadas 8">
            <a:extLst>
              <a:ext uri="{FF2B5EF4-FFF2-40B4-BE49-F238E27FC236}">
                <a16:creationId xmlns:a16="http://schemas.microsoft.com/office/drawing/2014/main" id="{EF8848AC-290B-350E-18F7-9AACCF767BB5}"/>
              </a:ext>
            </a:extLst>
          </p:cNvPr>
          <p:cNvSpPr/>
          <p:nvPr/>
        </p:nvSpPr>
        <p:spPr>
          <a:xfrm>
            <a:off x="8977982" y="4933372"/>
            <a:ext cx="2109354" cy="1000080"/>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Consume and Visualize</a:t>
            </a:r>
            <a:endParaRPr lang="es-ES" dirty="0">
              <a:solidFill>
                <a:schemeClr val="tx1"/>
              </a:solidFill>
            </a:endParaRPr>
          </a:p>
        </p:txBody>
      </p:sp>
      <p:cxnSp>
        <p:nvCxnSpPr>
          <p:cNvPr id="11" name="Conector recto de flecha 10">
            <a:extLst>
              <a:ext uri="{FF2B5EF4-FFF2-40B4-BE49-F238E27FC236}">
                <a16:creationId xmlns:a16="http://schemas.microsoft.com/office/drawing/2014/main" id="{375D2247-5E1B-3DCF-E92E-7191EA73F79C}"/>
              </a:ext>
            </a:extLst>
          </p:cNvPr>
          <p:cNvCxnSpPr>
            <a:cxnSpLocks/>
            <a:endCxn id="8" idx="1"/>
          </p:cNvCxnSpPr>
          <p:nvPr/>
        </p:nvCxnSpPr>
        <p:spPr>
          <a:xfrm>
            <a:off x="5309873" y="5433412"/>
            <a:ext cx="865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9DD1696F-ECC2-48EB-8B4A-69BCA787728A}"/>
              </a:ext>
            </a:extLst>
          </p:cNvPr>
          <p:cNvCxnSpPr>
            <a:cxnSpLocks/>
            <a:endCxn id="9" idx="1"/>
          </p:cNvCxnSpPr>
          <p:nvPr/>
        </p:nvCxnSpPr>
        <p:spPr>
          <a:xfrm>
            <a:off x="8284897" y="5433412"/>
            <a:ext cx="69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esquinas redondeadas 13">
            <a:extLst>
              <a:ext uri="{FF2B5EF4-FFF2-40B4-BE49-F238E27FC236}">
                <a16:creationId xmlns:a16="http://schemas.microsoft.com/office/drawing/2014/main" id="{990B5769-3E0E-7A08-15FE-63E3D5728462}"/>
              </a:ext>
            </a:extLst>
          </p:cNvPr>
          <p:cNvSpPr/>
          <p:nvPr/>
        </p:nvSpPr>
        <p:spPr>
          <a:xfrm>
            <a:off x="398080" y="4933372"/>
            <a:ext cx="2109354" cy="10000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Ingest data</a:t>
            </a:r>
            <a:endParaRPr lang="es-ES" dirty="0">
              <a:solidFill>
                <a:schemeClr val="tx1"/>
              </a:solidFill>
            </a:endParaRPr>
          </a:p>
        </p:txBody>
      </p:sp>
      <p:cxnSp>
        <p:nvCxnSpPr>
          <p:cNvPr id="18" name="Conector recto de flecha 17">
            <a:extLst>
              <a:ext uri="{FF2B5EF4-FFF2-40B4-BE49-F238E27FC236}">
                <a16:creationId xmlns:a16="http://schemas.microsoft.com/office/drawing/2014/main" id="{919AD224-10F6-E2D6-4AAD-BE460229340C}"/>
              </a:ext>
            </a:extLst>
          </p:cNvPr>
          <p:cNvCxnSpPr>
            <a:cxnSpLocks/>
          </p:cNvCxnSpPr>
          <p:nvPr/>
        </p:nvCxnSpPr>
        <p:spPr>
          <a:xfrm>
            <a:off x="2507434" y="5433412"/>
            <a:ext cx="693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30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1098166" cy="1015663"/>
          </a:xfrm>
          <a:prstGeom prst="rect">
            <a:avLst/>
          </a:prstGeom>
          <a:noFill/>
        </p:spPr>
        <p:txBody>
          <a:bodyPr wrap="none" rtlCol="0">
            <a:spAutoFit/>
          </a:bodyPr>
          <a:lstStyle/>
          <a:p>
            <a:r>
              <a:rPr lang="en-US" sz="6000" dirty="0">
                <a:solidFill>
                  <a:schemeClr val="accent1"/>
                </a:solidFill>
              </a:rPr>
              <a:t>Introduction to Amazon QuickSight</a:t>
            </a:r>
          </a:p>
        </p:txBody>
      </p:sp>
    </p:spTree>
    <p:extLst>
      <p:ext uri="{BB962C8B-B14F-4D97-AF65-F5344CB8AC3E}">
        <p14:creationId xmlns:p14="http://schemas.microsoft.com/office/powerpoint/2010/main" val="207227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Amazon QuickSight</a:t>
            </a:r>
          </a:p>
        </p:txBody>
      </p:sp>
      <p:sp>
        <p:nvSpPr>
          <p:cNvPr id="6" name="CuadroTexto 5">
            <a:extLst>
              <a:ext uri="{FF2B5EF4-FFF2-40B4-BE49-F238E27FC236}">
                <a16:creationId xmlns:a16="http://schemas.microsoft.com/office/drawing/2014/main" id="{80EFC20A-AD37-1D90-67C3-EFB59331857C}"/>
              </a:ext>
            </a:extLst>
          </p:cNvPr>
          <p:cNvSpPr txBox="1"/>
          <p:nvPr/>
        </p:nvSpPr>
        <p:spPr>
          <a:xfrm>
            <a:off x="2284363" y="2588873"/>
            <a:ext cx="9454138" cy="2585323"/>
          </a:xfrm>
          <a:prstGeom prst="rect">
            <a:avLst/>
          </a:prstGeom>
          <a:noFill/>
        </p:spPr>
        <p:txBody>
          <a:bodyPr wrap="square" rtlCol="0">
            <a:spAutoFit/>
          </a:bodyPr>
          <a:lstStyle/>
          <a:p>
            <a:pPr algn="just"/>
            <a:r>
              <a:rPr lang="en-US" dirty="0"/>
              <a:t>Amazon QuickSight is a cloud-scale business intelligence (BI) service that you can use to deliver easy-to-understand insights to the people who you work with, wherever they are. </a:t>
            </a:r>
          </a:p>
          <a:p>
            <a:pPr algn="just"/>
            <a:endParaRPr lang="en-US" dirty="0"/>
          </a:p>
          <a:p>
            <a:pPr algn="just"/>
            <a:r>
              <a:rPr lang="en-US" dirty="0"/>
              <a:t>Since Amazon QuickSight is an AWS managed service, it is easy to deploy it securely and integrated it in different applications. </a:t>
            </a:r>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s-ES" dirty="0" err="1">
                <a:hlinkClick r:id="rId4"/>
              </a:rPr>
              <a:t>DemoCentral</a:t>
            </a:r>
            <a:r>
              <a:rPr lang="es-ES" dirty="0">
                <a:hlinkClick r:id="rId4"/>
              </a:rPr>
              <a:t> (</a:t>
            </a:r>
            <a:r>
              <a:rPr lang="es-ES" dirty="0" err="1">
                <a:hlinkClick r:id="rId4"/>
              </a:rPr>
              <a:t>learnquicksight.online</a:t>
            </a:r>
            <a:r>
              <a:rPr lang="es-ES" dirty="0">
                <a:hlinkClick r:id="rId4"/>
              </a:rPr>
              <a:t>)</a:t>
            </a:r>
            <a:endParaRPr lang="es-ES" dirty="0"/>
          </a:p>
          <a:p>
            <a:pPr marL="742950" lvl="1" indent="-285750" algn="just">
              <a:buFont typeface="Arial" panose="020B0604020202020204" pitchFamily="34" charset="0"/>
              <a:buChar char="•"/>
            </a:pPr>
            <a:endParaRPr lang="es-ES" dirty="0"/>
          </a:p>
          <a:p>
            <a:pPr marL="742950" lvl="1" indent="-285750" algn="just">
              <a:buFont typeface="Arial" panose="020B0604020202020204" pitchFamily="34" charset="0"/>
              <a:buChar char="•"/>
            </a:pPr>
            <a:endParaRPr lang="es-ES" dirty="0"/>
          </a:p>
        </p:txBody>
      </p:sp>
      <p:pic>
        <p:nvPicPr>
          <p:cNvPr id="7"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579264" y="2750880"/>
            <a:ext cx="1086523" cy="108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125575" y="3922792"/>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spTree>
    <p:extLst>
      <p:ext uri="{BB962C8B-B14F-4D97-AF65-F5344CB8AC3E}">
        <p14:creationId xmlns:p14="http://schemas.microsoft.com/office/powerpoint/2010/main" val="415563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0021333" cy="1015663"/>
          </a:xfrm>
          <a:prstGeom prst="rect">
            <a:avLst/>
          </a:prstGeom>
          <a:noFill/>
        </p:spPr>
        <p:txBody>
          <a:bodyPr wrap="none" rtlCol="0">
            <a:spAutoFit/>
          </a:bodyPr>
          <a:lstStyle/>
          <a:p>
            <a:r>
              <a:rPr lang="en-US" sz="6000" dirty="0">
                <a:solidFill>
                  <a:schemeClr val="accent1"/>
                </a:solidFill>
              </a:rPr>
              <a:t>Introduction to Amazon Athena</a:t>
            </a:r>
          </a:p>
        </p:txBody>
      </p:sp>
    </p:spTree>
    <p:extLst>
      <p:ext uri="{BB962C8B-B14F-4D97-AF65-F5344CB8AC3E}">
        <p14:creationId xmlns:p14="http://schemas.microsoft.com/office/powerpoint/2010/main" val="10435788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4038</TotalTime>
  <Words>1773</Words>
  <Application>Microsoft Office PowerPoint</Application>
  <PresentationFormat>Panorámica</PresentationFormat>
  <Paragraphs>325</Paragraphs>
  <Slides>30</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Amazon Ember</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Pico, Sandra</dc:creator>
  <cp:lastModifiedBy>Pico, Sandra</cp:lastModifiedBy>
  <cp:revision>2</cp:revision>
  <dcterms:created xsi:type="dcterms:W3CDTF">2023-10-12T14:08:26Z</dcterms:created>
  <dcterms:modified xsi:type="dcterms:W3CDTF">2023-12-20T19:12:00Z</dcterms:modified>
</cp:coreProperties>
</file>