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"/>
  </p:notesMasterIdLst>
  <p:handoutMasterIdLst>
    <p:handoutMasterId r:id="rId4"/>
  </p:handoutMasterIdLst>
  <p:sldIdLst>
    <p:sldId id="2238" r:id="rId2"/>
  </p:sldIdLst>
  <p:sldSz cx="9144000" cy="6858000" type="screen4x3"/>
  <p:notesSz cx="6811963" cy="9942513"/>
  <p:custDataLst>
    <p:tags r:id="rId5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604" autoAdjust="0"/>
  </p:normalViewPr>
  <p:slideViewPr>
    <p:cSldViewPr>
      <p:cViewPr varScale="1">
        <p:scale>
          <a:sx n="110" d="100"/>
          <a:sy n="110" d="100"/>
        </p:scale>
        <p:origin x="81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136" y="72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484" cy="497756"/>
          </a:xfrm>
          <a:prstGeom prst="rect">
            <a:avLst/>
          </a:prstGeom>
        </p:spPr>
        <p:txBody>
          <a:bodyPr vert="horz" lIns="90599" tIns="45299" rIns="90599" bIns="4529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8909" y="0"/>
            <a:ext cx="2951484" cy="497756"/>
          </a:xfrm>
          <a:prstGeom prst="rect">
            <a:avLst/>
          </a:prstGeom>
        </p:spPr>
        <p:txBody>
          <a:bodyPr vert="horz" lIns="90599" tIns="45299" rIns="90599" bIns="45299" rtlCol="0"/>
          <a:lstStyle>
            <a:lvl1pPr algn="r">
              <a:defRPr sz="1200"/>
            </a:lvl1pPr>
          </a:lstStyle>
          <a:p>
            <a:fld id="{CB719550-AF37-47ED-B6A3-CDFF086D2647}" type="datetimeFigureOut">
              <a:rPr lang="es-ES" smtClean="0"/>
              <a:pPr/>
              <a:t>25/10/2022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9443183"/>
            <a:ext cx="2951484" cy="497756"/>
          </a:xfrm>
          <a:prstGeom prst="rect">
            <a:avLst/>
          </a:prstGeom>
        </p:spPr>
        <p:txBody>
          <a:bodyPr vert="horz" lIns="90599" tIns="45299" rIns="90599" bIns="4529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8909" y="9443183"/>
            <a:ext cx="2951484" cy="497756"/>
          </a:xfrm>
          <a:prstGeom prst="rect">
            <a:avLst/>
          </a:prstGeom>
        </p:spPr>
        <p:txBody>
          <a:bodyPr vert="horz" lIns="90599" tIns="45299" rIns="90599" bIns="45299" rtlCol="0" anchor="b"/>
          <a:lstStyle>
            <a:lvl1pPr algn="r">
              <a:defRPr sz="1200"/>
            </a:lvl1pPr>
          </a:lstStyle>
          <a:p>
            <a:fld id="{26BC077B-06D6-4004-B720-AB3752F14C0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951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00:32:22.77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636 382</inkml:trace>
  <inkml:trace contextRef="#ctx0" brushRef="#br0" timeOffset="7610.13">627 155,'-2'0,"0"3,-3 6,-1 3,-1 1,1 0,0-5,0-12,2-9,2-7,0-7,1 0,1-1,0 1,1 4,-1 4,0 2,0 9,-4 13,-3 8,-2 6,-2 4,0 1,1 0,3 0,1-4,1-3,1-3,3 1,0 0,0-1,1-2,1-1,-1 1,0-3,1-7,-1-6,0-8,0-4,0 1,0-1,0 1,0 5,0 7,0 9,0 6,-3 4,-2 3,0 1,-1-2,2-1,1-1,1-5,2-5,2-7,0-3,0-3,3-3,0 0,1-2,3 2,1 4,3 2,0 2,-2-2,-3-3,-2-6,-3-2,-2 0,0 1,-2 1,1 1,1-1,2-2,3 3,-1 5,0 5,-2 6,0 4,-2 3,0 0,-1 0,0 1,-1-2,1 2,-2 2,-2 0,0-1,-1 1,-4 0,-2-5,-2-7,2-5,2-7,0-6,2-3,-1 1,3-1,0 3,1 0,-1-1,-5 3,-1 6,-2 7,-1 6,2 6,1 1,3 0,0 2,3 0,-1-3,2-6,-1-7,1-5,1-3,1-1,-1-2,1 2,-1 6,3 6,5 13,1 8,-1 5,0 0,-1-3,0-10,-2-13,-4-16,-1-7,0-1,0 2,1 11,1 13,0 15,4 10,1 2,1-2,-5-13,-4-13,0-14,-2-6,0-2,0 1,0 2,2 12,1 14,2 12,0 6,1-2,0-2,-3-4,-3-6,-1-7,0-10,-1-11,2-11,-2-4,0-1,3 2,1 4,1 9,2 10,0 9,1 6,1 3,-1 1,-1-2,-1-4,0-10,0-14,1-9,1-3,-1-5,1 2,0 4,0 11,-2 11,-3 15,-1 9,-1 6,-3 4,0 1,1-4,0-5,2-10,1-13,3-14,1-7,1-1,1 6,0 12,-1 17,-1 12,-3 12,-2 6,-2-3,-2-5,-2-9,3-9,0-14,1-13,2-10,1-3,3-3,2-1,0 2,1 6,0 14,1 13,-1 8,0 2,1-2,-1-10,-3-10,-2-10,1-2,1 0,1 4,-2 9,0 7,-2 2,0-1,1-5,2-7,-2-4,-1-3,2 5,0 8,2 15,1 12,0 8,1 9,0 2,1-4,-1-5,-2-7,-1-8,-3-9,-1-8,0-10,1-5,2-1,2-1,1 0,0 5,3 4,2 5,7 2,6 1,7 1,9-1,5 1,7-2,4 3,4-1,2 0,6 3,-1 0,-3 0,-5-1,-10-2,-14 1,-18 0,-18-1,-12 0,-7-1,-5 3,-2 0,2 0,5-1,4 0,2-2,1 0,-1-1,2 0,-1 0,-1-2,0-1,0 1,5-1,8-2,11 0,9 1,6 1,4 1,7 1,1 1,-2-1,0 0,-3-1,-4-3,-3-2,0-4,-3-1,-1 2,-1 2,0 2,-1 3,-3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16:18:54.86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471 8,'-2'0,"0"1,-1 2,0 2,1 1,0 1,0 1,1 0,1 1,-1-1,-2-1,0 0,-2 1,0 1,-1-1,-1 0,-1-1,1 0,1-1,-1 1,-1-2,1-3,1-2,2-4,2-4,2-1,2-2,1-2,0-1,1 1,-2-2,-1 2,0 1,1 2,1 3,1 5,-1 5,0 3,-2 2,0 1,0 1,-1-1,0 0,0-1,-1-1,-1 0,1-1,0 0,0 1,1 0,-2 0,1-1,-1 1,-2-3,-1-7,-1-6,1-5,-1-2,0-2,0 3,1-1,0 5,2 6,1 6,1 8,1 4,0 1,0-1,-1 0,0-2,-1-2,0-1,-1-1,-1-2,1-3,0-8,1-3,1-2,-2 0,1 2,-1 7,1 5,1 5,0 2,1 0,-1-1,-1-3,-1-9,1-9,0-4,1-1,1 2,-1 6,1 7,0 8,0 5,1 5,-1 1,0-2,0-2,-1-2,-1-4,-2-3,0-3,-1-6,0-5,0-2,0-2,1 1,1 4,1 5,1 7,1 5,0 3,0 0,-3-1,-1-5,1-7,-1-8,1-9,0-2,0-1,1 6,0 7,1 8,1 8,-1 7,1 0,0 0,0-1,-1-5,-2-8,1-8,0-7,0-5,1-2,1 3,0 5,0 9,0 7,0 5,0 3,-1 6,-1 1,-4-3,0-9,0-10,0-10,2-2,2 0,-1 3,1 4,1 7,0 11,1 8,-1 6,1 2,-1 3,-3-2,-2-3,0-4,-1-6,-1-6,2-6,0-5,0-7,1-2,1 1,2 1,2 3,3 5,2 6,-1 4,0 1,0 1,-1-3,-1-5,-2-7,-1-5,1-7,-1-1,0 1,1 3,0 4,0 6,-1 4,1 5,0 3,0 2,1 1,-1-1,0 1,0-2,-1-4,-1-7,1-6,0-6,0-2,1 1,0 10,0 7,-4 11,-3 8,0 3,1 0,-1-1,1-3,0-4,-1 0,-1-3,0-3,1-2,-1-3,-1-3,0-4,2-2,2-2,2 1,1-1,1 0,0 0,0 0,0 1,0 1,1-1,0 2,0-1,0-1,0 0,0 0,0 1,0-1,0 1,0 0,-1-1,0 0,-1 0,1 0,2 2,0 1,3 2,1 0,2 2,0 0,1 0,0 0,0 1,1-1,-1 0,-1 0,0 0,-1 1,0 2,1-1,1 2,2 2,0-1,0 2,-2-1,-2 1,-3 0,-1 1,-1-1,-1 0,-1 2,1-1,-1 0,1 0,1 0,1 0,2 1,2 0,1 0,-1 1,1 2,1 0,0 0,1 0,1 0,-2-3,0-2,-1-3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16:20:01.31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402 182</inkml:trace>
  <inkml:trace contextRef="#ctx0" brushRef="#br0" timeOffset="5095">360 0,'-2'3,"-2"6,1 4,0 1,-1 2,1 2,-1-2,1-1,-1-3,2-2,0 1,1 0,0 0,1-1,0 0,0 0,1 0,-1-1,0-1,1 1,2 1,0 0,-1 0,-3-2,-4-3,-3 0,-1-2,0-1,-4 0,-2-2,-2-2,1-1,1-1,1 2,1 0,2 1,1 0,0 1,-2 0,-1 0,0 0,-2 0,-1 0,-1 0,0 0,2 0,-1 0,2 0,2 0,4 0,10 0,6 0,8 0,9 1,4 1,2 0,1-1,1 0,-1-1,-2 0,-4 1,-5-1,-5 0,-2-1,-4 1,-1 0,0-2,0-1,0 0,1 0,1 0,-2 1,0 0,1 0,-1 1,0 1,-1 0,1 0,1-1,1-1,-2 0,0-2,-1 0,0 1,-1 0,0 2,2-1,-2-1,-2-2,-1-1,-2-2,0 0,-2 0,0 0,1 1,1 5,1 4,-1 4,1 2,0 0,1 3,-1 0,-1 0,0-1,-1 0,0-2,-2-2,-2-1,-1-3,-2 0,-1-2,-1 0,-1 0,1 0,0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16:20:11.18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512 127,'0'-1,"0"-2,0-1,0-3,0-1,0 0,0 0,0 0,0 0,0 0,0 1,0-1,0-1,1 2,2 0,2 1,2 0,1 1,0 1,0 1,0 2,-1 0,1 3,0 0,1 3,-1 2,0 1,-1 1,-2-1,-2 0,-2 0,0 0,-1-1,-2 1,-1 0,-3-3,-1-1,-1-2,0 0,0-2,0 0,0 0,1-1,-1 1,-1 0,-3-1,-1 1,1 0,1 0,1 0,1 0,1 0,0 0,-1 0,1-1,0 0,-1-1,-2 1,-1 0,-1 0,-2 1,-1 0,-3 0,-5 0,-6-1,-2-1,0 1,5 0,4 0,3 0,1 0,3-1,3 1,2 0,2 0,1 0,0 1,0 0,0 1,0 2,1 1,0 1,-1 0,1-1,-1 0,1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16:20:47.05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315 16,'0'-2,"1"1,2 2,1 2,1 2,3 1,0 2,1 2,0 2,-4-2,-2-2,-4-1,-2-1,0 1,2 1,-1-1,-2-3,-1 0,-1-2,-2-2,1 1,0-1,-1-1,1 1,-2-3,2-1,1-2,1-1,1 0,1-1,2 1,0-2,1 0,-1 1,-1-1,1 2,-1-1,-3 2,-3 2,-6 1,-6 2,-5 0,-2 1,-1 0,-2-2,2-1,4 1,3-1,3 2,6 0,6 0,7 1,4 0,3 0,0 0,1 0,0 0,-1 0,0 1,1-1,0 0,1 0,-1 0,1 0,0 0,-1 0,0 0,0 0,-1 0,-1 0,0 0,1 0,1 1,-1 3,0 2,0 1,-1 0,1 1,0 0,-1-1,0 2,0 1,-2 0,-1-2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16:21:07.75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16:21:09.02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16:21:09.62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16:21:10.24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00:32:40.45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335 115,'0'-1,"0"0,2 1,0-1,0-2,0-3,-1-2,1-3,1 0,-1-1,-1 1,1 1,-2 0,0 3,1 5,-1 4,-1 3,5 1,1 2,1 3,0 2,-2 0,-2 3,0 0,-1 1,-3-1,0 0,0-1,0-2,0-1,1-1,1-1,1-2,3-2,3-3,3-3,-1-3,0-3,-2-2,-1-2,-3-2,-1-2,-1 0,-1 1,-1-1,1 1,0 0,1 3,1 1,0 1,-1 0,0 0,2-2,1 0,2 1,1 2,4 2,0 2,1 1,-3 4,-1 4,-4 2,1 2,-2 0,-1 0,0 1,-2 1,1 0,-1-1,-1 1,1-2,0 1,-2-2,-2-1,-3-2,-3-2,0-2,-1-2,0-1,0-3,1-2,1-2,2-1,1-2,-1-2,0 1,2 1,-1 0,0 2,-1 3,-1 0,0 2,-1 0,-2 0,-1 1,0-2,1-2,0 0,1 2,0 1,-1 1,-1 2,1 1,0-1,0 2,1-1,0-1,-1-1,-2-2,-1 1,1-1,1 2,-1-1,0 0,1 0,1 2,0 0,1 0,1 1,-4 3,-1 5,1 2,2 1,3 1,3-1,2 0,2-1,2-1,3-3,3-3,1-1,3-1,0-1,1 0,0-1,-1 1,0 0,-1-1,1 1,1 0,-1 0,2 0,0 0,1 0,-1 0,0 0,-1 0,-1 0,-1 0,0 0,-1 0,2 0,1 0,1 0,0 0,-1 0,2 0,-1 0,-1 0,-4 0,-6 0,-6 0,-4 0,-4 0,0 0,-3 3,1 2,1-1,1-1,0-1,2 0,0-1,0-1,-2 0,-2 0,-1 0,-1-1,0 1,1 0,2 0,2 0,0 0,1 0,-1 0,0 0,0 2,0 0,0 0,1 1,2 2,4 2,4 0,7 5,6 2,8 1,4-1,3-3,6-4,3-2,5 0,-3-3,-3 1,-4 0,-4-1,-4 0,-5-2,-6 1,-11 2,-7 3,-10 2,-3-1,0 1,-1 1,0 2,3-2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00:32:53.2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189 95,'-3'-1,"-3"-3,-2-2,-1 0,-1 1,0 2,-3 1,-3 0,0 2,1 0,0 0,0 0,2 0,5 2,3 2,3 2,1 1,2 2,-1 2,1 1,0 0,0-1,-1 0,0-3,0-6,0-4,0-5,0-3,0-1,0-1,-1 1,-2 0,0 0,-1-1,1 0,0 1,2-1,-2 2,1 3,0 8,0 5,1 4,2 1,1 1,0-1,0 0,-1-3,0-6,-1-3,1-5,-1-1,-2-1,0 3,0 4,0 4,2 3,3 1,3-2,3-1,1-1,2-1,-1 0,0 0,0 0,-1 0,2-2,0 1,1 2,0 2,1-1,0-1,-1-1,-1 0,-1-2,-1 1,0-1,0-1,1 1,0 0,0 0,0 0,0 0,-1 0,0 0,1 0,1 0,-1 0,0 0,0 0,-1 0,0 0,1 0,1 0,-1 0,0-4,-2-1,-1-3,0-1,-2-1,-1 0,-3 0,0-2,-1 0,-1 0,-2 2,-2 4,-2 1,-2 3,-3 1,0 1,-1 0,0 0,1 1,1-1,0 1,-2-1,1 0,-1 0,0-2,-1 0,-1 0,-1 1,0-1,1 2,1-1,0 1,1 0,0 0,1 0,0 0,1 0,-3 0,0 0,-1 1,0-1,-1 0,0 0,2 1,5 3,2 3,3 3,5-1,4 0,2-2,2-2,2-1,2-3,1 0,-1-1,-1 1,-2 1,0 2,-1-1,1 0,1-1,-1 0,0-1,0-1,-1 0,0 0,1 0,0 1,-6 3,-5 0,-6 0,-2-2,-3 0,-2 3,0-1,1 2,1 0,0-1,0 1,2-1,1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00:33:28.60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609 95,'2'0,"-2"3,-3 3,-5 4,-2 1,-2 2,2 1,-1-2,0-7,0-5,2-5,2-2,3-3,2 0,1-1,0-3,-1 0,0-1,-1 10,0 7,1 6,0 6,-2 1,-1 0,0-1,2-1,-1-1,-1-5,0-4,1-7,1-4,2-2,0-1,0 0,1 0,-1-3,-3-1,0 1,1 1,0 1,0 4,0 7,0 7,1 3,1 3,1 0,-1 0,-2 0,-3-4,0-5,1-5,1-6,2-5,0 0,2 0,-1 0,1 4,1 6,-1 4,0 4,0 4,1 3,-1 0,0 0,0 0,-2-3,-2-7,0-6,0-3,0-3,0-1,-1 1,1 6,-3 8,1 6,-2 5,1 2,-2-2,2-9,-2-7,1-7,1-4,0-2,3 0,1 0,1 5,5 5,1 7,0 4,1 1,0-4,1-6,-2-4,2-3,0 0,1 2,1 3,3 5,0 3,-1-1,-2-2,-3-3,-2-2,-5-5,-4 2,0 3,-2 4,-1 5,-4 4,-1 3,1 1,1 0,0 0,1-1,1-3,1-3,-3-2,1-1,0-4,0-3,2-2,2-4,3-1,1-1,0 0,1 1,0-1,2-2,-1 0,1 5,0 7,1 4,0 2,3-1,2-4,3-2,2 1,0 2,1 4,-3 1,-2 4,-2 2,-3 3,-1-1,-1-4,0-6,-1-7,1-4,-1-3,1 0,0-2,0-1,-2 3,-2 6,-3 7,-3 5,1 3,1 1,0 2,2 1,-2-3,1-3,-3-5,-1-6,2-4,0-1,2-2,2 2,2 5,1 4,2 5,0 4,0 1,-1-3,-1-6,1-5,-1-3,1 2,0 4,1 3,0 3,0 2,-2-1,0-2,0-8,1-4,0-3,0 2,-1 5,-2 2,0-2,0-2,1-3,2 3,0 3,0 4,3 3,0 4,0 2,0 1,-1-4,0-5,-1-6,1-4,-1-2,0 2,0 4,-1 7,1 5,0 2,0-2,0-8,0-5,0-4,0-2,-1-1,-2 3,1 7,1 7,-4 4,0 3,-1 3,-1 5,-1-1,-2 1,-2-3,0-3,1-6,0-6,2-6,3-5,2-4,2-2,1-1,1 1,1-1,1 1,0 1,1 2,-1 0,1 1,0 0,1 1,1-2,1-1,1 1,2 2,1 2,0 2,0 5,0 1,0 4,0 1,1 0,1 0,0-1,-1-1,-1-1,1-2,-2 0,3-1,-1 0,1 0,-1 0,-1-1,0 3,-1 2,-4 3,-2 4,-4 2,0 0,-1-2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00:33:38.34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506 77,'2'-2,"0"-1,0-3,0-2,-1 0,-2 0,-2 2,-3 2,-1 1,-2 4,1 2,2 3,2 2,1 1,2 2,1 1,2-1,2-3,2-6,2-5,-1-4,-1-1,-1-2,3-1,-5-1,-7 1,-3 2,-3 3,-3 3,-4 0,-2 0,-1 1,1 1,2-1,3-1,1 1,3 1,0 0,-1 0,-1 1,1 0,1 0,-1 0,-2 0,-2 0,-1 0,-2 0,-2 0,2 0,0 0,0 0,0 0,-1 0,-1 0,0 0,1 0,3 0,1 0,4 2,4 1,3 3,2 2,2 2,0 1,1 1,0 0,-1-1,2-1,6-1,2-3,3-2,1-2,3-2,2 0,-1 0,1 0,1-1,2 1,-1 0,-3-1,-3 1,0-1,-2-2,-1 1,-1 1,-1-2,0 0,0 1,0 0,2 1,-1 0,0 1,0 0,-1 0,-1 0,1 0,1 0,1 0,1 0,0 0,0 0,0 0,0 0,0 0,-2 0,0 0,-1 0,0 0,-4 0,-6 0,-4 0,-6 0,-1-3,-2-1,-1 0,0-1,-1-1,1-1,1 0,1 0,1 1,0 1,2 0,-1 1,-1 0,0 1,0 0,0 1,0 1,1 1,-3 0,-1 0,0 0,2 0,-3 2,-2 0,1 0,1 0,-2 1,1 0,1-1,1 0,1 1,0 3,1 2,7 0,7 0,5-1,4-2,3-2,0-1,1 0,-2 0,-1 0,-1-1,-1 0,1 0,1 0,-1 2,0-1,0 1,-1 0,-1 0,3-1,-1-1,1 0,-1-1,-1 0,0 0,0 0,0 0,1 1,0 1,1 0,-1 0,-1 2,1 1,-2 0,3-2,-1-1,1 0,-1-1,-1-1,-1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00:33:46.96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35 147,'0'4,"0"-2,0-1,0-5,0-4,0-1,0-3,0 0,0-1,-2 1,0 0,-3 2,-1 0,1 0,-1-1,1-1,2 1,3 3,10 8,3 6,4 3,6 4,2-1,-3-2,-3-3,-1-3,-1-1,-2-2,-1-1,-2-1,-1 1,-1-1,-1 1,0-1,4 1,3-3,2-1,-2-2,-1 0,-1 2,-3 1,0 1,0 1,1 1,-1 0,0 0,-1 0,0 0,0 0,-2 4,-3 2,-1 2,-2 1,-1 1,-1 0,0 0,-1 0,-1-2,-2-4,-2-2,-5-3,-2-2,0-2,0 0,0 1,2 1,1 1,-2 1,0 1,-1 0,0-2,0 0,0 0,-2-2,1-2,0 2,2 0,-1 1,1 2,0 0,1 1,0 0,1 0,0 2,-1 1,0 0,-1 3,1 1,4 0,6-2,7-2,6 0,4-2,0-1,0 0,-1 0,0 0,-1 0,0-1,-1 1,-1 0,-1 0,-1 0,-1 0,4 0,1 0,-1 0,-1 0,0 0,1 0,-1 0,0 0,-1 0,-1 0,0 0,0 0,1 0,1 0,-1 0,-1-2,-4-1,-6-2,-6 2,-4-3,-5 0,1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00:33:56.50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0,'0'2,"0"3,0 3,0 2,0 0,0 0,0 1,3-2,4-3,3-2,2-2,-1-1,2-1,0 0,-1-1,0 1,-1 0,-1-1,0 1,0 0,1 0,0 0,0-2,0 0,0 0,-1 1,0-1,1 2,1-1,-1 1,0 0,0 0,-1 0,0 0,1 0,1 1,-1-1,0 0,0 0,-1 0,0 0,-1 0,2 0,1-2,-1 0,0 0,0 0,-4 1,-5 0,-4 1,-5 0,-3 0,-1 0,-1 0,1 0,0 0,0 0,1 0,-2 0,1-2,-1 0,1 0,1 1,-1-1,2 2,-3-1,1 1,-1 0,1 0,1 0,0 0,-5 1,-1-1,0 0,0 0,1 0,2 1,1 1,1 2,2 1,1 4,3 1,1 1,3 1,4-2,6 1,3-2,1-3,1 1,2-1,0-1,-1-2,-2-1,-2-1,0 0,-1-1,3 1,0 1,1 0,1-1,1 0,-1 0,-2-1,0 0,-3 0,1 0,0 0,0 0,1 0,-2 0,1 0,-1 0,-2-2,-2-3,-3-3,-1-2,1 0,-3 1,-2 1,-2 1,-3 3,-1 1,-3 1,-1 2,0 0,0 0,1 0,1 1,0-1,-2 0,1 0,-1 1,1-1,1 0,0 0,0 0,-1 0,-1-1,0 1,1 0,1 0,0 0,0 0,0 0,-1 0,0 0,-1 0,1 0,1 0,-1 0,3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00:34:04.39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1,'1'5,"2"4,-1 3,-1 3,0-1,0 0,0-1,0-3,6-2,3-4,2-2,0-1,1-1,2-1,0 1,-2-1,0 1,0-1,1 1,1 0,-2 0,-1 0,-1 0,-1 0,0 0,3 0,1 0,-1 0,0 0,-2 0,2 0,-1 0,0 0,-1 0,-1 0,0 0,0 0,1 0,1 0,-1 0,0 0,0 0,-1 0,0 0,-1 0,2 0,1 0,-1 0,-1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06T00:34:14.18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40,'0'3,"0"3,0 2,0 1,0 1,0 0,0 2,0-3,2-5,1-4,3-2,3-2,2 1,2 1,4 2,0 1,-1 0,-1 1,-2 1,0 0,0 1,-2 1,2 1,0-2,0 0,0-2,0-1,-1-1,0 0,2 0,0 0,-1-1,1 3,-1 0,2 0,-2-1,0 0,-1 0,-1 0,-1-1,-2-2,-2-2,-3-2,-1-3,-1-1,-1-2,-1 1,1 0,-1 0,3 1,-1 0,0-1,-4 1,-1 0,-3 3,-1 2,-3 2,-1 1,-1 1,-1 1,1 1,-1-1,1 1,0-1,1 0,2 0,0 0,0 0,-1 0,-1 0,1 0,0 0,1 0,0 0,0 3,0 2,-1 0,-1 1,1-2,0-1,0 1,1-1,5 0,5-2,6 0,3 0,4-1,1 0,-1 0,2-1,-1 1,1 0,-1 0,-1 0,-1 0,0 0,0 0,0 0,-1 0,0 0,-1 0,-1 0,2-1,-1-2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1851" cy="497126"/>
          </a:xfrm>
          <a:prstGeom prst="rect">
            <a:avLst/>
          </a:prstGeom>
        </p:spPr>
        <p:txBody>
          <a:bodyPr vert="horz" lIns="95727" tIns="47864" rIns="95727" bIns="4786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8536" y="1"/>
            <a:ext cx="2951851" cy="497126"/>
          </a:xfrm>
          <a:prstGeom prst="rect">
            <a:avLst/>
          </a:prstGeom>
        </p:spPr>
        <p:txBody>
          <a:bodyPr vert="horz" lIns="95727" tIns="47864" rIns="95727" bIns="47864" rtlCol="0"/>
          <a:lstStyle>
            <a:lvl1pPr algn="r">
              <a:defRPr sz="1300"/>
            </a:lvl1pPr>
          </a:lstStyle>
          <a:p>
            <a:fld id="{9E11389C-ED87-4BF8-A9C5-B89AFB1BB390}" type="datetimeFigureOut">
              <a:rPr lang="es-ES" smtClean="0"/>
              <a:pPr/>
              <a:t>25/10/2022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27" tIns="47864" rIns="95727" bIns="4786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1197" y="4722695"/>
            <a:ext cx="5449570" cy="4474131"/>
          </a:xfrm>
          <a:prstGeom prst="rect">
            <a:avLst/>
          </a:prstGeom>
        </p:spPr>
        <p:txBody>
          <a:bodyPr vert="horz" lIns="95727" tIns="47864" rIns="95727" bIns="47864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851" cy="497126"/>
          </a:xfrm>
          <a:prstGeom prst="rect">
            <a:avLst/>
          </a:prstGeom>
        </p:spPr>
        <p:txBody>
          <a:bodyPr vert="horz" lIns="95727" tIns="47864" rIns="95727" bIns="4786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8536" y="9443662"/>
            <a:ext cx="2951851" cy="497126"/>
          </a:xfrm>
          <a:prstGeom prst="rect">
            <a:avLst/>
          </a:prstGeom>
        </p:spPr>
        <p:txBody>
          <a:bodyPr vert="horz" lIns="95727" tIns="47864" rIns="95727" bIns="47864" rtlCol="0" anchor="b"/>
          <a:lstStyle>
            <a:lvl1pPr algn="r">
              <a:defRPr sz="1300"/>
            </a:lvl1pPr>
          </a:lstStyle>
          <a:p>
            <a:fld id="{AA96E80F-321B-4CD3-9911-CD4F2421463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454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87BE0-EB8E-4AA3-BE33-02EAB2D931E5}" type="slidenum">
              <a:rPr lang="es-ES" smtClean="0">
                <a:solidFill>
                  <a:prstClr val="black"/>
                </a:solidFill>
              </a:rPr>
              <a:pPr/>
              <a:t>1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25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nova proposta ppt horitzonrtal bo per posar al ppt octubre 10 ENG_Página_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98000"/>
            <a:ext cx="9158766" cy="6480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87624" y="2636912"/>
            <a:ext cx="6264696" cy="1008112"/>
          </a:xfrm>
        </p:spPr>
        <p:txBody>
          <a:bodyPr/>
          <a:lstStyle>
            <a:lvl1pPr>
              <a:defRPr sz="35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87624" y="3356992"/>
            <a:ext cx="6080720" cy="838944"/>
          </a:xfrm>
        </p:spPr>
        <p:txBody>
          <a:bodyPr>
            <a:normAutofit/>
          </a:bodyPr>
          <a:lstStyle>
            <a:lvl1pPr marL="0" indent="0" algn="l">
              <a:buNone/>
              <a:defRPr lang="es-ES" sz="2400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0"/>
          </p:nvPr>
        </p:nvSpPr>
        <p:spPr>
          <a:xfrm>
            <a:off x="1187450" y="4221088"/>
            <a:ext cx="6121400" cy="6477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66700" indent="-266700">
              <a:spcAft>
                <a:spcPts val="600"/>
              </a:spcAft>
              <a:buClr>
                <a:schemeClr val="tx2">
                  <a:lumMod val="40000"/>
                  <a:lumOff val="60000"/>
                </a:schemeClr>
              </a:buClr>
              <a:buSzPct val="130000"/>
              <a:buFont typeface="Arial" pitchFamily="34" charset="0"/>
              <a:buChar char="■"/>
              <a:defRPr/>
            </a:lvl1pPr>
            <a:lvl2pPr marL="715963" indent="-258763">
              <a:spcAft>
                <a:spcPts val="600"/>
              </a:spcAft>
              <a:buClr>
                <a:schemeClr val="tx2">
                  <a:lumMod val="20000"/>
                  <a:lumOff val="80000"/>
                </a:schemeClr>
              </a:buClr>
              <a:buSzPct val="130000"/>
              <a:buFont typeface="Arial" pitchFamily="34" charset="0"/>
              <a:buChar char="■"/>
              <a:defRPr/>
            </a:lvl2pPr>
            <a:lvl3pPr marL="1165225" indent="-250825">
              <a:buClr>
                <a:schemeClr val="bg1">
                  <a:lumMod val="65000"/>
                </a:schemeClr>
              </a:buClr>
              <a:buSzPct val="110000"/>
              <a:buFont typeface="Arial" pitchFamily="34" charset="0"/>
              <a:buChar char="■"/>
              <a:defRPr/>
            </a:lvl3pPr>
            <a:lvl4pPr>
              <a:spcAft>
                <a:spcPts val="600"/>
              </a:spcAft>
              <a:defRPr/>
            </a:lvl4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0"/>
          </p:nvPr>
        </p:nvSpPr>
        <p:spPr>
          <a:xfrm>
            <a:off x="323528" y="836712"/>
            <a:ext cx="7037726" cy="647700"/>
          </a:xfrm>
        </p:spPr>
        <p:txBody>
          <a:bodyPr anchor="t">
            <a:normAutofit/>
          </a:bodyPr>
          <a:lstStyle>
            <a:lvl1pPr>
              <a:buFontTx/>
              <a:buNone/>
              <a:defRPr lang="es-ES" sz="2400" kern="1200" dirty="0" smtClean="0">
                <a:solidFill>
                  <a:schemeClr val="accent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 sub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325305" y="476672"/>
            <a:ext cx="7056784" cy="634082"/>
          </a:xfrm>
        </p:spPr>
        <p:txBody>
          <a:bodyPr anchor="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0"/>
          </p:nvPr>
        </p:nvSpPr>
        <p:spPr>
          <a:xfrm>
            <a:off x="323528" y="836712"/>
            <a:ext cx="7037726" cy="647700"/>
          </a:xfrm>
        </p:spPr>
        <p:txBody>
          <a:bodyPr anchor="t">
            <a:normAutofit/>
          </a:bodyPr>
          <a:lstStyle>
            <a:lvl1pPr>
              <a:buFontTx/>
              <a:buNone/>
              <a:defRPr lang="es-ES" sz="2400" kern="1200" dirty="0" smtClean="0">
                <a:solidFill>
                  <a:schemeClr val="accent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755576" y="1600200"/>
            <a:ext cx="3596208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54352" y="1600200"/>
            <a:ext cx="3596208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55576" y="1535113"/>
            <a:ext cx="3597796" cy="639762"/>
          </a:xfrm>
        </p:spPr>
        <p:txBody>
          <a:bodyPr anchor="b">
            <a:noAutofit/>
          </a:bodyPr>
          <a:lstStyle>
            <a:lvl1pPr marL="0" indent="0">
              <a:buNone/>
              <a:defRPr lang="es-ES" sz="2400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2566" y="1535113"/>
            <a:ext cx="3599238" cy="639762"/>
          </a:xfrm>
        </p:spPr>
        <p:txBody>
          <a:bodyPr anchor="b">
            <a:noAutofit/>
          </a:bodyPr>
          <a:lstStyle>
            <a:lvl1pPr marL="0" indent="0">
              <a:buNone/>
              <a:defRPr lang="es-ES" sz="2400" kern="12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s-ES" dirty="0"/>
              <a:t>Haga clic para modificar el estilo de texto del patrón</a:t>
            </a:r>
          </a:p>
        </p:txBody>
      </p:sp>
      <p:sp>
        <p:nvSpPr>
          <p:cNvPr id="16" name="2 Marcador de contenido"/>
          <p:cNvSpPr>
            <a:spLocks noGrp="1"/>
          </p:cNvSpPr>
          <p:nvPr>
            <p:ph sz="half" idx="13"/>
          </p:nvPr>
        </p:nvSpPr>
        <p:spPr>
          <a:xfrm>
            <a:off x="757164" y="2204864"/>
            <a:ext cx="3596208" cy="39212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7" name="3 Marcador de contenido"/>
          <p:cNvSpPr>
            <a:spLocks noGrp="1"/>
          </p:cNvSpPr>
          <p:nvPr>
            <p:ph sz="half" idx="2"/>
          </p:nvPr>
        </p:nvSpPr>
        <p:spPr>
          <a:xfrm>
            <a:off x="4655940" y="2204864"/>
            <a:ext cx="3596208" cy="392129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      </a:t>
            </a:r>
          </a:p>
        </p:txBody>
      </p:sp>
      <p:sp>
        <p:nvSpPr>
          <p:cNvPr id="7" name="6 CuadroTexto"/>
          <p:cNvSpPr txBox="1"/>
          <p:nvPr userDrawn="1"/>
        </p:nvSpPr>
        <p:spPr>
          <a:xfrm>
            <a:off x="8639120" y="640533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79090"/>
            <a:fld id="{FDCFBE91-5A25-4416-920B-E4E642C8B800}" type="slidenum">
              <a:rPr lang="es-ES" sz="1400" b="1" smtClean="0">
                <a:solidFill>
                  <a:prstClr val="black"/>
                </a:solidFill>
              </a:rPr>
              <a:pPr defTabSz="779090"/>
              <a:t>‹Nº›</a:t>
            </a:fld>
            <a:endParaRPr lang="es-ES" sz="1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08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 descr="nova proposta ppt horitzonrtal bo per posar al ppt octubre 10 ENG_Página_2.jp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0" y="331200"/>
            <a:ext cx="9144000" cy="6469553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23528" y="274638"/>
            <a:ext cx="7056784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23528" y="1916832"/>
            <a:ext cx="7571184" cy="4209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" name="6 Marcador de número de diapositiva"/>
          <p:cNvSpPr txBox="1">
            <a:spLocks/>
          </p:cNvSpPr>
          <p:nvPr userDrawn="1"/>
        </p:nvSpPr>
        <p:spPr>
          <a:xfrm>
            <a:off x="6588224" y="6237312"/>
            <a:ext cx="223224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100">
                <a:latin typeface="+mj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Pág.  </a:t>
            </a:r>
            <a:fld id="{3EA95B71-0437-4639-A50D-27B17A754CB3}" type="slidenum">
              <a:rPr kumimoji="0" lang="es-ES" sz="11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ES" sz="1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7 Marcador de pie de página"/>
          <p:cNvSpPr txBox="1">
            <a:spLocks/>
          </p:cNvSpPr>
          <p:nvPr userDrawn="1"/>
        </p:nvSpPr>
        <p:spPr>
          <a:xfrm>
            <a:off x="3662536" y="6237312"/>
            <a:ext cx="3717776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100">
                <a:latin typeface="+mj-lt"/>
              </a:defRPr>
            </a:lvl1pPr>
          </a:lstStyle>
          <a:p>
            <a:r>
              <a:rPr lang="es-ES" i="1" dirty="0"/>
              <a:t>PLATAFORMAS Y SERVICIOS BASADOS EN CLOUD</a:t>
            </a:r>
            <a:endParaRPr lang="es-ES" dirty="0"/>
          </a:p>
        </p:txBody>
      </p:sp>
      <p:sp>
        <p:nvSpPr>
          <p:cNvPr id="12" name="5 Marcador de fecha"/>
          <p:cNvSpPr txBox="1">
            <a:spLocks/>
          </p:cNvSpPr>
          <p:nvPr userDrawn="1"/>
        </p:nvSpPr>
        <p:spPr>
          <a:xfrm>
            <a:off x="2033036" y="6237312"/>
            <a:ext cx="1962900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1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MTTD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8" r:id="rId2"/>
    <p:sldLayoutId id="2147483665" r:id="rId3"/>
    <p:sldLayoutId id="2147483677" r:id="rId4"/>
    <p:sldLayoutId id="2147483679" r:id="rId5"/>
    <p:sldLayoutId id="2147483667" r:id="rId6"/>
    <p:sldLayoutId id="2147483668" r:id="rId7"/>
    <p:sldLayoutId id="2147483669" r:id="rId8"/>
    <p:sldLayoutId id="2147483806" r:id="rId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3.png"/><Relationship Id="rId21" Type="http://schemas.openxmlformats.org/officeDocument/2006/relationships/image" Target="../media/image194.png"/><Relationship Id="rId34" Type="http://schemas.openxmlformats.org/officeDocument/2006/relationships/customXml" Target="../ink/ink17.xml"/><Relationship Id="rId7" Type="http://schemas.openxmlformats.org/officeDocument/2006/relationships/image" Target="../media/image187.png"/><Relationship Id="rId12" Type="http://schemas.openxmlformats.org/officeDocument/2006/relationships/customXml" Target="../ink/ink5.xml"/><Relationship Id="rId17" Type="http://schemas.openxmlformats.org/officeDocument/2006/relationships/image" Target="../media/image192.png"/><Relationship Id="rId25" Type="http://schemas.openxmlformats.org/officeDocument/2006/relationships/image" Target="../media/image196.png"/><Relationship Id="rId33" Type="http://schemas.openxmlformats.org/officeDocument/2006/relationships/customXml" Target="../ink/ink16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98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2.xml"/><Relationship Id="rId11" Type="http://schemas.openxmlformats.org/officeDocument/2006/relationships/image" Target="../media/image189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186.png"/><Relationship Id="rId15" Type="http://schemas.openxmlformats.org/officeDocument/2006/relationships/image" Target="../media/image191.png"/><Relationship Id="rId23" Type="http://schemas.openxmlformats.org/officeDocument/2006/relationships/image" Target="../media/image195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93.png"/><Relationship Id="rId31" Type="http://schemas.openxmlformats.org/officeDocument/2006/relationships/image" Target="../media/image199.png"/><Relationship Id="rId4" Type="http://schemas.openxmlformats.org/officeDocument/2006/relationships/customXml" Target="../ink/ink1.xml"/><Relationship Id="rId9" Type="http://schemas.openxmlformats.org/officeDocument/2006/relationships/image" Target="../media/image18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97.png"/><Relationship Id="rId30" Type="http://schemas.openxmlformats.org/officeDocument/2006/relationships/customXml" Target="../ink/ink14.xml"/><Relationship Id="rId8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204629"/>
            <a:ext cx="8501122" cy="5673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400" b="1" dirty="0">
                <a:solidFill>
                  <a:srgbClr val="C00000"/>
                </a:solidFill>
                <a:latin typeface="+mj-lt"/>
                <a:cs typeface="+mn-cs"/>
              </a:rPr>
              <a:t>PROPOSAL - </a:t>
            </a:r>
            <a:r>
              <a:rPr lang="es-ES" sz="2400" b="1" dirty="0" err="1">
                <a:solidFill>
                  <a:srgbClr val="C00000"/>
                </a:solidFill>
                <a:latin typeface="+mj-lt"/>
                <a:cs typeface="+mn-cs"/>
              </a:rPr>
              <a:t>Schema</a:t>
            </a:r>
            <a:endParaRPr lang="ca-ES" sz="2400" b="1" dirty="0">
              <a:solidFill>
                <a:srgbClr val="C00000"/>
              </a:solidFill>
              <a:latin typeface="+mj-lt"/>
              <a:cs typeface="+mn-cs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2894435-42E7-43A6-8F51-6FBC30C98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20688"/>
            <a:ext cx="9144000" cy="54244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D2312C34-D32A-4ADA-B135-B46818D4EC38}"/>
                  </a:ext>
                </a:extLst>
              </p14:cNvPr>
              <p14:cNvContentPartPr/>
              <p14:nvPr/>
            </p14:nvContentPartPr>
            <p14:xfrm>
              <a:off x="483969" y="2404306"/>
              <a:ext cx="231120" cy="13788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D2312C34-D32A-4ADA-B135-B46818D4EC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969" y="2386306"/>
                <a:ext cx="2667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5E364B22-FBC0-4BD9-8AB0-436F6AC703E3}"/>
                  </a:ext>
                </a:extLst>
              </p14:cNvPr>
              <p14:cNvContentPartPr/>
              <p14:nvPr/>
            </p14:nvContentPartPr>
            <p14:xfrm>
              <a:off x="1025769" y="2278666"/>
              <a:ext cx="189360" cy="10800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5E364B22-FBC0-4BD9-8AB0-436F6AC703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7769" y="2260666"/>
                <a:ext cx="2250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ABAEBE15-83F1-4817-9312-38C49565998C}"/>
                  </a:ext>
                </a:extLst>
              </p14:cNvPr>
              <p14:cNvContentPartPr/>
              <p14:nvPr/>
            </p14:nvContentPartPr>
            <p14:xfrm>
              <a:off x="1965369" y="1658026"/>
              <a:ext cx="168120" cy="5832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ABAEBE15-83F1-4817-9312-38C4956599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47369" y="1640026"/>
                <a:ext cx="20376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88C67ED3-8BA4-48D4-B595-9DF37AA6E83A}"/>
                  </a:ext>
                </a:extLst>
              </p14:cNvPr>
              <p14:cNvContentPartPr/>
              <p14:nvPr/>
            </p14:nvContentPartPr>
            <p14:xfrm>
              <a:off x="7761261" y="4899466"/>
              <a:ext cx="220320" cy="7740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88C67ED3-8BA4-48D4-B595-9DF37AA6E8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43261" y="4881466"/>
                <a:ext cx="2559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F0F4F975-0178-4216-9782-B92B075E2084}"/>
                  </a:ext>
                </a:extLst>
              </p14:cNvPr>
              <p14:cNvContentPartPr/>
              <p14:nvPr/>
            </p14:nvContentPartPr>
            <p14:xfrm>
              <a:off x="8129181" y="5148226"/>
              <a:ext cx="191880" cy="4860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F0F4F975-0178-4216-9782-B92B075E20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11181" y="5130226"/>
                <a:ext cx="22752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A7B2D737-E3BC-45D6-8C41-E28395E95503}"/>
                  </a:ext>
                </a:extLst>
              </p14:cNvPr>
              <p14:cNvContentPartPr/>
              <p14:nvPr/>
            </p14:nvContentPartPr>
            <p14:xfrm>
              <a:off x="5252061" y="1233226"/>
              <a:ext cx="167760" cy="5544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A7B2D737-E3BC-45D6-8C41-E28395E955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34022" y="1215342"/>
                <a:ext cx="203477" cy="90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0603E542-20B8-437D-B7A2-8E6C41479A29}"/>
                  </a:ext>
                </a:extLst>
              </p14:cNvPr>
              <p14:cNvContentPartPr/>
              <p14:nvPr/>
            </p14:nvContentPartPr>
            <p14:xfrm>
              <a:off x="6284541" y="1241866"/>
              <a:ext cx="157320" cy="6192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0603E542-20B8-437D-B7A2-8E6C41479A2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66500" y="1223866"/>
                <a:ext cx="193042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45D5BAC1-ED4F-4089-8715-C9D5D362CD4D}"/>
                  </a:ext>
                </a:extLst>
              </p14:cNvPr>
              <p14:cNvContentPartPr/>
              <p14:nvPr/>
            </p14:nvContentPartPr>
            <p14:xfrm>
              <a:off x="7178421" y="1231426"/>
              <a:ext cx="176760" cy="3888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45D5BAC1-ED4F-4089-8715-C9D5D362CD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60421" y="1213426"/>
                <a:ext cx="2124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2ED2E9F8-A774-4836-B6AA-C9EDDD5ECF8A}"/>
                  </a:ext>
                </a:extLst>
              </p14:cNvPr>
              <p14:cNvContentPartPr/>
              <p14:nvPr/>
            </p14:nvContentPartPr>
            <p14:xfrm>
              <a:off x="5107341" y="3069946"/>
              <a:ext cx="148680" cy="5220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2ED2E9F8-A774-4836-B6AA-C9EDDD5ECF8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89341" y="3052069"/>
                <a:ext cx="184320" cy="87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28A4EEF6-C2CC-45C4-83C9-D552C241AA6F}"/>
                  </a:ext>
                </a:extLst>
              </p14:cNvPr>
              <p14:cNvContentPartPr/>
              <p14:nvPr/>
            </p14:nvContentPartPr>
            <p14:xfrm>
              <a:off x="3380080" y="3687916"/>
              <a:ext cx="169920" cy="8568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28A4EEF6-C2CC-45C4-83C9-D552C241AA6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62080" y="3669916"/>
                <a:ext cx="2055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15FB6A8F-E92F-401D-A7B6-8BF789A0A89F}"/>
                  </a:ext>
                </a:extLst>
              </p14:cNvPr>
              <p14:cNvContentPartPr/>
              <p14:nvPr/>
            </p14:nvContentPartPr>
            <p14:xfrm>
              <a:off x="5271421" y="1183142"/>
              <a:ext cx="205560" cy="1011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15FB6A8F-E92F-401D-A7B6-8BF789A0A89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53421" y="1165142"/>
                <a:ext cx="2412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C6769F2D-2ADB-435C-9D30-9F5E306D7D5E}"/>
                  </a:ext>
                </a:extLst>
              </p14:cNvPr>
              <p14:cNvContentPartPr/>
              <p14:nvPr/>
            </p14:nvContentPartPr>
            <p14:xfrm>
              <a:off x="6286981" y="1242902"/>
              <a:ext cx="225360" cy="4608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C6769F2D-2ADB-435C-9D30-9F5E306D7D5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68981" y="1224902"/>
                <a:ext cx="2610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6324284C-CD0F-4AEB-AA66-2F80B3A0D6C7}"/>
                  </a:ext>
                </a:extLst>
              </p14:cNvPr>
              <p14:cNvContentPartPr/>
              <p14:nvPr/>
            </p14:nvContentPartPr>
            <p14:xfrm>
              <a:off x="5192221" y="3079262"/>
              <a:ext cx="133200" cy="4392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6324284C-CD0F-4AEB-AA66-2F80B3A0D6C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174221" y="3061622"/>
                <a:ext cx="1688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DD40950-2796-4BC0-86F2-D3F41DB35FCD}"/>
                  </a:ext>
                </a:extLst>
              </p14:cNvPr>
              <p14:cNvContentPartPr/>
              <p14:nvPr/>
            </p14:nvContentPartPr>
            <p14:xfrm>
              <a:off x="3245816" y="2483051"/>
              <a:ext cx="360" cy="3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DD40950-2796-4BC0-86F2-D3F41DB35FC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27816" y="246505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C8C67665-5CCF-4185-9057-4368D1695156}"/>
                  </a:ext>
                </a:extLst>
              </p14:cNvPr>
              <p14:cNvContentPartPr/>
              <p14:nvPr/>
            </p14:nvContentPartPr>
            <p14:xfrm>
              <a:off x="2049536" y="853691"/>
              <a:ext cx="360" cy="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C8C67665-5CCF-4185-9057-4368D169515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31896" y="83569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3C29D228-2ACF-427D-864A-B65E775A4A52}"/>
                  </a:ext>
                </a:extLst>
              </p14:cNvPr>
              <p14:cNvContentPartPr/>
              <p14:nvPr/>
            </p14:nvContentPartPr>
            <p14:xfrm>
              <a:off x="2223056" y="1880771"/>
              <a:ext cx="360" cy="36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3C29D228-2ACF-427D-864A-B65E775A4A5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05056" y="186277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2BEB9C80-DC70-4FF7-B8AD-8F483D42D684}"/>
                  </a:ext>
                </a:extLst>
              </p14:cNvPr>
              <p14:cNvContentPartPr/>
              <p14:nvPr/>
            </p14:nvContentPartPr>
            <p14:xfrm>
              <a:off x="684416" y="4849331"/>
              <a:ext cx="360" cy="36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2BEB9C80-DC70-4FF7-B8AD-8F483D42D68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6776" y="483133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3700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Diapositiva 1 - &amp;quot;IO&amp;quot;&quot;/&gt;&lt;property id=&quot;20307&quot; value=&quot;256&quot;/&gt;&lt;/object&gt;&lt;object type=&quot;3&quot; unique_id=&quot;10005&quot;&gt;&lt;property id=&quot;20148&quot; value=&quot;5&quot;/&gt;&lt;property id=&quot;20300&quot; value=&quot;Diapositiva 2 - &amp;quot;1. Sistemas de representación numérica&amp;#x0D;&amp;#x0A;&amp;quot;&quot;/&gt;&lt;property id=&quot;20307&quot; value=&quot;258&quot;/&gt;&lt;/object&gt;&lt;object type=&quot;3&quot; unique_id=&quot;10991&quot;&gt;&lt;property id=&quot;20148&quot; value=&quot;5&quot;/&gt;&lt;property id=&quot;20300&quot; value=&quot;Diapositiva 3 - &amp;quot;1. Sistemas de representación numérica&amp;#x0D;&amp;#x0A;&amp;quot;&quot;/&gt;&lt;property id=&quot;20307&quot; value=&quot;262&quot;/&gt;&lt;/object&gt;&lt;object type=&quot;3&quot; unique_id=&quot;10992&quot;&gt;&lt;property id=&quot;20148&quot; value=&quot;5&quot;/&gt;&lt;property id=&quot;20300&quot; value=&quot;Diapositiva 4 - &amp;quot;1. Sistemas de representación numérica&amp;#x0D;&amp;#x0A;&amp;quot;&quot;/&gt;&lt;property id=&quot;20307&quot; value=&quot;263&quot;/&gt;&lt;/object&gt;&lt;object type=&quot;3&quot; unique_id=&quot;11014&quot;&gt;&lt;property id=&quot;20148&quot; value=&quot;5&quot;/&gt;&lt;property id=&quot;20300&quot; value=&quot;Diapositiva 5 - &amp;quot;1. Sistemas de representación numérica&amp;#x0D;&amp;#x0A;&amp;quot;&quot;/&gt;&lt;property id=&quot;20307&quot; value=&quot;264&quot;/&gt;&lt;/object&gt;&lt;object type=&quot;3&quot; unique_id=&quot;11051&quot;&gt;&lt;property id=&quot;20148&quot; value=&quot;5&quot;/&gt;&lt;property id=&quot;20300&quot; value=&quot;Diapositiva 6 - &amp;quot;1. Sistemas de representación numérica&amp;#x0D;&amp;#x0A;&amp;quot;&quot;/&gt;&lt;property id=&quot;20307&quot; value=&quot;265&quot;/&gt;&lt;/object&gt;&lt;object type=&quot;3&quot; unique_id=&quot;11092&quot;&gt;&lt;property id=&quot;20148&quot; value=&quot;5&quot;/&gt;&lt;property id=&quot;20300&quot; value=&quot;Diapositiva 7 - &amp;quot;1. Sistemas de representación numérica&amp;#x0D;&amp;#x0A;&amp;quot;&quot;/&gt;&lt;property id=&quot;20307&quot; value=&quot;266&quot;/&gt;&lt;/object&gt;&lt;object type=&quot;3&quot; unique_id=&quot;11093&quot;&gt;&lt;property id=&quot;20148&quot; value=&quot;5&quot;/&gt;&lt;property id=&quot;20300&quot; value=&quot;Diapositiva 8 - &amp;quot;1. Sistemas de representación numérica&amp;#x0D;&amp;#x0A;&amp;quot;&quot;/&gt;&lt;property id=&quot;20307&quot; value=&quot;267&quot;/&gt;&lt;/object&gt;&lt;object type=&quot;3&quot; unique_id=&quot;11094&quot;&gt;&lt;property id=&quot;20148&quot; value=&quot;5&quot;/&gt;&lt;property id=&quot;20300&quot; value=&quot;Diapositiva 9 - &amp;quot;1. Sistemas de representación numérica&amp;#x0D;&amp;#x0A;&amp;quot;&quot;/&gt;&lt;property id=&quot;20307&quot; value=&quot;268&quot;/&gt;&lt;/object&gt;&lt;object type=&quot;3&quot; unique_id=&quot;11150&quot;&gt;&lt;property id=&quot;20148&quot; value=&quot;5&quot;/&gt;&lt;property id=&quot;20300&quot; value=&quot;Diapositiva 10 - &amp;quot;1. Sistemas de representación numérica&amp;#x0D;&amp;#x0A;&amp;quot;&quot;/&gt;&lt;property id=&quot;20307&quot; value=&quot;269&quot;/&gt;&lt;/object&gt;&lt;object type=&quot;3&quot; unique_id=&quot;11187&quot;&gt;&lt;property id=&quot;20148&quot; value=&quot;5&quot;/&gt;&lt;property id=&quot;20300&quot; value=&quot;Diapositiva 11 - &amp;quot;1. Sistemas de representación numérica&amp;#x0D;&amp;#x0A;&amp;quot;&quot;/&gt;&lt;property id=&quot;20307&quot; value=&quot;27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ES Salle MB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3665</TotalTime>
  <Words>4</Words>
  <Application>Microsoft Office PowerPoint</Application>
  <PresentationFormat>Presentación en pantalla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BES Salle MBA</vt:lpstr>
      <vt:lpstr>Presentación de PowerPoint</vt:lpstr>
    </vt:vector>
  </TitlesOfParts>
  <Company>Enginyeria i Arquitectura La Salle - URL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</dc:title>
  <dc:creator>Ignacio Blázquez</dc:creator>
  <cp:lastModifiedBy>Gustau Serra</cp:lastModifiedBy>
  <cp:revision>158</cp:revision>
  <cp:lastPrinted>2019-11-06T10:49:25Z</cp:lastPrinted>
  <dcterms:created xsi:type="dcterms:W3CDTF">2010-09-10T14:25:00Z</dcterms:created>
  <dcterms:modified xsi:type="dcterms:W3CDTF">2022-10-25T19:05:59Z</dcterms:modified>
</cp:coreProperties>
</file>