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941"/>
    <a:srgbClr val="293C5A"/>
    <a:srgbClr val="FFFFFF"/>
    <a:srgbClr val="D5BB97"/>
    <a:srgbClr val="F6F8FC"/>
    <a:srgbClr val="000000"/>
    <a:srgbClr val="AB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65"/>
  </p:normalViewPr>
  <p:slideViewPr>
    <p:cSldViewPr snapToGrid="0" snapToObjects="1">
      <p:cViewPr>
        <p:scale>
          <a:sx n="86" d="100"/>
          <a:sy n="86" d="100"/>
        </p:scale>
        <p:origin x="3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8F1D-722C-BA4C-B427-38CB29D51BCF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0A87-4B16-A147-8091-3D547A4E6E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925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5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2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73">
    <p:bg>
      <p:bgPr>
        <a:solidFill>
          <a:srgbClr val="59D2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>
            <a:spLocks noGrp="1"/>
          </p:cNvSpPr>
          <p:nvPr>
            <p:ph type="sldNum" sz="quarter" idx="2"/>
          </p:nvPr>
        </p:nvSpPr>
        <p:spPr>
          <a:xfrm>
            <a:off x="5964944" y="6517355"/>
            <a:ext cx="262114" cy="21209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835" name="Shape 1835"/>
          <p:cNvSpPr>
            <a:spLocks noGrp="1"/>
          </p:cNvSpPr>
          <p:nvPr>
            <p:ph type="body" sz="quarter" idx="13"/>
          </p:nvPr>
        </p:nvSpPr>
        <p:spPr>
          <a:xfrm rot="16200000">
            <a:off x="10975980" y="3209200"/>
            <a:ext cx="1515158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Made by </a:t>
            </a:r>
            <a:r>
              <a:rPr u="sng"/>
              <a:t>MarketMe</a:t>
            </a:r>
          </a:p>
        </p:txBody>
      </p:sp>
      <p:sp>
        <p:nvSpPr>
          <p:cNvPr id="1836" name="Shape 1836"/>
          <p:cNvSpPr>
            <a:spLocks noGrp="1"/>
          </p:cNvSpPr>
          <p:nvPr>
            <p:ph type="body" sz="quarter" idx="14"/>
          </p:nvPr>
        </p:nvSpPr>
        <p:spPr>
          <a:xfrm rot="5400000">
            <a:off x="5602464" y="1041260"/>
            <a:ext cx="1270232" cy="5156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85" extrusionOk="0">
                <a:moveTo>
                  <a:pt x="2572" y="5499"/>
                </a:moveTo>
                <a:cubicBezTo>
                  <a:pt x="2572" y="5499"/>
                  <a:pt x="2572" y="5499"/>
                  <a:pt x="2572" y="5500"/>
                </a:cubicBezTo>
                <a:cubicBezTo>
                  <a:pt x="2571" y="5500"/>
                  <a:pt x="2571" y="5500"/>
                  <a:pt x="2571" y="5500"/>
                </a:cubicBezTo>
                <a:cubicBezTo>
                  <a:pt x="2566" y="5496"/>
                  <a:pt x="2561" y="5493"/>
                  <a:pt x="2556" y="5490"/>
                </a:cubicBezTo>
                <a:cubicBezTo>
                  <a:pt x="2562" y="5493"/>
                  <a:pt x="2567" y="5496"/>
                  <a:pt x="2572" y="5499"/>
                </a:cubicBezTo>
                <a:moveTo>
                  <a:pt x="18992" y="14485"/>
                </a:moveTo>
                <a:cubicBezTo>
                  <a:pt x="18996" y="14464"/>
                  <a:pt x="19021" y="14444"/>
                  <a:pt x="19014" y="14425"/>
                </a:cubicBezTo>
                <a:cubicBezTo>
                  <a:pt x="18982" y="14337"/>
                  <a:pt x="19044" y="14267"/>
                  <a:pt x="19232" y="14217"/>
                </a:cubicBezTo>
                <a:cubicBezTo>
                  <a:pt x="19257" y="14247"/>
                  <a:pt x="19232" y="14282"/>
                  <a:pt x="19237" y="14316"/>
                </a:cubicBezTo>
                <a:cubicBezTo>
                  <a:pt x="19210" y="14365"/>
                  <a:pt x="19183" y="14414"/>
                  <a:pt x="19156" y="14463"/>
                </a:cubicBezTo>
                <a:cubicBezTo>
                  <a:pt x="19128" y="14488"/>
                  <a:pt x="19102" y="14514"/>
                  <a:pt x="19071" y="14539"/>
                </a:cubicBezTo>
                <a:cubicBezTo>
                  <a:pt x="19065" y="14545"/>
                  <a:pt x="19041" y="14550"/>
                  <a:pt x="19028" y="14549"/>
                </a:cubicBezTo>
                <a:cubicBezTo>
                  <a:pt x="19014" y="14548"/>
                  <a:pt x="18996" y="14539"/>
                  <a:pt x="18994" y="14533"/>
                </a:cubicBezTo>
                <a:cubicBezTo>
                  <a:pt x="18988" y="14517"/>
                  <a:pt x="18987" y="14501"/>
                  <a:pt x="18992" y="14485"/>
                </a:cubicBezTo>
                <a:moveTo>
                  <a:pt x="2389" y="4163"/>
                </a:moveTo>
                <a:lnTo>
                  <a:pt x="2380" y="4156"/>
                </a:lnTo>
                <a:lnTo>
                  <a:pt x="2397" y="4155"/>
                </a:lnTo>
                <a:close/>
                <a:moveTo>
                  <a:pt x="1817" y="6445"/>
                </a:moveTo>
                <a:cubicBezTo>
                  <a:pt x="1823" y="6421"/>
                  <a:pt x="1827" y="6396"/>
                  <a:pt x="1871" y="6378"/>
                </a:cubicBezTo>
                <a:cubicBezTo>
                  <a:pt x="1883" y="6373"/>
                  <a:pt x="1904" y="6368"/>
                  <a:pt x="1919" y="6369"/>
                </a:cubicBezTo>
                <a:cubicBezTo>
                  <a:pt x="1934" y="6370"/>
                  <a:pt x="1957" y="6377"/>
                  <a:pt x="1960" y="6382"/>
                </a:cubicBezTo>
                <a:cubicBezTo>
                  <a:pt x="1972" y="6402"/>
                  <a:pt x="1977" y="6422"/>
                  <a:pt x="1980" y="6430"/>
                </a:cubicBezTo>
                <a:cubicBezTo>
                  <a:pt x="1978" y="6446"/>
                  <a:pt x="1978" y="6450"/>
                  <a:pt x="1977" y="6454"/>
                </a:cubicBezTo>
                <a:cubicBezTo>
                  <a:pt x="1968" y="6478"/>
                  <a:pt x="1963" y="6504"/>
                  <a:pt x="1894" y="6511"/>
                </a:cubicBezTo>
                <a:cubicBezTo>
                  <a:pt x="1843" y="6516"/>
                  <a:pt x="1808" y="6486"/>
                  <a:pt x="1817" y="6445"/>
                </a:cubicBezTo>
                <a:moveTo>
                  <a:pt x="5331" y="1750"/>
                </a:moveTo>
                <a:cubicBezTo>
                  <a:pt x="5333" y="1733"/>
                  <a:pt x="5334" y="1717"/>
                  <a:pt x="5335" y="1700"/>
                </a:cubicBezTo>
                <a:cubicBezTo>
                  <a:pt x="5359" y="1717"/>
                  <a:pt x="5358" y="1733"/>
                  <a:pt x="5331" y="1750"/>
                </a:cubicBezTo>
                <a:moveTo>
                  <a:pt x="5566" y="1449"/>
                </a:moveTo>
                <a:lnTo>
                  <a:pt x="5562" y="1441"/>
                </a:lnTo>
                <a:lnTo>
                  <a:pt x="5577" y="1444"/>
                </a:lnTo>
                <a:close/>
                <a:moveTo>
                  <a:pt x="4090" y="2265"/>
                </a:moveTo>
                <a:cubicBezTo>
                  <a:pt x="4007" y="2191"/>
                  <a:pt x="4009" y="2139"/>
                  <a:pt x="4033" y="2087"/>
                </a:cubicBezTo>
                <a:cubicBezTo>
                  <a:pt x="4050" y="2048"/>
                  <a:pt x="4053" y="2004"/>
                  <a:pt x="4138" y="1979"/>
                </a:cubicBezTo>
                <a:cubicBezTo>
                  <a:pt x="4184" y="1965"/>
                  <a:pt x="4209" y="2019"/>
                  <a:pt x="4185" y="2099"/>
                </a:cubicBezTo>
                <a:cubicBezTo>
                  <a:pt x="4179" y="2119"/>
                  <a:pt x="4171" y="2139"/>
                  <a:pt x="4160" y="2158"/>
                </a:cubicBezTo>
                <a:cubicBezTo>
                  <a:pt x="4144" y="2186"/>
                  <a:pt x="4125" y="2212"/>
                  <a:pt x="4090" y="2265"/>
                </a:cubicBezTo>
                <a:moveTo>
                  <a:pt x="18671" y="5061"/>
                </a:moveTo>
                <a:cubicBezTo>
                  <a:pt x="18675" y="5064"/>
                  <a:pt x="18679" y="5067"/>
                  <a:pt x="18682" y="5070"/>
                </a:cubicBezTo>
                <a:cubicBezTo>
                  <a:pt x="18676" y="5072"/>
                  <a:pt x="18671" y="5074"/>
                  <a:pt x="18665" y="5076"/>
                </a:cubicBezTo>
                <a:cubicBezTo>
                  <a:pt x="18662" y="5073"/>
                  <a:pt x="18654" y="5070"/>
                  <a:pt x="18655" y="5068"/>
                </a:cubicBezTo>
                <a:cubicBezTo>
                  <a:pt x="18656" y="5065"/>
                  <a:pt x="18666" y="5063"/>
                  <a:pt x="18671" y="5061"/>
                </a:cubicBezTo>
                <a:moveTo>
                  <a:pt x="1496" y="8270"/>
                </a:moveTo>
                <a:cubicBezTo>
                  <a:pt x="1496" y="8269"/>
                  <a:pt x="1496" y="8268"/>
                  <a:pt x="1496" y="8267"/>
                </a:cubicBezTo>
                <a:cubicBezTo>
                  <a:pt x="1497" y="8268"/>
                  <a:pt x="1498" y="8268"/>
                  <a:pt x="1499" y="8269"/>
                </a:cubicBezTo>
                <a:close/>
                <a:moveTo>
                  <a:pt x="1471" y="8250"/>
                </a:moveTo>
                <a:cubicBezTo>
                  <a:pt x="1467" y="8247"/>
                  <a:pt x="1465" y="8241"/>
                  <a:pt x="1469" y="8240"/>
                </a:cubicBezTo>
                <a:cubicBezTo>
                  <a:pt x="1483" y="8233"/>
                  <a:pt x="1494" y="8236"/>
                  <a:pt x="1496" y="8247"/>
                </a:cubicBezTo>
                <a:cubicBezTo>
                  <a:pt x="1497" y="8254"/>
                  <a:pt x="1496" y="8260"/>
                  <a:pt x="1496" y="8267"/>
                </a:cubicBezTo>
                <a:cubicBezTo>
                  <a:pt x="1487" y="8261"/>
                  <a:pt x="1478" y="8256"/>
                  <a:pt x="1471" y="8250"/>
                </a:cubicBezTo>
                <a:moveTo>
                  <a:pt x="2758" y="2949"/>
                </a:moveTo>
                <a:cubicBezTo>
                  <a:pt x="2763" y="2907"/>
                  <a:pt x="2766" y="2865"/>
                  <a:pt x="2790" y="2825"/>
                </a:cubicBezTo>
                <a:cubicBezTo>
                  <a:pt x="2845" y="2736"/>
                  <a:pt x="2861" y="2645"/>
                  <a:pt x="2870" y="2554"/>
                </a:cubicBezTo>
                <a:cubicBezTo>
                  <a:pt x="2876" y="2495"/>
                  <a:pt x="2893" y="2439"/>
                  <a:pt x="2960" y="2386"/>
                </a:cubicBezTo>
                <a:cubicBezTo>
                  <a:pt x="3031" y="2330"/>
                  <a:pt x="3038" y="2266"/>
                  <a:pt x="3023" y="2204"/>
                </a:cubicBezTo>
                <a:cubicBezTo>
                  <a:pt x="3008" y="2141"/>
                  <a:pt x="3047" y="2091"/>
                  <a:pt x="3162" y="2030"/>
                </a:cubicBezTo>
                <a:cubicBezTo>
                  <a:pt x="3161" y="2066"/>
                  <a:pt x="3166" y="2084"/>
                  <a:pt x="3159" y="2099"/>
                </a:cubicBezTo>
                <a:cubicBezTo>
                  <a:pt x="3069" y="2290"/>
                  <a:pt x="3040" y="2486"/>
                  <a:pt x="2932" y="2675"/>
                </a:cubicBezTo>
                <a:cubicBezTo>
                  <a:pt x="2891" y="2748"/>
                  <a:pt x="2865" y="2822"/>
                  <a:pt x="2872" y="2897"/>
                </a:cubicBezTo>
                <a:cubicBezTo>
                  <a:pt x="2877" y="2960"/>
                  <a:pt x="2856" y="3020"/>
                  <a:pt x="2765" y="3087"/>
                </a:cubicBezTo>
                <a:cubicBezTo>
                  <a:pt x="2730" y="3034"/>
                  <a:pt x="2753" y="2991"/>
                  <a:pt x="2758" y="2949"/>
                </a:cubicBezTo>
                <a:moveTo>
                  <a:pt x="19819" y="3732"/>
                </a:moveTo>
                <a:cubicBezTo>
                  <a:pt x="19856" y="3776"/>
                  <a:pt x="19841" y="3815"/>
                  <a:pt x="19729" y="3835"/>
                </a:cubicBezTo>
                <a:cubicBezTo>
                  <a:pt x="19683" y="3744"/>
                  <a:pt x="19641" y="3654"/>
                  <a:pt x="19642" y="3559"/>
                </a:cubicBezTo>
                <a:cubicBezTo>
                  <a:pt x="19642" y="3499"/>
                  <a:pt x="19591" y="3440"/>
                  <a:pt x="19563" y="3380"/>
                </a:cubicBezTo>
                <a:cubicBezTo>
                  <a:pt x="19587" y="3364"/>
                  <a:pt x="19620" y="3355"/>
                  <a:pt x="19653" y="3372"/>
                </a:cubicBezTo>
                <a:cubicBezTo>
                  <a:pt x="19717" y="3405"/>
                  <a:pt x="19734" y="3449"/>
                  <a:pt x="19728" y="3489"/>
                </a:cubicBezTo>
                <a:cubicBezTo>
                  <a:pt x="19715" y="3574"/>
                  <a:pt x="19752" y="3654"/>
                  <a:pt x="19819" y="3732"/>
                </a:cubicBezTo>
                <a:moveTo>
                  <a:pt x="13739" y="999"/>
                </a:moveTo>
                <a:cubicBezTo>
                  <a:pt x="13732" y="992"/>
                  <a:pt x="13738" y="983"/>
                  <a:pt x="13741" y="975"/>
                </a:cubicBezTo>
                <a:cubicBezTo>
                  <a:pt x="13742" y="973"/>
                  <a:pt x="13754" y="972"/>
                  <a:pt x="13761" y="971"/>
                </a:cubicBezTo>
                <a:cubicBezTo>
                  <a:pt x="13764" y="979"/>
                  <a:pt x="13772" y="987"/>
                  <a:pt x="13769" y="994"/>
                </a:cubicBezTo>
                <a:cubicBezTo>
                  <a:pt x="13766" y="1006"/>
                  <a:pt x="13748" y="1009"/>
                  <a:pt x="13739" y="999"/>
                </a:cubicBezTo>
                <a:moveTo>
                  <a:pt x="2204" y="10986"/>
                </a:moveTo>
                <a:cubicBezTo>
                  <a:pt x="2205" y="10969"/>
                  <a:pt x="2206" y="10952"/>
                  <a:pt x="2207" y="10935"/>
                </a:cubicBezTo>
                <a:cubicBezTo>
                  <a:pt x="2234" y="10953"/>
                  <a:pt x="2234" y="10970"/>
                  <a:pt x="2204" y="10986"/>
                </a:cubicBezTo>
                <a:moveTo>
                  <a:pt x="19232" y="12259"/>
                </a:moveTo>
                <a:cubicBezTo>
                  <a:pt x="19254" y="12265"/>
                  <a:pt x="19251" y="12293"/>
                  <a:pt x="19226" y="12300"/>
                </a:cubicBezTo>
                <a:cubicBezTo>
                  <a:pt x="19220" y="12302"/>
                  <a:pt x="19210" y="12301"/>
                  <a:pt x="19202" y="12302"/>
                </a:cubicBezTo>
                <a:cubicBezTo>
                  <a:pt x="19187" y="12296"/>
                  <a:pt x="19191" y="12263"/>
                  <a:pt x="19210" y="12258"/>
                </a:cubicBezTo>
                <a:cubicBezTo>
                  <a:pt x="19215" y="12257"/>
                  <a:pt x="19226" y="12257"/>
                  <a:pt x="19232" y="12259"/>
                </a:cubicBezTo>
                <a:moveTo>
                  <a:pt x="20435" y="11083"/>
                </a:moveTo>
                <a:cubicBezTo>
                  <a:pt x="20410" y="11210"/>
                  <a:pt x="20415" y="11340"/>
                  <a:pt x="20334" y="11465"/>
                </a:cubicBezTo>
                <a:cubicBezTo>
                  <a:pt x="20311" y="11501"/>
                  <a:pt x="20309" y="11539"/>
                  <a:pt x="20305" y="11576"/>
                </a:cubicBezTo>
                <a:cubicBezTo>
                  <a:pt x="20297" y="11645"/>
                  <a:pt x="20254" y="11706"/>
                  <a:pt x="20143" y="11757"/>
                </a:cubicBezTo>
                <a:cubicBezTo>
                  <a:pt x="20082" y="11752"/>
                  <a:pt x="20104" y="11732"/>
                  <a:pt x="20109" y="11719"/>
                </a:cubicBezTo>
                <a:cubicBezTo>
                  <a:pt x="20179" y="11514"/>
                  <a:pt x="20251" y="11309"/>
                  <a:pt x="20325" y="11105"/>
                </a:cubicBezTo>
                <a:cubicBezTo>
                  <a:pt x="20336" y="11073"/>
                  <a:pt x="20340" y="11040"/>
                  <a:pt x="20389" y="11012"/>
                </a:cubicBezTo>
                <a:cubicBezTo>
                  <a:pt x="20462" y="11033"/>
                  <a:pt x="20439" y="11060"/>
                  <a:pt x="20435" y="11083"/>
                </a:cubicBezTo>
                <a:moveTo>
                  <a:pt x="20358" y="8850"/>
                </a:moveTo>
                <a:cubicBezTo>
                  <a:pt x="20362" y="8843"/>
                  <a:pt x="20378" y="8835"/>
                  <a:pt x="20393" y="8832"/>
                </a:cubicBezTo>
                <a:cubicBezTo>
                  <a:pt x="20422" y="8826"/>
                  <a:pt x="20450" y="8846"/>
                  <a:pt x="20443" y="8867"/>
                </a:cubicBezTo>
                <a:cubicBezTo>
                  <a:pt x="20436" y="8880"/>
                  <a:pt x="20423" y="8894"/>
                  <a:pt x="20392" y="8891"/>
                </a:cubicBezTo>
                <a:cubicBezTo>
                  <a:pt x="20345" y="8885"/>
                  <a:pt x="20348" y="8866"/>
                  <a:pt x="20358" y="8850"/>
                </a:cubicBezTo>
                <a:moveTo>
                  <a:pt x="19777" y="11279"/>
                </a:moveTo>
                <a:cubicBezTo>
                  <a:pt x="19788" y="11272"/>
                  <a:pt x="19797" y="11266"/>
                  <a:pt x="19804" y="11259"/>
                </a:cubicBezTo>
                <a:cubicBezTo>
                  <a:pt x="19799" y="11266"/>
                  <a:pt x="19790" y="11273"/>
                  <a:pt x="19777" y="11279"/>
                </a:cubicBezTo>
                <a:moveTo>
                  <a:pt x="19881" y="11108"/>
                </a:moveTo>
                <a:cubicBezTo>
                  <a:pt x="19881" y="11100"/>
                  <a:pt x="19853" y="11092"/>
                  <a:pt x="19854" y="11085"/>
                </a:cubicBezTo>
                <a:cubicBezTo>
                  <a:pt x="19862" y="11034"/>
                  <a:pt x="19869" y="10983"/>
                  <a:pt x="19876" y="10933"/>
                </a:cubicBezTo>
                <a:cubicBezTo>
                  <a:pt x="19885" y="10864"/>
                  <a:pt x="19920" y="10795"/>
                  <a:pt x="19925" y="10726"/>
                </a:cubicBezTo>
                <a:cubicBezTo>
                  <a:pt x="19926" y="10721"/>
                  <a:pt x="19921" y="10715"/>
                  <a:pt x="19904" y="10706"/>
                </a:cubicBezTo>
                <a:cubicBezTo>
                  <a:pt x="19878" y="10724"/>
                  <a:pt x="19861" y="10741"/>
                  <a:pt x="19837" y="10758"/>
                </a:cubicBezTo>
                <a:cubicBezTo>
                  <a:pt x="19814" y="10932"/>
                  <a:pt x="19795" y="11106"/>
                  <a:pt x="19773" y="11279"/>
                </a:cubicBezTo>
                <a:cubicBezTo>
                  <a:pt x="19756" y="11353"/>
                  <a:pt x="19734" y="11427"/>
                  <a:pt x="19728" y="11501"/>
                </a:cubicBezTo>
                <a:cubicBezTo>
                  <a:pt x="19723" y="11555"/>
                  <a:pt x="19721" y="11609"/>
                  <a:pt x="19686" y="11661"/>
                </a:cubicBezTo>
                <a:cubicBezTo>
                  <a:pt x="19637" y="11733"/>
                  <a:pt x="19635" y="11808"/>
                  <a:pt x="19634" y="11883"/>
                </a:cubicBezTo>
                <a:cubicBezTo>
                  <a:pt x="19634" y="11912"/>
                  <a:pt x="19683" y="11923"/>
                  <a:pt x="19753" y="11915"/>
                </a:cubicBezTo>
                <a:cubicBezTo>
                  <a:pt x="19816" y="11907"/>
                  <a:pt x="19848" y="11890"/>
                  <a:pt x="19861" y="11863"/>
                </a:cubicBezTo>
                <a:cubicBezTo>
                  <a:pt x="19899" y="11786"/>
                  <a:pt x="19948" y="11711"/>
                  <a:pt x="19955" y="11631"/>
                </a:cubicBezTo>
                <a:cubicBezTo>
                  <a:pt x="19965" y="11528"/>
                  <a:pt x="19974" y="11423"/>
                  <a:pt x="20010" y="11321"/>
                </a:cubicBezTo>
                <a:cubicBezTo>
                  <a:pt x="20074" y="11145"/>
                  <a:pt x="20088" y="10968"/>
                  <a:pt x="20129" y="10791"/>
                </a:cubicBezTo>
                <a:cubicBezTo>
                  <a:pt x="20117" y="10784"/>
                  <a:pt x="20106" y="10778"/>
                  <a:pt x="20094" y="10772"/>
                </a:cubicBezTo>
                <a:cubicBezTo>
                  <a:pt x="20074" y="10762"/>
                  <a:pt x="20042" y="10754"/>
                  <a:pt x="20031" y="10770"/>
                </a:cubicBezTo>
                <a:cubicBezTo>
                  <a:pt x="20014" y="10793"/>
                  <a:pt x="20011" y="10818"/>
                  <a:pt x="20007" y="10842"/>
                </a:cubicBezTo>
                <a:cubicBezTo>
                  <a:pt x="19990" y="10961"/>
                  <a:pt x="19976" y="11080"/>
                  <a:pt x="19956" y="11199"/>
                </a:cubicBezTo>
                <a:cubicBezTo>
                  <a:pt x="19952" y="11226"/>
                  <a:pt x="19956" y="11255"/>
                  <a:pt x="19882" y="11287"/>
                </a:cubicBezTo>
                <a:cubicBezTo>
                  <a:pt x="19887" y="11221"/>
                  <a:pt x="19876" y="11164"/>
                  <a:pt x="19881" y="11108"/>
                </a:cubicBezTo>
                <a:moveTo>
                  <a:pt x="19792" y="5213"/>
                </a:moveTo>
                <a:cubicBezTo>
                  <a:pt x="19783" y="5212"/>
                  <a:pt x="19775" y="5210"/>
                  <a:pt x="19766" y="5209"/>
                </a:cubicBezTo>
                <a:lnTo>
                  <a:pt x="19767" y="5209"/>
                </a:lnTo>
                <a:cubicBezTo>
                  <a:pt x="19775" y="5211"/>
                  <a:pt x="19783" y="5212"/>
                  <a:pt x="19792" y="5213"/>
                </a:cubicBezTo>
                <a:moveTo>
                  <a:pt x="4891" y="1446"/>
                </a:moveTo>
                <a:cubicBezTo>
                  <a:pt x="4876" y="1443"/>
                  <a:pt x="4884" y="1440"/>
                  <a:pt x="4913" y="1439"/>
                </a:cubicBezTo>
                <a:lnTo>
                  <a:pt x="4913" y="1439"/>
                </a:lnTo>
                <a:cubicBezTo>
                  <a:pt x="4905" y="1441"/>
                  <a:pt x="4896" y="1447"/>
                  <a:pt x="4891" y="1446"/>
                </a:cubicBezTo>
                <a:moveTo>
                  <a:pt x="2797" y="21046"/>
                </a:moveTo>
                <a:cubicBezTo>
                  <a:pt x="2797" y="21046"/>
                  <a:pt x="2798" y="21045"/>
                  <a:pt x="2798" y="21044"/>
                </a:cubicBezTo>
                <a:cubicBezTo>
                  <a:pt x="2799" y="21044"/>
                  <a:pt x="2800" y="21045"/>
                  <a:pt x="2800" y="21045"/>
                </a:cubicBezTo>
                <a:lnTo>
                  <a:pt x="2800" y="21045"/>
                </a:lnTo>
                <a:cubicBezTo>
                  <a:pt x="2800" y="21047"/>
                  <a:pt x="2800" y="21048"/>
                  <a:pt x="2800" y="21049"/>
                </a:cubicBezTo>
                <a:cubicBezTo>
                  <a:pt x="2799" y="21048"/>
                  <a:pt x="2797" y="21047"/>
                  <a:pt x="2797" y="21046"/>
                </a:cubicBezTo>
                <a:moveTo>
                  <a:pt x="2797" y="21069"/>
                </a:moveTo>
                <a:cubicBezTo>
                  <a:pt x="2798" y="21062"/>
                  <a:pt x="2799" y="21056"/>
                  <a:pt x="2800" y="21049"/>
                </a:cubicBezTo>
                <a:cubicBezTo>
                  <a:pt x="2808" y="21055"/>
                  <a:pt x="2816" y="21061"/>
                  <a:pt x="2823" y="21067"/>
                </a:cubicBezTo>
                <a:cubicBezTo>
                  <a:pt x="2826" y="21070"/>
                  <a:pt x="2828" y="21076"/>
                  <a:pt x="2824" y="21078"/>
                </a:cubicBezTo>
                <a:cubicBezTo>
                  <a:pt x="2808" y="21084"/>
                  <a:pt x="2797" y="21080"/>
                  <a:pt x="2797" y="21069"/>
                </a:cubicBezTo>
                <a:moveTo>
                  <a:pt x="4106" y="1756"/>
                </a:moveTo>
                <a:lnTo>
                  <a:pt x="4088" y="1757"/>
                </a:lnTo>
                <a:lnTo>
                  <a:pt x="4096" y="1749"/>
                </a:lnTo>
                <a:close/>
                <a:moveTo>
                  <a:pt x="623" y="14150"/>
                </a:moveTo>
                <a:cubicBezTo>
                  <a:pt x="621" y="14138"/>
                  <a:pt x="626" y="14126"/>
                  <a:pt x="627" y="14115"/>
                </a:cubicBezTo>
                <a:cubicBezTo>
                  <a:pt x="643" y="14116"/>
                  <a:pt x="659" y="14116"/>
                  <a:pt x="675" y="14117"/>
                </a:cubicBezTo>
                <a:cubicBezTo>
                  <a:pt x="673" y="14129"/>
                  <a:pt x="675" y="14141"/>
                  <a:pt x="669" y="14152"/>
                </a:cubicBezTo>
                <a:cubicBezTo>
                  <a:pt x="666" y="14159"/>
                  <a:pt x="651" y="14164"/>
                  <a:pt x="642" y="14170"/>
                </a:cubicBezTo>
                <a:cubicBezTo>
                  <a:pt x="635" y="14163"/>
                  <a:pt x="624" y="14157"/>
                  <a:pt x="623" y="14150"/>
                </a:cubicBezTo>
                <a:moveTo>
                  <a:pt x="3331" y="1697"/>
                </a:moveTo>
                <a:cubicBezTo>
                  <a:pt x="3334" y="1652"/>
                  <a:pt x="3349" y="1609"/>
                  <a:pt x="3403" y="1570"/>
                </a:cubicBezTo>
                <a:cubicBezTo>
                  <a:pt x="3403" y="1615"/>
                  <a:pt x="3398" y="1659"/>
                  <a:pt x="3331" y="1697"/>
                </a:cubicBezTo>
                <a:moveTo>
                  <a:pt x="783" y="13523"/>
                </a:moveTo>
                <a:cubicBezTo>
                  <a:pt x="795" y="13525"/>
                  <a:pt x="804" y="13535"/>
                  <a:pt x="808" y="13542"/>
                </a:cubicBezTo>
                <a:cubicBezTo>
                  <a:pt x="813" y="13552"/>
                  <a:pt x="800" y="13557"/>
                  <a:pt x="778" y="13556"/>
                </a:cubicBezTo>
                <a:cubicBezTo>
                  <a:pt x="770" y="13550"/>
                  <a:pt x="759" y="13544"/>
                  <a:pt x="755" y="13537"/>
                </a:cubicBezTo>
                <a:cubicBezTo>
                  <a:pt x="749" y="13527"/>
                  <a:pt x="764" y="13520"/>
                  <a:pt x="783" y="13523"/>
                </a:cubicBezTo>
                <a:moveTo>
                  <a:pt x="20400" y="6321"/>
                </a:moveTo>
                <a:cubicBezTo>
                  <a:pt x="20385" y="6306"/>
                  <a:pt x="20371" y="6290"/>
                  <a:pt x="20356" y="6275"/>
                </a:cubicBezTo>
                <a:cubicBezTo>
                  <a:pt x="20363" y="6250"/>
                  <a:pt x="20369" y="6226"/>
                  <a:pt x="20380" y="6188"/>
                </a:cubicBezTo>
                <a:cubicBezTo>
                  <a:pt x="20458" y="6241"/>
                  <a:pt x="20406" y="6282"/>
                  <a:pt x="20400" y="6321"/>
                </a:cubicBezTo>
                <a:moveTo>
                  <a:pt x="11506" y="692"/>
                </a:moveTo>
                <a:cubicBezTo>
                  <a:pt x="11510" y="686"/>
                  <a:pt x="11527" y="677"/>
                  <a:pt x="11539" y="677"/>
                </a:cubicBezTo>
                <a:cubicBezTo>
                  <a:pt x="11572" y="676"/>
                  <a:pt x="11578" y="687"/>
                  <a:pt x="11575" y="699"/>
                </a:cubicBezTo>
                <a:cubicBezTo>
                  <a:pt x="11565" y="704"/>
                  <a:pt x="11554" y="714"/>
                  <a:pt x="11542" y="714"/>
                </a:cubicBezTo>
                <a:cubicBezTo>
                  <a:pt x="11509" y="715"/>
                  <a:pt x="11499" y="704"/>
                  <a:pt x="11506" y="692"/>
                </a:cubicBezTo>
                <a:moveTo>
                  <a:pt x="9699" y="21326"/>
                </a:moveTo>
                <a:cubicBezTo>
                  <a:pt x="9686" y="21340"/>
                  <a:pt x="9673" y="21356"/>
                  <a:pt x="9629" y="21353"/>
                </a:cubicBezTo>
                <a:cubicBezTo>
                  <a:pt x="9622" y="21353"/>
                  <a:pt x="9613" y="21340"/>
                  <a:pt x="9616" y="21334"/>
                </a:cubicBezTo>
                <a:cubicBezTo>
                  <a:pt x="9623" y="21319"/>
                  <a:pt x="9636" y="21303"/>
                  <a:pt x="9682" y="21307"/>
                </a:cubicBezTo>
                <a:cubicBezTo>
                  <a:pt x="9690" y="21307"/>
                  <a:pt x="9694" y="21319"/>
                  <a:pt x="9699" y="21326"/>
                </a:cubicBezTo>
                <a:moveTo>
                  <a:pt x="11478" y="823"/>
                </a:moveTo>
                <a:cubicBezTo>
                  <a:pt x="11475" y="810"/>
                  <a:pt x="11487" y="799"/>
                  <a:pt x="11520" y="797"/>
                </a:cubicBezTo>
                <a:cubicBezTo>
                  <a:pt x="11552" y="798"/>
                  <a:pt x="11571" y="807"/>
                  <a:pt x="11575" y="820"/>
                </a:cubicBezTo>
                <a:cubicBezTo>
                  <a:pt x="11579" y="834"/>
                  <a:pt x="11564" y="845"/>
                  <a:pt x="11532" y="846"/>
                </a:cubicBezTo>
                <a:cubicBezTo>
                  <a:pt x="11499" y="846"/>
                  <a:pt x="11481" y="836"/>
                  <a:pt x="11478" y="823"/>
                </a:cubicBezTo>
                <a:moveTo>
                  <a:pt x="16374" y="445"/>
                </a:moveTo>
                <a:cubicBezTo>
                  <a:pt x="16373" y="429"/>
                  <a:pt x="16373" y="413"/>
                  <a:pt x="16371" y="397"/>
                </a:cubicBezTo>
                <a:cubicBezTo>
                  <a:pt x="16431" y="390"/>
                  <a:pt x="16456" y="411"/>
                  <a:pt x="16489" y="425"/>
                </a:cubicBezTo>
                <a:cubicBezTo>
                  <a:pt x="16503" y="466"/>
                  <a:pt x="16516" y="507"/>
                  <a:pt x="16530" y="548"/>
                </a:cubicBezTo>
                <a:cubicBezTo>
                  <a:pt x="16505" y="553"/>
                  <a:pt x="16480" y="561"/>
                  <a:pt x="16454" y="563"/>
                </a:cubicBezTo>
                <a:cubicBezTo>
                  <a:pt x="16400" y="567"/>
                  <a:pt x="16360" y="556"/>
                  <a:pt x="16360" y="531"/>
                </a:cubicBezTo>
                <a:cubicBezTo>
                  <a:pt x="16360" y="502"/>
                  <a:pt x="16369" y="474"/>
                  <a:pt x="16374" y="445"/>
                </a:cubicBezTo>
                <a:cubicBezTo>
                  <a:pt x="16383" y="454"/>
                  <a:pt x="16392" y="463"/>
                  <a:pt x="16401" y="472"/>
                </a:cubicBezTo>
                <a:cubicBezTo>
                  <a:pt x="16401" y="460"/>
                  <a:pt x="16395" y="451"/>
                  <a:pt x="16374" y="445"/>
                </a:cubicBezTo>
                <a:moveTo>
                  <a:pt x="19086" y="1064"/>
                </a:moveTo>
                <a:cubicBezTo>
                  <a:pt x="19122" y="1097"/>
                  <a:pt x="19131" y="1133"/>
                  <a:pt x="19131" y="1169"/>
                </a:cubicBezTo>
                <a:cubicBezTo>
                  <a:pt x="19063" y="1147"/>
                  <a:pt x="19015" y="1118"/>
                  <a:pt x="19002" y="1081"/>
                </a:cubicBezTo>
                <a:cubicBezTo>
                  <a:pt x="18999" y="1071"/>
                  <a:pt x="19008" y="1055"/>
                  <a:pt x="19025" y="1050"/>
                </a:cubicBezTo>
                <a:cubicBezTo>
                  <a:pt x="19050" y="1043"/>
                  <a:pt x="19074" y="1053"/>
                  <a:pt x="19086" y="1064"/>
                </a:cubicBezTo>
                <a:moveTo>
                  <a:pt x="21182" y="10704"/>
                </a:moveTo>
                <a:cubicBezTo>
                  <a:pt x="21233" y="10722"/>
                  <a:pt x="21214" y="10783"/>
                  <a:pt x="21153" y="10800"/>
                </a:cubicBezTo>
                <a:cubicBezTo>
                  <a:pt x="21135" y="10805"/>
                  <a:pt x="21116" y="10801"/>
                  <a:pt x="21110" y="10791"/>
                </a:cubicBezTo>
                <a:cubicBezTo>
                  <a:pt x="21105" y="10783"/>
                  <a:pt x="21105" y="10775"/>
                  <a:pt x="21101" y="10761"/>
                </a:cubicBezTo>
                <a:cubicBezTo>
                  <a:pt x="21110" y="10748"/>
                  <a:pt x="21120" y="10728"/>
                  <a:pt x="21136" y="10710"/>
                </a:cubicBezTo>
                <a:cubicBezTo>
                  <a:pt x="21140" y="10706"/>
                  <a:pt x="21174" y="10702"/>
                  <a:pt x="21182" y="10704"/>
                </a:cubicBezTo>
                <a:moveTo>
                  <a:pt x="20613" y="7474"/>
                </a:moveTo>
                <a:cubicBezTo>
                  <a:pt x="20595" y="7551"/>
                  <a:pt x="20569" y="7629"/>
                  <a:pt x="20504" y="7702"/>
                </a:cubicBezTo>
                <a:cubicBezTo>
                  <a:pt x="20520" y="7720"/>
                  <a:pt x="20535" y="7737"/>
                  <a:pt x="20550" y="7754"/>
                </a:cubicBezTo>
                <a:cubicBezTo>
                  <a:pt x="20465" y="7760"/>
                  <a:pt x="20388" y="7754"/>
                  <a:pt x="20331" y="7722"/>
                </a:cubicBezTo>
                <a:cubicBezTo>
                  <a:pt x="20343" y="7627"/>
                  <a:pt x="20354" y="7532"/>
                  <a:pt x="20367" y="7436"/>
                </a:cubicBezTo>
                <a:cubicBezTo>
                  <a:pt x="20377" y="7366"/>
                  <a:pt x="20383" y="7295"/>
                  <a:pt x="20361" y="7225"/>
                </a:cubicBezTo>
                <a:cubicBezTo>
                  <a:pt x="20351" y="7192"/>
                  <a:pt x="20354" y="7158"/>
                  <a:pt x="20358" y="7125"/>
                </a:cubicBezTo>
                <a:cubicBezTo>
                  <a:pt x="20375" y="6976"/>
                  <a:pt x="20413" y="6827"/>
                  <a:pt x="20367" y="6677"/>
                </a:cubicBezTo>
                <a:cubicBezTo>
                  <a:pt x="20363" y="6662"/>
                  <a:pt x="20376" y="6645"/>
                  <a:pt x="20382" y="6625"/>
                </a:cubicBezTo>
                <a:cubicBezTo>
                  <a:pt x="20463" y="6678"/>
                  <a:pt x="20466" y="6677"/>
                  <a:pt x="20467" y="6710"/>
                </a:cubicBezTo>
                <a:cubicBezTo>
                  <a:pt x="20469" y="6759"/>
                  <a:pt x="20450" y="6809"/>
                  <a:pt x="20526" y="6854"/>
                </a:cubicBezTo>
                <a:cubicBezTo>
                  <a:pt x="20562" y="6875"/>
                  <a:pt x="20549" y="6903"/>
                  <a:pt x="20515" y="6924"/>
                </a:cubicBezTo>
                <a:cubicBezTo>
                  <a:pt x="20436" y="6974"/>
                  <a:pt x="20449" y="7027"/>
                  <a:pt x="20480" y="7080"/>
                </a:cubicBezTo>
                <a:cubicBezTo>
                  <a:pt x="20517" y="7145"/>
                  <a:pt x="20519" y="7212"/>
                  <a:pt x="20511" y="7278"/>
                </a:cubicBezTo>
                <a:lnTo>
                  <a:pt x="20511" y="7278"/>
                </a:lnTo>
                <a:cubicBezTo>
                  <a:pt x="20641" y="7334"/>
                  <a:pt x="20628" y="7406"/>
                  <a:pt x="20613" y="7474"/>
                </a:cubicBezTo>
                <a:moveTo>
                  <a:pt x="21281" y="10301"/>
                </a:moveTo>
                <a:cubicBezTo>
                  <a:pt x="21274" y="10353"/>
                  <a:pt x="21271" y="10388"/>
                  <a:pt x="21260" y="10445"/>
                </a:cubicBezTo>
                <a:cubicBezTo>
                  <a:pt x="21257" y="10460"/>
                  <a:pt x="21258" y="10464"/>
                  <a:pt x="21204" y="10460"/>
                </a:cubicBezTo>
                <a:cubicBezTo>
                  <a:pt x="21187" y="10458"/>
                  <a:pt x="21164" y="10437"/>
                  <a:pt x="21164" y="10427"/>
                </a:cubicBezTo>
                <a:cubicBezTo>
                  <a:pt x="21166" y="10295"/>
                  <a:pt x="21178" y="10162"/>
                  <a:pt x="21225" y="10032"/>
                </a:cubicBezTo>
                <a:cubicBezTo>
                  <a:pt x="21227" y="10025"/>
                  <a:pt x="21246" y="10018"/>
                  <a:pt x="21260" y="10017"/>
                </a:cubicBezTo>
                <a:cubicBezTo>
                  <a:pt x="21298" y="10013"/>
                  <a:pt x="21309" y="10051"/>
                  <a:pt x="21308" y="10063"/>
                </a:cubicBezTo>
                <a:cubicBezTo>
                  <a:pt x="21300" y="10133"/>
                  <a:pt x="21290" y="10197"/>
                  <a:pt x="21275" y="10301"/>
                </a:cubicBezTo>
                <a:cubicBezTo>
                  <a:pt x="21277" y="10301"/>
                  <a:pt x="21279" y="10301"/>
                  <a:pt x="21281" y="10301"/>
                </a:cubicBezTo>
                <a:moveTo>
                  <a:pt x="18508" y="969"/>
                </a:moveTo>
                <a:cubicBezTo>
                  <a:pt x="18555" y="947"/>
                  <a:pt x="18582" y="922"/>
                  <a:pt x="18581" y="891"/>
                </a:cubicBezTo>
                <a:cubicBezTo>
                  <a:pt x="18580" y="874"/>
                  <a:pt x="18594" y="855"/>
                  <a:pt x="18643" y="861"/>
                </a:cubicBezTo>
                <a:cubicBezTo>
                  <a:pt x="18675" y="864"/>
                  <a:pt x="18759" y="882"/>
                  <a:pt x="18764" y="894"/>
                </a:cubicBezTo>
                <a:cubicBezTo>
                  <a:pt x="18811" y="991"/>
                  <a:pt x="18775" y="1071"/>
                  <a:pt x="19049" y="1173"/>
                </a:cubicBezTo>
                <a:lnTo>
                  <a:pt x="19049" y="1173"/>
                </a:lnTo>
                <a:cubicBezTo>
                  <a:pt x="18912" y="1180"/>
                  <a:pt x="19031" y="1185"/>
                  <a:pt x="19051" y="1193"/>
                </a:cubicBezTo>
                <a:lnTo>
                  <a:pt x="19020" y="1192"/>
                </a:lnTo>
                <a:cubicBezTo>
                  <a:pt x="19057" y="1185"/>
                  <a:pt x="19106" y="1177"/>
                  <a:pt x="19107" y="1170"/>
                </a:cubicBezTo>
                <a:cubicBezTo>
                  <a:pt x="19107" y="1170"/>
                  <a:pt x="19100" y="1186"/>
                  <a:pt x="19100" y="1186"/>
                </a:cubicBezTo>
                <a:lnTo>
                  <a:pt x="19131" y="1186"/>
                </a:lnTo>
                <a:cubicBezTo>
                  <a:pt x="19151" y="1187"/>
                  <a:pt x="19186" y="1168"/>
                  <a:pt x="19207" y="1160"/>
                </a:cubicBezTo>
                <a:cubicBezTo>
                  <a:pt x="19208" y="1152"/>
                  <a:pt x="19222" y="1143"/>
                  <a:pt x="19223" y="1135"/>
                </a:cubicBezTo>
                <a:cubicBezTo>
                  <a:pt x="19223" y="1135"/>
                  <a:pt x="19215" y="1188"/>
                  <a:pt x="19215" y="1188"/>
                </a:cubicBezTo>
                <a:lnTo>
                  <a:pt x="19188" y="1188"/>
                </a:lnTo>
                <a:cubicBezTo>
                  <a:pt x="19188" y="1084"/>
                  <a:pt x="19137" y="1025"/>
                  <a:pt x="19075" y="964"/>
                </a:cubicBezTo>
                <a:cubicBezTo>
                  <a:pt x="19037" y="926"/>
                  <a:pt x="19014" y="863"/>
                  <a:pt x="18985" y="824"/>
                </a:cubicBezTo>
                <a:cubicBezTo>
                  <a:pt x="18976" y="812"/>
                  <a:pt x="18973" y="792"/>
                  <a:pt x="19001" y="786"/>
                </a:cubicBezTo>
                <a:cubicBezTo>
                  <a:pt x="19032" y="779"/>
                  <a:pt x="19056" y="788"/>
                  <a:pt x="19066" y="799"/>
                </a:cubicBezTo>
                <a:cubicBezTo>
                  <a:pt x="19152" y="900"/>
                  <a:pt x="19267" y="995"/>
                  <a:pt x="19310" y="1103"/>
                </a:cubicBezTo>
                <a:cubicBezTo>
                  <a:pt x="19412" y="1199"/>
                  <a:pt x="19479" y="1298"/>
                  <a:pt x="19496" y="1404"/>
                </a:cubicBezTo>
                <a:cubicBezTo>
                  <a:pt x="19515" y="1414"/>
                  <a:pt x="19534" y="1423"/>
                  <a:pt x="19552" y="1432"/>
                </a:cubicBezTo>
                <a:cubicBezTo>
                  <a:pt x="19683" y="1509"/>
                  <a:pt x="19716" y="1604"/>
                  <a:pt x="19791" y="1691"/>
                </a:cubicBezTo>
                <a:cubicBezTo>
                  <a:pt x="19904" y="1818"/>
                  <a:pt x="20018" y="1945"/>
                  <a:pt x="20130" y="2071"/>
                </a:cubicBezTo>
                <a:cubicBezTo>
                  <a:pt x="20150" y="2094"/>
                  <a:pt x="20167" y="2118"/>
                  <a:pt x="20183" y="2142"/>
                </a:cubicBezTo>
                <a:cubicBezTo>
                  <a:pt x="20193" y="2158"/>
                  <a:pt x="20189" y="2176"/>
                  <a:pt x="20205" y="2190"/>
                </a:cubicBezTo>
                <a:cubicBezTo>
                  <a:pt x="20256" y="2234"/>
                  <a:pt x="20337" y="2274"/>
                  <a:pt x="20362" y="2320"/>
                </a:cubicBezTo>
                <a:cubicBezTo>
                  <a:pt x="20386" y="2363"/>
                  <a:pt x="20400" y="2407"/>
                  <a:pt x="20427" y="2451"/>
                </a:cubicBezTo>
                <a:cubicBezTo>
                  <a:pt x="20502" y="2574"/>
                  <a:pt x="20624" y="2691"/>
                  <a:pt x="20674" y="2818"/>
                </a:cubicBezTo>
                <a:cubicBezTo>
                  <a:pt x="20729" y="2960"/>
                  <a:pt x="20821" y="3100"/>
                  <a:pt x="20897" y="3240"/>
                </a:cubicBezTo>
                <a:cubicBezTo>
                  <a:pt x="20968" y="3398"/>
                  <a:pt x="21048" y="3556"/>
                  <a:pt x="21107" y="3715"/>
                </a:cubicBezTo>
                <a:cubicBezTo>
                  <a:pt x="21148" y="3825"/>
                  <a:pt x="21162" y="3937"/>
                  <a:pt x="21188" y="4048"/>
                </a:cubicBezTo>
                <a:cubicBezTo>
                  <a:pt x="21244" y="4169"/>
                  <a:pt x="21279" y="4291"/>
                  <a:pt x="21301" y="4414"/>
                </a:cubicBezTo>
                <a:cubicBezTo>
                  <a:pt x="21323" y="4538"/>
                  <a:pt x="21341" y="4662"/>
                  <a:pt x="21354" y="4786"/>
                </a:cubicBezTo>
                <a:cubicBezTo>
                  <a:pt x="21364" y="4889"/>
                  <a:pt x="21355" y="4992"/>
                  <a:pt x="21376" y="5095"/>
                </a:cubicBezTo>
                <a:cubicBezTo>
                  <a:pt x="21408" y="5260"/>
                  <a:pt x="21409" y="5425"/>
                  <a:pt x="21444" y="5590"/>
                </a:cubicBezTo>
                <a:cubicBezTo>
                  <a:pt x="21481" y="5767"/>
                  <a:pt x="21485" y="5945"/>
                  <a:pt x="21498" y="6122"/>
                </a:cubicBezTo>
                <a:cubicBezTo>
                  <a:pt x="21499" y="6134"/>
                  <a:pt x="21487" y="6150"/>
                  <a:pt x="21454" y="6145"/>
                </a:cubicBezTo>
                <a:cubicBezTo>
                  <a:pt x="21434" y="6142"/>
                  <a:pt x="21425" y="6126"/>
                  <a:pt x="21411" y="6116"/>
                </a:cubicBezTo>
                <a:cubicBezTo>
                  <a:pt x="21407" y="6112"/>
                  <a:pt x="21403" y="6108"/>
                  <a:pt x="21397" y="6104"/>
                </a:cubicBezTo>
                <a:cubicBezTo>
                  <a:pt x="21335" y="6112"/>
                  <a:pt x="21361" y="6137"/>
                  <a:pt x="21353" y="6154"/>
                </a:cubicBezTo>
                <a:cubicBezTo>
                  <a:pt x="21344" y="6170"/>
                  <a:pt x="21347" y="6187"/>
                  <a:pt x="21343" y="6203"/>
                </a:cubicBezTo>
                <a:cubicBezTo>
                  <a:pt x="21325" y="6306"/>
                  <a:pt x="21334" y="6408"/>
                  <a:pt x="21344" y="6511"/>
                </a:cubicBezTo>
                <a:cubicBezTo>
                  <a:pt x="21356" y="6634"/>
                  <a:pt x="21353" y="6757"/>
                  <a:pt x="21352" y="6880"/>
                </a:cubicBezTo>
                <a:cubicBezTo>
                  <a:pt x="21351" y="6963"/>
                  <a:pt x="21235" y="7031"/>
                  <a:pt x="21372" y="7127"/>
                </a:cubicBezTo>
                <a:lnTo>
                  <a:pt x="21372" y="7127"/>
                </a:lnTo>
                <a:cubicBezTo>
                  <a:pt x="21235" y="7183"/>
                  <a:pt x="21380" y="7260"/>
                  <a:pt x="21374" y="7326"/>
                </a:cubicBezTo>
                <a:cubicBezTo>
                  <a:pt x="21371" y="7359"/>
                  <a:pt x="21352" y="7390"/>
                  <a:pt x="21349" y="7423"/>
                </a:cubicBezTo>
                <a:cubicBezTo>
                  <a:pt x="21392" y="7394"/>
                  <a:pt x="21408" y="7362"/>
                  <a:pt x="21411" y="7329"/>
                </a:cubicBezTo>
                <a:cubicBezTo>
                  <a:pt x="21424" y="7217"/>
                  <a:pt x="21449" y="7107"/>
                  <a:pt x="21423" y="6995"/>
                </a:cubicBezTo>
                <a:cubicBezTo>
                  <a:pt x="21406" y="6921"/>
                  <a:pt x="21432" y="6846"/>
                  <a:pt x="21444" y="6772"/>
                </a:cubicBezTo>
                <a:cubicBezTo>
                  <a:pt x="21445" y="6763"/>
                  <a:pt x="21470" y="6749"/>
                  <a:pt x="21490" y="6746"/>
                </a:cubicBezTo>
                <a:cubicBezTo>
                  <a:pt x="21524" y="6742"/>
                  <a:pt x="21538" y="6757"/>
                  <a:pt x="21538" y="6769"/>
                </a:cubicBezTo>
                <a:cubicBezTo>
                  <a:pt x="21540" y="6802"/>
                  <a:pt x="21540" y="6835"/>
                  <a:pt x="21537" y="6868"/>
                </a:cubicBezTo>
                <a:cubicBezTo>
                  <a:pt x="21525" y="6971"/>
                  <a:pt x="21510" y="7074"/>
                  <a:pt x="21539" y="7178"/>
                </a:cubicBezTo>
                <a:cubicBezTo>
                  <a:pt x="21553" y="7226"/>
                  <a:pt x="21535" y="7277"/>
                  <a:pt x="21537" y="7326"/>
                </a:cubicBezTo>
                <a:cubicBezTo>
                  <a:pt x="21538" y="7384"/>
                  <a:pt x="21556" y="7442"/>
                  <a:pt x="21560" y="7499"/>
                </a:cubicBezTo>
                <a:cubicBezTo>
                  <a:pt x="21561" y="7519"/>
                  <a:pt x="21574" y="7543"/>
                  <a:pt x="21513" y="7549"/>
                </a:cubicBezTo>
                <a:cubicBezTo>
                  <a:pt x="21477" y="7552"/>
                  <a:pt x="21425" y="7522"/>
                  <a:pt x="21424" y="7534"/>
                </a:cubicBezTo>
                <a:cubicBezTo>
                  <a:pt x="21416" y="7588"/>
                  <a:pt x="21408" y="7645"/>
                  <a:pt x="21400" y="7703"/>
                </a:cubicBezTo>
                <a:cubicBezTo>
                  <a:pt x="21392" y="7760"/>
                  <a:pt x="21367" y="7817"/>
                  <a:pt x="21361" y="7875"/>
                </a:cubicBezTo>
                <a:cubicBezTo>
                  <a:pt x="21368" y="7883"/>
                  <a:pt x="21359" y="7890"/>
                  <a:pt x="21360" y="7897"/>
                </a:cubicBezTo>
                <a:cubicBezTo>
                  <a:pt x="21360" y="7903"/>
                  <a:pt x="21361" y="7909"/>
                  <a:pt x="21362" y="7915"/>
                </a:cubicBezTo>
                <a:cubicBezTo>
                  <a:pt x="21366" y="7923"/>
                  <a:pt x="21367" y="7930"/>
                  <a:pt x="21365" y="7937"/>
                </a:cubicBezTo>
                <a:cubicBezTo>
                  <a:pt x="21384" y="8080"/>
                  <a:pt x="21416" y="8223"/>
                  <a:pt x="21380" y="8366"/>
                </a:cubicBezTo>
                <a:cubicBezTo>
                  <a:pt x="21377" y="8378"/>
                  <a:pt x="21366" y="8389"/>
                  <a:pt x="21356" y="8401"/>
                </a:cubicBezTo>
                <a:cubicBezTo>
                  <a:pt x="21348" y="8410"/>
                  <a:pt x="21330" y="8413"/>
                  <a:pt x="21309" y="8409"/>
                </a:cubicBezTo>
                <a:cubicBezTo>
                  <a:pt x="21301" y="8407"/>
                  <a:pt x="21293" y="8404"/>
                  <a:pt x="21290" y="8401"/>
                </a:cubicBezTo>
                <a:cubicBezTo>
                  <a:pt x="21283" y="8394"/>
                  <a:pt x="21272" y="8385"/>
                  <a:pt x="21274" y="8378"/>
                </a:cubicBezTo>
                <a:cubicBezTo>
                  <a:pt x="21309" y="8242"/>
                  <a:pt x="21250" y="8107"/>
                  <a:pt x="21269" y="7971"/>
                </a:cubicBezTo>
                <a:cubicBezTo>
                  <a:pt x="21256" y="7926"/>
                  <a:pt x="21231" y="7880"/>
                  <a:pt x="21232" y="7835"/>
                </a:cubicBezTo>
                <a:cubicBezTo>
                  <a:pt x="21235" y="7744"/>
                  <a:pt x="21226" y="7653"/>
                  <a:pt x="21224" y="7561"/>
                </a:cubicBezTo>
                <a:cubicBezTo>
                  <a:pt x="21218" y="7362"/>
                  <a:pt x="21230" y="7163"/>
                  <a:pt x="21237" y="6964"/>
                </a:cubicBezTo>
                <a:cubicBezTo>
                  <a:pt x="21240" y="6881"/>
                  <a:pt x="21253" y="6798"/>
                  <a:pt x="21230" y="6715"/>
                </a:cubicBezTo>
                <a:cubicBezTo>
                  <a:pt x="21218" y="6670"/>
                  <a:pt x="21230" y="6624"/>
                  <a:pt x="21232" y="6579"/>
                </a:cubicBezTo>
                <a:cubicBezTo>
                  <a:pt x="21238" y="6458"/>
                  <a:pt x="21268" y="6339"/>
                  <a:pt x="21239" y="6218"/>
                </a:cubicBezTo>
                <a:cubicBezTo>
                  <a:pt x="21224" y="6154"/>
                  <a:pt x="21212" y="6084"/>
                  <a:pt x="21310" y="6025"/>
                </a:cubicBezTo>
                <a:cubicBezTo>
                  <a:pt x="21364" y="6014"/>
                  <a:pt x="21408" y="5999"/>
                  <a:pt x="21404" y="5970"/>
                </a:cubicBezTo>
                <a:cubicBezTo>
                  <a:pt x="21399" y="5930"/>
                  <a:pt x="21388" y="5890"/>
                  <a:pt x="21380" y="5851"/>
                </a:cubicBezTo>
                <a:cubicBezTo>
                  <a:pt x="21327" y="5842"/>
                  <a:pt x="21315" y="5866"/>
                  <a:pt x="21280" y="5868"/>
                </a:cubicBezTo>
                <a:cubicBezTo>
                  <a:pt x="21246" y="5870"/>
                  <a:pt x="21234" y="5858"/>
                  <a:pt x="21225" y="5847"/>
                </a:cubicBezTo>
                <a:cubicBezTo>
                  <a:pt x="21232" y="5842"/>
                  <a:pt x="21241" y="5837"/>
                  <a:pt x="21246" y="5832"/>
                </a:cubicBezTo>
                <a:cubicBezTo>
                  <a:pt x="21240" y="5837"/>
                  <a:pt x="21239" y="5842"/>
                  <a:pt x="21231" y="5847"/>
                </a:cubicBezTo>
                <a:cubicBezTo>
                  <a:pt x="21223" y="5772"/>
                  <a:pt x="21204" y="5697"/>
                  <a:pt x="21215" y="5622"/>
                </a:cubicBezTo>
                <a:lnTo>
                  <a:pt x="21209" y="5666"/>
                </a:lnTo>
                <a:cubicBezTo>
                  <a:pt x="21209" y="5666"/>
                  <a:pt x="21201" y="5666"/>
                  <a:pt x="21200" y="5666"/>
                </a:cubicBezTo>
                <a:lnTo>
                  <a:pt x="21190" y="5666"/>
                </a:lnTo>
                <a:lnTo>
                  <a:pt x="21193" y="5644"/>
                </a:lnTo>
                <a:cubicBezTo>
                  <a:pt x="21181" y="5638"/>
                  <a:pt x="21177" y="5620"/>
                  <a:pt x="21173" y="5613"/>
                </a:cubicBezTo>
                <a:cubicBezTo>
                  <a:pt x="21151" y="5587"/>
                  <a:pt x="21149" y="5554"/>
                  <a:pt x="21157" y="5526"/>
                </a:cubicBezTo>
                <a:cubicBezTo>
                  <a:pt x="21163" y="5531"/>
                  <a:pt x="21167" y="5533"/>
                  <a:pt x="21172" y="5538"/>
                </a:cubicBezTo>
                <a:cubicBezTo>
                  <a:pt x="21169" y="5533"/>
                  <a:pt x="21165" y="5527"/>
                  <a:pt x="21158" y="5522"/>
                </a:cubicBezTo>
                <a:cubicBezTo>
                  <a:pt x="21157" y="5514"/>
                  <a:pt x="21155" y="5505"/>
                  <a:pt x="21152" y="5497"/>
                </a:cubicBezTo>
                <a:cubicBezTo>
                  <a:pt x="21133" y="5348"/>
                  <a:pt x="21117" y="5199"/>
                  <a:pt x="21097" y="5051"/>
                </a:cubicBezTo>
                <a:cubicBezTo>
                  <a:pt x="21089" y="4985"/>
                  <a:pt x="21076" y="4919"/>
                  <a:pt x="21063" y="4853"/>
                </a:cubicBezTo>
                <a:cubicBezTo>
                  <a:pt x="21056" y="4812"/>
                  <a:pt x="21060" y="4769"/>
                  <a:pt x="20972" y="4740"/>
                </a:cubicBezTo>
                <a:cubicBezTo>
                  <a:pt x="20928" y="4726"/>
                  <a:pt x="20924" y="4703"/>
                  <a:pt x="20940" y="4683"/>
                </a:cubicBezTo>
                <a:cubicBezTo>
                  <a:pt x="21026" y="4570"/>
                  <a:pt x="21016" y="4487"/>
                  <a:pt x="20990" y="4371"/>
                </a:cubicBezTo>
                <a:cubicBezTo>
                  <a:pt x="20984" y="4345"/>
                  <a:pt x="21004" y="4333"/>
                  <a:pt x="21035" y="4333"/>
                </a:cubicBezTo>
                <a:lnTo>
                  <a:pt x="21037" y="4333"/>
                </a:lnTo>
                <a:cubicBezTo>
                  <a:pt x="21036" y="4333"/>
                  <a:pt x="21038" y="4301"/>
                  <a:pt x="21036" y="4300"/>
                </a:cubicBezTo>
                <a:lnTo>
                  <a:pt x="21039" y="4287"/>
                </a:lnTo>
                <a:cubicBezTo>
                  <a:pt x="20985" y="4268"/>
                  <a:pt x="20932" y="4241"/>
                  <a:pt x="20878" y="4223"/>
                </a:cubicBezTo>
                <a:cubicBezTo>
                  <a:pt x="20836" y="4226"/>
                  <a:pt x="20791" y="4217"/>
                  <a:pt x="20789" y="4199"/>
                </a:cubicBezTo>
                <a:cubicBezTo>
                  <a:pt x="20779" y="4125"/>
                  <a:pt x="20741" y="4049"/>
                  <a:pt x="20783" y="3975"/>
                </a:cubicBezTo>
                <a:cubicBezTo>
                  <a:pt x="20793" y="3959"/>
                  <a:pt x="20815" y="3940"/>
                  <a:pt x="20789" y="3927"/>
                </a:cubicBezTo>
                <a:cubicBezTo>
                  <a:pt x="20701" y="3882"/>
                  <a:pt x="20738" y="3833"/>
                  <a:pt x="20758" y="3785"/>
                </a:cubicBezTo>
                <a:cubicBezTo>
                  <a:pt x="20785" y="3722"/>
                  <a:pt x="20774" y="3658"/>
                  <a:pt x="20707" y="3602"/>
                </a:cubicBezTo>
                <a:cubicBezTo>
                  <a:pt x="20638" y="3545"/>
                  <a:pt x="20641" y="3484"/>
                  <a:pt x="20589" y="3427"/>
                </a:cubicBezTo>
                <a:cubicBezTo>
                  <a:pt x="20549" y="3383"/>
                  <a:pt x="20607" y="3350"/>
                  <a:pt x="20635" y="3310"/>
                </a:cubicBezTo>
                <a:lnTo>
                  <a:pt x="20635" y="3309"/>
                </a:lnTo>
                <a:cubicBezTo>
                  <a:pt x="20554" y="3247"/>
                  <a:pt x="20660" y="3184"/>
                  <a:pt x="20575" y="3172"/>
                </a:cubicBezTo>
                <a:lnTo>
                  <a:pt x="20569" y="3171"/>
                </a:lnTo>
                <a:lnTo>
                  <a:pt x="20565" y="3171"/>
                </a:lnTo>
                <a:cubicBezTo>
                  <a:pt x="20495" y="3162"/>
                  <a:pt x="20482" y="3124"/>
                  <a:pt x="20425" y="3107"/>
                </a:cubicBezTo>
                <a:cubicBezTo>
                  <a:pt x="20406" y="3121"/>
                  <a:pt x="20393" y="3132"/>
                  <a:pt x="20369" y="3144"/>
                </a:cubicBezTo>
                <a:cubicBezTo>
                  <a:pt x="20349" y="3155"/>
                  <a:pt x="20314" y="3152"/>
                  <a:pt x="20297" y="3141"/>
                </a:cubicBezTo>
                <a:cubicBezTo>
                  <a:pt x="20215" y="3090"/>
                  <a:pt x="20222" y="3031"/>
                  <a:pt x="20254" y="2975"/>
                </a:cubicBezTo>
                <a:cubicBezTo>
                  <a:pt x="20267" y="2953"/>
                  <a:pt x="20356" y="2953"/>
                  <a:pt x="20376" y="2927"/>
                </a:cubicBezTo>
                <a:cubicBezTo>
                  <a:pt x="20338" y="2837"/>
                  <a:pt x="20249" y="2750"/>
                  <a:pt x="20289" y="2657"/>
                </a:cubicBezTo>
                <a:cubicBezTo>
                  <a:pt x="20305" y="2620"/>
                  <a:pt x="20291" y="2591"/>
                  <a:pt x="20241" y="2565"/>
                </a:cubicBezTo>
                <a:cubicBezTo>
                  <a:pt x="20204" y="2546"/>
                  <a:pt x="20217" y="2496"/>
                  <a:pt x="20126" y="2513"/>
                </a:cubicBezTo>
                <a:cubicBezTo>
                  <a:pt x="20081" y="2521"/>
                  <a:pt x="20132" y="2558"/>
                  <a:pt x="20145" y="2581"/>
                </a:cubicBezTo>
                <a:cubicBezTo>
                  <a:pt x="20153" y="2597"/>
                  <a:pt x="20164" y="2614"/>
                  <a:pt x="20164" y="2630"/>
                </a:cubicBezTo>
                <a:cubicBezTo>
                  <a:pt x="20163" y="2641"/>
                  <a:pt x="20151" y="2656"/>
                  <a:pt x="20132" y="2662"/>
                </a:cubicBezTo>
                <a:cubicBezTo>
                  <a:pt x="20105" y="2669"/>
                  <a:pt x="20080" y="2658"/>
                  <a:pt x="20068" y="2647"/>
                </a:cubicBezTo>
                <a:cubicBezTo>
                  <a:pt x="19993" y="2573"/>
                  <a:pt x="19937" y="2499"/>
                  <a:pt x="20011" y="2419"/>
                </a:cubicBezTo>
                <a:cubicBezTo>
                  <a:pt x="20048" y="2378"/>
                  <a:pt x="20020" y="2341"/>
                  <a:pt x="19991" y="2299"/>
                </a:cubicBezTo>
                <a:cubicBezTo>
                  <a:pt x="19929" y="2210"/>
                  <a:pt x="19843" y="2120"/>
                  <a:pt x="19908" y="2022"/>
                </a:cubicBezTo>
                <a:cubicBezTo>
                  <a:pt x="19927" y="1993"/>
                  <a:pt x="19907" y="1965"/>
                  <a:pt x="19883" y="1937"/>
                </a:cubicBezTo>
                <a:cubicBezTo>
                  <a:pt x="19851" y="1925"/>
                  <a:pt x="19858" y="1906"/>
                  <a:pt x="19842" y="1891"/>
                </a:cubicBezTo>
                <a:cubicBezTo>
                  <a:pt x="19822" y="1872"/>
                  <a:pt x="19802" y="1854"/>
                  <a:pt x="19781" y="1836"/>
                </a:cubicBezTo>
                <a:cubicBezTo>
                  <a:pt x="19760" y="1867"/>
                  <a:pt x="19743" y="1899"/>
                  <a:pt x="19669" y="1918"/>
                </a:cubicBezTo>
                <a:cubicBezTo>
                  <a:pt x="19618" y="1931"/>
                  <a:pt x="19599" y="1956"/>
                  <a:pt x="19590" y="1982"/>
                </a:cubicBezTo>
                <a:cubicBezTo>
                  <a:pt x="19576" y="2023"/>
                  <a:pt x="19599" y="2042"/>
                  <a:pt x="19716" y="2056"/>
                </a:cubicBezTo>
                <a:cubicBezTo>
                  <a:pt x="19773" y="2063"/>
                  <a:pt x="19797" y="2076"/>
                  <a:pt x="19800" y="2098"/>
                </a:cubicBezTo>
                <a:cubicBezTo>
                  <a:pt x="19802" y="2114"/>
                  <a:pt x="19806" y="2138"/>
                  <a:pt x="19785" y="2146"/>
                </a:cubicBezTo>
                <a:cubicBezTo>
                  <a:pt x="19677" y="2185"/>
                  <a:pt x="19727" y="2237"/>
                  <a:pt x="19721" y="2285"/>
                </a:cubicBezTo>
                <a:lnTo>
                  <a:pt x="19725" y="2285"/>
                </a:lnTo>
                <a:lnTo>
                  <a:pt x="19725" y="2285"/>
                </a:lnTo>
                <a:cubicBezTo>
                  <a:pt x="19734" y="2285"/>
                  <a:pt x="19737" y="2294"/>
                  <a:pt x="19740" y="2299"/>
                </a:cubicBezTo>
                <a:cubicBezTo>
                  <a:pt x="19761" y="2319"/>
                  <a:pt x="19774" y="2359"/>
                  <a:pt x="19767" y="2382"/>
                </a:cubicBezTo>
                <a:cubicBezTo>
                  <a:pt x="19770" y="2389"/>
                  <a:pt x="19777" y="2425"/>
                  <a:pt x="19787" y="2425"/>
                </a:cubicBezTo>
                <a:lnTo>
                  <a:pt x="19787" y="2425"/>
                </a:lnTo>
                <a:cubicBezTo>
                  <a:pt x="19921" y="2537"/>
                  <a:pt x="19905" y="2603"/>
                  <a:pt x="19947" y="2704"/>
                </a:cubicBezTo>
                <a:cubicBezTo>
                  <a:pt x="19988" y="2801"/>
                  <a:pt x="19938" y="2891"/>
                  <a:pt x="19983" y="2988"/>
                </a:cubicBezTo>
                <a:cubicBezTo>
                  <a:pt x="19988" y="3000"/>
                  <a:pt x="19975" y="3008"/>
                  <a:pt x="19968" y="3020"/>
                </a:cubicBezTo>
                <a:cubicBezTo>
                  <a:pt x="19956" y="3040"/>
                  <a:pt x="19944" y="3061"/>
                  <a:pt x="19887" y="3063"/>
                </a:cubicBezTo>
                <a:cubicBezTo>
                  <a:pt x="19825" y="3066"/>
                  <a:pt x="19808" y="3041"/>
                  <a:pt x="19802" y="3021"/>
                </a:cubicBezTo>
                <a:cubicBezTo>
                  <a:pt x="19771" y="2922"/>
                  <a:pt x="19734" y="2823"/>
                  <a:pt x="19717" y="2724"/>
                </a:cubicBezTo>
                <a:cubicBezTo>
                  <a:pt x="19700" y="2621"/>
                  <a:pt x="19700" y="2517"/>
                  <a:pt x="19599" y="2420"/>
                </a:cubicBezTo>
                <a:cubicBezTo>
                  <a:pt x="19580" y="2402"/>
                  <a:pt x="19591" y="2379"/>
                  <a:pt x="19588" y="2358"/>
                </a:cubicBezTo>
                <a:lnTo>
                  <a:pt x="19590" y="2358"/>
                </a:lnTo>
                <a:cubicBezTo>
                  <a:pt x="19577" y="2347"/>
                  <a:pt x="19560" y="2338"/>
                  <a:pt x="19541" y="2330"/>
                </a:cubicBezTo>
                <a:cubicBezTo>
                  <a:pt x="19476" y="2284"/>
                  <a:pt x="19409" y="2239"/>
                  <a:pt x="19347" y="2192"/>
                </a:cubicBezTo>
                <a:cubicBezTo>
                  <a:pt x="19226" y="2100"/>
                  <a:pt x="19145" y="2004"/>
                  <a:pt x="19202" y="1896"/>
                </a:cubicBezTo>
                <a:cubicBezTo>
                  <a:pt x="19185" y="1894"/>
                  <a:pt x="19169" y="1892"/>
                  <a:pt x="19152" y="1890"/>
                </a:cubicBezTo>
                <a:cubicBezTo>
                  <a:pt x="19138" y="1841"/>
                  <a:pt x="19123" y="1792"/>
                  <a:pt x="19109" y="1743"/>
                </a:cubicBezTo>
                <a:cubicBezTo>
                  <a:pt x="19099" y="1739"/>
                  <a:pt x="19094" y="1734"/>
                  <a:pt x="19090" y="1730"/>
                </a:cubicBezTo>
                <a:cubicBezTo>
                  <a:pt x="19067" y="1710"/>
                  <a:pt x="19060" y="1689"/>
                  <a:pt x="19067" y="1667"/>
                </a:cubicBezTo>
                <a:cubicBezTo>
                  <a:pt x="19072" y="1670"/>
                  <a:pt x="19075" y="1673"/>
                  <a:pt x="19079" y="1677"/>
                </a:cubicBezTo>
                <a:cubicBezTo>
                  <a:pt x="19077" y="1673"/>
                  <a:pt x="19073" y="1670"/>
                  <a:pt x="19067" y="1667"/>
                </a:cubicBezTo>
                <a:cubicBezTo>
                  <a:pt x="19066" y="1651"/>
                  <a:pt x="19064" y="1636"/>
                  <a:pt x="19063" y="1621"/>
                </a:cubicBezTo>
                <a:cubicBezTo>
                  <a:pt x="19050" y="1610"/>
                  <a:pt x="19037" y="1600"/>
                  <a:pt x="19024" y="1590"/>
                </a:cubicBezTo>
                <a:cubicBezTo>
                  <a:pt x="19018" y="1583"/>
                  <a:pt x="19014" y="1576"/>
                  <a:pt x="19013" y="1569"/>
                </a:cubicBezTo>
                <a:cubicBezTo>
                  <a:pt x="19000" y="1559"/>
                  <a:pt x="18987" y="1549"/>
                  <a:pt x="18975" y="1539"/>
                </a:cubicBezTo>
                <a:cubicBezTo>
                  <a:pt x="18972" y="1532"/>
                  <a:pt x="18974" y="1525"/>
                  <a:pt x="18980" y="1518"/>
                </a:cubicBezTo>
                <a:cubicBezTo>
                  <a:pt x="18975" y="1509"/>
                  <a:pt x="18969" y="1500"/>
                  <a:pt x="18964" y="1490"/>
                </a:cubicBezTo>
                <a:cubicBezTo>
                  <a:pt x="18837" y="1475"/>
                  <a:pt x="18738" y="1450"/>
                  <a:pt x="18765" y="1381"/>
                </a:cubicBezTo>
                <a:cubicBezTo>
                  <a:pt x="18765" y="1366"/>
                  <a:pt x="18764" y="1350"/>
                  <a:pt x="18763" y="1335"/>
                </a:cubicBezTo>
                <a:cubicBezTo>
                  <a:pt x="18698" y="1336"/>
                  <a:pt x="18624" y="1345"/>
                  <a:pt x="18591" y="1309"/>
                </a:cubicBezTo>
                <a:cubicBezTo>
                  <a:pt x="18564" y="1281"/>
                  <a:pt x="18577" y="1253"/>
                  <a:pt x="18623" y="1228"/>
                </a:cubicBezTo>
                <a:cubicBezTo>
                  <a:pt x="18664" y="1207"/>
                  <a:pt x="18727" y="1206"/>
                  <a:pt x="18765" y="1230"/>
                </a:cubicBezTo>
                <a:cubicBezTo>
                  <a:pt x="18793" y="1247"/>
                  <a:pt x="18810" y="1266"/>
                  <a:pt x="18833" y="1284"/>
                </a:cubicBezTo>
                <a:cubicBezTo>
                  <a:pt x="18852" y="1277"/>
                  <a:pt x="18872" y="1269"/>
                  <a:pt x="18891" y="1262"/>
                </a:cubicBezTo>
                <a:cubicBezTo>
                  <a:pt x="18889" y="1254"/>
                  <a:pt x="18887" y="1245"/>
                  <a:pt x="18885" y="1237"/>
                </a:cubicBezTo>
                <a:cubicBezTo>
                  <a:pt x="18871" y="1228"/>
                  <a:pt x="18856" y="1219"/>
                  <a:pt x="18840" y="1211"/>
                </a:cubicBezTo>
                <a:cubicBezTo>
                  <a:pt x="18843" y="1194"/>
                  <a:pt x="18845" y="1178"/>
                  <a:pt x="18847" y="1162"/>
                </a:cubicBezTo>
                <a:cubicBezTo>
                  <a:pt x="18772" y="1114"/>
                  <a:pt x="18688" y="1072"/>
                  <a:pt x="18550" y="1055"/>
                </a:cubicBezTo>
                <a:cubicBezTo>
                  <a:pt x="18470" y="1045"/>
                  <a:pt x="18418" y="1010"/>
                  <a:pt x="18508" y="969"/>
                </a:cubicBezTo>
                <a:moveTo>
                  <a:pt x="11215" y="542"/>
                </a:moveTo>
                <a:cubicBezTo>
                  <a:pt x="11202" y="525"/>
                  <a:pt x="11237" y="510"/>
                  <a:pt x="11278" y="507"/>
                </a:cubicBezTo>
                <a:cubicBezTo>
                  <a:pt x="11320" y="504"/>
                  <a:pt x="11353" y="513"/>
                  <a:pt x="11366" y="530"/>
                </a:cubicBezTo>
                <a:cubicBezTo>
                  <a:pt x="11389" y="558"/>
                  <a:pt x="11373" y="587"/>
                  <a:pt x="11359" y="617"/>
                </a:cubicBezTo>
                <a:cubicBezTo>
                  <a:pt x="11340" y="648"/>
                  <a:pt x="11338" y="680"/>
                  <a:pt x="11355" y="713"/>
                </a:cubicBezTo>
                <a:cubicBezTo>
                  <a:pt x="11378" y="758"/>
                  <a:pt x="11410" y="801"/>
                  <a:pt x="11325" y="842"/>
                </a:cubicBezTo>
                <a:cubicBezTo>
                  <a:pt x="11296" y="856"/>
                  <a:pt x="11329" y="873"/>
                  <a:pt x="11345" y="887"/>
                </a:cubicBezTo>
                <a:cubicBezTo>
                  <a:pt x="11389" y="926"/>
                  <a:pt x="11366" y="959"/>
                  <a:pt x="11297" y="987"/>
                </a:cubicBezTo>
                <a:cubicBezTo>
                  <a:pt x="11290" y="990"/>
                  <a:pt x="11278" y="994"/>
                  <a:pt x="11273" y="992"/>
                </a:cubicBezTo>
                <a:cubicBezTo>
                  <a:pt x="11258" y="990"/>
                  <a:pt x="11233" y="984"/>
                  <a:pt x="11234" y="981"/>
                </a:cubicBezTo>
                <a:cubicBezTo>
                  <a:pt x="11245" y="911"/>
                  <a:pt x="11160" y="844"/>
                  <a:pt x="11195" y="773"/>
                </a:cubicBezTo>
                <a:cubicBezTo>
                  <a:pt x="11203" y="757"/>
                  <a:pt x="11193" y="739"/>
                  <a:pt x="11203" y="724"/>
                </a:cubicBezTo>
                <a:cubicBezTo>
                  <a:pt x="11241" y="663"/>
                  <a:pt x="11265" y="604"/>
                  <a:pt x="11215" y="542"/>
                </a:cubicBezTo>
                <a:moveTo>
                  <a:pt x="20279" y="5657"/>
                </a:moveTo>
                <a:lnTo>
                  <a:pt x="20279" y="5657"/>
                </a:lnTo>
                <a:cubicBezTo>
                  <a:pt x="20279" y="5595"/>
                  <a:pt x="20087" y="5521"/>
                  <a:pt x="20185" y="5451"/>
                </a:cubicBezTo>
                <a:cubicBezTo>
                  <a:pt x="20186" y="5442"/>
                  <a:pt x="20163" y="5429"/>
                  <a:pt x="20163" y="5420"/>
                </a:cubicBezTo>
                <a:cubicBezTo>
                  <a:pt x="20118" y="5380"/>
                  <a:pt x="20108" y="5336"/>
                  <a:pt x="20116" y="5293"/>
                </a:cubicBezTo>
                <a:cubicBezTo>
                  <a:pt x="20117" y="5277"/>
                  <a:pt x="20110" y="5260"/>
                  <a:pt x="20112" y="5244"/>
                </a:cubicBezTo>
                <a:cubicBezTo>
                  <a:pt x="20098" y="5238"/>
                  <a:pt x="20090" y="5232"/>
                  <a:pt x="20095" y="5227"/>
                </a:cubicBezTo>
                <a:cubicBezTo>
                  <a:pt x="20100" y="5222"/>
                  <a:pt x="20102" y="5219"/>
                  <a:pt x="20107" y="5219"/>
                </a:cubicBezTo>
                <a:cubicBezTo>
                  <a:pt x="20110" y="5194"/>
                  <a:pt x="20113" y="5168"/>
                  <a:pt x="20116" y="5143"/>
                </a:cubicBezTo>
                <a:cubicBezTo>
                  <a:pt x="20099" y="5134"/>
                  <a:pt x="20083" y="5125"/>
                  <a:pt x="20067" y="5116"/>
                </a:cubicBezTo>
                <a:cubicBezTo>
                  <a:pt x="20069" y="5083"/>
                  <a:pt x="20071" y="5050"/>
                  <a:pt x="20074" y="5018"/>
                </a:cubicBezTo>
                <a:cubicBezTo>
                  <a:pt x="20031" y="5005"/>
                  <a:pt x="20017" y="4986"/>
                  <a:pt x="20022" y="4964"/>
                </a:cubicBezTo>
                <a:cubicBezTo>
                  <a:pt x="20029" y="4940"/>
                  <a:pt x="20035" y="4915"/>
                  <a:pt x="20042" y="4890"/>
                </a:cubicBezTo>
                <a:cubicBezTo>
                  <a:pt x="20050" y="4897"/>
                  <a:pt x="20054" y="4904"/>
                  <a:pt x="20060" y="4911"/>
                </a:cubicBezTo>
                <a:cubicBezTo>
                  <a:pt x="20056" y="4904"/>
                  <a:pt x="20052" y="4897"/>
                  <a:pt x="20042" y="4890"/>
                </a:cubicBezTo>
                <a:cubicBezTo>
                  <a:pt x="20043" y="4866"/>
                  <a:pt x="20043" y="4842"/>
                  <a:pt x="20044" y="4818"/>
                </a:cubicBezTo>
                <a:cubicBezTo>
                  <a:pt x="20019" y="4727"/>
                  <a:pt x="19997" y="4636"/>
                  <a:pt x="19986" y="4546"/>
                </a:cubicBezTo>
                <a:cubicBezTo>
                  <a:pt x="19971" y="4413"/>
                  <a:pt x="19911" y="4283"/>
                  <a:pt x="19881" y="4151"/>
                </a:cubicBezTo>
                <a:cubicBezTo>
                  <a:pt x="19877" y="4135"/>
                  <a:pt x="19869" y="4113"/>
                  <a:pt x="19889" y="4103"/>
                </a:cubicBezTo>
                <a:cubicBezTo>
                  <a:pt x="20025" y="4038"/>
                  <a:pt x="19964" y="3963"/>
                  <a:pt x="19951" y="3890"/>
                </a:cubicBezTo>
                <a:cubicBezTo>
                  <a:pt x="19955" y="3849"/>
                  <a:pt x="19920" y="3807"/>
                  <a:pt x="19971" y="3768"/>
                </a:cubicBezTo>
                <a:cubicBezTo>
                  <a:pt x="20017" y="3733"/>
                  <a:pt x="20007" y="3696"/>
                  <a:pt x="19997" y="3659"/>
                </a:cubicBezTo>
                <a:cubicBezTo>
                  <a:pt x="19970" y="3568"/>
                  <a:pt x="19945" y="3478"/>
                  <a:pt x="19922" y="3387"/>
                </a:cubicBezTo>
                <a:cubicBezTo>
                  <a:pt x="19918" y="3371"/>
                  <a:pt x="19927" y="3355"/>
                  <a:pt x="19935" y="3339"/>
                </a:cubicBezTo>
                <a:cubicBezTo>
                  <a:pt x="19936" y="3336"/>
                  <a:pt x="19970" y="3333"/>
                  <a:pt x="19980" y="3336"/>
                </a:cubicBezTo>
                <a:cubicBezTo>
                  <a:pt x="20023" y="3348"/>
                  <a:pt x="20036" y="3368"/>
                  <a:pt x="20041" y="3389"/>
                </a:cubicBezTo>
                <a:cubicBezTo>
                  <a:pt x="20063" y="3480"/>
                  <a:pt x="20084" y="3571"/>
                  <a:pt x="20108" y="3661"/>
                </a:cubicBezTo>
                <a:cubicBezTo>
                  <a:pt x="20113" y="3681"/>
                  <a:pt x="20132" y="3701"/>
                  <a:pt x="20145" y="3721"/>
                </a:cubicBezTo>
                <a:cubicBezTo>
                  <a:pt x="20173" y="3811"/>
                  <a:pt x="20191" y="3902"/>
                  <a:pt x="20167" y="3994"/>
                </a:cubicBezTo>
                <a:lnTo>
                  <a:pt x="20167" y="3995"/>
                </a:lnTo>
                <a:cubicBezTo>
                  <a:pt x="20297" y="4017"/>
                  <a:pt x="20297" y="4017"/>
                  <a:pt x="20286" y="4090"/>
                </a:cubicBezTo>
                <a:cubicBezTo>
                  <a:pt x="20314" y="4111"/>
                  <a:pt x="20342" y="4132"/>
                  <a:pt x="20370" y="4152"/>
                </a:cubicBezTo>
                <a:cubicBezTo>
                  <a:pt x="20395" y="4148"/>
                  <a:pt x="20423" y="4140"/>
                  <a:pt x="20446" y="4142"/>
                </a:cubicBezTo>
                <a:cubicBezTo>
                  <a:pt x="20477" y="4144"/>
                  <a:pt x="20480" y="4160"/>
                  <a:pt x="20476" y="4172"/>
                </a:cubicBezTo>
                <a:cubicBezTo>
                  <a:pt x="20451" y="4232"/>
                  <a:pt x="20425" y="4292"/>
                  <a:pt x="20398" y="4352"/>
                </a:cubicBezTo>
                <a:cubicBezTo>
                  <a:pt x="20390" y="4344"/>
                  <a:pt x="20383" y="4336"/>
                  <a:pt x="20378" y="4327"/>
                </a:cubicBezTo>
                <a:cubicBezTo>
                  <a:pt x="20381" y="4336"/>
                  <a:pt x="20404" y="4338"/>
                  <a:pt x="20414" y="4347"/>
                </a:cubicBezTo>
                <a:cubicBezTo>
                  <a:pt x="20414" y="4363"/>
                  <a:pt x="20429" y="4389"/>
                  <a:pt x="20431" y="4389"/>
                </a:cubicBezTo>
                <a:lnTo>
                  <a:pt x="20431" y="4389"/>
                </a:lnTo>
                <a:cubicBezTo>
                  <a:pt x="20437" y="4445"/>
                  <a:pt x="20466" y="4448"/>
                  <a:pt x="20482" y="4476"/>
                </a:cubicBezTo>
                <a:cubicBezTo>
                  <a:pt x="20508" y="4522"/>
                  <a:pt x="20502" y="4566"/>
                  <a:pt x="20385" y="4596"/>
                </a:cubicBezTo>
                <a:cubicBezTo>
                  <a:pt x="20287" y="4622"/>
                  <a:pt x="20284" y="4686"/>
                  <a:pt x="20186" y="4716"/>
                </a:cubicBezTo>
                <a:cubicBezTo>
                  <a:pt x="20176" y="4719"/>
                  <a:pt x="20184" y="4741"/>
                  <a:pt x="20197" y="4750"/>
                </a:cubicBezTo>
                <a:cubicBezTo>
                  <a:pt x="20211" y="4760"/>
                  <a:pt x="20239" y="4766"/>
                  <a:pt x="20258" y="4776"/>
                </a:cubicBezTo>
                <a:cubicBezTo>
                  <a:pt x="20318" y="4805"/>
                  <a:pt x="20317" y="4810"/>
                  <a:pt x="20256" y="4835"/>
                </a:cubicBezTo>
                <a:cubicBezTo>
                  <a:pt x="20229" y="4847"/>
                  <a:pt x="20193" y="4855"/>
                  <a:pt x="20176" y="4868"/>
                </a:cubicBezTo>
                <a:cubicBezTo>
                  <a:pt x="20128" y="4904"/>
                  <a:pt x="20173" y="4935"/>
                  <a:pt x="20278" y="4936"/>
                </a:cubicBezTo>
                <a:cubicBezTo>
                  <a:pt x="20335" y="4936"/>
                  <a:pt x="20375" y="4955"/>
                  <a:pt x="20373" y="4981"/>
                </a:cubicBezTo>
                <a:cubicBezTo>
                  <a:pt x="20366" y="5076"/>
                  <a:pt x="20419" y="5177"/>
                  <a:pt x="20380" y="5280"/>
                </a:cubicBezTo>
                <a:lnTo>
                  <a:pt x="20429" y="5281"/>
                </a:lnTo>
                <a:lnTo>
                  <a:pt x="20434" y="5247"/>
                </a:lnTo>
                <a:cubicBezTo>
                  <a:pt x="20417" y="5361"/>
                  <a:pt x="20421" y="5480"/>
                  <a:pt x="20433" y="5595"/>
                </a:cubicBezTo>
                <a:cubicBezTo>
                  <a:pt x="20440" y="5662"/>
                  <a:pt x="20390" y="5727"/>
                  <a:pt x="20378" y="5795"/>
                </a:cubicBezTo>
                <a:cubicBezTo>
                  <a:pt x="20302" y="5791"/>
                  <a:pt x="20322" y="5766"/>
                  <a:pt x="20303" y="5752"/>
                </a:cubicBezTo>
                <a:cubicBezTo>
                  <a:pt x="20280" y="5734"/>
                  <a:pt x="20253" y="5716"/>
                  <a:pt x="20230" y="5698"/>
                </a:cubicBezTo>
                <a:cubicBezTo>
                  <a:pt x="20208" y="5680"/>
                  <a:pt x="20245" y="5668"/>
                  <a:pt x="20222" y="5650"/>
                </a:cubicBezTo>
                <a:close/>
                <a:moveTo>
                  <a:pt x="20797" y="6072"/>
                </a:moveTo>
                <a:cubicBezTo>
                  <a:pt x="20762" y="6075"/>
                  <a:pt x="20751" y="6061"/>
                  <a:pt x="20745" y="6049"/>
                </a:cubicBezTo>
                <a:cubicBezTo>
                  <a:pt x="20741" y="6041"/>
                  <a:pt x="20738" y="6032"/>
                  <a:pt x="20741" y="6024"/>
                </a:cubicBezTo>
                <a:cubicBezTo>
                  <a:pt x="20787" y="5871"/>
                  <a:pt x="20724" y="5718"/>
                  <a:pt x="20739" y="5565"/>
                </a:cubicBezTo>
                <a:cubicBezTo>
                  <a:pt x="20747" y="5491"/>
                  <a:pt x="20730" y="5416"/>
                  <a:pt x="20713" y="5342"/>
                </a:cubicBezTo>
                <a:cubicBezTo>
                  <a:pt x="20667" y="5144"/>
                  <a:pt x="20672" y="4945"/>
                  <a:pt x="20685" y="4746"/>
                </a:cubicBezTo>
                <a:cubicBezTo>
                  <a:pt x="20692" y="4635"/>
                  <a:pt x="20672" y="4523"/>
                  <a:pt x="20665" y="4411"/>
                </a:cubicBezTo>
                <a:cubicBezTo>
                  <a:pt x="20664" y="4400"/>
                  <a:pt x="20668" y="4388"/>
                  <a:pt x="20671" y="4369"/>
                </a:cubicBezTo>
                <a:cubicBezTo>
                  <a:pt x="20754" y="4441"/>
                  <a:pt x="20762" y="4456"/>
                  <a:pt x="20772" y="4535"/>
                </a:cubicBezTo>
                <a:cubicBezTo>
                  <a:pt x="20798" y="4771"/>
                  <a:pt x="20825" y="5007"/>
                  <a:pt x="20851" y="5242"/>
                </a:cubicBezTo>
                <a:cubicBezTo>
                  <a:pt x="20855" y="5276"/>
                  <a:pt x="20858" y="5309"/>
                  <a:pt x="20892" y="5340"/>
                </a:cubicBezTo>
                <a:cubicBezTo>
                  <a:pt x="20860" y="5466"/>
                  <a:pt x="20903" y="5592"/>
                  <a:pt x="20918" y="5719"/>
                </a:cubicBezTo>
                <a:cubicBezTo>
                  <a:pt x="20925" y="5784"/>
                  <a:pt x="20932" y="5849"/>
                  <a:pt x="20925" y="5914"/>
                </a:cubicBezTo>
                <a:cubicBezTo>
                  <a:pt x="20847" y="5956"/>
                  <a:pt x="20869" y="6009"/>
                  <a:pt x="20834" y="6056"/>
                </a:cubicBezTo>
                <a:cubicBezTo>
                  <a:pt x="20829" y="6063"/>
                  <a:pt x="20811" y="6072"/>
                  <a:pt x="20797" y="6072"/>
                </a:cubicBezTo>
                <a:moveTo>
                  <a:pt x="18977" y="15612"/>
                </a:moveTo>
                <a:cubicBezTo>
                  <a:pt x="18976" y="15615"/>
                  <a:pt x="18974" y="15618"/>
                  <a:pt x="18973" y="15621"/>
                </a:cubicBezTo>
                <a:cubicBezTo>
                  <a:pt x="18927" y="15729"/>
                  <a:pt x="18865" y="15837"/>
                  <a:pt x="18818" y="15946"/>
                </a:cubicBezTo>
                <a:cubicBezTo>
                  <a:pt x="18860" y="15834"/>
                  <a:pt x="18916" y="15723"/>
                  <a:pt x="18977" y="15612"/>
                </a:cubicBezTo>
                <a:cubicBezTo>
                  <a:pt x="18993" y="15574"/>
                  <a:pt x="19011" y="15536"/>
                  <a:pt x="19030" y="15499"/>
                </a:cubicBezTo>
                <a:cubicBezTo>
                  <a:pt x="19034" y="15504"/>
                  <a:pt x="19038" y="15509"/>
                  <a:pt x="19044" y="15515"/>
                </a:cubicBezTo>
                <a:cubicBezTo>
                  <a:pt x="19038" y="15518"/>
                  <a:pt x="19031" y="15520"/>
                  <a:pt x="19025" y="15524"/>
                </a:cubicBezTo>
                <a:cubicBezTo>
                  <a:pt x="19009" y="15553"/>
                  <a:pt x="18993" y="15582"/>
                  <a:pt x="18977" y="15612"/>
                </a:cubicBezTo>
                <a:moveTo>
                  <a:pt x="19298" y="15891"/>
                </a:moveTo>
                <a:cubicBezTo>
                  <a:pt x="19298" y="15891"/>
                  <a:pt x="19297" y="15891"/>
                  <a:pt x="19297" y="15891"/>
                </a:cubicBezTo>
                <a:cubicBezTo>
                  <a:pt x="19297" y="15891"/>
                  <a:pt x="19298" y="15890"/>
                  <a:pt x="19298" y="15890"/>
                </a:cubicBezTo>
                <a:cubicBezTo>
                  <a:pt x="19298" y="15890"/>
                  <a:pt x="19298" y="15891"/>
                  <a:pt x="19298" y="15891"/>
                </a:cubicBezTo>
                <a:moveTo>
                  <a:pt x="17491" y="18642"/>
                </a:moveTo>
                <a:cubicBezTo>
                  <a:pt x="17479" y="18648"/>
                  <a:pt x="17468" y="18654"/>
                  <a:pt x="17459" y="18661"/>
                </a:cubicBezTo>
                <a:cubicBezTo>
                  <a:pt x="17464" y="18653"/>
                  <a:pt x="17473" y="18647"/>
                  <a:pt x="17492" y="18642"/>
                </a:cubicBezTo>
                <a:cubicBezTo>
                  <a:pt x="17491" y="18642"/>
                  <a:pt x="17491" y="18642"/>
                  <a:pt x="17491" y="18642"/>
                </a:cubicBezTo>
                <a:moveTo>
                  <a:pt x="9556" y="21236"/>
                </a:moveTo>
                <a:cubicBezTo>
                  <a:pt x="9559" y="21233"/>
                  <a:pt x="9564" y="21230"/>
                  <a:pt x="9571" y="21227"/>
                </a:cubicBezTo>
                <a:cubicBezTo>
                  <a:pt x="9565" y="21230"/>
                  <a:pt x="9561" y="21233"/>
                  <a:pt x="9556" y="21236"/>
                </a:cubicBezTo>
                <a:moveTo>
                  <a:pt x="5193" y="21062"/>
                </a:moveTo>
                <a:cubicBezTo>
                  <a:pt x="5196" y="21061"/>
                  <a:pt x="5200" y="21060"/>
                  <a:pt x="5202" y="21059"/>
                </a:cubicBezTo>
                <a:lnTo>
                  <a:pt x="5202" y="21059"/>
                </a:lnTo>
                <a:cubicBezTo>
                  <a:pt x="5199" y="21060"/>
                  <a:pt x="5196" y="21061"/>
                  <a:pt x="5193" y="21062"/>
                </a:cubicBezTo>
                <a:moveTo>
                  <a:pt x="1688" y="20838"/>
                </a:moveTo>
                <a:lnTo>
                  <a:pt x="1688" y="20838"/>
                </a:lnTo>
                <a:lnTo>
                  <a:pt x="1688" y="20839"/>
                </a:lnTo>
                <a:close/>
                <a:moveTo>
                  <a:pt x="10075" y="1793"/>
                </a:moveTo>
                <a:cubicBezTo>
                  <a:pt x="10073" y="1795"/>
                  <a:pt x="10071" y="1797"/>
                  <a:pt x="10068" y="1799"/>
                </a:cubicBezTo>
                <a:cubicBezTo>
                  <a:pt x="10068" y="1797"/>
                  <a:pt x="10068" y="1794"/>
                  <a:pt x="10067" y="1792"/>
                </a:cubicBezTo>
                <a:cubicBezTo>
                  <a:pt x="10070" y="1792"/>
                  <a:pt x="10073" y="1793"/>
                  <a:pt x="10075" y="1793"/>
                </a:cubicBezTo>
                <a:moveTo>
                  <a:pt x="12857" y="725"/>
                </a:moveTo>
                <a:cubicBezTo>
                  <a:pt x="12852" y="725"/>
                  <a:pt x="12849" y="727"/>
                  <a:pt x="12845" y="728"/>
                </a:cubicBezTo>
                <a:cubicBezTo>
                  <a:pt x="12845" y="728"/>
                  <a:pt x="12845" y="727"/>
                  <a:pt x="12845" y="727"/>
                </a:cubicBezTo>
                <a:close/>
                <a:moveTo>
                  <a:pt x="19637" y="5099"/>
                </a:moveTo>
                <a:cubicBezTo>
                  <a:pt x="19638" y="5109"/>
                  <a:pt x="19645" y="5120"/>
                  <a:pt x="19661" y="5132"/>
                </a:cubicBezTo>
                <a:lnTo>
                  <a:pt x="19661" y="5132"/>
                </a:lnTo>
                <a:cubicBezTo>
                  <a:pt x="19632" y="5118"/>
                  <a:pt x="19629" y="5108"/>
                  <a:pt x="19637" y="5099"/>
                </a:cubicBezTo>
                <a:moveTo>
                  <a:pt x="8064" y="1398"/>
                </a:moveTo>
                <a:cubicBezTo>
                  <a:pt x="8064" y="1396"/>
                  <a:pt x="8065" y="1395"/>
                  <a:pt x="8065" y="1393"/>
                </a:cubicBezTo>
                <a:cubicBezTo>
                  <a:pt x="8066" y="1393"/>
                  <a:pt x="8068" y="1393"/>
                  <a:pt x="8070" y="1393"/>
                </a:cubicBezTo>
                <a:cubicBezTo>
                  <a:pt x="8068" y="1395"/>
                  <a:pt x="8066" y="1396"/>
                  <a:pt x="8064" y="1398"/>
                </a:cubicBezTo>
                <a:moveTo>
                  <a:pt x="7946" y="20210"/>
                </a:moveTo>
                <a:cubicBezTo>
                  <a:pt x="7945" y="20213"/>
                  <a:pt x="7945" y="20216"/>
                  <a:pt x="7945" y="20219"/>
                </a:cubicBezTo>
                <a:cubicBezTo>
                  <a:pt x="7941" y="20219"/>
                  <a:pt x="7937" y="20219"/>
                  <a:pt x="7934" y="20219"/>
                </a:cubicBezTo>
                <a:cubicBezTo>
                  <a:pt x="7938" y="20216"/>
                  <a:pt x="7941" y="20213"/>
                  <a:pt x="7946" y="20210"/>
                </a:cubicBezTo>
                <a:moveTo>
                  <a:pt x="5348" y="4049"/>
                </a:moveTo>
                <a:lnTo>
                  <a:pt x="5348" y="4049"/>
                </a:lnTo>
                <a:lnTo>
                  <a:pt x="5348" y="4049"/>
                </a:lnTo>
                <a:cubicBezTo>
                  <a:pt x="5348" y="4049"/>
                  <a:pt x="5348" y="4049"/>
                  <a:pt x="5348" y="4049"/>
                </a:cubicBezTo>
                <a:moveTo>
                  <a:pt x="15698" y="19568"/>
                </a:moveTo>
                <a:cubicBezTo>
                  <a:pt x="15701" y="19566"/>
                  <a:pt x="15704" y="19565"/>
                  <a:pt x="15708" y="19563"/>
                </a:cubicBezTo>
                <a:cubicBezTo>
                  <a:pt x="15704" y="19567"/>
                  <a:pt x="15700" y="19570"/>
                  <a:pt x="15696" y="19574"/>
                </a:cubicBezTo>
                <a:cubicBezTo>
                  <a:pt x="15697" y="19572"/>
                  <a:pt x="15698" y="19570"/>
                  <a:pt x="15698" y="19568"/>
                </a:cubicBezTo>
                <a:moveTo>
                  <a:pt x="15698" y="19567"/>
                </a:moveTo>
                <a:cubicBezTo>
                  <a:pt x="15698" y="19567"/>
                  <a:pt x="15698" y="19568"/>
                  <a:pt x="15698" y="19568"/>
                </a:cubicBezTo>
                <a:cubicBezTo>
                  <a:pt x="15697" y="19568"/>
                  <a:pt x="15696" y="19568"/>
                  <a:pt x="15696" y="19569"/>
                </a:cubicBezTo>
                <a:cubicBezTo>
                  <a:pt x="15697" y="19568"/>
                  <a:pt x="15697" y="19568"/>
                  <a:pt x="15698" y="19567"/>
                </a:cubicBezTo>
                <a:moveTo>
                  <a:pt x="1037" y="18901"/>
                </a:moveTo>
                <a:lnTo>
                  <a:pt x="1038" y="18901"/>
                </a:lnTo>
                <a:cubicBezTo>
                  <a:pt x="1050" y="18909"/>
                  <a:pt x="1056" y="18917"/>
                  <a:pt x="1059" y="18925"/>
                </a:cubicBezTo>
                <a:cubicBezTo>
                  <a:pt x="1053" y="18917"/>
                  <a:pt x="1047" y="18909"/>
                  <a:pt x="1037" y="18901"/>
                </a:cubicBezTo>
                <a:moveTo>
                  <a:pt x="2335" y="6014"/>
                </a:moveTo>
                <a:cubicBezTo>
                  <a:pt x="2335" y="6014"/>
                  <a:pt x="2335" y="6014"/>
                  <a:pt x="2335" y="6014"/>
                </a:cubicBezTo>
                <a:lnTo>
                  <a:pt x="2335" y="6014"/>
                </a:lnTo>
                <a:cubicBezTo>
                  <a:pt x="2335" y="6014"/>
                  <a:pt x="2335" y="6014"/>
                  <a:pt x="2335" y="6014"/>
                </a:cubicBezTo>
                <a:moveTo>
                  <a:pt x="4882" y="3884"/>
                </a:moveTo>
                <a:cubicBezTo>
                  <a:pt x="4886" y="3827"/>
                  <a:pt x="4887" y="3770"/>
                  <a:pt x="4888" y="3714"/>
                </a:cubicBezTo>
                <a:cubicBezTo>
                  <a:pt x="4909" y="3770"/>
                  <a:pt x="4893" y="3827"/>
                  <a:pt x="4882" y="3884"/>
                </a:cubicBezTo>
                <a:moveTo>
                  <a:pt x="16956" y="1192"/>
                </a:moveTo>
                <a:lnTo>
                  <a:pt x="16954" y="1210"/>
                </a:lnTo>
                <a:cubicBezTo>
                  <a:pt x="16940" y="1204"/>
                  <a:pt x="16925" y="1198"/>
                  <a:pt x="16909" y="1193"/>
                </a:cubicBezTo>
                <a:cubicBezTo>
                  <a:pt x="16924" y="1194"/>
                  <a:pt x="16940" y="1194"/>
                  <a:pt x="16956" y="1192"/>
                </a:cubicBezTo>
                <a:moveTo>
                  <a:pt x="4803" y="4529"/>
                </a:moveTo>
                <a:cubicBezTo>
                  <a:pt x="4806" y="4508"/>
                  <a:pt x="4809" y="4488"/>
                  <a:pt x="4812" y="4467"/>
                </a:cubicBezTo>
                <a:cubicBezTo>
                  <a:pt x="4819" y="4488"/>
                  <a:pt x="4825" y="4508"/>
                  <a:pt x="4821" y="4527"/>
                </a:cubicBezTo>
                <a:cubicBezTo>
                  <a:pt x="4840" y="4546"/>
                  <a:pt x="4888" y="4556"/>
                  <a:pt x="4928" y="4568"/>
                </a:cubicBezTo>
                <a:cubicBezTo>
                  <a:pt x="4927" y="4569"/>
                  <a:pt x="4927" y="4571"/>
                  <a:pt x="4926" y="4572"/>
                </a:cubicBezTo>
                <a:cubicBezTo>
                  <a:pt x="4868" y="4563"/>
                  <a:pt x="4824" y="4564"/>
                  <a:pt x="4789" y="4571"/>
                </a:cubicBezTo>
                <a:cubicBezTo>
                  <a:pt x="4789" y="4568"/>
                  <a:pt x="4788" y="4565"/>
                  <a:pt x="4788" y="4562"/>
                </a:cubicBezTo>
                <a:cubicBezTo>
                  <a:pt x="4796" y="4552"/>
                  <a:pt x="4802" y="4541"/>
                  <a:pt x="4803" y="4529"/>
                </a:cubicBezTo>
                <a:moveTo>
                  <a:pt x="10881" y="2925"/>
                </a:moveTo>
                <a:cubicBezTo>
                  <a:pt x="10881" y="2925"/>
                  <a:pt x="10881" y="2924"/>
                  <a:pt x="10881" y="2923"/>
                </a:cubicBezTo>
                <a:cubicBezTo>
                  <a:pt x="10882" y="2924"/>
                  <a:pt x="10883" y="2925"/>
                  <a:pt x="10884" y="2925"/>
                </a:cubicBezTo>
                <a:cubicBezTo>
                  <a:pt x="10883" y="2925"/>
                  <a:pt x="10881" y="2925"/>
                  <a:pt x="10881" y="2925"/>
                </a:cubicBezTo>
                <a:moveTo>
                  <a:pt x="17913" y="4191"/>
                </a:moveTo>
                <a:cubicBezTo>
                  <a:pt x="17921" y="4214"/>
                  <a:pt x="17925" y="4236"/>
                  <a:pt x="17928" y="4259"/>
                </a:cubicBezTo>
                <a:cubicBezTo>
                  <a:pt x="17930" y="4270"/>
                  <a:pt x="17933" y="4282"/>
                  <a:pt x="17938" y="4293"/>
                </a:cubicBezTo>
                <a:cubicBezTo>
                  <a:pt x="17954" y="4324"/>
                  <a:pt x="17959" y="4355"/>
                  <a:pt x="17967" y="4386"/>
                </a:cubicBezTo>
                <a:cubicBezTo>
                  <a:pt x="17958" y="4390"/>
                  <a:pt x="17951" y="4393"/>
                  <a:pt x="17946" y="4397"/>
                </a:cubicBezTo>
                <a:cubicBezTo>
                  <a:pt x="17942" y="4395"/>
                  <a:pt x="17937" y="4393"/>
                  <a:pt x="17932" y="4391"/>
                </a:cubicBezTo>
                <a:cubicBezTo>
                  <a:pt x="17928" y="4370"/>
                  <a:pt x="17917" y="4351"/>
                  <a:pt x="17894" y="4332"/>
                </a:cubicBezTo>
                <a:cubicBezTo>
                  <a:pt x="17894" y="4324"/>
                  <a:pt x="17893" y="4317"/>
                  <a:pt x="17891" y="4309"/>
                </a:cubicBezTo>
                <a:cubicBezTo>
                  <a:pt x="17878" y="4268"/>
                  <a:pt x="17864" y="4226"/>
                  <a:pt x="17851" y="4184"/>
                </a:cubicBezTo>
                <a:cubicBezTo>
                  <a:pt x="17836" y="4159"/>
                  <a:pt x="17813" y="4137"/>
                  <a:pt x="17788" y="4114"/>
                </a:cubicBezTo>
                <a:cubicBezTo>
                  <a:pt x="17802" y="4073"/>
                  <a:pt x="17831" y="4031"/>
                  <a:pt x="17800" y="3989"/>
                </a:cubicBezTo>
                <a:cubicBezTo>
                  <a:pt x="17662" y="3762"/>
                  <a:pt x="17580" y="3530"/>
                  <a:pt x="17485" y="3299"/>
                </a:cubicBezTo>
                <a:cubicBezTo>
                  <a:pt x="17416" y="3135"/>
                  <a:pt x="17314" y="2964"/>
                  <a:pt x="17426" y="2793"/>
                </a:cubicBezTo>
                <a:cubicBezTo>
                  <a:pt x="17426" y="2793"/>
                  <a:pt x="17426" y="2794"/>
                  <a:pt x="17427" y="2794"/>
                </a:cubicBezTo>
                <a:cubicBezTo>
                  <a:pt x="17432" y="2791"/>
                  <a:pt x="17439" y="2789"/>
                  <a:pt x="17442" y="2785"/>
                </a:cubicBezTo>
                <a:cubicBezTo>
                  <a:pt x="17445" y="2779"/>
                  <a:pt x="17442" y="2777"/>
                  <a:pt x="17435" y="2775"/>
                </a:cubicBezTo>
                <a:cubicBezTo>
                  <a:pt x="17436" y="2774"/>
                  <a:pt x="17436" y="2774"/>
                  <a:pt x="17436" y="2773"/>
                </a:cubicBezTo>
                <a:cubicBezTo>
                  <a:pt x="17437" y="2773"/>
                  <a:pt x="17438" y="2773"/>
                  <a:pt x="17439" y="2774"/>
                </a:cubicBezTo>
                <a:cubicBezTo>
                  <a:pt x="17453" y="2780"/>
                  <a:pt x="17444" y="2789"/>
                  <a:pt x="17427" y="2794"/>
                </a:cubicBezTo>
                <a:cubicBezTo>
                  <a:pt x="17439" y="2813"/>
                  <a:pt x="17451" y="2831"/>
                  <a:pt x="17463" y="2850"/>
                </a:cubicBezTo>
                <a:cubicBezTo>
                  <a:pt x="17470" y="2865"/>
                  <a:pt x="17477" y="2880"/>
                  <a:pt x="17484" y="2896"/>
                </a:cubicBezTo>
                <a:cubicBezTo>
                  <a:pt x="17454" y="2908"/>
                  <a:pt x="17430" y="2923"/>
                  <a:pt x="17409" y="2939"/>
                </a:cubicBezTo>
                <a:cubicBezTo>
                  <a:pt x="17363" y="3023"/>
                  <a:pt x="17435" y="3101"/>
                  <a:pt x="17460" y="3182"/>
                </a:cubicBezTo>
                <a:cubicBezTo>
                  <a:pt x="17554" y="3492"/>
                  <a:pt x="17687" y="3798"/>
                  <a:pt x="17870" y="4100"/>
                </a:cubicBezTo>
                <a:cubicBezTo>
                  <a:pt x="17880" y="4110"/>
                  <a:pt x="17889" y="4120"/>
                  <a:pt x="17898" y="4130"/>
                </a:cubicBezTo>
                <a:cubicBezTo>
                  <a:pt x="17891" y="4151"/>
                  <a:pt x="17907" y="4171"/>
                  <a:pt x="17913" y="4191"/>
                </a:cubicBezTo>
                <a:moveTo>
                  <a:pt x="11818" y="18290"/>
                </a:moveTo>
                <a:cubicBezTo>
                  <a:pt x="11818" y="18290"/>
                  <a:pt x="11818" y="18290"/>
                  <a:pt x="11818" y="18291"/>
                </a:cubicBezTo>
                <a:cubicBezTo>
                  <a:pt x="11818" y="18291"/>
                  <a:pt x="11818" y="18291"/>
                  <a:pt x="11818" y="18290"/>
                </a:cubicBezTo>
                <a:cubicBezTo>
                  <a:pt x="11818" y="18290"/>
                  <a:pt x="11818" y="18290"/>
                  <a:pt x="11818" y="18290"/>
                </a:cubicBezTo>
                <a:moveTo>
                  <a:pt x="4846" y="2715"/>
                </a:moveTo>
                <a:cubicBezTo>
                  <a:pt x="4846" y="2715"/>
                  <a:pt x="4845" y="2714"/>
                  <a:pt x="4844" y="2714"/>
                </a:cubicBezTo>
                <a:cubicBezTo>
                  <a:pt x="4845" y="2714"/>
                  <a:pt x="4845" y="2713"/>
                  <a:pt x="4846" y="2713"/>
                </a:cubicBezTo>
                <a:lnTo>
                  <a:pt x="4847" y="2713"/>
                </a:lnTo>
                <a:lnTo>
                  <a:pt x="4846" y="2713"/>
                </a:lnTo>
                <a:cubicBezTo>
                  <a:pt x="4846" y="2713"/>
                  <a:pt x="4846" y="2714"/>
                  <a:pt x="4846" y="2715"/>
                </a:cubicBezTo>
                <a:moveTo>
                  <a:pt x="17867" y="4322"/>
                </a:moveTo>
                <a:cubicBezTo>
                  <a:pt x="17868" y="4321"/>
                  <a:pt x="17870" y="4320"/>
                  <a:pt x="17872" y="4319"/>
                </a:cubicBezTo>
                <a:cubicBezTo>
                  <a:pt x="17870" y="4320"/>
                  <a:pt x="17869" y="4321"/>
                  <a:pt x="17867" y="4322"/>
                </a:cubicBezTo>
                <a:moveTo>
                  <a:pt x="5404" y="9399"/>
                </a:moveTo>
                <a:lnTo>
                  <a:pt x="5404" y="9399"/>
                </a:lnTo>
                <a:cubicBezTo>
                  <a:pt x="5405" y="9400"/>
                  <a:pt x="5405" y="9400"/>
                  <a:pt x="5406" y="9400"/>
                </a:cubicBezTo>
                <a:cubicBezTo>
                  <a:pt x="5405" y="9400"/>
                  <a:pt x="5405" y="9400"/>
                  <a:pt x="5404" y="9401"/>
                </a:cubicBezTo>
                <a:cubicBezTo>
                  <a:pt x="5404" y="9400"/>
                  <a:pt x="5404" y="9400"/>
                  <a:pt x="5404" y="9399"/>
                </a:cubicBezTo>
                <a:moveTo>
                  <a:pt x="12803" y="20640"/>
                </a:moveTo>
                <a:cubicBezTo>
                  <a:pt x="12803" y="20640"/>
                  <a:pt x="12803" y="20641"/>
                  <a:pt x="12803" y="20642"/>
                </a:cubicBezTo>
                <a:cubicBezTo>
                  <a:pt x="12803" y="20641"/>
                  <a:pt x="12802" y="20641"/>
                  <a:pt x="12802" y="20641"/>
                </a:cubicBezTo>
                <a:cubicBezTo>
                  <a:pt x="12802" y="20641"/>
                  <a:pt x="12802" y="20640"/>
                  <a:pt x="12803" y="20640"/>
                </a:cubicBezTo>
                <a:cubicBezTo>
                  <a:pt x="12803" y="20640"/>
                  <a:pt x="12803" y="20640"/>
                  <a:pt x="12803" y="20640"/>
                </a:cubicBezTo>
                <a:moveTo>
                  <a:pt x="7168" y="12469"/>
                </a:moveTo>
                <a:cubicBezTo>
                  <a:pt x="7179" y="12469"/>
                  <a:pt x="7189" y="12469"/>
                  <a:pt x="7200" y="12469"/>
                </a:cubicBezTo>
                <a:cubicBezTo>
                  <a:pt x="7199" y="12471"/>
                  <a:pt x="7200" y="12473"/>
                  <a:pt x="7199" y="12476"/>
                </a:cubicBezTo>
                <a:cubicBezTo>
                  <a:pt x="7190" y="12473"/>
                  <a:pt x="7180" y="12471"/>
                  <a:pt x="7168" y="12469"/>
                </a:cubicBezTo>
                <a:moveTo>
                  <a:pt x="3998" y="12492"/>
                </a:moveTo>
                <a:cubicBezTo>
                  <a:pt x="3999" y="12490"/>
                  <a:pt x="3999" y="12487"/>
                  <a:pt x="4000" y="12485"/>
                </a:cubicBezTo>
                <a:cubicBezTo>
                  <a:pt x="4001" y="12486"/>
                  <a:pt x="4002" y="12488"/>
                  <a:pt x="4003" y="12490"/>
                </a:cubicBezTo>
                <a:cubicBezTo>
                  <a:pt x="4001" y="12491"/>
                  <a:pt x="4000" y="12492"/>
                  <a:pt x="3998" y="12492"/>
                </a:cubicBezTo>
                <a:moveTo>
                  <a:pt x="2809" y="14037"/>
                </a:moveTo>
                <a:cubicBezTo>
                  <a:pt x="2812" y="14038"/>
                  <a:pt x="2815" y="14040"/>
                  <a:pt x="2818" y="14042"/>
                </a:cubicBezTo>
                <a:cubicBezTo>
                  <a:pt x="2814" y="14045"/>
                  <a:pt x="2812" y="14049"/>
                  <a:pt x="2808" y="14052"/>
                </a:cubicBezTo>
                <a:cubicBezTo>
                  <a:pt x="2808" y="14047"/>
                  <a:pt x="2809" y="14042"/>
                  <a:pt x="2809" y="14037"/>
                </a:cubicBezTo>
                <a:moveTo>
                  <a:pt x="3141" y="11613"/>
                </a:moveTo>
                <a:lnTo>
                  <a:pt x="3141" y="11613"/>
                </a:lnTo>
                <a:cubicBezTo>
                  <a:pt x="3138" y="11610"/>
                  <a:pt x="3137" y="11607"/>
                  <a:pt x="3134" y="11604"/>
                </a:cubicBezTo>
                <a:cubicBezTo>
                  <a:pt x="3137" y="11603"/>
                  <a:pt x="3140" y="11602"/>
                  <a:pt x="3143" y="11602"/>
                </a:cubicBezTo>
                <a:cubicBezTo>
                  <a:pt x="3143" y="11605"/>
                  <a:pt x="3142" y="11609"/>
                  <a:pt x="3141" y="11613"/>
                </a:cubicBezTo>
                <a:close/>
                <a:moveTo>
                  <a:pt x="11586" y="7220"/>
                </a:moveTo>
                <a:cubicBezTo>
                  <a:pt x="11590" y="7213"/>
                  <a:pt x="11592" y="7205"/>
                  <a:pt x="11594" y="7197"/>
                </a:cubicBezTo>
                <a:cubicBezTo>
                  <a:pt x="11596" y="7203"/>
                  <a:pt x="11597" y="7209"/>
                  <a:pt x="11599" y="7215"/>
                </a:cubicBezTo>
                <a:cubicBezTo>
                  <a:pt x="11595" y="7217"/>
                  <a:pt x="11591" y="7218"/>
                  <a:pt x="11586" y="7220"/>
                </a:cubicBezTo>
                <a:moveTo>
                  <a:pt x="10898" y="9334"/>
                </a:moveTo>
                <a:cubicBezTo>
                  <a:pt x="10899" y="9329"/>
                  <a:pt x="10900" y="9324"/>
                  <a:pt x="10902" y="9319"/>
                </a:cubicBezTo>
                <a:cubicBezTo>
                  <a:pt x="10906" y="9322"/>
                  <a:pt x="10907" y="9325"/>
                  <a:pt x="10910" y="9329"/>
                </a:cubicBezTo>
                <a:cubicBezTo>
                  <a:pt x="10907" y="9331"/>
                  <a:pt x="10901" y="9332"/>
                  <a:pt x="10898" y="9334"/>
                </a:cubicBezTo>
                <a:moveTo>
                  <a:pt x="10128" y="15471"/>
                </a:moveTo>
                <a:cubicBezTo>
                  <a:pt x="10129" y="15472"/>
                  <a:pt x="10131" y="15474"/>
                  <a:pt x="10132" y="15476"/>
                </a:cubicBezTo>
                <a:cubicBezTo>
                  <a:pt x="10131" y="15476"/>
                  <a:pt x="10130" y="15476"/>
                  <a:pt x="10130" y="15476"/>
                </a:cubicBezTo>
                <a:cubicBezTo>
                  <a:pt x="10129" y="15475"/>
                  <a:pt x="10128" y="15473"/>
                  <a:pt x="10128" y="15471"/>
                </a:cubicBezTo>
                <a:moveTo>
                  <a:pt x="17096" y="12859"/>
                </a:moveTo>
                <a:lnTo>
                  <a:pt x="17097" y="12859"/>
                </a:lnTo>
                <a:cubicBezTo>
                  <a:pt x="17097" y="12859"/>
                  <a:pt x="17097" y="12859"/>
                  <a:pt x="17097" y="12859"/>
                </a:cubicBezTo>
                <a:close/>
                <a:moveTo>
                  <a:pt x="10814" y="9517"/>
                </a:moveTo>
                <a:cubicBezTo>
                  <a:pt x="10797" y="9527"/>
                  <a:pt x="10783" y="9536"/>
                  <a:pt x="10781" y="9545"/>
                </a:cubicBezTo>
                <a:cubicBezTo>
                  <a:pt x="10781" y="9545"/>
                  <a:pt x="10781" y="9546"/>
                  <a:pt x="10781" y="9546"/>
                </a:cubicBezTo>
                <a:cubicBezTo>
                  <a:pt x="10780" y="9536"/>
                  <a:pt x="10796" y="9526"/>
                  <a:pt x="10815" y="9516"/>
                </a:cubicBezTo>
                <a:cubicBezTo>
                  <a:pt x="10814" y="9517"/>
                  <a:pt x="10814" y="9517"/>
                  <a:pt x="10814" y="9517"/>
                </a:cubicBezTo>
                <a:moveTo>
                  <a:pt x="9748" y="8165"/>
                </a:moveTo>
                <a:cubicBezTo>
                  <a:pt x="9749" y="8165"/>
                  <a:pt x="9749" y="8166"/>
                  <a:pt x="9749" y="8166"/>
                </a:cubicBezTo>
                <a:cubicBezTo>
                  <a:pt x="9749" y="8166"/>
                  <a:pt x="9748" y="8166"/>
                  <a:pt x="9748" y="8166"/>
                </a:cubicBezTo>
                <a:cubicBezTo>
                  <a:pt x="9748" y="8166"/>
                  <a:pt x="9748" y="8165"/>
                  <a:pt x="9748" y="8165"/>
                </a:cubicBezTo>
                <a:moveTo>
                  <a:pt x="12581" y="10204"/>
                </a:moveTo>
                <a:cubicBezTo>
                  <a:pt x="12573" y="10203"/>
                  <a:pt x="12565" y="10203"/>
                  <a:pt x="12557" y="10202"/>
                </a:cubicBezTo>
                <a:cubicBezTo>
                  <a:pt x="12557" y="10202"/>
                  <a:pt x="12557" y="10202"/>
                  <a:pt x="12557" y="10201"/>
                </a:cubicBezTo>
                <a:cubicBezTo>
                  <a:pt x="12565" y="10202"/>
                  <a:pt x="12573" y="10203"/>
                  <a:pt x="12581" y="10204"/>
                </a:cubicBezTo>
                <a:close/>
                <a:moveTo>
                  <a:pt x="14419" y="9700"/>
                </a:moveTo>
                <a:cubicBezTo>
                  <a:pt x="14416" y="9700"/>
                  <a:pt x="14413" y="9700"/>
                  <a:pt x="14410" y="9700"/>
                </a:cubicBezTo>
                <a:cubicBezTo>
                  <a:pt x="14413" y="9700"/>
                  <a:pt x="14416" y="9700"/>
                  <a:pt x="14419" y="9700"/>
                </a:cubicBezTo>
                <a:moveTo>
                  <a:pt x="14893" y="8979"/>
                </a:moveTo>
                <a:cubicBezTo>
                  <a:pt x="14895" y="8979"/>
                  <a:pt x="14896" y="8978"/>
                  <a:pt x="14898" y="8977"/>
                </a:cubicBezTo>
                <a:cubicBezTo>
                  <a:pt x="14898" y="8977"/>
                  <a:pt x="14898" y="8977"/>
                  <a:pt x="14899" y="8977"/>
                </a:cubicBezTo>
                <a:cubicBezTo>
                  <a:pt x="14897" y="8978"/>
                  <a:pt x="14895" y="8979"/>
                  <a:pt x="14893" y="8980"/>
                </a:cubicBezTo>
                <a:cubicBezTo>
                  <a:pt x="14893" y="8980"/>
                  <a:pt x="14893" y="8980"/>
                  <a:pt x="14893" y="8979"/>
                </a:cubicBezTo>
                <a:moveTo>
                  <a:pt x="11619" y="7847"/>
                </a:moveTo>
                <a:cubicBezTo>
                  <a:pt x="11619" y="7846"/>
                  <a:pt x="11618" y="7845"/>
                  <a:pt x="11617" y="7843"/>
                </a:cubicBezTo>
                <a:cubicBezTo>
                  <a:pt x="11619" y="7842"/>
                  <a:pt x="11619" y="7842"/>
                  <a:pt x="11620" y="7841"/>
                </a:cubicBezTo>
                <a:cubicBezTo>
                  <a:pt x="11620" y="7843"/>
                  <a:pt x="11619" y="7845"/>
                  <a:pt x="11619" y="7847"/>
                </a:cubicBezTo>
                <a:moveTo>
                  <a:pt x="10828" y="11867"/>
                </a:moveTo>
                <a:cubicBezTo>
                  <a:pt x="10828" y="11868"/>
                  <a:pt x="10828" y="11869"/>
                  <a:pt x="10828" y="11870"/>
                </a:cubicBezTo>
                <a:cubicBezTo>
                  <a:pt x="10827" y="11870"/>
                  <a:pt x="10826" y="11870"/>
                  <a:pt x="10825" y="11870"/>
                </a:cubicBezTo>
                <a:cubicBezTo>
                  <a:pt x="10826" y="11869"/>
                  <a:pt x="10827" y="11868"/>
                  <a:pt x="10828" y="11867"/>
                </a:cubicBezTo>
                <a:moveTo>
                  <a:pt x="10844" y="9496"/>
                </a:moveTo>
                <a:cubicBezTo>
                  <a:pt x="10844" y="9496"/>
                  <a:pt x="10844" y="9495"/>
                  <a:pt x="10845" y="9495"/>
                </a:cubicBezTo>
                <a:lnTo>
                  <a:pt x="10845" y="9494"/>
                </a:lnTo>
                <a:cubicBezTo>
                  <a:pt x="10845" y="9494"/>
                  <a:pt x="10845" y="9494"/>
                  <a:pt x="10845" y="9493"/>
                </a:cubicBezTo>
                <a:cubicBezTo>
                  <a:pt x="10845" y="9494"/>
                  <a:pt x="10845" y="9495"/>
                  <a:pt x="10845" y="9495"/>
                </a:cubicBezTo>
                <a:cubicBezTo>
                  <a:pt x="10845" y="9495"/>
                  <a:pt x="10845" y="9495"/>
                  <a:pt x="10845" y="9496"/>
                </a:cubicBezTo>
                <a:lnTo>
                  <a:pt x="10844" y="9496"/>
                </a:lnTo>
                <a:cubicBezTo>
                  <a:pt x="10843" y="9498"/>
                  <a:pt x="10842" y="9501"/>
                  <a:pt x="10840" y="9503"/>
                </a:cubicBezTo>
                <a:cubicBezTo>
                  <a:pt x="10832" y="9508"/>
                  <a:pt x="10823" y="9512"/>
                  <a:pt x="10815" y="9517"/>
                </a:cubicBezTo>
                <a:cubicBezTo>
                  <a:pt x="10817" y="9516"/>
                  <a:pt x="10818" y="9514"/>
                  <a:pt x="10820" y="9513"/>
                </a:cubicBezTo>
                <a:cubicBezTo>
                  <a:pt x="10829" y="9508"/>
                  <a:pt x="10839" y="9502"/>
                  <a:pt x="10844" y="9496"/>
                </a:cubicBezTo>
                <a:moveTo>
                  <a:pt x="5792" y="15178"/>
                </a:moveTo>
                <a:cubicBezTo>
                  <a:pt x="5793" y="15178"/>
                  <a:pt x="5793" y="15179"/>
                  <a:pt x="5794" y="15179"/>
                </a:cubicBezTo>
                <a:cubicBezTo>
                  <a:pt x="5793" y="15180"/>
                  <a:pt x="5792" y="15180"/>
                  <a:pt x="5792" y="15181"/>
                </a:cubicBezTo>
                <a:lnTo>
                  <a:pt x="5792" y="15181"/>
                </a:lnTo>
                <a:lnTo>
                  <a:pt x="5792" y="15181"/>
                </a:lnTo>
                <a:cubicBezTo>
                  <a:pt x="5792" y="15180"/>
                  <a:pt x="5792" y="15179"/>
                  <a:pt x="5792" y="15178"/>
                </a:cubicBezTo>
                <a:moveTo>
                  <a:pt x="7837" y="8317"/>
                </a:moveTo>
                <a:cubicBezTo>
                  <a:pt x="7837" y="8316"/>
                  <a:pt x="7838" y="8315"/>
                  <a:pt x="7838" y="8314"/>
                </a:cubicBezTo>
                <a:cubicBezTo>
                  <a:pt x="7839" y="8315"/>
                  <a:pt x="7839" y="8315"/>
                  <a:pt x="7840" y="8316"/>
                </a:cubicBezTo>
                <a:cubicBezTo>
                  <a:pt x="7839" y="8316"/>
                  <a:pt x="7838" y="8317"/>
                  <a:pt x="7837" y="8317"/>
                </a:cubicBezTo>
                <a:moveTo>
                  <a:pt x="3133" y="7216"/>
                </a:moveTo>
                <a:cubicBezTo>
                  <a:pt x="3135" y="7216"/>
                  <a:pt x="3136" y="7215"/>
                  <a:pt x="3138" y="7214"/>
                </a:cubicBezTo>
                <a:cubicBezTo>
                  <a:pt x="3136" y="7215"/>
                  <a:pt x="3135" y="7217"/>
                  <a:pt x="3133" y="7218"/>
                </a:cubicBezTo>
                <a:cubicBezTo>
                  <a:pt x="3133" y="7217"/>
                  <a:pt x="3133" y="7217"/>
                  <a:pt x="3133" y="7216"/>
                </a:cubicBezTo>
                <a:moveTo>
                  <a:pt x="5226" y="4313"/>
                </a:moveTo>
                <a:cubicBezTo>
                  <a:pt x="5226" y="4325"/>
                  <a:pt x="5224" y="4337"/>
                  <a:pt x="5211" y="4347"/>
                </a:cubicBezTo>
                <a:cubicBezTo>
                  <a:pt x="5214" y="4336"/>
                  <a:pt x="5221" y="4324"/>
                  <a:pt x="5225" y="4313"/>
                </a:cubicBezTo>
                <a:cubicBezTo>
                  <a:pt x="5226" y="4313"/>
                  <a:pt x="5226" y="4313"/>
                  <a:pt x="5226" y="4313"/>
                </a:cubicBezTo>
                <a:moveTo>
                  <a:pt x="4845" y="4232"/>
                </a:moveTo>
                <a:cubicBezTo>
                  <a:pt x="4849" y="4248"/>
                  <a:pt x="4854" y="4264"/>
                  <a:pt x="4862" y="4279"/>
                </a:cubicBezTo>
                <a:cubicBezTo>
                  <a:pt x="4852" y="4298"/>
                  <a:pt x="4846" y="4316"/>
                  <a:pt x="4835" y="4335"/>
                </a:cubicBezTo>
                <a:cubicBezTo>
                  <a:pt x="4847" y="4343"/>
                  <a:pt x="4858" y="4351"/>
                  <a:pt x="4868" y="4359"/>
                </a:cubicBezTo>
                <a:cubicBezTo>
                  <a:pt x="4849" y="4366"/>
                  <a:pt x="4835" y="4374"/>
                  <a:pt x="4825" y="4382"/>
                </a:cubicBezTo>
                <a:cubicBezTo>
                  <a:pt x="4832" y="4332"/>
                  <a:pt x="4838" y="4282"/>
                  <a:pt x="4845" y="4232"/>
                </a:cubicBezTo>
                <a:moveTo>
                  <a:pt x="2748" y="4668"/>
                </a:moveTo>
                <a:cubicBezTo>
                  <a:pt x="2909" y="4704"/>
                  <a:pt x="2873" y="4757"/>
                  <a:pt x="2853" y="4812"/>
                </a:cubicBezTo>
                <a:cubicBezTo>
                  <a:pt x="2842" y="4806"/>
                  <a:pt x="2844" y="4796"/>
                  <a:pt x="2837" y="4788"/>
                </a:cubicBezTo>
                <a:cubicBezTo>
                  <a:pt x="2831" y="4781"/>
                  <a:pt x="2825" y="4769"/>
                  <a:pt x="2813" y="4767"/>
                </a:cubicBezTo>
                <a:cubicBezTo>
                  <a:pt x="2777" y="4762"/>
                  <a:pt x="2766" y="4776"/>
                  <a:pt x="2759" y="4787"/>
                </a:cubicBezTo>
                <a:cubicBezTo>
                  <a:pt x="2723" y="4849"/>
                  <a:pt x="2680" y="4909"/>
                  <a:pt x="2818" y="4957"/>
                </a:cubicBezTo>
                <a:cubicBezTo>
                  <a:pt x="2814" y="4980"/>
                  <a:pt x="2809" y="5003"/>
                  <a:pt x="2806" y="5026"/>
                </a:cubicBezTo>
                <a:cubicBezTo>
                  <a:pt x="2805" y="5026"/>
                  <a:pt x="2804" y="5026"/>
                  <a:pt x="2803" y="5025"/>
                </a:cubicBezTo>
                <a:cubicBezTo>
                  <a:pt x="2755" y="4999"/>
                  <a:pt x="2720" y="5012"/>
                  <a:pt x="2708" y="5036"/>
                </a:cubicBezTo>
                <a:cubicBezTo>
                  <a:pt x="2662" y="5126"/>
                  <a:pt x="2679" y="5217"/>
                  <a:pt x="2700" y="5308"/>
                </a:cubicBezTo>
                <a:cubicBezTo>
                  <a:pt x="2701" y="5314"/>
                  <a:pt x="2726" y="5324"/>
                  <a:pt x="2735" y="5323"/>
                </a:cubicBezTo>
                <a:cubicBezTo>
                  <a:pt x="2752" y="5322"/>
                  <a:pt x="2765" y="5322"/>
                  <a:pt x="2776" y="5322"/>
                </a:cubicBezTo>
                <a:cubicBezTo>
                  <a:pt x="2764" y="5383"/>
                  <a:pt x="2739" y="5443"/>
                  <a:pt x="2676" y="5501"/>
                </a:cubicBezTo>
                <a:cubicBezTo>
                  <a:pt x="2648" y="5501"/>
                  <a:pt x="2615" y="5500"/>
                  <a:pt x="2572" y="5500"/>
                </a:cubicBezTo>
                <a:cubicBezTo>
                  <a:pt x="2536" y="5528"/>
                  <a:pt x="2531" y="5560"/>
                  <a:pt x="2521" y="5592"/>
                </a:cubicBezTo>
                <a:cubicBezTo>
                  <a:pt x="2511" y="5624"/>
                  <a:pt x="2499" y="5656"/>
                  <a:pt x="2476" y="5687"/>
                </a:cubicBezTo>
                <a:cubicBezTo>
                  <a:pt x="2455" y="5557"/>
                  <a:pt x="2519" y="5430"/>
                  <a:pt x="2547" y="5302"/>
                </a:cubicBezTo>
                <a:cubicBezTo>
                  <a:pt x="2610" y="5014"/>
                  <a:pt x="2645" y="4725"/>
                  <a:pt x="2744" y="4439"/>
                </a:cubicBezTo>
                <a:cubicBezTo>
                  <a:pt x="2732" y="4481"/>
                  <a:pt x="2720" y="4524"/>
                  <a:pt x="2706" y="4566"/>
                </a:cubicBezTo>
                <a:cubicBezTo>
                  <a:pt x="2694" y="4602"/>
                  <a:pt x="2669" y="4650"/>
                  <a:pt x="2748" y="4668"/>
                </a:cubicBezTo>
                <a:moveTo>
                  <a:pt x="19195" y="8062"/>
                </a:moveTo>
                <a:cubicBezTo>
                  <a:pt x="19194" y="8063"/>
                  <a:pt x="19193" y="8064"/>
                  <a:pt x="19192" y="8064"/>
                </a:cubicBezTo>
                <a:cubicBezTo>
                  <a:pt x="19189" y="8062"/>
                  <a:pt x="19188" y="8060"/>
                  <a:pt x="19186" y="8058"/>
                </a:cubicBezTo>
                <a:cubicBezTo>
                  <a:pt x="19190" y="8058"/>
                  <a:pt x="19193" y="8057"/>
                  <a:pt x="19196" y="8057"/>
                </a:cubicBezTo>
                <a:cubicBezTo>
                  <a:pt x="19196" y="8059"/>
                  <a:pt x="19196" y="8060"/>
                  <a:pt x="19195" y="8062"/>
                </a:cubicBezTo>
                <a:moveTo>
                  <a:pt x="19206" y="8055"/>
                </a:moveTo>
                <a:cubicBezTo>
                  <a:pt x="19212" y="8049"/>
                  <a:pt x="19218" y="8042"/>
                  <a:pt x="19224" y="8036"/>
                </a:cubicBezTo>
                <a:lnTo>
                  <a:pt x="19224" y="8036"/>
                </a:lnTo>
                <a:cubicBezTo>
                  <a:pt x="19228" y="8030"/>
                  <a:pt x="19232" y="8026"/>
                  <a:pt x="19235" y="8022"/>
                </a:cubicBezTo>
                <a:cubicBezTo>
                  <a:pt x="19238" y="8035"/>
                  <a:pt x="19235" y="8048"/>
                  <a:pt x="19206" y="8055"/>
                </a:cubicBezTo>
                <a:moveTo>
                  <a:pt x="2787" y="4078"/>
                </a:moveTo>
                <a:cubicBezTo>
                  <a:pt x="2915" y="3942"/>
                  <a:pt x="2900" y="3798"/>
                  <a:pt x="2915" y="3655"/>
                </a:cubicBezTo>
                <a:cubicBezTo>
                  <a:pt x="2935" y="3668"/>
                  <a:pt x="2969" y="3675"/>
                  <a:pt x="3019" y="3674"/>
                </a:cubicBezTo>
                <a:cubicBezTo>
                  <a:pt x="3019" y="3675"/>
                  <a:pt x="3019" y="3676"/>
                  <a:pt x="3019" y="3678"/>
                </a:cubicBezTo>
                <a:cubicBezTo>
                  <a:pt x="2900" y="3841"/>
                  <a:pt x="2848" y="4008"/>
                  <a:pt x="2807" y="4177"/>
                </a:cubicBezTo>
                <a:cubicBezTo>
                  <a:pt x="2796" y="4147"/>
                  <a:pt x="2771" y="4119"/>
                  <a:pt x="2725" y="4092"/>
                </a:cubicBezTo>
                <a:cubicBezTo>
                  <a:pt x="2744" y="4089"/>
                  <a:pt x="2765" y="4084"/>
                  <a:pt x="2787" y="4078"/>
                </a:cubicBezTo>
                <a:moveTo>
                  <a:pt x="835" y="19585"/>
                </a:moveTo>
                <a:cubicBezTo>
                  <a:pt x="836" y="19584"/>
                  <a:pt x="835" y="19582"/>
                  <a:pt x="835" y="19580"/>
                </a:cubicBezTo>
                <a:cubicBezTo>
                  <a:pt x="847" y="19484"/>
                  <a:pt x="786" y="19392"/>
                  <a:pt x="735" y="19299"/>
                </a:cubicBezTo>
                <a:cubicBezTo>
                  <a:pt x="748" y="19254"/>
                  <a:pt x="779" y="19209"/>
                  <a:pt x="825" y="19165"/>
                </a:cubicBezTo>
                <a:cubicBezTo>
                  <a:pt x="855" y="19135"/>
                  <a:pt x="892" y="19106"/>
                  <a:pt x="901" y="19072"/>
                </a:cubicBezTo>
                <a:cubicBezTo>
                  <a:pt x="902" y="19070"/>
                  <a:pt x="902" y="19067"/>
                  <a:pt x="902" y="19065"/>
                </a:cubicBezTo>
                <a:cubicBezTo>
                  <a:pt x="910" y="19064"/>
                  <a:pt x="918" y="19063"/>
                  <a:pt x="926" y="19062"/>
                </a:cubicBezTo>
                <a:cubicBezTo>
                  <a:pt x="948" y="19055"/>
                  <a:pt x="966" y="19046"/>
                  <a:pt x="978" y="19035"/>
                </a:cubicBezTo>
                <a:cubicBezTo>
                  <a:pt x="991" y="19000"/>
                  <a:pt x="1011" y="18965"/>
                  <a:pt x="1012" y="18930"/>
                </a:cubicBezTo>
                <a:cubicBezTo>
                  <a:pt x="1020" y="18921"/>
                  <a:pt x="1028" y="18912"/>
                  <a:pt x="1037" y="18903"/>
                </a:cubicBezTo>
                <a:cubicBezTo>
                  <a:pt x="1012" y="18947"/>
                  <a:pt x="1020" y="18989"/>
                  <a:pt x="1073" y="19029"/>
                </a:cubicBezTo>
                <a:cubicBezTo>
                  <a:pt x="1085" y="19129"/>
                  <a:pt x="1100" y="19230"/>
                  <a:pt x="1149" y="19328"/>
                </a:cubicBezTo>
                <a:cubicBezTo>
                  <a:pt x="1160" y="19335"/>
                  <a:pt x="1165" y="19342"/>
                  <a:pt x="1169" y="19349"/>
                </a:cubicBezTo>
                <a:cubicBezTo>
                  <a:pt x="1163" y="19342"/>
                  <a:pt x="1158" y="19335"/>
                  <a:pt x="1149" y="19328"/>
                </a:cubicBezTo>
                <a:cubicBezTo>
                  <a:pt x="1143" y="19352"/>
                  <a:pt x="1141" y="19376"/>
                  <a:pt x="1147" y="19399"/>
                </a:cubicBezTo>
                <a:cubicBezTo>
                  <a:pt x="1125" y="19420"/>
                  <a:pt x="1099" y="19441"/>
                  <a:pt x="1064" y="19462"/>
                </a:cubicBezTo>
                <a:cubicBezTo>
                  <a:pt x="1012" y="19577"/>
                  <a:pt x="1091" y="19688"/>
                  <a:pt x="1133" y="19800"/>
                </a:cubicBezTo>
                <a:cubicBezTo>
                  <a:pt x="1145" y="19834"/>
                  <a:pt x="1179" y="19860"/>
                  <a:pt x="1245" y="19874"/>
                </a:cubicBezTo>
                <a:cubicBezTo>
                  <a:pt x="1183" y="19891"/>
                  <a:pt x="1163" y="19921"/>
                  <a:pt x="1133" y="19948"/>
                </a:cubicBezTo>
                <a:cubicBezTo>
                  <a:pt x="1137" y="19976"/>
                  <a:pt x="1131" y="20005"/>
                  <a:pt x="1125" y="20034"/>
                </a:cubicBezTo>
                <a:cubicBezTo>
                  <a:pt x="1117" y="20039"/>
                  <a:pt x="1108" y="20044"/>
                  <a:pt x="1098" y="20049"/>
                </a:cubicBezTo>
                <a:cubicBezTo>
                  <a:pt x="1064" y="20020"/>
                  <a:pt x="1044" y="19993"/>
                  <a:pt x="1030" y="19965"/>
                </a:cubicBezTo>
                <a:cubicBezTo>
                  <a:pt x="1073" y="19910"/>
                  <a:pt x="1065" y="19850"/>
                  <a:pt x="1062" y="19791"/>
                </a:cubicBezTo>
                <a:cubicBezTo>
                  <a:pt x="1054" y="19779"/>
                  <a:pt x="1044" y="19767"/>
                  <a:pt x="1027" y="19756"/>
                </a:cubicBezTo>
                <a:cubicBezTo>
                  <a:pt x="971" y="19717"/>
                  <a:pt x="895" y="19680"/>
                  <a:pt x="857" y="19638"/>
                </a:cubicBezTo>
                <a:cubicBezTo>
                  <a:pt x="850" y="19620"/>
                  <a:pt x="843" y="19603"/>
                  <a:pt x="835" y="19585"/>
                </a:cubicBezTo>
                <a:moveTo>
                  <a:pt x="18325" y="3623"/>
                </a:moveTo>
                <a:cubicBezTo>
                  <a:pt x="18317" y="3619"/>
                  <a:pt x="18313" y="3614"/>
                  <a:pt x="18310" y="3610"/>
                </a:cubicBezTo>
                <a:cubicBezTo>
                  <a:pt x="18315" y="3614"/>
                  <a:pt x="18320" y="3618"/>
                  <a:pt x="18325" y="3623"/>
                </a:cubicBezTo>
                <a:cubicBezTo>
                  <a:pt x="18325" y="3623"/>
                  <a:pt x="18325" y="3623"/>
                  <a:pt x="18325" y="3623"/>
                </a:cubicBezTo>
                <a:moveTo>
                  <a:pt x="20544" y="12733"/>
                </a:moveTo>
                <a:cubicBezTo>
                  <a:pt x="20555" y="12665"/>
                  <a:pt x="20527" y="12595"/>
                  <a:pt x="20461" y="12530"/>
                </a:cubicBezTo>
                <a:cubicBezTo>
                  <a:pt x="20468" y="12596"/>
                  <a:pt x="20377" y="12654"/>
                  <a:pt x="20368" y="12719"/>
                </a:cubicBezTo>
                <a:cubicBezTo>
                  <a:pt x="20308" y="12752"/>
                  <a:pt x="20312" y="12793"/>
                  <a:pt x="20290" y="12831"/>
                </a:cubicBezTo>
                <a:cubicBezTo>
                  <a:pt x="20270" y="12867"/>
                  <a:pt x="20260" y="12869"/>
                  <a:pt x="20125" y="12865"/>
                </a:cubicBezTo>
                <a:cubicBezTo>
                  <a:pt x="20075" y="12962"/>
                  <a:pt x="20034" y="13060"/>
                  <a:pt x="19970" y="13155"/>
                </a:cubicBezTo>
                <a:cubicBezTo>
                  <a:pt x="19922" y="13225"/>
                  <a:pt x="19903" y="13292"/>
                  <a:pt x="19978" y="13360"/>
                </a:cubicBezTo>
                <a:cubicBezTo>
                  <a:pt x="19993" y="13373"/>
                  <a:pt x="20001" y="13386"/>
                  <a:pt x="20004" y="13400"/>
                </a:cubicBezTo>
                <a:cubicBezTo>
                  <a:pt x="19990" y="13427"/>
                  <a:pt x="19974" y="13454"/>
                  <a:pt x="19954" y="13481"/>
                </a:cubicBezTo>
                <a:cubicBezTo>
                  <a:pt x="19942" y="13494"/>
                  <a:pt x="19930" y="13507"/>
                  <a:pt x="19920" y="13520"/>
                </a:cubicBezTo>
                <a:cubicBezTo>
                  <a:pt x="19882" y="13560"/>
                  <a:pt x="19834" y="13597"/>
                  <a:pt x="19767" y="13633"/>
                </a:cubicBezTo>
                <a:cubicBezTo>
                  <a:pt x="19759" y="13645"/>
                  <a:pt x="19755" y="13657"/>
                  <a:pt x="19757" y="13669"/>
                </a:cubicBezTo>
                <a:cubicBezTo>
                  <a:pt x="19762" y="13679"/>
                  <a:pt x="19766" y="13688"/>
                  <a:pt x="19770" y="13698"/>
                </a:cubicBezTo>
                <a:cubicBezTo>
                  <a:pt x="19759" y="13708"/>
                  <a:pt x="19750" y="13718"/>
                  <a:pt x="19745" y="13730"/>
                </a:cubicBezTo>
                <a:cubicBezTo>
                  <a:pt x="19699" y="13840"/>
                  <a:pt x="19696" y="13951"/>
                  <a:pt x="19744" y="14059"/>
                </a:cubicBezTo>
                <a:cubicBezTo>
                  <a:pt x="19714" y="14142"/>
                  <a:pt x="19682" y="14225"/>
                  <a:pt x="19653" y="14309"/>
                </a:cubicBezTo>
                <a:cubicBezTo>
                  <a:pt x="19621" y="14356"/>
                  <a:pt x="19585" y="14402"/>
                  <a:pt x="19573" y="14451"/>
                </a:cubicBezTo>
                <a:cubicBezTo>
                  <a:pt x="19482" y="14717"/>
                  <a:pt x="19291" y="14972"/>
                  <a:pt x="19147" y="15232"/>
                </a:cubicBezTo>
                <a:cubicBezTo>
                  <a:pt x="19169" y="15158"/>
                  <a:pt x="19176" y="15083"/>
                  <a:pt x="19158" y="15007"/>
                </a:cubicBezTo>
                <a:cubicBezTo>
                  <a:pt x="19146" y="14961"/>
                  <a:pt x="19149" y="14910"/>
                  <a:pt x="19013" y="14901"/>
                </a:cubicBezTo>
                <a:cubicBezTo>
                  <a:pt x="18894" y="14894"/>
                  <a:pt x="18849" y="14938"/>
                  <a:pt x="18821" y="14977"/>
                </a:cubicBezTo>
                <a:cubicBezTo>
                  <a:pt x="18771" y="15045"/>
                  <a:pt x="18706" y="15108"/>
                  <a:pt x="18609" y="15163"/>
                </a:cubicBezTo>
                <a:cubicBezTo>
                  <a:pt x="18616" y="15101"/>
                  <a:pt x="18624" y="15038"/>
                  <a:pt x="18632" y="14976"/>
                </a:cubicBezTo>
                <a:cubicBezTo>
                  <a:pt x="18697" y="14923"/>
                  <a:pt x="18691" y="14863"/>
                  <a:pt x="18708" y="14806"/>
                </a:cubicBezTo>
                <a:cubicBezTo>
                  <a:pt x="18757" y="14641"/>
                  <a:pt x="18795" y="14476"/>
                  <a:pt x="18856" y="14312"/>
                </a:cubicBezTo>
                <a:cubicBezTo>
                  <a:pt x="18901" y="14188"/>
                  <a:pt x="18933" y="14065"/>
                  <a:pt x="18950" y="13940"/>
                </a:cubicBezTo>
                <a:cubicBezTo>
                  <a:pt x="18989" y="13650"/>
                  <a:pt x="19031" y="13360"/>
                  <a:pt x="19074" y="13070"/>
                </a:cubicBezTo>
                <a:cubicBezTo>
                  <a:pt x="19082" y="13016"/>
                  <a:pt x="19081" y="12961"/>
                  <a:pt x="19143" y="12912"/>
                </a:cubicBezTo>
                <a:cubicBezTo>
                  <a:pt x="19143" y="12904"/>
                  <a:pt x="19144" y="12896"/>
                  <a:pt x="19145" y="12887"/>
                </a:cubicBezTo>
                <a:cubicBezTo>
                  <a:pt x="19148" y="12829"/>
                  <a:pt x="19161" y="12771"/>
                  <a:pt x="19153" y="12713"/>
                </a:cubicBezTo>
                <a:cubicBezTo>
                  <a:pt x="19145" y="12655"/>
                  <a:pt x="19174" y="12590"/>
                  <a:pt x="19041" y="12545"/>
                </a:cubicBezTo>
                <a:cubicBezTo>
                  <a:pt x="19021" y="12538"/>
                  <a:pt x="19029" y="12514"/>
                  <a:pt x="19031" y="12497"/>
                </a:cubicBezTo>
                <a:cubicBezTo>
                  <a:pt x="19036" y="12443"/>
                  <a:pt x="19044" y="12389"/>
                  <a:pt x="19052" y="12336"/>
                </a:cubicBezTo>
                <a:cubicBezTo>
                  <a:pt x="19071" y="12195"/>
                  <a:pt x="19091" y="12054"/>
                  <a:pt x="19110" y="11913"/>
                </a:cubicBezTo>
                <a:lnTo>
                  <a:pt x="19120" y="11915"/>
                </a:lnTo>
                <a:cubicBezTo>
                  <a:pt x="19252" y="11822"/>
                  <a:pt x="19343" y="11723"/>
                  <a:pt x="19380" y="11615"/>
                </a:cubicBezTo>
                <a:cubicBezTo>
                  <a:pt x="19429" y="11475"/>
                  <a:pt x="19472" y="11336"/>
                  <a:pt x="19385" y="11196"/>
                </a:cubicBezTo>
                <a:cubicBezTo>
                  <a:pt x="19393" y="11145"/>
                  <a:pt x="19378" y="11084"/>
                  <a:pt x="19321" y="11035"/>
                </a:cubicBezTo>
                <a:cubicBezTo>
                  <a:pt x="19317" y="11036"/>
                  <a:pt x="19279" y="11029"/>
                  <a:pt x="19277" y="11030"/>
                </a:cubicBezTo>
                <a:cubicBezTo>
                  <a:pt x="19277" y="11030"/>
                  <a:pt x="19278" y="11030"/>
                  <a:pt x="19278" y="11030"/>
                </a:cubicBezTo>
                <a:lnTo>
                  <a:pt x="19321" y="11035"/>
                </a:lnTo>
                <a:cubicBezTo>
                  <a:pt x="19310" y="11026"/>
                  <a:pt x="19316" y="11021"/>
                  <a:pt x="19306" y="11011"/>
                </a:cubicBezTo>
                <a:cubicBezTo>
                  <a:pt x="19302" y="11004"/>
                  <a:pt x="19304" y="10998"/>
                  <a:pt x="19290" y="10992"/>
                </a:cubicBezTo>
                <a:cubicBezTo>
                  <a:pt x="19291" y="10975"/>
                  <a:pt x="19297" y="10958"/>
                  <a:pt x="19298" y="10941"/>
                </a:cubicBezTo>
                <a:cubicBezTo>
                  <a:pt x="19393" y="10918"/>
                  <a:pt x="19420" y="10883"/>
                  <a:pt x="19402" y="10838"/>
                </a:cubicBezTo>
                <a:cubicBezTo>
                  <a:pt x="19372" y="10763"/>
                  <a:pt x="19397" y="10690"/>
                  <a:pt x="19483" y="10624"/>
                </a:cubicBezTo>
                <a:cubicBezTo>
                  <a:pt x="19571" y="10558"/>
                  <a:pt x="19604" y="10488"/>
                  <a:pt x="19611" y="10413"/>
                </a:cubicBezTo>
                <a:cubicBezTo>
                  <a:pt x="19616" y="10360"/>
                  <a:pt x="19629" y="10307"/>
                  <a:pt x="19639" y="10254"/>
                </a:cubicBezTo>
                <a:cubicBezTo>
                  <a:pt x="19644" y="10184"/>
                  <a:pt x="19650" y="10114"/>
                  <a:pt x="19653" y="10043"/>
                </a:cubicBezTo>
                <a:cubicBezTo>
                  <a:pt x="19654" y="10036"/>
                  <a:pt x="19640" y="10025"/>
                  <a:pt x="19627" y="10023"/>
                </a:cubicBezTo>
                <a:cubicBezTo>
                  <a:pt x="19595" y="10018"/>
                  <a:pt x="19570" y="10028"/>
                  <a:pt x="19566" y="10040"/>
                </a:cubicBezTo>
                <a:cubicBezTo>
                  <a:pt x="19550" y="10085"/>
                  <a:pt x="19538" y="10130"/>
                  <a:pt x="19529" y="10176"/>
                </a:cubicBezTo>
                <a:cubicBezTo>
                  <a:pt x="19520" y="10217"/>
                  <a:pt x="19517" y="10258"/>
                  <a:pt x="19509" y="10300"/>
                </a:cubicBezTo>
                <a:cubicBezTo>
                  <a:pt x="19501" y="10338"/>
                  <a:pt x="19490" y="10377"/>
                  <a:pt x="19481" y="10416"/>
                </a:cubicBezTo>
                <a:cubicBezTo>
                  <a:pt x="19450" y="10357"/>
                  <a:pt x="19456" y="10300"/>
                  <a:pt x="19462" y="10242"/>
                </a:cubicBezTo>
                <a:cubicBezTo>
                  <a:pt x="19468" y="10193"/>
                  <a:pt x="19481" y="10143"/>
                  <a:pt x="19421" y="10097"/>
                </a:cubicBezTo>
                <a:cubicBezTo>
                  <a:pt x="19409" y="10063"/>
                  <a:pt x="19398" y="10030"/>
                  <a:pt x="19387" y="9997"/>
                </a:cubicBezTo>
                <a:cubicBezTo>
                  <a:pt x="19381" y="9997"/>
                  <a:pt x="19375" y="9994"/>
                  <a:pt x="19370" y="9988"/>
                </a:cubicBezTo>
                <a:cubicBezTo>
                  <a:pt x="19365" y="9983"/>
                  <a:pt x="19338" y="9977"/>
                  <a:pt x="19355" y="9972"/>
                </a:cubicBezTo>
                <a:cubicBezTo>
                  <a:pt x="19355" y="9972"/>
                  <a:pt x="19322" y="9972"/>
                  <a:pt x="19322" y="9973"/>
                </a:cubicBezTo>
                <a:lnTo>
                  <a:pt x="19322" y="9972"/>
                </a:lnTo>
                <a:cubicBezTo>
                  <a:pt x="19322" y="9952"/>
                  <a:pt x="19377" y="9932"/>
                  <a:pt x="19378" y="9912"/>
                </a:cubicBezTo>
                <a:cubicBezTo>
                  <a:pt x="19392" y="9652"/>
                  <a:pt x="19432" y="9392"/>
                  <a:pt x="19436" y="9132"/>
                </a:cubicBezTo>
                <a:cubicBezTo>
                  <a:pt x="19437" y="9082"/>
                  <a:pt x="19444" y="9033"/>
                  <a:pt x="19442" y="8984"/>
                </a:cubicBezTo>
                <a:cubicBezTo>
                  <a:pt x="19447" y="8969"/>
                  <a:pt x="19452" y="8953"/>
                  <a:pt x="19444" y="8938"/>
                </a:cubicBezTo>
                <a:cubicBezTo>
                  <a:pt x="19440" y="8829"/>
                  <a:pt x="19434" y="8720"/>
                  <a:pt x="19430" y="8611"/>
                </a:cubicBezTo>
                <a:cubicBezTo>
                  <a:pt x="19422" y="8426"/>
                  <a:pt x="19379" y="8240"/>
                  <a:pt x="19412" y="8054"/>
                </a:cubicBezTo>
                <a:cubicBezTo>
                  <a:pt x="19421" y="8009"/>
                  <a:pt x="19397" y="7963"/>
                  <a:pt x="19356" y="7919"/>
                </a:cubicBezTo>
                <a:cubicBezTo>
                  <a:pt x="19356" y="7903"/>
                  <a:pt x="19322" y="7888"/>
                  <a:pt x="19322" y="7872"/>
                </a:cubicBezTo>
                <a:lnTo>
                  <a:pt x="19322" y="7872"/>
                </a:lnTo>
                <a:cubicBezTo>
                  <a:pt x="19322" y="7848"/>
                  <a:pt x="19363" y="7824"/>
                  <a:pt x="19363" y="7799"/>
                </a:cubicBezTo>
                <a:cubicBezTo>
                  <a:pt x="19363" y="7674"/>
                  <a:pt x="19380" y="7549"/>
                  <a:pt x="19379" y="7423"/>
                </a:cubicBezTo>
                <a:cubicBezTo>
                  <a:pt x="19365" y="7382"/>
                  <a:pt x="19353" y="7342"/>
                  <a:pt x="19348" y="7301"/>
                </a:cubicBezTo>
                <a:cubicBezTo>
                  <a:pt x="19340" y="7218"/>
                  <a:pt x="19349" y="7135"/>
                  <a:pt x="19341" y="7053"/>
                </a:cubicBezTo>
                <a:cubicBezTo>
                  <a:pt x="19319" y="6787"/>
                  <a:pt x="19247" y="6524"/>
                  <a:pt x="19147" y="6263"/>
                </a:cubicBezTo>
                <a:cubicBezTo>
                  <a:pt x="19140" y="6243"/>
                  <a:pt x="19147" y="6220"/>
                  <a:pt x="19087" y="6213"/>
                </a:cubicBezTo>
                <a:cubicBezTo>
                  <a:pt x="19046" y="6221"/>
                  <a:pt x="19049" y="6239"/>
                  <a:pt x="19044" y="6254"/>
                </a:cubicBezTo>
                <a:cubicBezTo>
                  <a:pt x="19023" y="6328"/>
                  <a:pt x="19026" y="6403"/>
                  <a:pt x="19035" y="6477"/>
                </a:cubicBezTo>
                <a:cubicBezTo>
                  <a:pt x="19061" y="6680"/>
                  <a:pt x="19083" y="6883"/>
                  <a:pt x="19051" y="7086"/>
                </a:cubicBezTo>
                <a:cubicBezTo>
                  <a:pt x="19065" y="7089"/>
                  <a:pt x="19080" y="7092"/>
                  <a:pt x="19096" y="7094"/>
                </a:cubicBezTo>
                <a:cubicBezTo>
                  <a:pt x="19088" y="7310"/>
                  <a:pt x="19041" y="7526"/>
                  <a:pt x="19061" y="7742"/>
                </a:cubicBezTo>
                <a:cubicBezTo>
                  <a:pt x="19064" y="7775"/>
                  <a:pt x="19052" y="7808"/>
                  <a:pt x="19049" y="7841"/>
                </a:cubicBezTo>
                <a:cubicBezTo>
                  <a:pt x="19033" y="8011"/>
                  <a:pt x="18999" y="8182"/>
                  <a:pt x="19008" y="8351"/>
                </a:cubicBezTo>
                <a:cubicBezTo>
                  <a:pt x="19020" y="8571"/>
                  <a:pt x="19019" y="8791"/>
                  <a:pt x="19010" y="9011"/>
                </a:cubicBezTo>
                <a:cubicBezTo>
                  <a:pt x="18959" y="9221"/>
                  <a:pt x="18909" y="9430"/>
                  <a:pt x="18857" y="9639"/>
                </a:cubicBezTo>
                <a:cubicBezTo>
                  <a:pt x="18844" y="9693"/>
                  <a:pt x="18831" y="9746"/>
                  <a:pt x="18812" y="9799"/>
                </a:cubicBezTo>
                <a:cubicBezTo>
                  <a:pt x="18742" y="10000"/>
                  <a:pt x="18704" y="10201"/>
                  <a:pt x="18738" y="10404"/>
                </a:cubicBezTo>
                <a:cubicBezTo>
                  <a:pt x="18764" y="10556"/>
                  <a:pt x="18770" y="10709"/>
                  <a:pt x="18741" y="10862"/>
                </a:cubicBezTo>
                <a:cubicBezTo>
                  <a:pt x="18733" y="10903"/>
                  <a:pt x="18729" y="10944"/>
                  <a:pt x="18679" y="10981"/>
                </a:cubicBezTo>
                <a:cubicBezTo>
                  <a:pt x="18639" y="10982"/>
                  <a:pt x="18609" y="10991"/>
                  <a:pt x="18586" y="11005"/>
                </a:cubicBezTo>
                <a:cubicBezTo>
                  <a:pt x="18574" y="11014"/>
                  <a:pt x="18565" y="11024"/>
                  <a:pt x="18561" y="11035"/>
                </a:cubicBezTo>
                <a:cubicBezTo>
                  <a:pt x="18560" y="11046"/>
                  <a:pt x="18563" y="11056"/>
                  <a:pt x="18572" y="11066"/>
                </a:cubicBezTo>
                <a:cubicBezTo>
                  <a:pt x="18578" y="11076"/>
                  <a:pt x="18584" y="11086"/>
                  <a:pt x="18589" y="11097"/>
                </a:cubicBezTo>
                <a:cubicBezTo>
                  <a:pt x="18593" y="11107"/>
                  <a:pt x="18594" y="11117"/>
                  <a:pt x="18594" y="11128"/>
                </a:cubicBezTo>
                <a:cubicBezTo>
                  <a:pt x="18593" y="11138"/>
                  <a:pt x="18593" y="11149"/>
                  <a:pt x="18592" y="11160"/>
                </a:cubicBezTo>
                <a:cubicBezTo>
                  <a:pt x="18589" y="11171"/>
                  <a:pt x="18584" y="11181"/>
                  <a:pt x="18574" y="11191"/>
                </a:cubicBezTo>
                <a:cubicBezTo>
                  <a:pt x="18514" y="11252"/>
                  <a:pt x="18502" y="11317"/>
                  <a:pt x="18511" y="11382"/>
                </a:cubicBezTo>
                <a:cubicBezTo>
                  <a:pt x="18571" y="11596"/>
                  <a:pt x="18400" y="11807"/>
                  <a:pt x="18469" y="12021"/>
                </a:cubicBezTo>
                <a:cubicBezTo>
                  <a:pt x="18468" y="12038"/>
                  <a:pt x="18467" y="12055"/>
                  <a:pt x="18466" y="12073"/>
                </a:cubicBezTo>
                <a:cubicBezTo>
                  <a:pt x="18417" y="12078"/>
                  <a:pt x="18401" y="12062"/>
                  <a:pt x="18382" y="12048"/>
                </a:cubicBezTo>
                <a:cubicBezTo>
                  <a:pt x="18359" y="12031"/>
                  <a:pt x="18333" y="12014"/>
                  <a:pt x="18308" y="11997"/>
                </a:cubicBezTo>
                <a:cubicBezTo>
                  <a:pt x="18292" y="11981"/>
                  <a:pt x="18276" y="11965"/>
                  <a:pt x="18260" y="11949"/>
                </a:cubicBezTo>
                <a:cubicBezTo>
                  <a:pt x="18258" y="11946"/>
                  <a:pt x="18255" y="11943"/>
                  <a:pt x="18250" y="11939"/>
                </a:cubicBezTo>
                <a:cubicBezTo>
                  <a:pt x="18261" y="11824"/>
                  <a:pt x="18225" y="11709"/>
                  <a:pt x="18249" y="11593"/>
                </a:cubicBezTo>
                <a:cubicBezTo>
                  <a:pt x="18284" y="11415"/>
                  <a:pt x="18307" y="11238"/>
                  <a:pt x="18329" y="11060"/>
                </a:cubicBezTo>
                <a:cubicBezTo>
                  <a:pt x="18355" y="10858"/>
                  <a:pt x="18356" y="10655"/>
                  <a:pt x="18363" y="10452"/>
                </a:cubicBezTo>
                <a:cubicBezTo>
                  <a:pt x="18372" y="10200"/>
                  <a:pt x="18421" y="9948"/>
                  <a:pt x="18452" y="9696"/>
                </a:cubicBezTo>
                <a:cubicBezTo>
                  <a:pt x="18400" y="9636"/>
                  <a:pt x="18467" y="9575"/>
                  <a:pt x="18446" y="9516"/>
                </a:cubicBezTo>
                <a:cubicBezTo>
                  <a:pt x="18418" y="9435"/>
                  <a:pt x="18542" y="9347"/>
                  <a:pt x="18391" y="9271"/>
                </a:cubicBezTo>
                <a:cubicBezTo>
                  <a:pt x="18377" y="9254"/>
                  <a:pt x="18363" y="9237"/>
                  <a:pt x="18349" y="9220"/>
                </a:cubicBezTo>
                <a:cubicBezTo>
                  <a:pt x="18344" y="9108"/>
                  <a:pt x="18341" y="8997"/>
                  <a:pt x="18336" y="8886"/>
                </a:cubicBezTo>
                <a:cubicBezTo>
                  <a:pt x="18324" y="8651"/>
                  <a:pt x="18329" y="8416"/>
                  <a:pt x="18280" y="8182"/>
                </a:cubicBezTo>
                <a:cubicBezTo>
                  <a:pt x="18264" y="8107"/>
                  <a:pt x="18238" y="8036"/>
                  <a:pt x="18177" y="7966"/>
                </a:cubicBezTo>
                <a:cubicBezTo>
                  <a:pt x="18180" y="7949"/>
                  <a:pt x="18184" y="7932"/>
                  <a:pt x="18187" y="7915"/>
                </a:cubicBezTo>
                <a:cubicBezTo>
                  <a:pt x="18187" y="7915"/>
                  <a:pt x="18196" y="7912"/>
                  <a:pt x="18196" y="7912"/>
                </a:cubicBezTo>
                <a:cubicBezTo>
                  <a:pt x="18207" y="7890"/>
                  <a:pt x="18158" y="7846"/>
                  <a:pt x="18289" y="7866"/>
                </a:cubicBezTo>
                <a:cubicBezTo>
                  <a:pt x="18336" y="7873"/>
                  <a:pt x="18344" y="7849"/>
                  <a:pt x="18344" y="7832"/>
                </a:cubicBezTo>
                <a:cubicBezTo>
                  <a:pt x="18343" y="7775"/>
                  <a:pt x="18335" y="7717"/>
                  <a:pt x="18340" y="7659"/>
                </a:cubicBezTo>
                <a:cubicBezTo>
                  <a:pt x="18347" y="7576"/>
                  <a:pt x="18338" y="7494"/>
                  <a:pt x="18336" y="7411"/>
                </a:cubicBezTo>
                <a:cubicBezTo>
                  <a:pt x="18332" y="7271"/>
                  <a:pt x="18283" y="7131"/>
                  <a:pt x="18316" y="6990"/>
                </a:cubicBezTo>
                <a:cubicBezTo>
                  <a:pt x="18327" y="6940"/>
                  <a:pt x="18320" y="6891"/>
                  <a:pt x="18279" y="6843"/>
                </a:cubicBezTo>
                <a:cubicBezTo>
                  <a:pt x="18295" y="6749"/>
                  <a:pt x="18302" y="6655"/>
                  <a:pt x="18280" y="6560"/>
                </a:cubicBezTo>
                <a:cubicBezTo>
                  <a:pt x="18258" y="6466"/>
                  <a:pt x="18284" y="6371"/>
                  <a:pt x="18312" y="6277"/>
                </a:cubicBezTo>
                <a:cubicBezTo>
                  <a:pt x="18320" y="6253"/>
                  <a:pt x="18363" y="6245"/>
                  <a:pt x="18417" y="6249"/>
                </a:cubicBezTo>
                <a:cubicBezTo>
                  <a:pt x="18417" y="6290"/>
                  <a:pt x="18420" y="6332"/>
                  <a:pt x="18417" y="6373"/>
                </a:cubicBezTo>
                <a:cubicBezTo>
                  <a:pt x="18412" y="6436"/>
                  <a:pt x="18424" y="6499"/>
                  <a:pt x="18469" y="6557"/>
                </a:cubicBezTo>
                <a:cubicBezTo>
                  <a:pt x="18520" y="6622"/>
                  <a:pt x="18525" y="6686"/>
                  <a:pt x="18525" y="6753"/>
                </a:cubicBezTo>
                <a:cubicBezTo>
                  <a:pt x="18525" y="6861"/>
                  <a:pt x="18530" y="6968"/>
                  <a:pt x="18532" y="7076"/>
                </a:cubicBezTo>
                <a:cubicBezTo>
                  <a:pt x="18514" y="7208"/>
                  <a:pt x="18496" y="7339"/>
                  <a:pt x="18478" y="7471"/>
                </a:cubicBezTo>
                <a:cubicBezTo>
                  <a:pt x="18476" y="7483"/>
                  <a:pt x="18475" y="7496"/>
                  <a:pt x="18475" y="7508"/>
                </a:cubicBezTo>
                <a:cubicBezTo>
                  <a:pt x="18476" y="7552"/>
                  <a:pt x="18510" y="7581"/>
                  <a:pt x="18557" y="7576"/>
                </a:cubicBezTo>
                <a:cubicBezTo>
                  <a:pt x="18643" y="7566"/>
                  <a:pt x="18632" y="7532"/>
                  <a:pt x="18639" y="7505"/>
                </a:cubicBezTo>
                <a:cubicBezTo>
                  <a:pt x="18645" y="7481"/>
                  <a:pt x="18640" y="7456"/>
                  <a:pt x="18639" y="7431"/>
                </a:cubicBezTo>
                <a:cubicBezTo>
                  <a:pt x="18638" y="7406"/>
                  <a:pt x="18632" y="7382"/>
                  <a:pt x="18633" y="7357"/>
                </a:cubicBezTo>
                <a:cubicBezTo>
                  <a:pt x="18639" y="7250"/>
                  <a:pt x="18649" y="7143"/>
                  <a:pt x="18650" y="7036"/>
                </a:cubicBezTo>
                <a:cubicBezTo>
                  <a:pt x="18650" y="7008"/>
                  <a:pt x="18626" y="6980"/>
                  <a:pt x="18613" y="6952"/>
                </a:cubicBezTo>
                <a:cubicBezTo>
                  <a:pt x="18616" y="6919"/>
                  <a:pt x="18620" y="6885"/>
                  <a:pt x="18623" y="6852"/>
                </a:cubicBezTo>
                <a:cubicBezTo>
                  <a:pt x="18637" y="6691"/>
                  <a:pt x="18679" y="6530"/>
                  <a:pt x="18648" y="6367"/>
                </a:cubicBezTo>
                <a:cubicBezTo>
                  <a:pt x="18625" y="6248"/>
                  <a:pt x="18628" y="6127"/>
                  <a:pt x="18618" y="6007"/>
                </a:cubicBezTo>
                <a:cubicBezTo>
                  <a:pt x="18656" y="5977"/>
                  <a:pt x="18682" y="5946"/>
                  <a:pt x="18669" y="5912"/>
                </a:cubicBezTo>
                <a:cubicBezTo>
                  <a:pt x="18649" y="5862"/>
                  <a:pt x="18659" y="5815"/>
                  <a:pt x="18726" y="5770"/>
                </a:cubicBezTo>
                <a:cubicBezTo>
                  <a:pt x="18776" y="5737"/>
                  <a:pt x="18777" y="5697"/>
                  <a:pt x="18758" y="5662"/>
                </a:cubicBezTo>
                <a:cubicBezTo>
                  <a:pt x="18726" y="5600"/>
                  <a:pt x="18742" y="5539"/>
                  <a:pt x="18756" y="5478"/>
                </a:cubicBezTo>
                <a:cubicBezTo>
                  <a:pt x="18769" y="5424"/>
                  <a:pt x="18769" y="5370"/>
                  <a:pt x="18671" y="5328"/>
                </a:cubicBezTo>
                <a:cubicBezTo>
                  <a:pt x="18671" y="5328"/>
                  <a:pt x="18656" y="5332"/>
                  <a:pt x="18656" y="5332"/>
                </a:cubicBezTo>
                <a:cubicBezTo>
                  <a:pt x="18599" y="5308"/>
                  <a:pt x="18569" y="5281"/>
                  <a:pt x="18574" y="5245"/>
                </a:cubicBezTo>
                <a:cubicBezTo>
                  <a:pt x="18590" y="5135"/>
                  <a:pt x="18587" y="5025"/>
                  <a:pt x="18558" y="4915"/>
                </a:cubicBezTo>
                <a:cubicBezTo>
                  <a:pt x="18549" y="4879"/>
                  <a:pt x="18570" y="4842"/>
                  <a:pt x="18577" y="4805"/>
                </a:cubicBezTo>
                <a:lnTo>
                  <a:pt x="18577" y="4805"/>
                </a:lnTo>
                <a:cubicBezTo>
                  <a:pt x="18651" y="4763"/>
                  <a:pt x="18644" y="4720"/>
                  <a:pt x="18585" y="4676"/>
                </a:cubicBezTo>
                <a:cubicBezTo>
                  <a:pt x="18573" y="4634"/>
                  <a:pt x="18561" y="4592"/>
                  <a:pt x="18549" y="4550"/>
                </a:cubicBezTo>
                <a:cubicBezTo>
                  <a:pt x="18574" y="4447"/>
                  <a:pt x="18559" y="4345"/>
                  <a:pt x="18476" y="4247"/>
                </a:cubicBezTo>
                <a:cubicBezTo>
                  <a:pt x="18477" y="4224"/>
                  <a:pt x="18478" y="4201"/>
                  <a:pt x="18480" y="4177"/>
                </a:cubicBezTo>
                <a:cubicBezTo>
                  <a:pt x="18512" y="4083"/>
                  <a:pt x="18454" y="3990"/>
                  <a:pt x="18451" y="3896"/>
                </a:cubicBezTo>
                <a:cubicBezTo>
                  <a:pt x="18450" y="3866"/>
                  <a:pt x="18410" y="3842"/>
                  <a:pt x="18359" y="3823"/>
                </a:cubicBezTo>
                <a:cubicBezTo>
                  <a:pt x="18366" y="3755"/>
                  <a:pt x="18410" y="3687"/>
                  <a:pt x="18326" y="3623"/>
                </a:cubicBezTo>
                <a:cubicBezTo>
                  <a:pt x="18321" y="3583"/>
                  <a:pt x="18319" y="3544"/>
                  <a:pt x="18309" y="3505"/>
                </a:cubicBezTo>
                <a:cubicBezTo>
                  <a:pt x="18301" y="3469"/>
                  <a:pt x="18303" y="3434"/>
                  <a:pt x="18350" y="3402"/>
                </a:cubicBezTo>
                <a:cubicBezTo>
                  <a:pt x="18355" y="3436"/>
                  <a:pt x="18360" y="3470"/>
                  <a:pt x="18394" y="3502"/>
                </a:cubicBezTo>
                <a:cubicBezTo>
                  <a:pt x="18395" y="3502"/>
                  <a:pt x="18395" y="3502"/>
                  <a:pt x="18395" y="3502"/>
                </a:cubicBezTo>
                <a:lnTo>
                  <a:pt x="18394" y="3502"/>
                </a:lnTo>
                <a:cubicBezTo>
                  <a:pt x="18398" y="3536"/>
                  <a:pt x="18402" y="3569"/>
                  <a:pt x="18444" y="3599"/>
                </a:cubicBezTo>
                <a:cubicBezTo>
                  <a:pt x="18449" y="3606"/>
                  <a:pt x="18451" y="3613"/>
                  <a:pt x="18449" y="3621"/>
                </a:cubicBezTo>
                <a:cubicBezTo>
                  <a:pt x="18444" y="3644"/>
                  <a:pt x="18451" y="3667"/>
                  <a:pt x="18471" y="3688"/>
                </a:cubicBezTo>
                <a:cubicBezTo>
                  <a:pt x="18474" y="3692"/>
                  <a:pt x="18478" y="3696"/>
                  <a:pt x="18484" y="3700"/>
                </a:cubicBezTo>
                <a:cubicBezTo>
                  <a:pt x="18486" y="3708"/>
                  <a:pt x="18489" y="3715"/>
                  <a:pt x="18490" y="3723"/>
                </a:cubicBezTo>
                <a:cubicBezTo>
                  <a:pt x="18504" y="3733"/>
                  <a:pt x="18521" y="3743"/>
                  <a:pt x="18537" y="3752"/>
                </a:cubicBezTo>
                <a:lnTo>
                  <a:pt x="18538" y="3754"/>
                </a:lnTo>
                <a:cubicBezTo>
                  <a:pt x="18553" y="3760"/>
                  <a:pt x="18559" y="3767"/>
                  <a:pt x="18562" y="3774"/>
                </a:cubicBezTo>
                <a:cubicBezTo>
                  <a:pt x="18555" y="3767"/>
                  <a:pt x="18548" y="3760"/>
                  <a:pt x="18538" y="3754"/>
                </a:cubicBezTo>
                <a:cubicBezTo>
                  <a:pt x="18536" y="3780"/>
                  <a:pt x="18537" y="3818"/>
                  <a:pt x="18559" y="3841"/>
                </a:cubicBezTo>
                <a:cubicBezTo>
                  <a:pt x="18562" y="3850"/>
                  <a:pt x="18568" y="3878"/>
                  <a:pt x="18590" y="3879"/>
                </a:cubicBezTo>
                <a:cubicBezTo>
                  <a:pt x="18590" y="3879"/>
                  <a:pt x="18600" y="3879"/>
                  <a:pt x="18600" y="3879"/>
                </a:cubicBezTo>
                <a:lnTo>
                  <a:pt x="18604" y="3845"/>
                </a:lnTo>
                <a:lnTo>
                  <a:pt x="18604" y="3849"/>
                </a:lnTo>
                <a:cubicBezTo>
                  <a:pt x="18714" y="3910"/>
                  <a:pt x="18724" y="3980"/>
                  <a:pt x="18729" y="4052"/>
                </a:cubicBezTo>
                <a:cubicBezTo>
                  <a:pt x="18735" y="4138"/>
                  <a:pt x="18755" y="4227"/>
                  <a:pt x="18782" y="4311"/>
                </a:cubicBezTo>
                <a:cubicBezTo>
                  <a:pt x="18813" y="4409"/>
                  <a:pt x="18850" y="4507"/>
                  <a:pt x="18881" y="4605"/>
                </a:cubicBezTo>
                <a:cubicBezTo>
                  <a:pt x="18921" y="4732"/>
                  <a:pt x="18939" y="4860"/>
                  <a:pt x="18949" y="4988"/>
                </a:cubicBezTo>
                <a:cubicBezTo>
                  <a:pt x="18936" y="5023"/>
                  <a:pt x="18931" y="5058"/>
                  <a:pt x="18956" y="5091"/>
                </a:cubicBezTo>
                <a:cubicBezTo>
                  <a:pt x="18956" y="5094"/>
                  <a:pt x="18956" y="5096"/>
                  <a:pt x="18956" y="5099"/>
                </a:cubicBezTo>
                <a:cubicBezTo>
                  <a:pt x="18956" y="5110"/>
                  <a:pt x="18959" y="5120"/>
                  <a:pt x="18965" y="5131"/>
                </a:cubicBezTo>
                <a:cubicBezTo>
                  <a:pt x="18970" y="5136"/>
                  <a:pt x="18972" y="5141"/>
                  <a:pt x="18976" y="5146"/>
                </a:cubicBezTo>
                <a:cubicBezTo>
                  <a:pt x="18976" y="5159"/>
                  <a:pt x="18975" y="5172"/>
                  <a:pt x="18974" y="5185"/>
                </a:cubicBezTo>
                <a:cubicBezTo>
                  <a:pt x="18980" y="5179"/>
                  <a:pt x="18985" y="5173"/>
                  <a:pt x="18990" y="5167"/>
                </a:cubicBezTo>
                <a:cubicBezTo>
                  <a:pt x="18992" y="5169"/>
                  <a:pt x="18993" y="5171"/>
                  <a:pt x="18993" y="5173"/>
                </a:cubicBezTo>
                <a:cubicBezTo>
                  <a:pt x="18989" y="5177"/>
                  <a:pt x="18984" y="5182"/>
                  <a:pt x="18975" y="5185"/>
                </a:cubicBezTo>
                <a:cubicBezTo>
                  <a:pt x="18963" y="5236"/>
                  <a:pt x="18951" y="5287"/>
                  <a:pt x="18940" y="5338"/>
                </a:cubicBezTo>
                <a:cubicBezTo>
                  <a:pt x="18941" y="5346"/>
                  <a:pt x="18941" y="5354"/>
                  <a:pt x="18939" y="5363"/>
                </a:cubicBezTo>
                <a:cubicBezTo>
                  <a:pt x="18897" y="5386"/>
                  <a:pt x="18893" y="5411"/>
                  <a:pt x="18932" y="5437"/>
                </a:cubicBezTo>
                <a:cubicBezTo>
                  <a:pt x="18943" y="5485"/>
                  <a:pt x="18958" y="5534"/>
                  <a:pt x="18966" y="5583"/>
                </a:cubicBezTo>
                <a:cubicBezTo>
                  <a:pt x="18974" y="5637"/>
                  <a:pt x="18992" y="5689"/>
                  <a:pt x="19050" y="5737"/>
                </a:cubicBezTo>
                <a:cubicBezTo>
                  <a:pt x="19055" y="5742"/>
                  <a:pt x="19080" y="5742"/>
                  <a:pt x="19095" y="5743"/>
                </a:cubicBezTo>
                <a:cubicBezTo>
                  <a:pt x="19100" y="5743"/>
                  <a:pt x="19111" y="5737"/>
                  <a:pt x="19111" y="5734"/>
                </a:cubicBezTo>
                <a:cubicBezTo>
                  <a:pt x="19112" y="5705"/>
                  <a:pt x="19114" y="5677"/>
                  <a:pt x="19112" y="5648"/>
                </a:cubicBezTo>
                <a:cubicBezTo>
                  <a:pt x="19102" y="5513"/>
                  <a:pt x="19091" y="5378"/>
                  <a:pt x="19081" y="5243"/>
                </a:cubicBezTo>
                <a:cubicBezTo>
                  <a:pt x="19155" y="5252"/>
                  <a:pt x="19235" y="5264"/>
                  <a:pt x="19259" y="5298"/>
                </a:cubicBezTo>
                <a:cubicBezTo>
                  <a:pt x="19295" y="5349"/>
                  <a:pt x="19334" y="5404"/>
                  <a:pt x="19273" y="5455"/>
                </a:cubicBezTo>
                <a:cubicBezTo>
                  <a:pt x="19217" y="5501"/>
                  <a:pt x="19225" y="5539"/>
                  <a:pt x="19286" y="5582"/>
                </a:cubicBezTo>
                <a:cubicBezTo>
                  <a:pt x="19403" y="5664"/>
                  <a:pt x="19355" y="5758"/>
                  <a:pt x="19375" y="5848"/>
                </a:cubicBezTo>
                <a:cubicBezTo>
                  <a:pt x="19377" y="5855"/>
                  <a:pt x="19364" y="5864"/>
                  <a:pt x="19354" y="5870"/>
                </a:cubicBezTo>
                <a:cubicBezTo>
                  <a:pt x="19328" y="5887"/>
                  <a:pt x="19285" y="5900"/>
                  <a:pt x="19286" y="5923"/>
                </a:cubicBezTo>
                <a:cubicBezTo>
                  <a:pt x="19287" y="5954"/>
                  <a:pt x="19352" y="5960"/>
                  <a:pt x="19396" y="5974"/>
                </a:cubicBezTo>
                <a:cubicBezTo>
                  <a:pt x="19418" y="5981"/>
                  <a:pt x="19439" y="5991"/>
                  <a:pt x="19453" y="6001"/>
                </a:cubicBezTo>
                <a:cubicBezTo>
                  <a:pt x="19512" y="6044"/>
                  <a:pt x="19580" y="6022"/>
                  <a:pt x="19648" y="6007"/>
                </a:cubicBezTo>
                <a:cubicBezTo>
                  <a:pt x="19639" y="6131"/>
                  <a:pt x="19704" y="6254"/>
                  <a:pt x="19662" y="6378"/>
                </a:cubicBezTo>
                <a:cubicBezTo>
                  <a:pt x="19651" y="6422"/>
                  <a:pt x="19661" y="6465"/>
                  <a:pt x="19698" y="6506"/>
                </a:cubicBezTo>
                <a:cubicBezTo>
                  <a:pt x="19688" y="6522"/>
                  <a:pt x="19669" y="6538"/>
                  <a:pt x="19671" y="6553"/>
                </a:cubicBezTo>
                <a:cubicBezTo>
                  <a:pt x="19682" y="6632"/>
                  <a:pt x="19685" y="6710"/>
                  <a:pt x="19577" y="6780"/>
                </a:cubicBezTo>
                <a:cubicBezTo>
                  <a:pt x="19538" y="6805"/>
                  <a:pt x="19540" y="6839"/>
                  <a:pt x="19585" y="6862"/>
                </a:cubicBezTo>
                <a:cubicBezTo>
                  <a:pt x="19706" y="6927"/>
                  <a:pt x="19687" y="7001"/>
                  <a:pt x="19677" y="7075"/>
                </a:cubicBezTo>
                <a:cubicBezTo>
                  <a:pt x="19671" y="7116"/>
                  <a:pt x="19664" y="7158"/>
                  <a:pt x="19662" y="7199"/>
                </a:cubicBezTo>
                <a:cubicBezTo>
                  <a:pt x="19661" y="7222"/>
                  <a:pt x="19643" y="7248"/>
                  <a:pt x="19699" y="7267"/>
                </a:cubicBezTo>
                <a:cubicBezTo>
                  <a:pt x="19735" y="7279"/>
                  <a:pt x="19777" y="7242"/>
                  <a:pt x="19760" y="7198"/>
                </a:cubicBezTo>
                <a:cubicBezTo>
                  <a:pt x="19718" y="7086"/>
                  <a:pt x="19750" y="6975"/>
                  <a:pt x="19765" y="6864"/>
                </a:cubicBezTo>
                <a:cubicBezTo>
                  <a:pt x="19769" y="6835"/>
                  <a:pt x="19769" y="6805"/>
                  <a:pt x="19824" y="6784"/>
                </a:cubicBezTo>
                <a:cubicBezTo>
                  <a:pt x="19851" y="6773"/>
                  <a:pt x="19897" y="6766"/>
                  <a:pt x="19908" y="6753"/>
                </a:cubicBezTo>
                <a:cubicBezTo>
                  <a:pt x="19931" y="6727"/>
                  <a:pt x="19865" y="6722"/>
                  <a:pt x="19832" y="6710"/>
                </a:cubicBezTo>
                <a:cubicBezTo>
                  <a:pt x="19776" y="6690"/>
                  <a:pt x="19762" y="6661"/>
                  <a:pt x="19758" y="6632"/>
                </a:cubicBezTo>
                <a:cubicBezTo>
                  <a:pt x="19752" y="6591"/>
                  <a:pt x="19756" y="6550"/>
                  <a:pt x="19756" y="6508"/>
                </a:cubicBezTo>
                <a:cubicBezTo>
                  <a:pt x="19868" y="6495"/>
                  <a:pt x="19931" y="6465"/>
                  <a:pt x="19940" y="6412"/>
                </a:cubicBezTo>
                <a:cubicBezTo>
                  <a:pt x="19953" y="6336"/>
                  <a:pt x="19956" y="6261"/>
                  <a:pt x="19886" y="6191"/>
                </a:cubicBezTo>
                <a:cubicBezTo>
                  <a:pt x="19856" y="6162"/>
                  <a:pt x="19852" y="6140"/>
                  <a:pt x="19883" y="6110"/>
                </a:cubicBezTo>
                <a:cubicBezTo>
                  <a:pt x="19960" y="6037"/>
                  <a:pt x="20001" y="5962"/>
                  <a:pt x="19933" y="5881"/>
                </a:cubicBezTo>
                <a:cubicBezTo>
                  <a:pt x="19901" y="5845"/>
                  <a:pt x="19908" y="5808"/>
                  <a:pt x="19974" y="5777"/>
                </a:cubicBezTo>
                <a:cubicBezTo>
                  <a:pt x="20040" y="5746"/>
                  <a:pt x="20031" y="5709"/>
                  <a:pt x="20020" y="5671"/>
                </a:cubicBezTo>
                <a:cubicBezTo>
                  <a:pt x="19996" y="5589"/>
                  <a:pt x="19960" y="5507"/>
                  <a:pt x="19964" y="5423"/>
                </a:cubicBezTo>
                <a:cubicBezTo>
                  <a:pt x="19968" y="5310"/>
                  <a:pt x="19964" y="5310"/>
                  <a:pt x="19698" y="5307"/>
                </a:cubicBezTo>
                <a:cubicBezTo>
                  <a:pt x="19695" y="5299"/>
                  <a:pt x="19695" y="5291"/>
                  <a:pt x="19697" y="5283"/>
                </a:cubicBezTo>
                <a:cubicBezTo>
                  <a:pt x="19702" y="5283"/>
                  <a:pt x="19709" y="5280"/>
                  <a:pt x="19715" y="5275"/>
                </a:cubicBezTo>
                <a:cubicBezTo>
                  <a:pt x="19722" y="5269"/>
                  <a:pt x="19717" y="5263"/>
                  <a:pt x="19700" y="5257"/>
                </a:cubicBezTo>
                <a:cubicBezTo>
                  <a:pt x="19698" y="5250"/>
                  <a:pt x="19697" y="5243"/>
                  <a:pt x="19697" y="5236"/>
                </a:cubicBezTo>
                <a:cubicBezTo>
                  <a:pt x="19720" y="5227"/>
                  <a:pt x="19743" y="5218"/>
                  <a:pt x="19766" y="5209"/>
                </a:cubicBezTo>
                <a:cubicBezTo>
                  <a:pt x="19756" y="5177"/>
                  <a:pt x="19721" y="5151"/>
                  <a:pt x="19662" y="5132"/>
                </a:cubicBezTo>
                <a:cubicBezTo>
                  <a:pt x="19687" y="5110"/>
                  <a:pt x="19723" y="5095"/>
                  <a:pt x="19783" y="5091"/>
                </a:cubicBezTo>
                <a:cubicBezTo>
                  <a:pt x="19806" y="5089"/>
                  <a:pt x="19840" y="5081"/>
                  <a:pt x="19843" y="5074"/>
                </a:cubicBezTo>
                <a:cubicBezTo>
                  <a:pt x="19851" y="5056"/>
                  <a:pt x="19814" y="5048"/>
                  <a:pt x="19782" y="5042"/>
                </a:cubicBezTo>
                <a:cubicBezTo>
                  <a:pt x="19766" y="5038"/>
                  <a:pt x="19748" y="5036"/>
                  <a:pt x="19731" y="5033"/>
                </a:cubicBezTo>
                <a:cubicBezTo>
                  <a:pt x="19731" y="5026"/>
                  <a:pt x="19731" y="5019"/>
                  <a:pt x="19733" y="5011"/>
                </a:cubicBezTo>
                <a:cubicBezTo>
                  <a:pt x="19652" y="4943"/>
                  <a:pt x="19623" y="4872"/>
                  <a:pt x="19666" y="4795"/>
                </a:cubicBezTo>
                <a:cubicBezTo>
                  <a:pt x="19692" y="4750"/>
                  <a:pt x="19679" y="4704"/>
                  <a:pt x="19658" y="4659"/>
                </a:cubicBezTo>
                <a:cubicBezTo>
                  <a:pt x="19635" y="4610"/>
                  <a:pt x="19625" y="4561"/>
                  <a:pt x="19637" y="4511"/>
                </a:cubicBezTo>
                <a:cubicBezTo>
                  <a:pt x="19652" y="4443"/>
                  <a:pt x="19634" y="4378"/>
                  <a:pt x="19579" y="4315"/>
                </a:cubicBezTo>
                <a:cubicBezTo>
                  <a:pt x="19532" y="4260"/>
                  <a:pt x="19519" y="4203"/>
                  <a:pt x="19503" y="4145"/>
                </a:cubicBezTo>
                <a:cubicBezTo>
                  <a:pt x="19475" y="4038"/>
                  <a:pt x="19476" y="3930"/>
                  <a:pt x="19416" y="3824"/>
                </a:cubicBezTo>
                <a:cubicBezTo>
                  <a:pt x="19396" y="3789"/>
                  <a:pt x="19403" y="3750"/>
                  <a:pt x="19396" y="3713"/>
                </a:cubicBezTo>
                <a:cubicBezTo>
                  <a:pt x="19371" y="3590"/>
                  <a:pt x="19371" y="3465"/>
                  <a:pt x="19289" y="3345"/>
                </a:cubicBezTo>
                <a:cubicBezTo>
                  <a:pt x="19289" y="3337"/>
                  <a:pt x="19286" y="3330"/>
                  <a:pt x="19284" y="3322"/>
                </a:cubicBezTo>
                <a:cubicBezTo>
                  <a:pt x="19358" y="3261"/>
                  <a:pt x="19316" y="3203"/>
                  <a:pt x="19256" y="3146"/>
                </a:cubicBezTo>
                <a:cubicBezTo>
                  <a:pt x="19240" y="3118"/>
                  <a:pt x="19217" y="3092"/>
                  <a:pt x="19169" y="3071"/>
                </a:cubicBezTo>
                <a:cubicBezTo>
                  <a:pt x="19120" y="3049"/>
                  <a:pt x="19103" y="3022"/>
                  <a:pt x="19104" y="2992"/>
                </a:cubicBezTo>
                <a:cubicBezTo>
                  <a:pt x="19206" y="2956"/>
                  <a:pt x="19218" y="2897"/>
                  <a:pt x="19289" y="2853"/>
                </a:cubicBezTo>
                <a:cubicBezTo>
                  <a:pt x="19290" y="2860"/>
                  <a:pt x="19292" y="2866"/>
                  <a:pt x="19293" y="2873"/>
                </a:cubicBezTo>
                <a:cubicBezTo>
                  <a:pt x="19311" y="2881"/>
                  <a:pt x="19326" y="2890"/>
                  <a:pt x="19337" y="2900"/>
                </a:cubicBezTo>
                <a:cubicBezTo>
                  <a:pt x="19355" y="2941"/>
                  <a:pt x="19373" y="2982"/>
                  <a:pt x="19390" y="3023"/>
                </a:cubicBezTo>
                <a:cubicBezTo>
                  <a:pt x="19438" y="3042"/>
                  <a:pt x="19439" y="3077"/>
                  <a:pt x="19532" y="3093"/>
                </a:cubicBezTo>
                <a:cubicBezTo>
                  <a:pt x="19518" y="3061"/>
                  <a:pt x="19510" y="3034"/>
                  <a:pt x="19495" y="3008"/>
                </a:cubicBezTo>
                <a:cubicBezTo>
                  <a:pt x="19439" y="2908"/>
                  <a:pt x="19372" y="2808"/>
                  <a:pt x="19323" y="2707"/>
                </a:cubicBezTo>
                <a:cubicBezTo>
                  <a:pt x="19226" y="2506"/>
                  <a:pt x="19100" y="2334"/>
                  <a:pt x="18940" y="2140"/>
                </a:cubicBezTo>
                <a:cubicBezTo>
                  <a:pt x="18904" y="2123"/>
                  <a:pt x="18865" y="2116"/>
                  <a:pt x="18827" y="2115"/>
                </a:cubicBezTo>
                <a:lnTo>
                  <a:pt x="18838" y="2115"/>
                </a:lnTo>
                <a:lnTo>
                  <a:pt x="18847" y="2116"/>
                </a:lnTo>
                <a:lnTo>
                  <a:pt x="18854" y="2062"/>
                </a:lnTo>
                <a:cubicBezTo>
                  <a:pt x="18856" y="2052"/>
                  <a:pt x="18827" y="2042"/>
                  <a:pt x="18818" y="2032"/>
                </a:cubicBezTo>
                <a:cubicBezTo>
                  <a:pt x="18815" y="2024"/>
                  <a:pt x="18805" y="2015"/>
                  <a:pt x="18793" y="2008"/>
                </a:cubicBezTo>
                <a:cubicBezTo>
                  <a:pt x="18777" y="1984"/>
                  <a:pt x="18757" y="1959"/>
                  <a:pt x="18741" y="1934"/>
                </a:cubicBezTo>
                <a:cubicBezTo>
                  <a:pt x="18710" y="1837"/>
                  <a:pt x="18541" y="1756"/>
                  <a:pt x="18557" y="1653"/>
                </a:cubicBezTo>
                <a:cubicBezTo>
                  <a:pt x="18558" y="1646"/>
                  <a:pt x="18546" y="1637"/>
                  <a:pt x="18533" y="1631"/>
                </a:cubicBezTo>
                <a:cubicBezTo>
                  <a:pt x="18403" y="1573"/>
                  <a:pt x="18348" y="1488"/>
                  <a:pt x="18178" y="1444"/>
                </a:cubicBezTo>
                <a:cubicBezTo>
                  <a:pt x="18145" y="1399"/>
                  <a:pt x="18110" y="1357"/>
                  <a:pt x="18001" y="1331"/>
                </a:cubicBezTo>
                <a:cubicBezTo>
                  <a:pt x="17943" y="1317"/>
                  <a:pt x="17908" y="1284"/>
                  <a:pt x="17863" y="1260"/>
                </a:cubicBezTo>
                <a:cubicBezTo>
                  <a:pt x="17829" y="1133"/>
                  <a:pt x="17779" y="1008"/>
                  <a:pt x="17603" y="900"/>
                </a:cubicBezTo>
                <a:cubicBezTo>
                  <a:pt x="17577" y="885"/>
                  <a:pt x="17557" y="860"/>
                  <a:pt x="17566" y="843"/>
                </a:cubicBezTo>
                <a:cubicBezTo>
                  <a:pt x="17607" y="758"/>
                  <a:pt x="17515" y="681"/>
                  <a:pt x="17496" y="600"/>
                </a:cubicBezTo>
                <a:cubicBezTo>
                  <a:pt x="17458" y="532"/>
                  <a:pt x="17421" y="465"/>
                  <a:pt x="17381" y="397"/>
                </a:cubicBezTo>
                <a:cubicBezTo>
                  <a:pt x="17363" y="366"/>
                  <a:pt x="17371" y="329"/>
                  <a:pt x="17310" y="306"/>
                </a:cubicBezTo>
                <a:cubicBezTo>
                  <a:pt x="17245" y="281"/>
                  <a:pt x="17165" y="309"/>
                  <a:pt x="17092" y="302"/>
                </a:cubicBezTo>
                <a:cubicBezTo>
                  <a:pt x="17007" y="293"/>
                  <a:pt x="16925" y="294"/>
                  <a:pt x="16854" y="322"/>
                </a:cubicBezTo>
                <a:cubicBezTo>
                  <a:pt x="16810" y="339"/>
                  <a:pt x="16779" y="356"/>
                  <a:pt x="16815" y="385"/>
                </a:cubicBezTo>
                <a:cubicBezTo>
                  <a:pt x="16887" y="443"/>
                  <a:pt x="16944" y="502"/>
                  <a:pt x="16871" y="570"/>
                </a:cubicBezTo>
                <a:cubicBezTo>
                  <a:pt x="16856" y="585"/>
                  <a:pt x="16894" y="600"/>
                  <a:pt x="16923" y="610"/>
                </a:cubicBezTo>
                <a:cubicBezTo>
                  <a:pt x="16937" y="644"/>
                  <a:pt x="16951" y="678"/>
                  <a:pt x="16964" y="712"/>
                </a:cubicBezTo>
                <a:cubicBezTo>
                  <a:pt x="16931" y="758"/>
                  <a:pt x="16862" y="800"/>
                  <a:pt x="16878" y="853"/>
                </a:cubicBezTo>
                <a:cubicBezTo>
                  <a:pt x="16884" y="872"/>
                  <a:pt x="16884" y="899"/>
                  <a:pt x="16820" y="899"/>
                </a:cubicBezTo>
                <a:cubicBezTo>
                  <a:pt x="16779" y="900"/>
                  <a:pt x="16774" y="877"/>
                  <a:pt x="16757" y="863"/>
                </a:cubicBezTo>
                <a:cubicBezTo>
                  <a:pt x="16744" y="852"/>
                  <a:pt x="16730" y="841"/>
                  <a:pt x="16716" y="831"/>
                </a:cubicBezTo>
                <a:cubicBezTo>
                  <a:pt x="16680" y="808"/>
                  <a:pt x="16674" y="782"/>
                  <a:pt x="16671" y="755"/>
                </a:cubicBezTo>
                <a:cubicBezTo>
                  <a:pt x="16673" y="718"/>
                  <a:pt x="16661" y="682"/>
                  <a:pt x="16616" y="649"/>
                </a:cubicBezTo>
                <a:cubicBezTo>
                  <a:pt x="16596" y="635"/>
                  <a:pt x="16571" y="622"/>
                  <a:pt x="16528" y="623"/>
                </a:cubicBezTo>
                <a:cubicBezTo>
                  <a:pt x="16487" y="623"/>
                  <a:pt x="16464" y="637"/>
                  <a:pt x="16442" y="650"/>
                </a:cubicBezTo>
                <a:cubicBezTo>
                  <a:pt x="16437" y="654"/>
                  <a:pt x="16428" y="657"/>
                  <a:pt x="16428" y="661"/>
                </a:cubicBezTo>
                <a:cubicBezTo>
                  <a:pt x="16426" y="730"/>
                  <a:pt x="16316" y="838"/>
                  <a:pt x="16318" y="909"/>
                </a:cubicBezTo>
                <a:cubicBezTo>
                  <a:pt x="16319" y="941"/>
                  <a:pt x="16251" y="965"/>
                  <a:pt x="16216" y="965"/>
                </a:cubicBezTo>
                <a:lnTo>
                  <a:pt x="16216" y="965"/>
                </a:lnTo>
                <a:cubicBezTo>
                  <a:pt x="16237" y="909"/>
                  <a:pt x="16232" y="817"/>
                  <a:pt x="16251" y="768"/>
                </a:cubicBezTo>
                <a:cubicBezTo>
                  <a:pt x="16269" y="721"/>
                  <a:pt x="16218" y="674"/>
                  <a:pt x="16124" y="663"/>
                </a:cubicBezTo>
                <a:lnTo>
                  <a:pt x="16109" y="657"/>
                </a:lnTo>
                <a:cubicBezTo>
                  <a:pt x="16022" y="668"/>
                  <a:pt x="15950" y="682"/>
                  <a:pt x="15892" y="712"/>
                </a:cubicBezTo>
                <a:cubicBezTo>
                  <a:pt x="15886" y="712"/>
                  <a:pt x="15906" y="709"/>
                  <a:pt x="15900" y="709"/>
                </a:cubicBezTo>
                <a:cubicBezTo>
                  <a:pt x="15796" y="685"/>
                  <a:pt x="15717" y="650"/>
                  <a:pt x="15594" y="676"/>
                </a:cubicBezTo>
                <a:cubicBezTo>
                  <a:pt x="15594" y="676"/>
                  <a:pt x="15586" y="728"/>
                  <a:pt x="15586" y="728"/>
                </a:cubicBezTo>
                <a:cubicBezTo>
                  <a:pt x="15586" y="728"/>
                  <a:pt x="15534" y="726"/>
                  <a:pt x="15533" y="726"/>
                </a:cubicBezTo>
                <a:cubicBezTo>
                  <a:pt x="15522" y="674"/>
                  <a:pt x="15505" y="665"/>
                  <a:pt x="15489" y="648"/>
                </a:cubicBezTo>
                <a:cubicBezTo>
                  <a:pt x="15486" y="665"/>
                  <a:pt x="15485" y="668"/>
                  <a:pt x="15482" y="685"/>
                </a:cubicBezTo>
                <a:cubicBezTo>
                  <a:pt x="15476" y="688"/>
                  <a:pt x="15467" y="698"/>
                  <a:pt x="15462" y="701"/>
                </a:cubicBezTo>
                <a:cubicBezTo>
                  <a:pt x="15446" y="710"/>
                  <a:pt x="15451" y="723"/>
                  <a:pt x="15477" y="724"/>
                </a:cubicBezTo>
                <a:cubicBezTo>
                  <a:pt x="15496" y="725"/>
                  <a:pt x="15515" y="725"/>
                  <a:pt x="15534" y="726"/>
                </a:cubicBezTo>
                <a:cubicBezTo>
                  <a:pt x="15544" y="778"/>
                  <a:pt x="15559" y="798"/>
                  <a:pt x="15571" y="841"/>
                </a:cubicBezTo>
                <a:cubicBezTo>
                  <a:pt x="15518" y="859"/>
                  <a:pt x="15482" y="871"/>
                  <a:pt x="15460" y="892"/>
                </a:cubicBezTo>
                <a:cubicBezTo>
                  <a:pt x="15436" y="876"/>
                  <a:pt x="15401" y="859"/>
                  <a:pt x="15350" y="849"/>
                </a:cubicBezTo>
                <a:cubicBezTo>
                  <a:pt x="15344" y="825"/>
                  <a:pt x="15346" y="797"/>
                  <a:pt x="15306" y="777"/>
                </a:cubicBezTo>
                <a:cubicBezTo>
                  <a:pt x="15296" y="772"/>
                  <a:pt x="15273" y="767"/>
                  <a:pt x="15258" y="768"/>
                </a:cubicBezTo>
                <a:cubicBezTo>
                  <a:pt x="15244" y="770"/>
                  <a:pt x="15225" y="778"/>
                  <a:pt x="15224" y="784"/>
                </a:cubicBezTo>
                <a:cubicBezTo>
                  <a:pt x="15222" y="804"/>
                  <a:pt x="15225" y="825"/>
                  <a:pt x="15226" y="845"/>
                </a:cubicBezTo>
                <a:cubicBezTo>
                  <a:pt x="15123" y="878"/>
                  <a:pt x="15069" y="924"/>
                  <a:pt x="15056" y="979"/>
                </a:cubicBezTo>
                <a:cubicBezTo>
                  <a:pt x="15049" y="1009"/>
                  <a:pt x="15033" y="1035"/>
                  <a:pt x="14978" y="1055"/>
                </a:cubicBezTo>
                <a:cubicBezTo>
                  <a:pt x="14974" y="1050"/>
                  <a:pt x="14971" y="1045"/>
                  <a:pt x="14967" y="1040"/>
                </a:cubicBezTo>
                <a:cubicBezTo>
                  <a:pt x="14940" y="998"/>
                  <a:pt x="14941" y="951"/>
                  <a:pt x="14867" y="915"/>
                </a:cubicBezTo>
                <a:cubicBezTo>
                  <a:pt x="14816" y="931"/>
                  <a:pt x="14827" y="948"/>
                  <a:pt x="14830" y="964"/>
                </a:cubicBezTo>
                <a:cubicBezTo>
                  <a:pt x="14835" y="993"/>
                  <a:pt x="14845" y="1021"/>
                  <a:pt x="14844" y="1050"/>
                </a:cubicBezTo>
                <a:cubicBezTo>
                  <a:pt x="14843" y="1066"/>
                  <a:pt x="14825" y="1083"/>
                  <a:pt x="14779" y="1086"/>
                </a:cubicBezTo>
                <a:cubicBezTo>
                  <a:pt x="14738" y="1088"/>
                  <a:pt x="14702" y="1078"/>
                  <a:pt x="14687" y="1063"/>
                </a:cubicBezTo>
                <a:cubicBezTo>
                  <a:pt x="14651" y="1025"/>
                  <a:pt x="14622" y="986"/>
                  <a:pt x="14591" y="947"/>
                </a:cubicBezTo>
                <a:lnTo>
                  <a:pt x="14590" y="947"/>
                </a:lnTo>
                <a:cubicBezTo>
                  <a:pt x="14599" y="897"/>
                  <a:pt x="14599" y="849"/>
                  <a:pt x="14553" y="802"/>
                </a:cubicBezTo>
                <a:cubicBezTo>
                  <a:pt x="14523" y="771"/>
                  <a:pt x="14495" y="740"/>
                  <a:pt x="14392" y="764"/>
                </a:cubicBezTo>
                <a:cubicBezTo>
                  <a:pt x="14351" y="773"/>
                  <a:pt x="14326" y="758"/>
                  <a:pt x="14307" y="743"/>
                </a:cubicBezTo>
                <a:cubicBezTo>
                  <a:pt x="14290" y="730"/>
                  <a:pt x="14294" y="709"/>
                  <a:pt x="14237" y="708"/>
                </a:cubicBezTo>
                <a:cubicBezTo>
                  <a:pt x="14212" y="737"/>
                  <a:pt x="14146" y="852"/>
                  <a:pt x="14153" y="880"/>
                </a:cubicBezTo>
                <a:cubicBezTo>
                  <a:pt x="14168" y="933"/>
                  <a:pt x="14140" y="909"/>
                  <a:pt x="14010" y="1021"/>
                </a:cubicBezTo>
                <a:lnTo>
                  <a:pt x="14010" y="1021"/>
                </a:lnTo>
                <a:cubicBezTo>
                  <a:pt x="13981" y="965"/>
                  <a:pt x="13974" y="861"/>
                  <a:pt x="13976" y="820"/>
                </a:cubicBezTo>
                <a:cubicBezTo>
                  <a:pt x="13977" y="786"/>
                  <a:pt x="13956" y="715"/>
                  <a:pt x="13883" y="698"/>
                </a:cubicBezTo>
                <a:cubicBezTo>
                  <a:pt x="13844" y="686"/>
                  <a:pt x="13802" y="649"/>
                  <a:pt x="13768" y="676"/>
                </a:cubicBezTo>
                <a:cubicBezTo>
                  <a:pt x="13740" y="697"/>
                  <a:pt x="13731" y="711"/>
                  <a:pt x="13709" y="734"/>
                </a:cubicBezTo>
                <a:cubicBezTo>
                  <a:pt x="13689" y="756"/>
                  <a:pt x="13688" y="771"/>
                  <a:pt x="13745" y="780"/>
                </a:cubicBezTo>
                <a:cubicBezTo>
                  <a:pt x="13798" y="788"/>
                  <a:pt x="13833" y="771"/>
                  <a:pt x="13857" y="751"/>
                </a:cubicBezTo>
                <a:cubicBezTo>
                  <a:pt x="13866" y="744"/>
                  <a:pt x="13873" y="735"/>
                  <a:pt x="13881" y="727"/>
                </a:cubicBezTo>
                <a:cubicBezTo>
                  <a:pt x="13925" y="768"/>
                  <a:pt x="13887" y="807"/>
                  <a:pt x="13873" y="848"/>
                </a:cubicBezTo>
                <a:cubicBezTo>
                  <a:pt x="13847" y="925"/>
                  <a:pt x="13804" y="1002"/>
                  <a:pt x="13879" y="1079"/>
                </a:cubicBezTo>
                <a:cubicBezTo>
                  <a:pt x="13876" y="1112"/>
                  <a:pt x="13872" y="1146"/>
                  <a:pt x="13869" y="1179"/>
                </a:cubicBezTo>
                <a:cubicBezTo>
                  <a:pt x="13880" y="1186"/>
                  <a:pt x="13879" y="1192"/>
                  <a:pt x="13884" y="1199"/>
                </a:cubicBezTo>
                <a:cubicBezTo>
                  <a:pt x="13879" y="1192"/>
                  <a:pt x="13859" y="1191"/>
                  <a:pt x="13860" y="1184"/>
                </a:cubicBezTo>
                <a:cubicBezTo>
                  <a:pt x="13857" y="1209"/>
                  <a:pt x="13855" y="1242"/>
                  <a:pt x="13855" y="1264"/>
                </a:cubicBezTo>
                <a:lnTo>
                  <a:pt x="13855" y="1264"/>
                </a:lnTo>
                <a:cubicBezTo>
                  <a:pt x="13855" y="1264"/>
                  <a:pt x="13850" y="1258"/>
                  <a:pt x="13850" y="1258"/>
                </a:cubicBezTo>
                <a:lnTo>
                  <a:pt x="13848" y="1254"/>
                </a:lnTo>
                <a:cubicBezTo>
                  <a:pt x="13853" y="1214"/>
                  <a:pt x="13847" y="1172"/>
                  <a:pt x="13821" y="1132"/>
                </a:cubicBezTo>
                <a:cubicBezTo>
                  <a:pt x="13817" y="1125"/>
                  <a:pt x="13790" y="1116"/>
                  <a:pt x="13775" y="1114"/>
                </a:cubicBezTo>
                <a:cubicBezTo>
                  <a:pt x="13765" y="1113"/>
                  <a:pt x="13731" y="1120"/>
                  <a:pt x="13731" y="1125"/>
                </a:cubicBezTo>
                <a:cubicBezTo>
                  <a:pt x="13729" y="1189"/>
                  <a:pt x="13636" y="1248"/>
                  <a:pt x="13658" y="1315"/>
                </a:cubicBezTo>
                <a:cubicBezTo>
                  <a:pt x="13664" y="1332"/>
                  <a:pt x="13628" y="1352"/>
                  <a:pt x="13612" y="1371"/>
                </a:cubicBezTo>
                <a:cubicBezTo>
                  <a:pt x="13563" y="1373"/>
                  <a:pt x="13525" y="1369"/>
                  <a:pt x="13508" y="1345"/>
                </a:cubicBezTo>
                <a:cubicBezTo>
                  <a:pt x="13496" y="1326"/>
                  <a:pt x="13473" y="1309"/>
                  <a:pt x="13455" y="1291"/>
                </a:cubicBezTo>
                <a:cubicBezTo>
                  <a:pt x="13454" y="1281"/>
                  <a:pt x="13453" y="1272"/>
                  <a:pt x="13452" y="1263"/>
                </a:cubicBezTo>
                <a:cubicBezTo>
                  <a:pt x="13488" y="1165"/>
                  <a:pt x="13451" y="1068"/>
                  <a:pt x="13434" y="971"/>
                </a:cubicBezTo>
                <a:cubicBezTo>
                  <a:pt x="13440" y="961"/>
                  <a:pt x="13449" y="953"/>
                  <a:pt x="13455" y="943"/>
                </a:cubicBezTo>
                <a:cubicBezTo>
                  <a:pt x="13452" y="935"/>
                  <a:pt x="13454" y="922"/>
                  <a:pt x="13452" y="921"/>
                </a:cubicBezTo>
                <a:lnTo>
                  <a:pt x="13452" y="921"/>
                </a:lnTo>
                <a:cubicBezTo>
                  <a:pt x="13441" y="862"/>
                  <a:pt x="13419" y="806"/>
                  <a:pt x="13399" y="749"/>
                </a:cubicBezTo>
                <a:cubicBezTo>
                  <a:pt x="13396" y="740"/>
                  <a:pt x="13367" y="727"/>
                  <a:pt x="13346" y="725"/>
                </a:cubicBezTo>
                <a:cubicBezTo>
                  <a:pt x="13316" y="721"/>
                  <a:pt x="13291" y="733"/>
                  <a:pt x="13287" y="745"/>
                </a:cubicBezTo>
                <a:cubicBezTo>
                  <a:pt x="13274" y="788"/>
                  <a:pt x="13214" y="808"/>
                  <a:pt x="13120" y="814"/>
                </a:cubicBezTo>
                <a:cubicBezTo>
                  <a:pt x="13083" y="817"/>
                  <a:pt x="13048" y="824"/>
                  <a:pt x="13013" y="829"/>
                </a:cubicBezTo>
                <a:cubicBezTo>
                  <a:pt x="13008" y="822"/>
                  <a:pt x="13003" y="815"/>
                  <a:pt x="13001" y="808"/>
                </a:cubicBezTo>
                <a:cubicBezTo>
                  <a:pt x="12989" y="797"/>
                  <a:pt x="12945" y="786"/>
                  <a:pt x="12949" y="780"/>
                </a:cubicBezTo>
                <a:lnTo>
                  <a:pt x="12948" y="781"/>
                </a:lnTo>
                <a:cubicBezTo>
                  <a:pt x="12957" y="767"/>
                  <a:pt x="12887" y="743"/>
                  <a:pt x="12856" y="724"/>
                </a:cubicBezTo>
                <a:cubicBezTo>
                  <a:pt x="12899" y="717"/>
                  <a:pt x="12944" y="711"/>
                  <a:pt x="12984" y="701"/>
                </a:cubicBezTo>
                <a:cubicBezTo>
                  <a:pt x="13009" y="695"/>
                  <a:pt x="13016" y="681"/>
                  <a:pt x="13002" y="669"/>
                </a:cubicBezTo>
                <a:cubicBezTo>
                  <a:pt x="12987" y="656"/>
                  <a:pt x="12958" y="656"/>
                  <a:pt x="12930" y="661"/>
                </a:cubicBezTo>
                <a:cubicBezTo>
                  <a:pt x="12905" y="665"/>
                  <a:pt x="12880" y="671"/>
                  <a:pt x="12855" y="677"/>
                </a:cubicBezTo>
                <a:cubicBezTo>
                  <a:pt x="12859" y="599"/>
                  <a:pt x="12867" y="521"/>
                  <a:pt x="12772" y="450"/>
                </a:cubicBezTo>
                <a:cubicBezTo>
                  <a:pt x="12759" y="526"/>
                  <a:pt x="12713" y="603"/>
                  <a:pt x="12793" y="677"/>
                </a:cubicBezTo>
                <a:cubicBezTo>
                  <a:pt x="12791" y="692"/>
                  <a:pt x="12789" y="707"/>
                  <a:pt x="12786" y="722"/>
                </a:cubicBezTo>
                <a:cubicBezTo>
                  <a:pt x="12727" y="772"/>
                  <a:pt x="12761" y="825"/>
                  <a:pt x="12766" y="877"/>
                </a:cubicBezTo>
                <a:cubicBezTo>
                  <a:pt x="12767" y="877"/>
                  <a:pt x="12767" y="876"/>
                  <a:pt x="12768" y="876"/>
                </a:cubicBezTo>
                <a:cubicBezTo>
                  <a:pt x="12767" y="876"/>
                  <a:pt x="12767" y="877"/>
                  <a:pt x="12766" y="877"/>
                </a:cubicBezTo>
                <a:cubicBezTo>
                  <a:pt x="12735" y="923"/>
                  <a:pt x="12649" y="938"/>
                  <a:pt x="12556" y="951"/>
                </a:cubicBezTo>
                <a:cubicBezTo>
                  <a:pt x="12484" y="961"/>
                  <a:pt x="12454" y="984"/>
                  <a:pt x="12466" y="1018"/>
                </a:cubicBezTo>
                <a:cubicBezTo>
                  <a:pt x="12477" y="1050"/>
                  <a:pt x="12485" y="1083"/>
                  <a:pt x="12485" y="1115"/>
                </a:cubicBezTo>
                <a:cubicBezTo>
                  <a:pt x="12485" y="1122"/>
                  <a:pt x="12444" y="1130"/>
                  <a:pt x="12419" y="1134"/>
                </a:cubicBezTo>
                <a:cubicBezTo>
                  <a:pt x="12407" y="1135"/>
                  <a:pt x="12377" y="1129"/>
                  <a:pt x="12374" y="1124"/>
                </a:cubicBezTo>
                <a:cubicBezTo>
                  <a:pt x="12354" y="1092"/>
                  <a:pt x="12344" y="1060"/>
                  <a:pt x="12323" y="1028"/>
                </a:cubicBezTo>
                <a:cubicBezTo>
                  <a:pt x="12311" y="1011"/>
                  <a:pt x="12269" y="1007"/>
                  <a:pt x="12230" y="1006"/>
                </a:cubicBezTo>
                <a:cubicBezTo>
                  <a:pt x="12190" y="1006"/>
                  <a:pt x="12152" y="1011"/>
                  <a:pt x="12136" y="1028"/>
                </a:cubicBezTo>
                <a:cubicBezTo>
                  <a:pt x="12122" y="1043"/>
                  <a:pt x="12114" y="1060"/>
                  <a:pt x="12113" y="1076"/>
                </a:cubicBezTo>
                <a:cubicBezTo>
                  <a:pt x="12108" y="1150"/>
                  <a:pt x="12145" y="1224"/>
                  <a:pt x="12096" y="1297"/>
                </a:cubicBezTo>
                <a:cubicBezTo>
                  <a:pt x="12090" y="1306"/>
                  <a:pt x="12110" y="1327"/>
                  <a:pt x="12125" y="1328"/>
                </a:cubicBezTo>
                <a:cubicBezTo>
                  <a:pt x="12270" y="1341"/>
                  <a:pt x="12199" y="1381"/>
                  <a:pt x="12187" y="1414"/>
                </a:cubicBezTo>
                <a:cubicBezTo>
                  <a:pt x="12185" y="1421"/>
                  <a:pt x="12181" y="1427"/>
                  <a:pt x="12176" y="1433"/>
                </a:cubicBezTo>
                <a:cubicBezTo>
                  <a:pt x="12131" y="1436"/>
                  <a:pt x="12087" y="1433"/>
                  <a:pt x="12054" y="1418"/>
                </a:cubicBezTo>
                <a:cubicBezTo>
                  <a:pt x="12009" y="1398"/>
                  <a:pt x="11959" y="1383"/>
                  <a:pt x="11897" y="1376"/>
                </a:cubicBezTo>
                <a:cubicBezTo>
                  <a:pt x="11894" y="1368"/>
                  <a:pt x="11910" y="1389"/>
                  <a:pt x="11913" y="1381"/>
                </a:cubicBezTo>
                <a:cubicBezTo>
                  <a:pt x="11956" y="1356"/>
                  <a:pt x="11944" y="1358"/>
                  <a:pt x="11894" y="1358"/>
                </a:cubicBezTo>
                <a:lnTo>
                  <a:pt x="11894" y="1358"/>
                </a:lnTo>
                <a:cubicBezTo>
                  <a:pt x="11851" y="1358"/>
                  <a:pt x="11853" y="1264"/>
                  <a:pt x="11785" y="1239"/>
                </a:cubicBezTo>
                <a:cubicBezTo>
                  <a:pt x="11773" y="1252"/>
                  <a:pt x="11751" y="1248"/>
                  <a:pt x="11745" y="1260"/>
                </a:cubicBezTo>
                <a:cubicBezTo>
                  <a:pt x="11728" y="1292"/>
                  <a:pt x="11712" y="1315"/>
                  <a:pt x="11614" y="1323"/>
                </a:cubicBezTo>
                <a:cubicBezTo>
                  <a:pt x="11550" y="1329"/>
                  <a:pt x="11545" y="1354"/>
                  <a:pt x="11543" y="1380"/>
                </a:cubicBezTo>
                <a:cubicBezTo>
                  <a:pt x="11535" y="1474"/>
                  <a:pt x="11522" y="1567"/>
                  <a:pt x="11517" y="1661"/>
                </a:cubicBezTo>
                <a:cubicBezTo>
                  <a:pt x="11514" y="1706"/>
                  <a:pt x="11474" y="1739"/>
                  <a:pt x="11391" y="1764"/>
                </a:cubicBezTo>
                <a:cubicBezTo>
                  <a:pt x="11346" y="1676"/>
                  <a:pt x="11344" y="1587"/>
                  <a:pt x="11360" y="1498"/>
                </a:cubicBezTo>
                <a:cubicBezTo>
                  <a:pt x="11380" y="1387"/>
                  <a:pt x="11382" y="1276"/>
                  <a:pt x="11348" y="1166"/>
                </a:cubicBezTo>
                <a:cubicBezTo>
                  <a:pt x="11340" y="1141"/>
                  <a:pt x="11241" y="1131"/>
                  <a:pt x="11241" y="1136"/>
                </a:cubicBezTo>
                <a:cubicBezTo>
                  <a:pt x="11239" y="1151"/>
                  <a:pt x="11237" y="1166"/>
                  <a:pt x="11234" y="1182"/>
                </a:cubicBezTo>
                <a:cubicBezTo>
                  <a:pt x="11234" y="1187"/>
                  <a:pt x="11246" y="1192"/>
                  <a:pt x="11246" y="1197"/>
                </a:cubicBezTo>
                <a:cubicBezTo>
                  <a:pt x="11245" y="1192"/>
                  <a:pt x="11246" y="1188"/>
                  <a:pt x="11240" y="1182"/>
                </a:cubicBezTo>
                <a:cubicBezTo>
                  <a:pt x="11218" y="1199"/>
                  <a:pt x="11197" y="1216"/>
                  <a:pt x="11175" y="1234"/>
                </a:cubicBezTo>
                <a:cubicBezTo>
                  <a:pt x="11174" y="1241"/>
                  <a:pt x="11174" y="1248"/>
                  <a:pt x="11172" y="1255"/>
                </a:cubicBezTo>
                <a:cubicBezTo>
                  <a:pt x="11167" y="1289"/>
                  <a:pt x="11162" y="1323"/>
                  <a:pt x="11158" y="1357"/>
                </a:cubicBezTo>
                <a:cubicBezTo>
                  <a:pt x="11171" y="1399"/>
                  <a:pt x="11185" y="1441"/>
                  <a:pt x="11198" y="1484"/>
                </a:cubicBezTo>
                <a:cubicBezTo>
                  <a:pt x="11179" y="1529"/>
                  <a:pt x="11159" y="1573"/>
                  <a:pt x="11142" y="1618"/>
                </a:cubicBezTo>
                <a:cubicBezTo>
                  <a:pt x="11125" y="1665"/>
                  <a:pt x="11185" y="1715"/>
                  <a:pt x="11112" y="1772"/>
                </a:cubicBezTo>
                <a:cubicBezTo>
                  <a:pt x="11038" y="1711"/>
                  <a:pt x="11078" y="1656"/>
                  <a:pt x="11063" y="1605"/>
                </a:cubicBezTo>
                <a:cubicBezTo>
                  <a:pt x="11055" y="1611"/>
                  <a:pt x="11046" y="1618"/>
                  <a:pt x="11037" y="1625"/>
                </a:cubicBezTo>
                <a:cubicBezTo>
                  <a:pt x="11043" y="1617"/>
                  <a:pt x="11050" y="1610"/>
                  <a:pt x="11063" y="1605"/>
                </a:cubicBezTo>
                <a:cubicBezTo>
                  <a:pt x="11048" y="1477"/>
                  <a:pt x="11034" y="1349"/>
                  <a:pt x="11018" y="1222"/>
                </a:cubicBezTo>
                <a:cubicBezTo>
                  <a:pt x="11016" y="1205"/>
                  <a:pt x="11014" y="1178"/>
                  <a:pt x="10997" y="1175"/>
                </a:cubicBezTo>
                <a:cubicBezTo>
                  <a:pt x="10878" y="1158"/>
                  <a:pt x="10924" y="1120"/>
                  <a:pt x="10923" y="1085"/>
                </a:cubicBezTo>
                <a:cubicBezTo>
                  <a:pt x="10920" y="936"/>
                  <a:pt x="10911" y="788"/>
                  <a:pt x="10902" y="639"/>
                </a:cubicBezTo>
                <a:cubicBezTo>
                  <a:pt x="10902" y="632"/>
                  <a:pt x="10889" y="624"/>
                  <a:pt x="10879" y="617"/>
                </a:cubicBezTo>
                <a:cubicBezTo>
                  <a:pt x="10875" y="615"/>
                  <a:pt x="10863" y="613"/>
                  <a:pt x="10855" y="613"/>
                </a:cubicBezTo>
                <a:cubicBezTo>
                  <a:pt x="10847" y="613"/>
                  <a:pt x="10835" y="614"/>
                  <a:pt x="10832" y="616"/>
                </a:cubicBezTo>
                <a:cubicBezTo>
                  <a:pt x="10823" y="623"/>
                  <a:pt x="10808" y="631"/>
                  <a:pt x="10811" y="638"/>
                </a:cubicBezTo>
                <a:cubicBezTo>
                  <a:pt x="10859" y="749"/>
                  <a:pt x="10820" y="860"/>
                  <a:pt x="10811" y="972"/>
                </a:cubicBezTo>
                <a:cubicBezTo>
                  <a:pt x="10862" y="1019"/>
                  <a:pt x="10852" y="1068"/>
                  <a:pt x="10846" y="1118"/>
                </a:cubicBezTo>
                <a:cubicBezTo>
                  <a:pt x="10837" y="1188"/>
                  <a:pt x="10828" y="1258"/>
                  <a:pt x="10819" y="1328"/>
                </a:cubicBezTo>
                <a:cubicBezTo>
                  <a:pt x="10814" y="1369"/>
                  <a:pt x="10812" y="1410"/>
                  <a:pt x="10852" y="1450"/>
                </a:cubicBezTo>
                <a:cubicBezTo>
                  <a:pt x="10834" y="1580"/>
                  <a:pt x="10815" y="1711"/>
                  <a:pt x="10797" y="1842"/>
                </a:cubicBezTo>
                <a:cubicBezTo>
                  <a:pt x="10778" y="1842"/>
                  <a:pt x="10752" y="1844"/>
                  <a:pt x="10742" y="1839"/>
                </a:cubicBezTo>
                <a:cubicBezTo>
                  <a:pt x="10683" y="1811"/>
                  <a:pt x="10625" y="1781"/>
                  <a:pt x="10570" y="1750"/>
                </a:cubicBezTo>
                <a:cubicBezTo>
                  <a:pt x="10546" y="1737"/>
                  <a:pt x="10542" y="1720"/>
                  <a:pt x="10544" y="1704"/>
                </a:cubicBezTo>
                <a:cubicBezTo>
                  <a:pt x="10552" y="1699"/>
                  <a:pt x="10562" y="1695"/>
                  <a:pt x="10569" y="1689"/>
                </a:cubicBezTo>
                <a:cubicBezTo>
                  <a:pt x="10570" y="1688"/>
                  <a:pt x="10572" y="1687"/>
                  <a:pt x="10573" y="1686"/>
                </a:cubicBezTo>
                <a:cubicBezTo>
                  <a:pt x="10704" y="1661"/>
                  <a:pt x="10732" y="1637"/>
                  <a:pt x="10699" y="1587"/>
                </a:cubicBezTo>
                <a:cubicBezTo>
                  <a:pt x="10674" y="1551"/>
                  <a:pt x="10632" y="1525"/>
                  <a:pt x="10564" y="1515"/>
                </a:cubicBezTo>
                <a:cubicBezTo>
                  <a:pt x="10564" y="1512"/>
                  <a:pt x="10562" y="1509"/>
                  <a:pt x="10562" y="1505"/>
                </a:cubicBezTo>
                <a:cubicBezTo>
                  <a:pt x="10576" y="1451"/>
                  <a:pt x="10564" y="1392"/>
                  <a:pt x="10478" y="1356"/>
                </a:cubicBezTo>
                <a:cubicBezTo>
                  <a:pt x="10328" y="1292"/>
                  <a:pt x="10311" y="1212"/>
                  <a:pt x="10259" y="1132"/>
                </a:cubicBezTo>
                <a:cubicBezTo>
                  <a:pt x="10226" y="1082"/>
                  <a:pt x="10270" y="1024"/>
                  <a:pt x="10184" y="980"/>
                </a:cubicBezTo>
                <a:cubicBezTo>
                  <a:pt x="10167" y="940"/>
                  <a:pt x="10150" y="900"/>
                  <a:pt x="10133" y="859"/>
                </a:cubicBezTo>
                <a:cubicBezTo>
                  <a:pt x="10106" y="825"/>
                  <a:pt x="10028" y="793"/>
                  <a:pt x="10099" y="752"/>
                </a:cubicBezTo>
                <a:lnTo>
                  <a:pt x="10096" y="753"/>
                </a:lnTo>
                <a:cubicBezTo>
                  <a:pt x="10196" y="686"/>
                  <a:pt x="10181" y="612"/>
                  <a:pt x="10166" y="538"/>
                </a:cubicBezTo>
                <a:cubicBezTo>
                  <a:pt x="10160" y="513"/>
                  <a:pt x="10130" y="492"/>
                  <a:pt x="10081" y="477"/>
                </a:cubicBezTo>
                <a:lnTo>
                  <a:pt x="10070" y="483"/>
                </a:lnTo>
                <a:cubicBezTo>
                  <a:pt x="10071" y="482"/>
                  <a:pt x="10073" y="481"/>
                  <a:pt x="10074" y="480"/>
                </a:cubicBezTo>
                <a:cubicBezTo>
                  <a:pt x="10074" y="480"/>
                  <a:pt x="10074" y="480"/>
                  <a:pt x="10074" y="480"/>
                </a:cubicBezTo>
                <a:lnTo>
                  <a:pt x="10079" y="477"/>
                </a:lnTo>
                <a:cubicBezTo>
                  <a:pt x="10077" y="478"/>
                  <a:pt x="10106" y="479"/>
                  <a:pt x="10104" y="480"/>
                </a:cubicBezTo>
                <a:cubicBezTo>
                  <a:pt x="10107" y="480"/>
                  <a:pt x="10141" y="480"/>
                  <a:pt x="10141" y="479"/>
                </a:cubicBezTo>
                <a:lnTo>
                  <a:pt x="10143" y="484"/>
                </a:lnTo>
                <a:cubicBezTo>
                  <a:pt x="10145" y="468"/>
                  <a:pt x="10104" y="460"/>
                  <a:pt x="10109" y="460"/>
                </a:cubicBezTo>
                <a:lnTo>
                  <a:pt x="10103" y="460"/>
                </a:lnTo>
                <a:lnTo>
                  <a:pt x="10103" y="460"/>
                </a:lnTo>
                <a:cubicBezTo>
                  <a:pt x="10121" y="460"/>
                  <a:pt x="10142" y="398"/>
                  <a:pt x="10119" y="374"/>
                </a:cubicBezTo>
                <a:cubicBezTo>
                  <a:pt x="10038" y="290"/>
                  <a:pt x="10060" y="199"/>
                  <a:pt x="10119" y="115"/>
                </a:cubicBezTo>
                <a:cubicBezTo>
                  <a:pt x="10138" y="88"/>
                  <a:pt x="10152" y="55"/>
                  <a:pt x="10129" y="27"/>
                </a:cubicBezTo>
                <a:cubicBezTo>
                  <a:pt x="10121" y="17"/>
                  <a:pt x="10095" y="5"/>
                  <a:pt x="10072" y="2"/>
                </a:cubicBezTo>
                <a:cubicBezTo>
                  <a:pt x="10031" y="-4"/>
                  <a:pt x="9998" y="5"/>
                  <a:pt x="9988" y="23"/>
                </a:cubicBezTo>
                <a:cubicBezTo>
                  <a:pt x="9968" y="57"/>
                  <a:pt x="10000" y="98"/>
                  <a:pt x="9907" y="121"/>
                </a:cubicBezTo>
                <a:cubicBezTo>
                  <a:pt x="9908" y="90"/>
                  <a:pt x="9908" y="60"/>
                  <a:pt x="9909" y="29"/>
                </a:cubicBezTo>
                <a:cubicBezTo>
                  <a:pt x="9803" y="19"/>
                  <a:pt x="9817" y="51"/>
                  <a:pt x="9815" y="79"/>
                </a:cubicBezTo>
                <a:cubicBezTo>
                  <a:pt x="9813" y="110"/>
                  <a:pt x="9831" y="143"/>
                  <a:pt x="9781" y="170"/>
                </a:cubicBezTo>
                <a:lnTo>
                  <a:pt x="9781" y="170"/>
                </a:lnTo>
                <a:cubicBezTo>
                  <a:pt x="9729" y="197"/>
                  <a:pt x="9717" y="221"/>
                  <a:pt x="9749" y="250"/>
                </a:cubicBezTo>
                <a:cubicBezTo>
                  <a:pt x="9752" y="255"/>
                  <a:pt x="9765" y="256"/>
                  <a:pt x="9761" y="260"/>
                </a:cubicBezTo>
                <a:cubicBezTo>
                  <a:pt x="9761" y="260"/>
                  <a:pt x="9761" y="259"/>
                  <a:pt x="9761" y="259"/>
                </a:cubicBezTo>
                <a:cubicBezTo>
                  <a:pt x="9761" y="260"/>
                  <a:pt x="9773" y="267"/>
                  <a:pt x="9776" y="273"/>
                </a:cubicBezTo>
                <a:cubicBezTo>
                  <a:pt x="9780" y="279"/>
                  <a:pt x="9777" y="288"/>
                  <a:pt x="9763" y="294"/>
                </a:cubicBezTo>
                <a:cubicBezTo>
                  <a:pt x="9762" y="301"/>
                  <a:pt x="9761" y="310"/>
                  <a:pt x="9759" y="317"/>
                </a:cubicBezTo>
                <a:cubicBezTo>
                  <a:pt x="9764" y="317"/>
                  <a:pt x="9769" y="321"/>
                  <a:pt x="9773" y="327"/>
                </a:cubicBezTo>
                <a:cubicBezTo>
                  <a:pt x="9777" y="333"/>
                  <a:pt x="9755" y="338"/>
                  <a:pt x="9755" y="343"/>
                </a:cubicBezTo>
                <a:lnTo>
                  <a:pt x="9755" y="344"/>
                </a:lnTo>
                <a:cubicBezTo>
                  <a:pt x="9618" y="376"/>
                  <a:pt x="9692" y="409"/>
                  <a:pt x="9740" y="444"/>
                </a:cubicBezTo>
                <a:cubicBezTo>
                  <a:pt x="9731" y="510"/>
                  <a:pt x="9722" y="576"/>
                  <a:pt x="9714" y="643"/>
                </a:cubicBezTo>
                <a:cubicBezTo>
                  <a:pt x="9699" y="677"/>
                  <a:pt x="9716" y="714"/>
                  <a:pt x="9648" y="768"/>
                </a:cubicBezTo>
                <a:cubicBezTo>
                  <a:pt x="9634" y="708"/>
                  <a:pt x="9627" y="672"/>
                  <a:pt x="9615" y="636"/>
                </a:cubicBezTo>
                <a:cubicBezTo>
                  <a:pt x="9609" y="619"/>
                  <a:pt x="9591" y="602"/>
                  <a:pt x="9550" y="598"/>
                </a:cubicBezTo>
                <a:cubicBezTo>
                  <a:pt x="9500" y="594"/>
                  <a:pt x="9491" y="614"/>
                  <a:pt x="9477" y="629"/>
                </a:cubicBezTo>
                <a:cubicBezTo>
                  <a:pt x="9436" y="673"/>
                  <a:pt x="9447" y="718"/>
                  <a:pt x="9470" y="764"/>
                </a:cubicBezTo>
                <a:cubicBezTo>
                  <a:pt x="9465" y="771"/>
                  <a:pt x="9460" y="778"/>
                  <a:pt x="9454" y="785"/>
                </a:cubicBezTo>
                <a:cubicBezTo>
                  <a:pt x="9414" y="787"/>
                  <a:pt x="9376" y="784"/>
                  <a:pt x="9365" y="765"/>
                </a:cubicBezTo>
                <a:cubicBezTo>
                  <a:pt x="9332" y="714"/>
                  <a:pt x="9333" y="661"/>
                  <a:pt x="9339" y="608"/>
                </a:cubicBezTo>
                <a:cubicBezTo>
                  <a:pt x="9341" y="591"/>
                  <a:pt x="9332" y="574"/>
                  <a:pt x="9284" y="574"/>
                </a:cubicBezTo>
                <a:cubicBezTo>
                  <a:pt x="9241" y="574"/>
                  <a:pt x="9224" y="590"/>
                  <a:pt x="9213" y="606"/>
                </a:cubicBezTo>
                <a:cubicBezTo>
                  <a:pt x="9207" y="614"/>
                  <a:pt x="9204" y="622"/>
                  <a:pt x="9201" y="630"/>
                </a:cubicBezTo>
                <a:cubicBezTo>
                  <a:pt x="9192" y="674"/>
                  <a:pt x="9185" y="718"/>
                  <a:pt x="9175" y="762"/>
                </a:cubicBezTo>
                <a:cubicBezTo>
                  <a:pt x="9164" y="810"/>
                  <a:pt x="9167" y="859"/>
                  <a:pt x="9109" y="903"/>
                </a:cubicBezTo>
                <a:cubicBezTo>
                  <a:pt x="9069" y="902"/>
                  <a:pt x="9029" y="901"/>
                  <a:pt x="8989" y="899"/>
                </a:cubicBezTo>
                <a:lnTo>
                  <a:pt x="8989" y="899"/>
                </a:lnTo>
                <a:cubicBezTo>
                  <a:pt x="8932" y="869"/>
                  <a:pt x="8873" y="842"/>
                  <a:pt x="8775" y="870"/>
                </a:cubicBezTo>
                <a:cubicBezTo>
                  <a:pt x="8618" y="867"/>
                  <a:pt x="8560" y="879"/>
                  <a:pt x="8543" y="928"/>
                </a:cubicBezTo>
                <a:cubicBezTo>
                  <a:pt x="8531" y="960"/>
                  <a:pt x="8542" y="993"/>
                  <a:pt x="8537" y="1026"/>
                </a:cubicBezTo>
                <a:cubicBezTo>
                  <a:pt x="8534" y="1050"/>
                  <a:pt x="8553" y="1077"/>
                  <a:pt x="8478" y="1095"/>
                </a:cubicBezTo>
                <a:cubicBezTo>
                  <a:pt x="8435" y="1059"/>
                  <a:pt x="8462" y="1022"/>
                  <a:pt x="8463" y="987"/>
                </a:cubicBezTo>
                <a:cubicBezTo>
                  <a:pt x="8463" y="943"/>
                  <a:pt x="8399" y="909"/>
                  <a:pt x="8393" y="867"/>
                </a:cubicBezTo>
                <a:cubicBezTo>
                  <a:pt x="8390" y="849"/>
                  <a:pt x="8415" y="836"/>
                  <a:pt x="8456" y="831"/>
                </a:cubicBezTo>
                <a:cubicBezTo>
                  <a:pt x="8501" y="826"/>
                  <a:pt x="8550" y="823"/>
                  <a:pt x="8578" y="804"/>
                </a:cubicBezTo>
                <a:cubicBezTo>
                  <a:pt x="8600" y="790"/>
                  <a:pt x="8607" y="773"/>
                  <a:pt x="8590" y="757"/>
                </a:cubicBezTo>
                <a:cubicBezTo>
                  <a:pt x="8570" y="738"/>
                  <a:pt x="8532" y="737"/>
                  <a:pt x="8493" y="743"/>
                </a:cubicBezTo>
                <a:cubicBezTo>
                  <a:pt x="8458" y="749"/>
                  <a:pt x="8424" y="758"/>
                  <a:pt x="8388" y="761"/>
                </a:cubicBezTo>
                <a:cubicBezTo>
                  <a:pt x="8312" y="769"/>
                  <a:pt x="8278" y="787"/>
                  <a:pt x="8272" y="822"/>
                </a:cubicBezTo>
                <a:cubicBezTo>
                  <a:pt x="8262" y="875"/>
                  <a:pt x="8247" y="929"/>
                  <a:pt x="8229" y="982"/>
                </a:cubicBezTo>
                <a:cubicBezTo>
                  <a:pt x="8217" y="1019"/>
                  <a:pt x="8206" y="1020"/>
                  <a:pt x="8061" y="1023"/>
                </a:cubicBezTo>
                <a:cubicBezTo>
                  <a:pt x="8033" y="1007"/>
                  <a:pt x="8012" y="984"/>
                  <a:pt x="7948" y="996"/>
                </a:cubicBezTo>
                <a:cubicBezTo>
                  <a:pt x="7933" y="993"/>
                  <a:pt x="7917" y="991"/>
                  <a:pt x="7900" y="990"/>
                </a:cubicBezTo>
                <a:cubicBezTo>
                  <a:pt x="7862" y="973"/>
                  <a:pt x="7824" y="957"/>
                  <a:pt x="7786" y="941"/>
                </a:cubicBezTo>
                <a:cubicBezTo>
                  <a:pt x="7828" y="914"/>
                  <a:pt x="7902" y="888"/>
                  <a:pt x="7771" y="867"/>
                </a:cubicBezTo>
                <a:cubicBezTo>
                  <a:pt x="7734" y="861"/>
                  <a:pt x="7724" y="842"/>
                  <a:pt x="7720" y="825"/>
                </a:cubicBezTo>
                <a:cubicBezTo>
                  <a:pt x="7717" y="807"/>
                  <a:pt x="7725" y="791"/>
                  <a:pt x="7756" y="780"/>
                </a:cubicBezTo>
                <a:cubicBezTo>
                  <a:pt x="7795" y="766"/>
                  <a:pt x="7824" y="777"/>
                  <a:pt x="7850" y="790"/>
                </a:cubicBezTo>
                <a:cubicBezTo>
                  <a:pt x="7869" y="800"/>
                  <a:pt x="7886" y="810"/>
                  <a:pt x="7908" y="817"/>
                </a:cubicBezTo>
                <a:cubicBezTo>
                  <a:pt x="7921" y="822"/>
                  <a:pt x="7943" y="824"/>
                  <a:pt x="7960" y="823"/>
                </a:cubicBezTo>
                <a:cubicBezTo>
                  <a:pt x="7993" y="821"/>
                  <a:pt x="8008" y="809"/>
                  <a:pt x="8008" y="796"/>
                </a:cubicBezTo>
                <a:cubicBezTo>
                  <a:pt x="8012" y="721"/>
                  <a:pt x="8010" y="673"/>
                  <a:pt x="8013" y="599"/>
                </a:cubicBezTo>
                <a:cubicBezTo>
                  <a:pt x="8062" y="582"/>
                  <a:pt x="8108" y="579"/>
                  <a:pt x="8029" y="577"/>
                </a:cubicBezTo>
                <a:lnTo>
                  <a:pt x="8102" y="579"/>
                </a:lnTo>
                <a:cubicBezTo>
                  <a:pt x="8102" y="579"/>
                  <a:pt x="8110" y="526"/>
                  <a:pt x="8110" y="526"/>
                </a:cubicBezTo>
                <a:cubicBezTo>
                  <a:pt x="7987" y="548"/>
                  <a:pt x="7942" y="571"/>
                  <a:pt x="7882" y="594"/>
                </a:cubicBezTo>
                <a:cubicBezTo>
                  <a:pt x="7877" y="627"/>
                  <a:pt x="7848" y="660"/>
                  <a:pt x="7842" y="693"/>
                </a:cubicBezTo>
                <a:cubicBezTo>
                  <a:pt x="7823" y="701"/>
                  <a:pt x="7794" y="700"/>
                  <a:pt x="7778" y="691"/>
                </a:cubicBezTo>
                <a:cubicBezTo>
                  <a:pt x="7794" y="698"/>
                  <a:pt x="7805" y="698"/>
                  <a:pt x="7824" y="692"/>
                </a:cubicBezTo>
                <a:cubicBezTo>
                  <a:pt x="7807" y="692"/>
                  <a:pt x="7786" y="691"/>
                  <a:pt x="7769" y="690"/>
                </a:cubicBezTo>
                <a:cubicBezTo>
                  <a:pt x="7767" y="683"/>
                  <a:pt x="7764" y="676"/>
                  <a:pt x="7764" y="668"/>
                </a:cubicBezTo>
                <a:cubicBezTo>
                  <a:pt x="7759" y="661"/>
                  <a:pt x="7753" y="657"/>
                  <a:pt x="7747" y="655"/>
                </a:cubicBezTo>
                <a:cubicBezTo>
                  <a:pt x="7745" y="653"/>
                  <a:pt x="7743" y="652"/>
                  <a:pt x="7741" y="650"/>
                </a:cubicBezTo>
                <a:cubicBezTo>
                  <a:pt x="7738" y="651"/>
                  <a:pt x="7742" y="691"/>
                  <a:pt x="7739" y="692"/>
                </a:cubicBezTo>
                <a:cubicBezTo>
                  <a:pt x="7732" y="694"/>
                  <a:pt x="7727" y="741"/>
                  <a:pt x="7726" y="741"/>
                </a:cubicBezTo>
                <a:lnTo>
                  <a:pt x="7726" y="741"/>
                </a:lnTo>
                <a:cubicBezTo>
                  <a:pt x="7660" y="741"/>
                  <a:pt x="7572" y="686"/>
                  <a:pt x="7558" y="725"/>
                </a:cubicBezTo>
                <a:cubicBezTo>
                  <a:pt x="7527" y="815"/>
                  <a:pt x="7460" y="885"/>
                  <a:pt x="7500" y="977"/>
                </a:cubicBezTo>
                <a:cubicBezTo>
                  <a:pt x="7525" y="1030"/>
                  <a:pt x="7524" y="1071"/>
                  <a:pt x="7428" y="1114"/>
                </a:cubicBezTo>
                <a:cubicBezTo>
                  <a:pt x="7336" y="1156"/>
                  <a:pt x="7316" y="1201"/>
                  <a:pt x="7352" y="1256"/>
                </a:cubicBezTo>
                <a:cubicBezTo>
                  <a:pt x="7364" y="1275"/>
                  <a:pt x="7379" y="1291"/>
                  <a:pt x="7393" y="1310"/>
                </a:cubicBezTo>
                <a:cubicBezTo>
                  <a:pt x="7394" y="1310"/>
                  <a:pt x="7395" y="1308"/>
                  <a:pt x="7396" y="1308"/>
                </a:cubicBezTo>
                <a:lnTo>
                  <a:pt x="7393" y="1309"/>
                </a:lnTo>
                <a:cubicBezTo>
                  <a:pt x="7393" y="1309"/>
                  <a:pt x="7393" y="1308"/>
                  <a:pt x="7393" y="1308"/>
                </a:cubicBezTo>
                <a:cubicBezTo>
                  <a:pt x="7348" y="1317"/>
                  <a:pt x="7314" y="1329"/>
                  <a:pt x="7326" y="1354"/>
                </a:cubicBezTo>
                <a:cubicBezTo>
                  <a:pt x="7319" y="1395"/>
                  <a:pt x="7313" y="1436"/>
                  <a:pt x="7302" y="1477"/>
                </a:cubicBezTo>
                <a:cubicBezTo>
                  <a:pt x="7299" y="1488"/>
                  <a:pt x="7285" y="1503"/>
                  <a:pt x="7266" y="1507"/>
                </a:cubicBezTo>
                <a:cubicBezTo>
                  <a:pt x="7226" y="1516"/>
                  <a:pt x="7200" y="1500"/>
                  <a:pt x="7176" y="1487"/>
                </a:cubicBezTo>
                <a:cubicBezTo>
                  <a:pt x="7164" y="1481"/>
                  <a:pt x="7155" y="1474"/>
                  <a:pt x="7143" y="1467"/>
                </a:cubicBezTo>
                <a:cubicBezTo>
                  <a:pt x="7126" y="1457"/>
                  <a:pt x="7103" y="1449"/>
                  <a:pt x="7074" y="1457"/>
                </a:cubicBezTo>
                <a:cubicBezTo>
                  <a:pt x="7061" y="1461"/>
                  <a:pt x="7050" y="1470"/>
                  <a:pt x="7048" y="1478"/>
                </a:cubicBezTo>
                <a:cubicBezTo>
                  <a:pt x="7046" y="1494"/>
                  <a:pt x="7038" y="1512"/>
                  <a:pt x="7051" y="1527"/>
                </a:cubicBezTo>
                <a:cubicBezTo>
                  <a:pt x="7127" y="1606"/>
                  <a:pt x="7111" y="1688"/>
                  <a:pt x="7093" y="1770"/>
                </a:cubicBezTo>
                <a:cubicBezTo>
                  <a:pt x="7078" y="1772"/>
                  <a:pt x="7063" y="1773"/>
                  <a:pt x="7047" y="1775"/>
                </a:cubicBezTo>
                <a:cubicBezTo>
                  <a:pt x="6994" y="1747"/>
                  <a:pt x="6959" y="1715"/>
                  <a:pt x="6945" y="1679"/>
                </a:cubicBezTo>
                <a:cubicBezTo>
                  <a:pt x="6927" y="1636"/>
                  <a:pt x="6861" y="1610"/>
                  <a:pt x="6782" y="1588"/>
                </a:cubicBezTo>
                <a:cubicBezTo>
                  <a:pt x="6780" y="1581"/>
                  <a:pt x="6779" y="1573"/>
                  <a:pt x="6780" y="1565"/>
                </a:cubicBezTo>
                <a:cubicBezTo>
                  <a:pt x="6785" y="1533"/>
                  <a:pt x="6789" y="1500"/>
                  <a:pt x="6794" y="1468"/>
                </a:cubicBezTo>
                <a:cubicBezTo>
                  <a:pt x="6801" y="1426"/>
                  <a:pt x="6789" y="1387"/>
                  <a:pt x="6702" y="1359"/>
                </a:cubicBezTo>
                <a:cubicBezTo>
                  <a:pt x="6594" y="1325"/>
                  <a:pt x="6608" y="1286"/>
                  <a:pt x="6678" y="1244"/>
                </a:cubicBezTo>
                <a:cubicBezTo>
                  <a:pt x="6694" y="1234"/>
                  <a:pt x="6703" y="1222"/>
                  <a:pt x="6714" y="1211"/>
                </a:cubicBezTo>
                <a:cubicBezTo>
                  <a:pt x="6723" y="1171"/>
                  <a:pt x="6703" y="1132"/>
                  <a:pt x="6663" y="1095"/>
                </a:cubicBezTo>
                <a:cubicBezTo>
                  <a:pt x="6630" y="1064"/>
                  <a:pt x="6611" y="1061"/>
                  <a:pt x="6474" y="1083"/>
                </a:cubicBezTo>
                <a:lnTo>
                  <a:pt x="6474" y="1083"/>
                </a:lnTo>
                <a:cubicBezTo>
                  <a:pt x="6338" y="1046"/>
                  <a:pt x="6417" y="1045"/>
                  <a:pt x="6373" y="1073"/>
                </a:cubicBezTo>
                <a:cubicBezTo>
                  <a:pt x="6351" y="1088"/>
                  <a:pt x="6339" y="1095"/>
                  <a:pt x="6298" y="1100"/>
                </a:cubicBezTo>
                <a:cubicBezTo>
                  <a:pt x="6099" y="1121"/>
                  <a:pt x="6084" y="1144"/>
                  <a:pt x="6189" y="1224"/>
                </a:cubicBezTo>
                <a:cubicBezTo>
                  <a:pt x="6166" y="1266"/>
                  <a:pt x="6143" y="1307"/>
                  <a:pt x="6192" y="1350"/>
                </a:cubicBezTo>
                <a:cubicBezTo>
                  <a:pt x="6190" y="1358"/>
                  <a:pt x="6209" y="1364"/>
                  <a:pt x="6208" y="1371"/>
                </a:cubicBezTo>
                <a:cubicBezTo>
                  <a:pt x="6204" y="1404"/>
                  <a:pt x="6201" y="1440"/>
                  <a:pt x="6201" y="1469"/>
                </a:cubicBezTo>
                <a:lnTo>
                  <a:pt x="6201" y="1469"/>
                </a:lnTo>
                <a:cubicBezTo>
                  <a:pt x="6064" y="1484"/>
                  <a:pt x="6128" y="1516"/>
                  <a:pt x="6123" y="1539"/>
                </a:cubicBezTo>
                <a:cubicBezTo>
                  <a:pt x="6106" y="1625"/>
                  <a:pt x="6098" y="1713"/>
                  <a:pt x="6092" y="1799"/>
                </a:cubicBezTo>
                <a:cubicBezTo>
                  <a:pt x="6091" y="1823"/>
                  <a:pt x="6139" y="1848"/>
                  <a:pt x="6136" y="1871"/>
                </a:cubicBezTo>
                <a:cubicBezTo>
                  <a:pt x="6130" y="1913"/>
                  <a:pt x="6123" y="1954"/>
                  <a:pt x="6118" y="1995"/>
                </a:cubicBezTo>
                <a:cubicBezTo>
                  <a:pt x="5999" y="1990"/>
                  <a:pt x="5960" y="1983"/>
                  <a:pt x="5976" y="1956"/>
                </a:cubicBezTo>
                <a:cubicBezTo>
                  <a:pt x="6009" y="1898"/>
                  <a:pt x="5982" y="1841"/>
                  <a:pt x="5957" y="1786"/>
                </a:cubicBezTo>
                <a:cubicBezTo>
                  <a:pt x="5923" y="1713"/>
                  <a:pt x="5916" y="1640"/>
                  <a:pt x="5927" y="1566"/>
                </a:cubicBezTo>
                <a:cubicBezTo>
                  <a:pt x="5922" y="1566"/>
                  <a:pt x="5916" y="1563"/>
                  <a:pt x="5911" y="1557"/>
                </a:cubicBezTo>
                <a:cubicBezTo>
                  <a:pt x="5907" y="1551"/>
                  <a:pt x="5912" y="1546"/>
                  <a:pt x="5927" y="1541"/>
                </a:cubicBezTo>
                <a:cubicBezTo>
                  <a:pt x="5930" y="1524"/>
                  <a:pt x="5932" y="1508"/>
                  <a:pt x="5934" y="1492"/>
                </a:cubicBezTo>
                <a:cubicBezTo>
                  <a:pt x="5939" y="1451"/>
                  <a:pt x="5945" y="1411"/>
                  <a:pt x="5948" y="1371"/>
                </a:cubicBezTo>
                <a:cubicBezTo>
                  <a:pt x="5950" y="1336"/>
                  <a:pt x="5919" y="1308"/>
                  <a:pt x="5850" y="1289"/>
                </a:cubicBezTo>
                <a:cubicBezTo>
                  <a:pt x="5810" y="1287"/>
                  <a:pt x="5797" y="1299"/>
                  <a:pt x="5786" y="1312"/>
                </a:cubicBezTo>
                <a:cubicBezTo>
                  <a:pt x="5778" y="1372"/>
                  <a:pt x="5762" y="1433"/>
                  <a:pt x="5764" y="1493"/>
                </a:cubicBezTo>
                <a:cubicBezTo>
                  <a:pt x="5766" y="1551"/>
                  <a:pt x="5711" y="1591"/>
                  <a:pt x="5609" y="1619"/>
                </a:cubicBezTo>
                <a:cubicBezTo>
                  <a:pt x="5606" y="1618"/>
                  <a:pt x="5604" y="1617"/>
                  <a:pt x="5601" y="1616"/>
                </a:cubicBezTo>
                <a:cubicBezTo>
                  <a:pt x="5592" y="1615"/>
                  <a:pt x="5582" y="1615"/>
                  <a:pt x="5573" y="1615"/>
                </a:cubicBezTo>
                <a:cubicBezTo>
                  <a:pt x="5572" y="1604"/>
                  <a:pt x="5572" y="1593"/>
                  <a:pt x="5572" y="1583"/>
                </a:cubicBezTo>
                <a:cubicBezTo>
                  <a:pt x="5572" y="1579"/>
                  <a:pt x="5571" y="1574"/>
                  <a:pt x="5571" y="1570"/>
                </a:cubicBezTo>
                <a:cubicBezTo>
                  <a:pt x="5566" y="1545"/>
                  <a:pt x="5550" y="1521"/>
                  <a:pt x="5478" y="1520"/>
                </a:cubicBezTo>
                <a:cubicBezTo>
                  <a:pt x="5425" y="1520"/>
                  <a:pt x="5406" y="1558"/>
                  <a:pt x="5395" y="1578"/>
                </a:cubicBezTo>
                <a:cubicBezTo>
                  <a:pt x="5378" y="1609"/>
                  <a:pt x="5387" y="1695"/>
                  <a:pt x="5382" y="1695"/>
                </a:cubicBezTo>
                <a:lnTo>
                  <a:pt x="5383" y="1695"/>
                </a:lnTo>
                <a:lnTo>
                  <a:pt x="5382" y="1695"/>
                </a:lnTo>
                <a:cubicBezTo>
                  <a:pt x="5364" y="1751"/>
                  <a:pt x="5356" y="1706"/>
                  <a:pt x="5352" y="1722"/>
                </a:cubicBezTo>
                <a:cubicBezTo>
                  <a:pt x="5383" y="1739"/>
                  <a:pt x="5372" y="1744"/>
                  <a:pt x="5340" y="1760"/>
                </a:cubicBezTo>
                <a:cubicBezTo>
                  <a:pt x="5350" y="1775"/>
                  <a:pt x="5364" y="1785"/>
                  <a:pt x="5374" y="1799"/>
                </a:cubicBezTo>
                <a:cubicBezTo>
                  <a:pt x="5365" y="1822"/>
                  <a:pt x="5354" y="1842"/>
                  <a:pt x="5344" y="1864"/>
                </a:cubicBezTo>
                <a:cubicBezTo>
                  <a:pt x="5343" y="1867"/>
                  <a:pt x="5341" y="1869"/>
                  <a:pt x="5340" y="1872"/>
                </a:cubicBezTo>
                <a:cubicBezTo>
                  <a:pt x="5308" y="1951"/>
                  <a:pt x="5281" y="2030"/>
                  <a:pt x="5260" y="2110"/>
                </a:cubicBezTo>
                <a:cubicBezTo>
                  <a:pt x="5257" y="2123"/>
                  <a:pt x="5252" y="2135"/>
                  <a:pt x="5248" y="2148"/>
                </a:cubicBezTo>
                <a:cubicBezTo>
                  <a:pt x="5241" y="2153"/>
                  <a:pt x="5223" y="2158"/>
                  <a:pt x="5213" y="2157"/>
                </a:cubicBezTo>
                <a:cubicBezTo>
                  <a:pt x="5200" y="2157"/>
                  <a:pt x="5178" y="2148"/>
                  <a:pt x="5178" y="2142"/>
                </a:cubicBezTo>
                <a:cubicBezTo>
                  <a:pt x="5174" y="2109"/>
                  <a:pt x="5172" y="2077"/>
                  <a:pt x="5176" y="2044"/>
                </a:cubicBezTo>
                <a:cubicBezTo>
                  <a:pt x="5189" y="1962"/>
                  <a:pt x="5206" y="1880"/>
                  <a:pt x="5220" y="1798"/>
                </a:cubicBezTo>
                <a:cubicBezTo>
                  <a:pt x="5224" y="1767"/>
                  <a:pt x="5190" y="1746"/>
                  <a:pt x="5129" y="1746"/>
                </a:cubicBezTo>
                <a:cubicBezTo>
                  <a:pt x="5074" y="1745"/>
                  <a:pt x="5009" y="1762"/>
                  <a:pt x="4968" y="1740"/>
                </a:cubicBezTo>
                <a:cubicBezTo>
                  <a:pt x="4912" y="1710"/>
                  <a:pt x="4998" y="1688"/>
                  <a:pt x="5010" y="1662"/>
                </a:cubicBezTo>
                <a:cubicBezTo>
                  <a:pt x="5013" y="1654"/>
                  <a:pt x="5022" y="1645"/>
                  <a:pt x="5018" y="1637"/>
                </a:cubicBezTo>
                <a:cubicBezTo>
                  <a:pt x="5014" y="1626"/>
                  <a:pt x="5008" y="1611"/>
                  <a:pt x="4989" y="1605"/>
                </a:cubicBezTo>
                <a:cubicBezTo>
                  <a:pt x="4973" y="1600"/>
                  <a:pt x="4867" y="1601"/>
                  <a:pt x="4847" y="1606"/>
                </a:cubicBezTo>
                <a:cubicBezTo>
                  <a:pt x="4816" y="1614"/>
                  <a:pt x="4971" y="1628"/>
                  <a:pt x="4698" y="1639"/>
                </a:cubicBezTo>
                <a:lnTo>
                  <a:pt x="4698" y="1639"/>
                </a:lnTo>
                <a:cubicBezTo>
                  <a:pt x="4698" y="1630"/>
                  <a:pt x="4727" y="1620"/>
                  <a:pt x="4708" y="1610"/>
                </a:cubicBezTo>
                <a:cubicBezTo>
                  <a:pt x="4657" y="1599"/>
                  <a:pt x="4695" y="1577"/>
                  <a:pt x="4684" y="1557"/>
                </a:cubicBezTo>
                <a:cubicBezTo>
                  <a:pt x="4675" y="1542"/>
                  <a:pt x="4676" y="1527"/>
                  <a:pt x="4657" y="1513"/>
                </a:cubicBezTo>
                <a:cubicBezTo>
                  <a:pt x="4634" y="1496"/>
                  <a:pt x="4561" y="1498"/>
                  <a:pt x="4543" y="1515"/>
                </a:cubicBezTo>
                <a:cubicBezTo>
                  <a:pt x="4527" y="1530"/>
                  <a:pt x="4514" y="1546"/>
                  <a:pt x="4515" y="1561"/>
                </a:cubicBezTo>
                <a:cubicBezTo>
                  <a:pt x="4518" y="1625"/>
                  <a:pt x="4480" y="1684"/>
                  <a:pt x="4442" y="1744"/>
                </a:cubicBezTo>
                <a:cubicBezTo>
                  <a:pt x="4414" y="1788"/>
                  <a:pt x="4381" y="1832"/>
                  <a:pt x="4380" y="1878"/>
                </a:cubicBezTo>
                <a:cubicBezTo>
                  <a:pt x="4403" y="1886"/>
                  <a:pt x="4424" y="1896"/>
                  <a:pt x="4424" y="1907"/>
                </a:cubicBezTo>
                <a:lnTo>
                  <a:pt x="4424" y="1909"/>
                </a:lnTo>
                <a:cubicBezTo>
                  <a:pt x="4424" y="1945"/>
                  <a:pt x="4429" y="1981"/>
                  <a:pt x="4421" y="2017"/>
                </a:cubicBezTo>
                <a:cubicBezTo>
                  <a:pt x="4418" y="2027"/>
                  <a:pt x="4424" y="2036"/>
                  <a:pt x="4422" y="2046"/>
                </a:cubicBezTo>
                <a:cubicBezTo>
                  <a:pt x="4418" y="2058"/>
                  <a:pt x="4417" y="2086"/>
                  <a:pt x="4412" y="2097"/>
                </a:cubicBezTo>
                <a:cubicBezTo>
                  <a:pt x="4355" y="2227"/>
                  <a:pt x="4329" y="2404"/>
                  <a:pt x="4320" y="2508"/>
                </a:cubicBezTo>
                <a:cubicBezTo>
                  <a:pt x="4297" y="2508"/>
                  <a:pt x="4276" y="2507"/>
                  <a:pt x="4253" y="2506"/>
                </a:cubicBezTo>
                <a:cubicBezTo>
                  <a:pt x="4241" y="2558"/>
                  <a:pt x="4241" y="2534"/>
                  <a:pt x="4233" y="2557"/>
                </a:cubicBezTo>
                <a:cubicBezTo>
                  <a:pt x="4194" y="2584"/>
                  <a:pt x="4192" y="2604"/>
                  <a:pt x="4225" y="2632"/>
                </a:cubicBezTo>
                <a:cubicBezTo>
                  <a:pt x="4225" y="2633"/>
                  <a:pt x="4226" y="2628"/>
                  <a:pt x="4226" y="2629"/>
                </a:cubicBezTo>
                <a:cubicBezTo>
                  <a:pt x="4223" y="2634"/>
                  <a:pt x="4222" y="2637"/>
                  <a:pt x="4223" y="2642"/>
                </a:cubicBezTo>
                <a:cubicBezTo>
                  <a:pt x="4191" y="2662"/>
                  <a:pt x="4186" y="2681"/>
                  <a:pt x="4213" y="2702"/>
                </a:cubicBezTo>
                <a:cubicBezTo>
                  <a:pt x="4212" y="2702"/>
                  <a:pt x="4182" y="2705"/>
                  <a:pt x="4182" y="2705"/>
                </a:cubicBezTo>
                <a:cubicBezTo>
                  <a:pt x="4180" y="2710"/>
                  <a:pt x="4151" y="2718"/>
                  <a:pt x="4151" y="2721"/>
                </a:cubicBezTo>
                <a:lnTo>
                  <a:pt x="4151" y="2722"/>
                </a:lnTo>
                <a:cubicBezTo>
                  <a:pt x="4151" y="2730"/>
                  <a:pt x="4145" y="2737"/>
                  <a:pt x="4127" y="2747"/>
                </a:cubicBezTo>
                <a:cubicBezTo>
                  <a:pt x="4091" y="2729"/>
                  <a:pt x="4071" y="2710"/>
                  <a:pt x="4036" y="2692"/>
                </a:cubicBezTo>
                <a:cubicBezTo>
                  <a:pt x="3998" y="2679"/>
                  <a:pt x="3953" y="2659"/>
                  <a:pt x="3935" y="2692"/>
                </a:cubicBezTo>
                <a:cubicBezTo>
                  <a:pt x="3891" y="2773"/>
                  <a:pt x="3868" y="2854"/>
                  <a:pt x="3830" y="2935"/>
                </a:cubicBezTo>
                <a:cubicBezTo>
                  <a:pt x="3820" y="2956"/>
                  <a:pt x="3832" y="2986"/>
                  <a:pt x="3739" y="2989"/>
                </a:cubicBezTo>
                <a:cubicBezTo>
                  <a:pt x="3780" y="2790"/>
                  <a:pt x="3827" y="2593"/>
                  <a:pt x="3873" y="2396"/>
                </a:cubicBezTo>
                <a:cubicBezTo>
                  <a:pt x="3910" y="2235"/>
                  <a:pt x="3886" y="2074"/>
                  <a:pt x="3904" y="1914"/>
                </a:cubicBezTo>
                <a:cubicBezTo>
                  <a:pt x="3906" y="1892"/>
                  <a:pt x="3867" y="1877"/>
                  <a:pt x="3829" y="1863"/>
                </a:cubicBezTo>
                <a:cubicBezTo>
                  <a:pt x="3828" y="1912"/>
                  <a:pt x="3801" y="1959"/>
                  <a:pt x="3762" y="2005"/>
                </a:cubicBezTo>
                <a:cubicBezTo>
                  <a:pt x="3707" y="2069"/>
                  <a:pt x="3672" y="2136"/>
                  <a:pt x="3662" y="2205"/>
                </a:cubicBezTo>
                <a:cubicBezTo>
                  <a:pt x="3547" y="2233"/>
                  <a:pt x="3492" y="2277"/>
                  <a:pt x="3470" y="2333"/>
                </a:cubicBezTo>
                <a:cubicBezTo>
                  <a:pt x="3418" y="2466"/>
                  <a:pt x="3358" y="2598"/>
                  <a:pt x="3301" y="2731"/>
                </a:cubicBezTo>
                <a:cubicBezTo>
                  <a:pt x="3296" y="2743"/>
                  <a:pt x="3295" y="2756"/>
                  <a:pt x="3285" y="2767"/>
                </a:cubicBezTo>
                <a:cubicBezTo>
                  <a:pt x="3280" y="2773"/>
                  <a:pt x="3262" y="2781"/>
                  <a:pt x="3250" y="2782"/>
                </a:cubicBezTo>
                <a:cubicBezTo>
                  <a:pt x="3238" y="2782"/>
                  <a:pt x="3202" y="2771"/>
                  <a:pt x="3200" y="2765"/>
                </a:cubicBezTo>
                <a:cubicBezTo>
                  <a:pt x="3192" y="2741"/>
                  <a:pt x="3150" y="2721"/>
                  <a:pt x="3165" y="2699"/>
                </a:cubicBezTo>
                <a:lnTo>
                  <a:pt x="3159" y="2708"/>
                </a:lnTo>
                <a:lnTo>
                  <a:pt x="3188" y="2712"/>
                </a:lnTo>
                <a:cubicBezTo>
                  <a:pt x="3255" y="2666"/>
                  <a:pt x="3251" y="2617"/>
                  <a:pt x="3264" y="2573"/>
                </a:cubicBezTo>
                <a:cubicBezTo>
                  <a:pt x="3289" y="2482"/>
                  <a:pt x="3244" y="2388"/>
                  <a:pt x="3242" y="2298"/>
                </a:cubicBezTo>
                <a:cubicBezTo>
                  <a:pt x="3250" y="2275"/>
                  <a:pt x="3258" y="2250"/>
                  <a:pt x="3266" y="2228"/>
                </a:cubicBezTo>
                <a:cubicBezTo>
                  <a:pt x="3274" y="2215"/>
                  <a:pt x="3296" y="2205"/>
                  <a:pt x="3316" y="2197"/>
                </a:cubicBezTo>
                <a:cubicBezTo>
                  <a:pt x="3320" y="2189"/>
                  <a:pt x="3323" y="2180"/>
                  <a:pt x="3322" y="2172"/>
                </a:cubicBezTo>
                <a:cubicBezTo>
                  <a:pt x="3270" y="2167"/>
                  <a:pt x="3230" y="2175"/>
                  <a:pt x="3208" y="2197"/>
                </a:cubicBezTo>
                <a:cubicBezTo>
                  <a:pt x="3148" y="2259"/>
                  <a:pt x="3133" y="2324"/>
                  <a:pt x="3121" y="2390"/>
                </a:cubicBezTo>
                <a:cubicBezTo>
                  <a:pt x="3101" y="2497"/>
                  <a:pt x="3121" y="2607"/>
                  <a:pt x="3044" y="2710"/>
                </a:cubicBezTo>
                <a:cubicBezTo>
                  <a:pt x="2955" y="2830"/>
                  <a:pt x="2923" y="2951"/>
                  <a:pt x="2912" y="3076"/>
                </a:cubicBezTo>
                <a:cubicBezTo>
                  <a:pt x="2903" y="3171"/>
                  <a:pt x="2879" y="3265"/>
                  <a:pt x="2862" y="3360"/>
                </a:cubicBezTo>
                <a:cubicBezTo>
                  <a:pt x="2812" y="3325"/>
                  <a:pt x="2743" y="3312"/>
                  <a:pt x="2651" y="3324"/>
                </a:cubicBezTo>
                <a:cubicBezTo>
                  <a:pt x="2648" y="3340"/>
                  <a:pt x="2645" y="3357"/>
                  <a:pt x="2642" y="3373"/>
                </a:cubicBezTo>
                <a:cubicBezTo>
                  <a:pt x="2599" y="3385"/>
                  <a:pt x="2615" y="3412"/>
                  <a:pt x="2581" y="3427"/>
                </a:cubicBezTo>
                <a:cubicBezTo>
                  <a:pt x="2466" y="3511"/>
                  <a:pt x="2485" y="3608"/>
                  <a:pt x="2443" y="3699"/>
                </a:cubicBezTo>
                <a:cubicBezTo>
                  <a:pt x="2440" y="3706"/>
                  <a:pt x="2442" y="3717"/>
                  <a:pt x="2452" y="3722"/>
                </a:cubicBezTo>
                <a:cubicBezTo>
                  <a:pt x="2548" y="3781"/>
                  <a:pt x="2501" y="3839"/>
                  <a:pt x="2450" y="3896"/>
                </a:cubicBezTo>
                <a:cubicBezTo>
                  <a:pt x="2388" y="3914"/>
                  <a:pt x="2347" y="3938"/>
                  <a:pt x="2331" y="3970"/>
                </a:cubicBezTo>
                <a:cubicBezTo>
                  <a:pt x="2370" y="3962"/>
                  <a:pt x="2409" y="3954"/>
                  <a:pt x="2448" y="3946"/>
                </a:cubicBezTo>
                <a:lnTo>
                  <a:pt x="2448" y="3946"/>
                </a:lnTo>
                <a:lnTo>
                  <a:pt x="2448" y="3946"/>
                </a:lnTo>
                <a:cubicBezTo>
                  <a:pt x="2464" y="3948"/>
                  <a:pt x="2481" y="3949"/>
                  <a:pt x="2497" y="3950"/>
                </a:cubicBezTo>
                <a:cubicBezTo>
                  <a:pt x="2491" y="3983"/>
                  <a:pt x="2486" y="4016"/>
                  <a:pt x="2481" y="4049"/>
                </a:cubicBezTo>
                <a:cubicBezTo>
                  <a:pt x="2455" y="4046"/>
                  <a:pt x="2426" y="4043"/>
                  <a:pt x="2409" y="4054"/>
                </a:cubicBezTo>
                <a:cubicBezTo>
                  <a:pt x="2392" y="4065"/>
                  <a:pt x="2422" y="4077"/>
                  <a:pt x="2445" y="4084"/>
                </a:cubicBezTo>
                <a:cubicBezTo>
                  <a:pt x="2459" y="4089"/>
                  <a:pt x="2511" y="4092"/>
                  <a:pt x="2511" y="4095"/>
                </a:cubicBezTo>
                <a:lnTo>
                  <a:pt x="2511" y="4095"/>
                </a:lnTo>
                <a:cubicBezTo>
                  <a:pt x="2511" y="4297"/>
                  <a:pt x="2409" y="4497"/>
                  <a:pt x="2418" y="4700"/>
                </a:cubicBezTo>
                <a:cubicBezTo>
                  <a:pt x="2419" y="4740"/>
                  <a:pt x="2377" y="4780"/>
                  <a:pt x="2362" y="4821"/>
                </a:cubicBezTo>
                <a:cubicBezTo>
                  <a:pt x="2352" y="4849"/>
                  <a:pt x="2325" y="4879"/>
                  <a:pt x="2333" y="4906"/>
                </a:cubicBezTo>
                <a:cubicBezTo>
                  <a:pt x="2361" y="5001"/>
                  <a:pt x="2306" y="5134"/>
                  <a:pt x="2320" y="5229"/>
                </a:cubicBezTo>
                <a:cubicBezTo>
                  <a:pt x="2199" y="5217"/>
                  <a:pt x="2211" y="5287"/>
                  <a:pt x="2138" y="5343"/>
                </a:cubicBezTo>
                <a:lnTo>
                  <a:pt x="2138" y="5343"/>
                </a:lnTo>
                <a:cubicBezTo>
                  <a:pt x="2067" y="5399"/>
                  <a:pt x="2104" y="5336"/>
                  <a:pt x="2134" y="5353"/>
                </a:cubicBezTo>
                <a:cubicBezTo>
                  <a:pt x="2127" y="5403"/>
                  <a:pt x="2122" y="5432"/>
                  <a:pt x="2114" y="5481"/>
                </a:cubicBezTo>
                <a:cubicBezTo>
                  <a:pt x="2023" y="5571"/>
                  <a:pt x="2003" y="5653"/>
                  <a:pt x="2075" y="5748"/>
                </a:cubicBezTo>
                <a:cubicBezTo>
                  <a:pt x="2070" y="5788"/>
                  <a:pt x="2065" y="5824"/>
                  <a:pt x="2060" y="5864"/>
                </a:cubicBezTo>
                <a:cubicBezTo>
                  <a:pt x="2040" y="5873"/>
                  <a:pt x="2039" y="5880"/>
                  <a:pt x="2055" y="5890"/>
                </a:cubicBezTo>
                <a:cubicBezTo>
                  <a:pt x="2053" y="5896"/>
                  <a:pt x="2051" y="5902"/>
                  <a:pt x="2050" y="5909"/>
                </a:cubicBezTo>
                <a:cubicBezTo>
                  <a:pt x="2028" y="5926"/>
                  <a:pt x="2006" y="5942"/>
                  <a:pt x="1985" y="5959"/>
                </a:cubicBezTo>
                <a:cubicBezTo>
                  <a:pt x="1980" y="5959"/>
                  <a:pt x="1976" y="5961"/>
                  <a:pt x="1972" y="5966"/>
                </a:cubicBezTo>
                <a:cubicBezTo>
                  <a:pt x="1970" y="5969"/>
                  <a:pt x="1970" y="5971"/>
                  <a:pt x="1972" y="5973"/>
                </a:cubicBezTo>
                <a:cubicBezTo>
                  <a:pt x="1959" y="5976"/>
                  <a:pt x="1947" y="5979"/>
                  <a:pt x="1936" y="5983"/>
                </a:cubicBezTo>
                <a:cubicBezTo>
                  <a:pt x="1936" y="5983"/>
                  <a:pt x="1936" y="5982"/>
                  <a:pt x="1936" y="5982"/>
                </a:cubicBezTo>
                <a:cubicBezTo>
                  <a:pt x="1935" y="5983"/>
                  <a:pt x="1935" y="5983"/>
                  <a:pt x="1934" y="5983"/>
                </a:cubicBezTo>
                <a:cubicBezTo>
                  <a:pt x="1934" y="5983"/>
                  <a:pt x="1934" y="5983"/>
                  <a:pt x="1934" y="5984"/>
                </a:cubicBezTo>
                <a:lnTo>
                  <a:pt x="1936" y="5982"/>
                </a:lnTo>
                <a:cubicBezTo>
                  <a:pt x="1923" y="5988"/>
                  <a:pt x="1915" y="5994"/>
                  <a:pt x="1909" y="6001"/>
                </a:cubicBezTo>
                <a:cubicBezTo>
                  <a:pt x="1867" y="6033"/>
                  <a:pt x="1861" y="6069"/>
                  <a:pt x="1860" y="6106"/>
                </a:cubicBezTo>
                <a:cubicBezTo>
                  <a:pt x="1872" y="6097"/>
                  <a:pt x="1887" y="6085"/>
                  <a:pt x="1895" y="6076"/>
                </a:cubicBezTo>
                <a:cubicBezTo>
                  <a:pt x="1890" y="6085"/>
                  <a:pt x="1881" y="6099"/>
                  <a:pt x="1873" y="6097"/>
                </a:cubicBezTo>
                <a:lnTo>
                  <a:pt x="1874" y="6098"/>
                </a:lnTo>
                <a:cubicBezTo>
                  <a:pt x="1741" y="6136"/>
                  <a:pt x="1751" y="6212"/>
                  <a:pt x="1857" y="6262"/>
                </a:cubicBezTo>
                <a:cubicBezTo>
                  <a:pt x="2057" y="6357"/>
                  <a:pt x="2029" y="6468"/>
                  <a:pt x="1949" y="6572"/>
                </a:cubicBezTo>
                <a:cubicBezTo>
                  <a:pt x="1871" y="6672"/>
                  <a:pt x="1901" y="6754"/>
                  <a:pt x="2049" y="6832"/>
                </a:cubicBezTo>
                <a:cubicBezTo>
                  <a:pt x="2083" y="6841"/>
                  <a:pt x="2116" y="6849"/>
                  <a:pt x="2149" y="6858"/>
                </a:cubicBezTo>
                <a:cubicBezTo>
                  <a:pt x="2210" y="6922"/>
                  <a:pt x="2240" y="6984"/>
                  <a:pt x="2091" y="7036"/>
                </a:cubicBezTo>
                <a:cubicBezTo>
                  <a:pt x="2044" y="7053"/>
                  <a:pt x="2041" y="7080"/>
                  <a:pt x="2050" y="7105"/>
                </a:cubicBezTo>
                <a:cubicBezTo>
                  <a:pt x="2066" y="7149"/>
                  <a:pt x="2083" y="7194"/>
                  <a:pt x="2103" y="7238"/>
                </a:cubicBezTo>
                <a:cubicBezTo>
                  <a:pt x="2125" y="7287"/>
                  <a:pt x="2137" y="7336"/>
                  <a:pt x="2105" y="7385"/>
                </a:cubicBezTo>
                <a:cubicBezTo>
                  <a:pt x="2065" y="7448"/>
                  <a:pt x="2089" y="7507"/>
                  <a:pt x="2165" y="7563"/>
                </a:cubicBezTo>
                <a:cubicBezTo>
                  <a:pt x="2183" y="7703"/>
                  <a:pt x="2197" y="7844"/>
                  <a:pt x="2169" y="7984"/>
                </a:cubicBezTo>
                <a:cubicBezTo>
                  <a:pt x="2165" y="8005"/>
                  <a:pt x="2165" y="8025"/>
                  <a:pt x="2167" y="8046"/>
                </a:cubicBezTo>
                <a:cubicBezTo>
                  <a:pt x="2201" y="8348"/>
                  <a:pt x="2207" y="8649"/>
                  <a:pt x="2208" y="8951"/>
                </a:cubicBezTo>
                <a:cubicBezTo>
                  <a:pt x="2209" y="9001"/>
                  <a:pt x="2214" y="9052"/>
                  <a:pt x="2265" y="9096"/>
                </a:cubicBezTo>
                <a:cubicBezTo>
                  <a:pt x="2364" y="9184"/>
                  <a:pt x="2345" y="9274"/>
                  <a:pt x="2293" y="9363"/>
                </a:cubicBezTo>
                <a:cubicBezTo>
                  <a:pt x="2270" y="9403"/>
                  <a:pt x="2248" y="9443"/>
                  <a:pt x="2247" y="9484"/>
                </a:cubicBezTo>
                <a:cubicBezTo>
                  <a:pt x="2197" y="9542"/>
                  <a:pt x="2168" y="9601"/>
                  <a:pt x="2199" y="9663"/>
                </a:cubicBezTo>
                <a:cubicBezTo>
                  <a:pt x="2209" y="9682"/>
                  <a:pt x="2212" y="9704"/>
                  <a:pt x="2202" y="9723"/>
                </a:cubicBezTo>
                <a:cubicBezTo>
                  <a:pt x="2167" y="9789"/>
                  <a:pt x="2205" y="9852"/>
                  <a:pt x="2243" y="9914"/>
                </a:cubicBezTo>
                <a:cubicBezTo>
                  <a:pt x="2150" y="9947"/>
                  <a:pt x="2151" y="9948"/>
                  <a:pt x="2229" y="9988"/>
                </a:cubicBezTo>
                <a:cubicBezTo>
                  <a:pt x="2251" y="9999"/>
                  <a:pt x="2254" y="10010"/>
                  <a:pt x="2247" y="10021"/>
                </a:cubicBezTo>
                <a:cubicBezTo>
                  <a:pt x="2252" y="10010"/>
                  <a:pt x="2246" y="9999"/>
                  <a:pt x="2229" y="9988"/>
                </a:cubicBezTo>
                <a:cubicBezTo>
                  <a:pt x="2228" y="10005"/>
                  <a:pt x="2227" y="10022"/>
                  <a:pt x="2225" y="10039"/>
                </a:cubicBezTo>
                <a:cubicBezTo>
                  <a:pt x="2145" y="10086"/>
                  <a:pt x="2139" y="10135"/>
                  <a:pt x="2205" y="10187"/>
                </a:cubicBezTo>
                <a:cubicBezTo>
                  <a:pt x="2244" y="10230"/>
                  <a:pt x="2234" y="10275"/>
                  <a:pt x="2230" y="10320"/>
                </a:cubicBezTo>
                <a:cubicBezTo>
                  <a:pt x="2215" y="10492"/>
                  <a:pt x="2203" y="10665"/>
                  <a:pt x="2229" y="10837"/>
                </a:cubicBezTo>
                <a:cubicBezTo>
                  <a:pt x="2222" y="10870"/>
                  <a:pt x="2214" y="10902"/>
                  <a:pt x="2207" y="10935"/>
                </a:cubicBezTo>
                <a:cubicBezTo>
                  <a:pt x="2242" y="10953"/>
                  <a:pt x="2244" y="10970"/>
                  <a:pt x="2204" y="10986"/>
                </a:cubicBezTo>
                <a:cubicBezTo>
                  <a:pt x="2194" y="11072"/>
                  <a:pt x="2179" y="11158"/>
                  <a:pt x="2176" y="11244"/>
                </a:cubicBezTo>
                <a:cubicBezTo>
                  <a:pt x="2173" y="11301"/>
                  <a:pt x="2151" y="11358"/>
                  <a:pt x="2193" y="11415"/>
                </a:cubicBezTo>
                <a:cubicBezTo>
                  <a:pt x="2157" y="11529"/>
                  <a:pt x="2148" y="11643"/>
                  <a:pt x="2149" y="11758"/>
                </a:cubicBezTo>
                <a:cubicBezTo>
                  <a:pt x="2130" y="11816"/>
                  <a:pt x="2114" y="11874"/>
                  <a:pt x="2131" y="11933"/>
                </a:cubicBezTo>
                <a:cubicBezTo>
                  <a:pt x="2127" y="11959"/>
                  <a:pt x="2123" y="11984"/>
                  <a:pt x="2119" y="12009"/>
                </a:cubicBezTo>
                <a:cubicBezTo>
                  <a:pt x="2115" y="12050"/>
                  <a:pt x="2111" y="12091"/>
                  <a:pt x="2106" y="12132"/>
                </a:cubicBezTo>
                <a:cubicBezTo>
                  <a:pt x="2104" y="12141"/>
                  <a:pt x="2102" y="12150"/>
                  <a:pt x="2101" y="12159"/>
                </a:cubicBezTo>
                <a:cubicBezTo>
                  <a:pt x="2111" y="12168"/>
                  <a:pt x="2116" y="12178"/>
                  <a:pt x="2118" y="12188"/>
                </a:cubicBezTo>
                <a:cubicBezTo>
                  <a:pt x="2113" y="12178"/>
                  <a:pt x="2108" y="12169"/>
                  <a:pt x="2101" y="12159"/>
                </a:cubicBezTo>
                <a:cubicBezTo>
                  <a:pt x="2083" y="12257"/>
                  <a:pt x="2066" y="12355"/>
                  <a:pt x="2048" y="12453"/>
                </a:cubicBezTo>
                <a:cubicBezTo>
                  <a:pt x="1999" y="12489"/>
                  <a:pt x="1999" y="12531"/>
                  <a:pt x="1991" y="12572"/>
                </a:cubicBezTo>
                <a:cubicBezTo>
                  <a:pt x="1978" y="12641"/>
                  <a:pt x="1961" y="12710"/>
                  <a:pt x="1945" y="12779"/>
                </a:cubicBezTo>
                <a:cubicBezTo>
                  <a:pt x="1859" y="12841"/>
                  <a:pt x="1928" y="12915"/>
                  <a:pt x="1919" y="12982"/>
                </a:cubicBezTo>
                <a:cubicBezTo>
                  <a:pt x="1919" y="12982"/>
                  <a:pt x="1964" y="12986"/>
                  <a:pt x="1964" y="12985"/>
                </a:cubicBezTo>
                <a:lnTo>
                  <a:pt x="1964" y="12986"/>
                </a:lnTo>
                <a:lnTo>
                  <a:pt x="1922" y="12983"/>
                </a:lnTo>
                <a:cubicBezTo>
                  <a:pt x="1880" y="12989"/>
                  <a:pt x="1815" y="13008"/>
                  <a:pt x="1773" y="13015"/>
                </a:cubicBezTo>
                <a:cubicBezTo>
                  <a:pt x="1771" y="13008"/>
                  <a:pt x="1758" y="13008"/>
                  <a:pt x="1757" y="13008"/>
                </a:cubicBezTo>
                <a:lnTo>
                  <a:pt x="1751" y="13007"/>
                </a:lnTo>
                <a:cubicBezTo>
                  <a:pt x="1768" y="13008"/>
                  <a:pt x="1745" y="12829"/>
                  <a:pt x="1746" y="12748"/>
                </a:cubicBezTo>
                <a:cubicBezTo>
                  <a:pt x="1746" y="12696"/>
                  <a:pt x="1711" y="12645"/>
                  <a:pt x="1679" y="12599"/>
                </a:cubicBezTo>
                <a:cubicBezTo>
                  <a:pt x="1666" y="12581"/>
                  <a:pt x="1627" y="12571"/>
                  <a:pt x="1590" y="12583"/>
                </a:cubicBezTo>
                <a:cubicBezTo>
                  <a:pt x="1531" y="12602"/>
                  <a:pt x="1492" y="12631"/>
                  <a:pt x="1411" y="12638"/>
                </a:cubicBezTo>
                <a:cubicBezTo>
                  <a:pt x="1407" y="12631"/>
                  <a:pt x="1404" y="12623"/>
                  <a:pt x="1403" y="12616"/>
                </a:cubicBezTo>
                <a:cubicBezTo>
                  <a:pt x="1408" y="12591"/>
                  <a:pt x="1412" y="12565"/>
                  <a:pt x="1417" y="12540"/>
                </a:cubicBezTo>
                <a:cubicBezTo>
                  <a:pt x="1417" y="12531"/>
                  <a:pt x="1417" y="12523"/>
                  <a:pt x="1418" y="12515"/>
                </a:cubicBezTo>
                <a:cubicBezTo>
                  <a:pt x="1400" y="12506"/>
                  <a:pt x="1398" y="12518"/>
                  <a:pt x="1378" y="12526"/>
                </a:cubicBezTo>
                <a:cubicBezTo>
                  <a:pt x="1374" y="12559"/>
                  <a:pt x="1343" y="12639"/>
                  <a:pt x="1382" y="12639"/>
                </a:cubicBezTo>
                <a:lnTo>
                  <a:pt x="1382" y="12639"/>
                </a:lnTo>
                <a:lnTo>
                  <a:pt x="1382" y="12639"/>
                </a:lnTo>
                <a:cubicBezTo>
                  <a:pt x="1348" y="12751"/>
                  <a:pt x="1334" y="12841"/>
                  <a:pt x="1317" y="12949"/>
                </a:cubicBezTo>
                <a:cubicBezTo>
                  <a:pt x="1292" y="12998"/>
                  <a:pt x="1312" y="13042"/>
                  <a:pt x="1326" y="13092"/>
                </a:cubicBezTo>
                <a:cubicBezTo>
                  <a:pt x="1292" y="13223"/>
                  <a:pt x="1197" y="13387"/>
                  <a:pt x="1297" y="13521"/>
                </a:cubicBezTo>
                <a:lnTo>
                  <a:pt x="1290" y="13593"/>
                </a:lnTo>
                <a:lnTo>
                  <a:pt x="1237" y="13593"/>
                </a:lnTo>
                <a:cubicBezTo>
                  <a:pt x="1149" y="13649"/>
                  <a:pt x="1167" y="13650"/>
                  <a:pt x="1123" y="13707"/>
                </a:cubicBezTo>
                <a:cubicBezTo>
                  <a:pt x="1112" y="13686"/>
                  <a:pt x="1112" y="13637"/>
                  <a:pt x="1105" y="13618"/>
                </a:cubicBezTo>
                <a:cubicBezTo>
                  <a:pt x="1099" y="13597"/>
                  <a:pt x="1139" y="13554"/>
                  <a:pt x="1047" y="13540"/>
                </a:cubicBezTo>
                <a:cubicBezTo>
                  <a:pt x="973" y="13604"/>
                  <a:pt x="944" y="13666"/>
                  <a:pt x="910" y="13734"/>
                </a:cubicBezTo>
                <a:cubicBezTo>
                  <a:pt x="871" y="13717"/>
                  <a:pt x="832" y="13696"/>
                  <a:pt x="793" y="13679"/>
                </a:cubicBezTo>
                <a:cubicBezTo>
                  <a:pt x="749" y="13826"/>
                  <a:pt x="692" y="13970"/>
                  <a:pt x="676" y="14119"/>
                </a:cubicBezTo>
                <a:cubicBezTo>
                  <a:pt x="744" y="14120"/>
                  <a:pt x="779" y="14135"/>
                  <a:pt x="780" y="14164"/>
                </a:cubicBezTo>
                <a:cubicBezTo>
                  <a:pt x="781" y="14201"/>
                  <a:pt x="777" y="14238"/>
                  <a:pt x="775" y="14275"/>
                </a:cubicBezTo>
                <a:cubicBezTo>
                  <a:pt x="771" y="14299"/>
                  <a:pt x="766" y="14322"/>
                  <a:pt x="761" y="14346"/>
                </a:cubicBezTo>
                <a:cubicBezTo>
                  <a:pt x="574" y="14386"/>
                  <a:pt x="495" y="14452"/>
                  <a:pt x="511" y="14542"/>
                </a:cubicBezTo>
                <a:cubicBezTo>
                  <a:pt x="459" y="14756"/>
                  <a:pt x="407" y="14970"/>
                  <a:pt x="355" y="15184"/>
                </a:cubicBezTo>
                <a:cubicBezTo>
                  <a:pt x="286" y="15231"/>
                  <a:pt x="294" y="15290"/>
                  <a:pt x="286" y="15343"/>
                </a:cubicBezTo>
                <a:cubicBezTo>
                  <a:pt x="256" y="15530"/>
                  <a:pt x="201" y="15792"/>
                  <a:pt x="203" y="15910"/>
                </a:cubicBezTo>
                <a:lnTo>
                  <a:pt x="204" y="15910"/>
                </a:lnTo>
                <a:lnTo>
                  <a:pt x="203" y="15910"/>
                </a:lnTo>
                <a:cubicBezTo>
                  <a:pt x="174" y="15969"/>
                  <a:pt x="158" y="15953"/>
                  <a:pt x="146" y="15977"/>
                </a:cubicBezTo>
                <a:cubicBezTo>
                  <a:pt x="136" y="15997"/>
                  <a:pt x="131" y="16016"/>
                  <a:pt x="128" y="16036"/>
                </a:cubicBezTo>
                <a:cubicBezTo>
                  <a:pt x="112" y="16144"/>
                  <a:pt x="96" y="16250"/>
                  <a:pt x="35" y="16356"/>
                </a:cubicBezTo>
                <a:cubicBezTo>
                  <a:pt x="-26" y="16463"/>
                  <a:pt x="55" y="16570"/>
                  <a:pt x="36" y="16679"/>
                </a:cubicBezTo>
                <a:cubicBezTo>
                  <a:pt x="9" y="16827"/>
                  <a:pt x="11" y="16976"/>
                  <a:pt x="16" y="17126"/>
                </a:cubicBezTo>
                <a:cubicBezTo>
                  <a:pt x="22" y="17316"/>
                  <a:pt x="-3" y="17507"/>
                  <a:pt x="0" y="17698"/>
                </a:cubicBezTo>
                <a:cubicBezTo>
                  <a:pt x="1" y="17803"/>
                  <a:pt x="48" y="17906"/>
                  <a:pt x="73" y="18010"/>
                </a:cubicBezTo>
                <a:cubicBezTo>
                  <a:pt x="83" y="18051"/>
                  <a:pt x="51" y="18092"/>
                  <a:pt x="187" y="18128"/>
                </a:cubicBezTo>
                <a:lnTo>
                  <a:pt x="187" y="18128"/>
                </a:lnTo>
                <a:lnTo>
                  <a:pt x="187" y="18128"/>
                </a:lnTo>
                <a:cubicBezTo>
                  <a:pt x="187" y="18226"/>
                  <a:pt x="284" y="18310"/>
                  <a:pt x="278" y="18407"/>
                </a:cubicBezTo>
                <a:cubicBezTo>
                  <a:pt x="264" y="18651"/>
                  <a:pt x="300" y="18893"/>
                  <a:pt x="395" y="19134"/>
                </a:cubicBezTo>
                <a:cubicBezTo>
                  <a:pt x="425" y="19211"/>
                  <a:pt x="434" y="19289"/>
                  <a:pt x="465" y="19367"/>
                </a:cubicBezTo>
                <a:cubicBezTo>
                  <a:pt x="509" y="19476"/>
                  <a:pt x="465" y="19580"/>
                  <a:pt x="375" y="19682"/>
                </a:cubicBezTo>
                <a:cubicBezTo>
                  <a:pt x="330" y="19733"/>
                  <a:pt x="309" y="19798"/>
                  <a:pt x="317" y="19844"/>
                </a:cubicBezTo>
                <a:cubicBezTo>
                  <a:pt x="378" y="19831"/>
                  <a:pt x="378" y="19804"/>
                  <a:pt x="398" y="19781"/>
                </a:cubicBezTo>
                <a:cubicBezTo>
                  <a:pt x="435" y="19739"/>
                  <a:pt x="469" y="19696"/>
                  <a:pt x="508" y="19654"/>
                </a:cubicBezTo>
                <a:cubicBezTo>
                  <a:pt x="524" y="19638"/>
                  <a:pt x="579" y="19638"/>
                  <a:pt x="597" y="19656"/>
                </a:cubicBezTo>
                <a:cubicBezTo>
                  <a:pt x="616" y="19674"/>
                  <a:pt x="626" y="19695"/>
                  <a:pt x="640" y="19714"/>
                </a:cubicBezTo>
                <a:cubicBezTo>
                  <a:pt x="637" y="19751"/>
                  <a:pt x="623" y="19788"/>
                  <a:pt x="633" y="19823"/>
                </a:cubicBezTo>
                <a:cubicBezTo>
                  <a:pt x="656" y="19907"/>
                  <a:pt x="629" y="19996"/>
                  <a:pt x="762" y="20068"/>
                </a:cubicBezTo>
                <a:cubicBezTo>
                  <a:pt x="763" y="20076"/>
                  <a:pt x="764" y="20084"/>
                  <a:pt x="765" y="20092"/>
                </a:cubicBezTo>
                <a:cubicBezTo>
                  <a:pt x="790" y="20108"/>
                  <a:pt x="775" y="20130"/>
                  <a:pt x="804" y="20145"/>
                </a:cubicBezTo>
                <a:cubicBezTo>
                  <a:pt x="837" y="20194"/>
                  <a:pt x="888" y="20240"/>
                  <a:pt x="863" y="20294"/>
                </a:cubicBezTo>
                <a:cubicBezTo>
                  <a:pt x="855" y="20311"/>
                  <a:pt x="875" y="20331"/>
                  <a:pt x="883" y="20350"/>
                </a:cubicBezTo>
                <a:cubicBezTo>
                  <a:pt x="883" y="20350"/>
                  <a:pt x="883" y="20351"/>
                  <a:pt x="884" y="20351"/>
                </a:cubicBezTo>
                <a:cubicBezTo>
                  <a:pt x="901" y="20432"/>
                  <a:pt x="1031" y="20480"/>
                  <a:pt x="1163" y="20523"/>
                </a:cubicBezTo>
                <a:cubicBezTo>
                  <a:pt x="1258" y="20553"/>
                  <a:pt x="1321" y="20590"/>
                  <a:pt x="1368" y="20634"/>
                </a:cubicBezTo>
                <a:cubicBezTo>
                  <a:pt x="1423" y="20699"/>
                  <a:pt x="1476" y="20764"/>
                  <a:pt x="1534" y="20828"/>
                </a:cubicBezTo>
                <a:cubicBezTo>
                  <a:pt x="1561" y="20858"/>
                  <a:pt x="1584" y="20858"/>
                  <a:pt x="1688" y="20839"/>
                </a:cubicBezTo>
                <a:lnTo>
                  <a:pt x="1686" y="20839"/>
                </a:lnTo>
                <a:cubicBezTo>
                  <a:pt x="1760" y="20886"/>
                  <a:pt x="1834" y="20934"/>
                  <a:pt x="1925" y="20991"/>
                </a:cubicBezTo>
                <a:cubicBezTo>
                  <a:pt x="1961" y="20944"/>
                  <a:pt x="1963" y="20905"/>
                  <a:pt x="2020" y="20876"/>
                </a:cubicBezTo>
                <a:cubicBezTo>
                  <a:pt x="2086" y="20904"/>
                  <a:pt x="2104" y="20939"/>
                  <a:pt x="2113" y="20977"/>
                </a:cubicBezTo>
                <a:cubicBezTo>
                  <a:pt x="2117" y="20998"/>
                  <a:pt x="2121" y="21019"/>
                  <a:pt x="2136" y="21038"/>
                </a:cubicBezTo>
                <a:cubicBezTo>
                  <a:pt x="2153" y="21060"/>
                  <a:pt x="2135" y="21089"/>
                  <a:pt x="2209" y="21107"/>
                </a:cubicBezTo>
                <a:cubicBezTo>
                  <a:pt x="2222" y="21068"/>
                  <a:pt x="2233" y="21032"/>
                  <a:pt x="2247" y="20996"/>
                </a:cubicBezTo>
                <a:cubicBezTo>
                  <a:pt x="2257" y="20967"/>
                  <a:pt x="2264" y="20938"/>
                  <a:pt x="2282" y="20911"/>
                </a:cubicBezTo>
                <a:cubicBezTo>
                  <a:pt x="2304" y="20878"/>
                  <a:pt x="2342" y="20849"/>
                  <a:pt x="2431" y="20844"/>
                </a:cubicBezTo>
                <a:cubicBezTo>
                  <a:pt x="2520" y="20840"/>
                  <a:pt x="2572" y="20864"/>
                  <a:pt x="2614" y="20893"/>
                </a:cubicBezTo>
                <a:cubicBezTo>
                  <a:pt x="2638" y="20910"/>
                  <a:pt x="2653" y="20931"/>
                  <a:pt x="2674" y="20949"/>
                </a:cubicBezTo>
                <a:cubicBezTo>
                  <a:pt x="2712" y="20982"/>
                  <a:pt x="2736" y="21018"/>
                  <a:pt x="2798" y="21044"/>
                </a:cubicBezTo>
                <a:cubicBezTo>
                  <a:pt x="2836" y="20979"/>
                  <a:pt x="2934" y="20953"/>
                  <a:pt x="3086" y="20962"/>
                </a:cubicBezTo>
                <a:cubicBezTo>
                  <a:pt x="3105" y="20963"/>
                  <a:pt x="3123" y="20963"/>
                  <a:pt x="3142" y="20964"/>
                </a:cubicBezTo>
                <a:cubicBezTo>
                  <a:pt x="3174" y="21007"/>
                  <a:pt x="3244" y="21040"/>
                  <a:pt x="3305" y="21075"/>
                </a:cubicBezTo>
                <a:cubicBezTo>
                  <a:pt x="3340" y="21095"/>
                  <a:pt x="3385" y="21105"/>
                  <a:pt x="3448" y="21095"/>
                </a:cubicBezTo>
                <a:cubicBezTo>
                  <a:pt x="3516" y="21085"/>
                  <a:pt x="3597" y="21096"/>
                  <a:pt x="3656" y="21071"/>
                </a:cubicBezTo>
                <a:cubicBezTo>
                  <a:pt x="3759" y="21069"/>
                  <a:pt x="3769" y="21035"/>
                  <a:pt x="3780" y="21002"/>
                </a:cubicBezTo>
                <a:cubicBezTo>
                  <a:pt x="3901" y="20966"/>
                  <a:pt x="3912" y="20961"/>
                  <a:pt x="3991" y="20995"/>
                </a:cubicBezTo>
                <a:cubicBezTo>
                  <a:pt x="4050" y="21021"/>
                  <a:pt x="4102" y="21018"/>
                  <a:pt x="4166" y="21012"/>
                </a:cubicBezTo>
                <a:cubicBezTo>
                  <a:pt x="4210" y="21027"/>
                  <a:pt x="4251" y="21043"/>
                  <a:pt x="4297" y="21056"/>
                </a:cubicBezTo>
                <a:cubicBezTo>
                  <a:pt x="4351" y="21072"/>
                  <a:pt x="4403" y="21124"/>
                  <a:pt x="4444" y="21103"/>
                </a:cubicBezTo>
                <a:cubicBezTo>
                  <a:pt x="4474" y="21087"/>
                  <a:pt x="4508" y="21113"/>
                  <a:pt x="4531" y="21113"/>
                </a:cubicBezTo>
                <a:lnTo>
                  <a:pt x="4532" y="21113"/>
                </a:lnTo>
                <a:cubicBezTo>
                  <a:pt x="4697" y="21169"/>
                  <a:pt x="4999" y="21107"/>
                  <a:pt x="5238" y="21105"/>
                </a:cubicBezTo>
                <a:lnTo>
                  <a:pt x="5236" y="21087"/>
                </a:lnTo>
                <a:cubicBezTo>
                  <a:pt x="5232" y="21110"/>
                  <a:pt x="5246" y="21125"/>
                  <a:pt x="5266" y="21149"/>
                </a:cubicBezTo>
                <a:cubicBezTo>
                  <a:pt x="5268" y="21161"/>
                  <a:pt x="5251" y="21168"/>
                  <a:pt x="5258" y="21179"/>
                </a:cubicBezTo>
                <a:cubicBezTo>
                  <a:pt x="5305" y="21258"/>
                  <a:pt x="5374" y="21260"/>
                  <a:pt x="5507" y="21206"/>
                </a:cubicBezTo>
                <a:cubicBezTo>
                  <a:pt x="5533" y="21195"/>
                  <a:pt x="5518" y="21181"/>
                  <a:pt x="5654" y="21179"/>
                </a:cubicBezTo>
                <a:lnTo>
                  <a:pt x="5654" y="21179"/>
                </a:lnTo>
                <a:cubicBezTo>
                  <a:pt x="5654" y="21186"/>
                  <a:pt x="5627" y="21184"/>
                  <a:pt x="5646" y="21174"/>
                </a:cubicBezTo>
                <a:lnTo>
                  <a:pt x="5614" y="21172"/>
                </a:lnTo>
                <a:cubicBezTo>
                  <a:pt x="5633" y="21166"/>
                  <a:pt x="5634" y="21158"/>
                  <a:pt x="5650" y="21149"/>
                </a:cubicBezTo>
                <a:cubicBezTo>
                  <a:pt x="5677" y="21138"/>
                  <a:pt x="5696" y="21126"/>
                  <a:pt x="5723" y="21115"/>
                </a:cubicBezTo>
                <a:cubicBezTo>
                  <a:pt x="5801" y="21084"/>
                  <a:pt x="5841" y="21085"/>
                  <a:pt x="5888" y="21124"/>
                </a:cubicBezTo>
                <a:cubicBezTo>
                  <a:pt x="5932" y="21160"/>
                  <a:pt x="5960" y="21198"/>
                  <a:pt x="6002" y="21234"/>
                </a:cubicBezTo>
                <a:cubicBezTo>
                  <a:pt x="6013" y="21243"/>
                  <a:pt x="6047" y="21251"/>
                  <a:pt x="6069" y="21251"/>
                </a:cubicBezTo>
                <a:cubicBezTo>
                  <a:pt x="6092" y="21250"/>
                  <a:pt x="6123" y="21241"/>
                  <a:pt x="6134" y="21232"/>
                </a:cubicBezTo>
                <a:cubicBezTo>
                  <a:pt x="6171" y="21203"/>
                  <a:pt x="6174" y="21170"/>
                  <a:pt x="6160" y="21137"/>
                </a:cubicBezTo>
                <a:cubicBezTo>
                  <a:pt x="6163" y="21122"/>
                  <a:pt x="6166" y="21107"/>
                  <a:pt x="6170" y="21092"/>
                </a:cubicBezTo>
                <a:cubicBezTo>
                  <a:pt x="6215" y="21051"/>
                  <a:pt x="6262" y="21009"/>
                  <a:pt x="6307" y="20968"/>
                </a:cubicBezTo>
                <a:cubicBezTo>
                  <a:pt x="6392" y="20970"/>
                  <a:pt x="6458" y="20982"/>
                  <a:pt x="6453" y="21026"/>
                </a:cubicBezTo>
                <a:cubicBezTo>
                  <a:pt x="6450" y="21055"/>
                  <a:pt x="6436" y="21083"/>
                  <a:pt x="6434" y="21112"/>
                </a:cubicBezTo>
                <a:cubicBezTo>
                  <a:pt x="6432" y="21132"/>
                  <a:pt x="6440" y="21153"/>
                  <a:pt x="6449" y="21172"/>
                </a:cubicBezTo>
                <a:cubicBezTo>
                  <a:pt x="6453" y="21182"/>
                  <a:pt x="6477" y="21186"/>
                  <a:pt x="6491" y="21179"/>
                </a:cubicBezTo>
                <a:cubicBezTo>
                  <a:pt x="6508" y="21170"/>
                  <a:pt x="6519" y="21158"/>
                  <a:pt x="6528" y="21147"/>
                </a:cubicBezTo>
                <a:cubicBezTo>
                  <a:pt x="6580" y="21084"/>
                  <a:pt x="6587" y="21082"/>
                  <a:pt x="6679" y="21125"/>
                </a:cubicBezTo>
                <a:cubicBezTo>
                  <a:pt x="6727" y="21147"/>
                  <a:pt x="6772" y="21167"/>
                  <a:pt x="6846" y="21163"/>
                </a:cubicBezTo>
                <a:cubicBezTo>
                  <a:pt x="6909" y="21159"/>
                  <a:pt x="6952" y="21174"/>
                  <a:pt x="7004" y="21185"/>
                </a:cubicBezTo>
                <a:cubicBezTo>
                  <a:pt x="7123" y="21208"/>
                  <a:pt x="7175" y="21198"/>
                  <a:pt x="7223" y="21147"/>
                </a:cubicBezTo>
                <a:cubicBezTo>
                  <a:pt x="7237" y="21131"/>
                  <a:pt x="7241" y="21114"/>
                  <a:pt x="7254" y="21099"/>
                </a:cubicBezTo>
                <a:cubicBezTo>
                  <a:pt x="7281" y="21069"/>
                  <a:pt x="7371" y="21059"/>
                  <a:pt x="7411" y="21087"/>
                </a:cubicBezTo>
                <a:cubicBezTo>
                  <a:pt x="7475" y="21130"/>
                  <a:pt x="7592" y="21151"/>
                  <a:pt x="7646" y="21192"/>
                </a:cubicBezTo>
                <a:cubicBezTo>
                  <a:pt x="7743" y="21267"/>
                  <a:pt x="7894" y="21276"/>
                  <a:pt x="8062" y="21267"/>
                </a:cubicBezTo>
                <a:cubicBezTo>
                  <a:pt x="8090" y="21266"/>
                  <a:pt x="8154" y="21272"/>
                  <a:pt x="8156" y="21269"/>
                </a:cubicBezTo>
                <a:lnTo>
                  <a:pt x="8153" y="21273"/>
                </a:lnTo>
                <a:cubicBezTo>
                  <a:pt x="8148" y="21281"/>
                  <a:pt x="8210" y="21294"/>
                  <a:pt x="8243" y="21288"/>
                </a:cubicBezTo>
                <a:cubicBezTo>
                  <a:pt x="8334" y="21271"/>
                  <a:pt x="8424" y="21252"/>
                  <a:pt x="8504" y="21226"/>
                </a:cubicBezTo>
                <a:cubicBezTo>
                  <a:pt x="8572" y="21204"/>
                  <a:pt x="8524" y="21165"/>
                  <a:pt x="8532" y="21134"/>
                </a:cubicBezTo>
                <a:cubicBezTo>
                  <a:pt x="8535" y="21123"/>
                  <a:pt x="8554" y="21113"/>
                  <a:pt x="8565" y="21102"/>
                </a:cubicBezTo>
                <a:cubicBezTo>
                  <a:pt x="8604" y="21140"/>
                  <a:pt x="8637" y="21180"/>
                  <a:pt x="8723" y="21205"/>
                </a:cubicBezTo>
                <a:cubicBezTo>
                  <a:pt x="8806" y="21254"/>
                  <a:pt x="8934" y="21256"/>
                  <a:pt x="9056" y="21265"/>
                </a:cubicBezTo>
                <a:cubicBezTo>
                  <a:pt x="9074" y="21273"/>
                  <a:pt x="9092" y="21281"/>
                  <a:pt x="9110" y="21289"/>
                </a:cubicBezTo>
                <a:cubicBezTo>
                  <a:pt x="9258" y="21353"/>
                  <a:pt x="9283" y="21356"/>
                  <a:pt x="9442" y="21321"/>
                </a:cubicBezTo>
                <a:cubicBezTo>
                  <a:pt x="9465" y="21316"/>
                  <a:pt x="9483" y="21307"/>
                  <a:pt x="9502" y="21300"/>
                </a:cubicBezTo>
                <a:cubicBezTo>
                  <a:pt x="9516" y="21296"/>
                  <a:pt x="9524" y="21292"/>
                  <a:pt x="9529" y="21287"/>
                </a:cubicBezTo>
                <a:cubicBezTo>
                  <a:pt x="9561" y="21270"/>
                  <a:pt x="9573" y="21250"/>
                  <a:pt x="9572" y="21227"/>
                </a:cubicBezTo>
                <a:cubicBezTo>
                  <a:pt x="9645" y="21217"/>
                  <a:pt x="9718" y="21209"/>
                  <a:pt x="9795" y="21215"/>
                </a:cubicBezTo>
                <a:cubicBezTo>
                  <a:pt x="9802" y="21212"/>
                  <a:pt x="9809" y="21208"/>
                  <a:pt x="9817" y="21205"/>
                </a:cubicBezTo>
                <a:cubicBezTo>
                  <a:pt x="9929" y="21220"/>
                  <a:pt x="9973" y="21256"/>
                  <a:pt x="9990" y="21303"/>
                </a:cubicBezTo>
                <a:cubicBezTo>
                  <a:pt x="10002" y="21337"/>
                  <a:pt x="10053" y="21363"/>
                  <a:pt x="10125" y="21375"/>
                </a:cubicBezTo>
                <a:cubicBezTo>
                  <a:pt x="10185" y="21386"/>
                  <a:pt x="10214" y="21350"/>
                  <a:pt x="10271" y="21350"/>
                </a:cubicBezTo>
                <a:cubicBezTo>
                  <a:pt x="10280" y="21350"/>
                  <a:pt x="10289" y="21349"/>
                  <a:pt x="10299" y="21349"/>
                </a:cubicBezTo>
                <a:cubicBezTo>
                  <a:pt x="10301" y="21356"/>
                  <a:pt x="10304" y="21363"/>
                  <a:pt x="10307" y="21370"/>
                </a:cubicBezTo>
                <a:cubicBezTo>
                  <a:pt x="10343" y="21375"/>
                  <a:pt x="10391" y="21376"/>
                  <a:pt x="10412" y="21386"/>
                </a:cubicBezTo>
                <a:cubicBezTo>
                  <a:pt x="10482" y="21421"/>
                  <a:pt x="10551" y="21421"/>
                  <a:pt x="10637" y="21400"/>
                </a:cubicBezTo>
                <a:cubicBezTo>
                  <a:pt x="10668" y="21392"/>
                  <a:pt x="10709" y="21392"/>
                  <a:pt x="10746" y="21389"/>
                </a:cubicBezTo>
                <a:cubicBezTo>
                  <a:pt x="10839" y="21432"/>
                  <a:pt x="10949" y="21462"/>
                  <a:pt x="11087" y="21467"/>
                </a:cubicBezTo>
                <a:cubicBezTo>
                  <a:pt x="11199" y="21494"/>
                  <a:pt x="11308" y="21523"/>
                  <a:pt x="11391" y="21568"/>
                </a:cubicBezTo>
                <a:cubicBezTo>
                  <a:pt x="11442" y="21596"/>
                  <a:pt x="11515" y="21587"/>
                  <a:pt x="11537" y="21554"/>
                </a:cubicBezTo>
                <a:cubicBezTo>
                  <a:pt x="11561" y="21520"/>
                  <a:pt x="11562" y="21482"/>
                  <a:pt x="11644" y="21461"/>
                </a:cubicBezTo>
                <a:cubicBezTo>
                  <a:pt x="11698" y="21476"/>
                  <a:pt x="11764" y="21488"/>
                  <a:pt x="11802" y="21509"/>
                </a:cubicBezTo>
                <a:cubicBezTo>
                  <a:pt x="11849" y="21535"/>
                  <a:pt x="11893" y="21536"/>
                  <a:pt x="11964" y="21538"/>
                </a:cubicBezTo>
                <a:cubicBezTo>
                  <a:pt x="12147" y="21544"/>
                  <a:pt x="12313" y="21542"/>
                  <a:pt x="12433" y="21470"/>
                </a:cubicBezTo>
                <a:cubicBezTo>
                  <a:pt x="12443" y="21464"/>
                  <a:pt x="12466" y="21462"/>
                  <a:pt x="12484" y="21460"/>
                </a:cubicBezTo>
                <a:cubicBezTo>
                  <a:pt x="12589" y="21446"/>
                  <a:pt x="12663" y="21420"/>
                  <a:pt x="12689" y="21370"/>
                </a:cubicBezTo>
                <a:cubicBezTo>
                  <a:pt x="12696" y="21356"/>
                  <a:pt x="12736" y="21346"/>
                  <a:pt x="12762" y="21334"/>
                </a:cubicBezTo>
                <a:cubicBezTo>
                  <a:pt x="12846" y="21386"/>
                  <a:pt x="12846" y="21386"/>
                  <a:pt x="12929" y="21368"/>
                </a:cubicBezTo>
                <a:cubicBezTo>
                  <a:pt x="12978" y="21357"/>
                  <a:pt x="13025" y="21340"/>
                  <a:pt x="13078" y="21336"/>
                </a:cubicBezTo>
                <a:cubicBezTo>
                  <a:pt x="13361" y="21310"/>
                  <a:pt x="13593" y="21242"/>
                  <a:pt x="13817" y="21167"/>
                </a:cubicBezTo>
                <a:cubicBezTo>
                  <a:pt x="13914" y="21142"/>
                  <a:pt x="14014" y="21118"/>
                  <a:pt x="14107" y="21090"/>
                </a:cubicBezTo>
                <a:cubicBezTo>
                  <a:pt x="14215" y="21057"/>
                  <a:pt x="14317" y="21020"/>
                  <a:pt x="14421" y="20985"/>
                </a:cubicBezTo>
                <a:cubicBezTo>
                  <a:pt x="14567" y="20933"/>
                  <a:pt x="14727" y="20888"/>
                  <a:pt x="14831" y="20816"/>
                </a:cubicBezTo>
                <a:lnTo>
                  <a:pt x="14829" y="20817"/>
                </a:lnTo>
                <a:cubicBezTo>
                  <a:pt x="14856" y="20718"/>
                  <a:pt x="14983" y="20624"/>
                  <a:pt x="14903" y="20519"/>
                </a:cubicBezTo>
                <a:cubicBezTo>
                  <a:pt x="14897" y="20518"/>
                  <a:pt x="14892" y="20518"/>
                  <a:pt x="14887" y="20517"/>
                </a:cubicBezTo>
                <a:cubicBezTo>
                  <a:pt x="14917" y="20505"/>
                  <a:pt x="14939" y="20491"/>
                  <a:pt x="14948" y="20473"/>
                </a:cubicBezTo>
                <a:cubicBezTo>
                  <a:pt x="14933" y="20483"/>
                  <a:pt x="14918" y="20493"/>
                  <a:pt x="14904" y="20503"/>
                </a:cubicBezTo>
                <a:cubicBezTo>
                  <a:pt x="14914" y="20492"/>
                  <a:pt x="14921" y="20480"/>
                  <a:pt x="14948" y="20473"/>
                </a:cubicBezTo>
                <a:lnTo>
                  <a:pt x="14944" y="20474"/>
                </a:lnTo>
                <a:cubicBezTo>
                  <a:pt x="14959" y="20464"/>
                  <a:pt x="14982" y="20458"/>
                  <a:pt x="14997" y="20448"/>
                </a:cubicBezTo>
                <a:lnTo>
                  <a:pt x="15000" y="20446"/>
                </a:lnTo>
                <a:cubicBezTo>
                  <a:pt x="15016" y="20446"/>
                  <a:pt x="15032" y="20445"/>
                  <a:pt x="15048" y="20444"/>
                </a:cubicBezTo>
                <a:cubicBezTo>
                  <a:pt x="15052" y="20436"/>
                  <a:pt x="15103" y="20428"/>
                  <a:pt x="15107" y="20419"/>
                </a:cubicBezTo>
                <a:cubicBezTo>
                  <a:pt x="15128" y="20414"/>
                  <a:pt x="15095" y="20407"/>
                  <a:pt x="15214" y="20404"/>
                </a:cubicBezTo>
                <a:cubicBezTo>
                  <a:pt x="15214" y="20404"/>
                  <a:pt x="15204" y="20414"/>
                  <a:pt x="15204" y="20415"/>
                </a:cubicBezTo>
                <a:cubicBezTo>
                  <a:pt x="15328" y="20380"/>
                  <a:pt x="15349" y="20370"/>
                  <a:pt x="15405" y="20317"/>
                </a:cubicBezTo>
                <a:lnTo>
                  <a:pt x="15405" y="20317"/>
                </a:lnTo>
                <a:cubicBezTo>
                  <a:pt x="15492" y="20269"/>
                  <a:pt x="15589" y="20211"/>
                  <a:pt x="15676" y="20173"/>
                </a:cubicBezTo>
                <a:cubicBezTo>
                  <a:pt x="15831" y="20105"/>
                  <a:pt x="15972" y="20015"/>
                  <a:pt x="16045" y="19924"/>
                </a:cubicBezTo>
                <a:cubicBezTo>
                  <a:pt x="16095" y="19860"/>
                  <a:pt x="16166" y="19796"/>
                  <a:pt x="16252" y="19740"/>
                </a:cubicBezTo>
                <a:cubicBezTo>
                  <a:pt x="16332" y="19689"/>
                  <a:pt x="16409" y="19632"/>
                  <a:pt x="16474" y="19577"/>
                </a:cubicBezTo>
                <a:cubicBezTo>
                  <a:pt x="16697" y="19390"/>
                  <a:pt x="16918" y="19200"/>
                  <a:pt x="17133" y="19010"/>
                </a:cubicBezTo>
                <a:cubicBezTo>
                  <a:pt x="17196" y="18955"/>
                  <a:pt x="17274" y="18901"/>
                  <a:pt x="17293" y="18837"/>
                </a:cubicBezTo>
                <a:cubicBezTo>
                  <a:pt x="17367" y="18803"/>
                  <a:pt x="17411" y="18762"/>
                  <a:pt x="17423" y="18716"/>
                </a:cubicBezTo>
                <a:cubicBezTo>
                  <a:pt x="17429" y="18713"/>
                  <a:pt x="17433" y="18711"/>
                  <a:pt x="17437" y="18708"/>
                </a:cubicBezTo>
                <a:cubicBezTo>
                  <a:pt x="17471" y="18689"/>
                  <a:pt x="17490" y="18667"/>
                  <a:pt x="17492" y="18642"/>
                </a:cubicBezTo>
                <a:cubicBezTo>
                  <a:pt x="17525" y="18629"/>
                  <a:pt x="17543" y="18612"/>
                  <a:pt x="17549" y="18593"/>
                </a:cubicBezTo>
                <a:cubicBezTo>
                  <a:pt x="17536" y="18604"/>
                  <a:pt x="17523" y="18616"/>
                  <a:pt x="17509" y="18627"/>
                </a:cubicBezTo>
                <a:cubicBezTo>
                  <a:pt x="17519" y="18615"/>
                  <a:pt x="17524" y="18602"/>
                  <a:pt x="17549" y="18593"/>
                </a:cubicBezTo>
                <a:cubicBezTo>
                  <a:pt x="17605" y="18540"/>
                  <a:pt x="17669" y="18489"/>
                  <a:pt x="17716" y="18435"/>
                </a:cubicBezTo>
                <a:cubicBezTo>
                  <a:pt x="17983" y="18125"/>
                  <a:pt x="18248" y="17815"/>
                  <a:pt x="18509" y="17504"/>
                </a:cubicBezTo>
                <a:cubicBezTo>
                  <a:pt x="18580" y="17419"/>
                  <a:pt x="18648" y="17332"/>
                  <a:pt x="18691" y="17243"/>
                </a:cubicBezTo>
                <a:cubicBezTo>
                  <a:pt x="18776" y="17065"/>
                  <a:pt x="18888" y="16890"/>
                  <a:pt x="19011" y="16716"/>
                </a:cubicBezTo>
                <a:cubicBezTo>
                  <a:pt x="19042" y="16673"/>
                  <a:pt x="19084" y="16630"/>
                  <a:pt x="19082" y="16583"/>
                </a:cubicBezTo>
                <a:cubicBezTo>
                  <a:pt x="19181" y="16430"/>
                  <a:pt x="19275" y="16275"/>
                  <a:pt x="19344" y="16118"/>
                </a:cubicBezTo>
                <a:cubicBezTo>
                  <a:pt x="19398" y="15993"/>
                  <a:pt x="19477" y="15871"/>
                  <a:pt x="19546" y="15747"/>
                </a:cubicBezTo>
                <a:cubicBezTo>
                  <a:pt x="19552" y="15619"/>
                  <a:pt x="19620" y="15494"/>
                  <a:pt x="19678" y="15370"/>
                </a:cubicBezTo>
                <a:cubicBezTo>
                  <a:pt x="19778" y="15160"/>
                  <a:pt x="19856" y="14949"/>
                  <a:pt x="19926" y="14737"/>
                </a:cubicBezTo>
                <a:cubicBezTo>
                  <a:pt x="20037" y="14621"/>
                  <a:pt x="20067" y="14497"/>
                  <a:pt x="20078" y="14373"/>
                </a:cubicBezTo>
                <a:cubicBezTo>
                  <a:pt x="20079" y="14352"/>
                  <a:pt x="20080" y="14328"/>
                  <a:pt x="20057" y="14312"/>
                </a:cubicBezTo>
                <a:cubicBezTo>
                  <a:pt x="19988" y="14263"/>
                  <a:pt x="20011" y="14219"/>
                  <a:pt x="20059" y="14171"/>
                </a:cubicBezTo>
                <a:cubicBezTo>
                  <a:pt x="20097" y="14133"/>
                  <a:pt x="20118" y="14092"/>
                  <a:pt x="20135" y="14051"/>
                </a:cubicBezTo>
                <a:cubicBezTo>
                  <a:pt x="20172" y="13966"/>
                  <a:pt x="20201" y="13880"/>
                  <a:pt x="20236" y="13794"/>
                </a:cubicBezTo>
                <a:cubicBezTo>
                  <a:pt x="20271" y="13709"/>
                  <a:pt x="20278" y="13618"/>
                  <a:pt x="20387" y="13543"/>
                </a:cubicBezTo>
                <a:cubicBezTo>
                  <a:pt x="20467" y="13488"/>
                  <a:pt x="20496" y="13430"/>
                  <a:pt x="20510" y="13367"/>
                </a:cubicBezTo>
                <a:cubicBezTo>
                  <a:pt x="20521" y="13318"/>
                  <a:pt x="20521" y="13267"/>
                  <a:pt x="20585" y="13223"/>
                </a:cubicBezTo>
                <a:cubicBezTo>
                  <a:pt x="20583" y="13195"/>
                  <a:pt x="20586" y="13166"/>
                  <a:pt x="20578" y="13137"/>
                </a:cubicBezTo>
                <a:cubicBezTo>
                  <a:pt x="20545" y="13003"/>
                  <a:pt x="20522" y="12869"/>
                  <a:pt x="20544" y="12733"/>
                </a:cubicBezTo>
                <a:moveTo>
                  <a:pt x="21090" y="9234"/>
                </a:moveTo>
                <a:cubicBezTo>
                  <a:pt x="21092" y="9235"/>
                  <a:pt x="21094" y="9235"/>
                  <a:pt x="21095" y="9236"/>
                </a:cubicBezTo>
                <a:cubicBezTo>
                  <a:pt x="21093" y="9237"/>
                  <a:pt x="21092" y="9238"/>
                  <a:pt x="21089" y="9240"/>
                </a:cubicBezTo>
                <a:cubicBezTo>
                  <a:pt x="21089" y="9240"/>
                  <a:pt x="21088" y="9239"/>
                  <a:pt x="21088" y="9239"/>
                </a:cubicBezTo>
                <a:cubicBezTo>
                  <a:pt x="21089" y="9238"/>
                  <a:pt x="21089" y="9236"/>
                  <a:pt x="21090" y="9234"/>
                </a:cubicBezTo>
                <a:moveTo>
                  <a:pt x="21356" y="9528"/>
                </a:moveTo>
                <a:cubicBezTo>
                  <a:pt x="21410" y="9443"/>
                  <a:pt x="21416" y="9359"/>
                  <a:pt x="21374" y="9274"/>
                </a:cubicBezTo>
                <a:cubicBezTo>
                  <a:pt x="21375" y="9257"/>
                  <a:pt x="21376" y="9241"/>
                  <a:pt x="21377" y="9225"/>
                </a:cubicBezTo>
                <a:cubicBezTo>
                  <a:pt x="21390" y="9127"/>
                  <a:pt x="21403" y="9030"/>
                  <a:pt x="21414" y="8932"/>
                </a:cubicBezTo>
                <a:cubicBezTo>
                  <a:pt x="21418" y="8895"/>
                  <a:pt x="21414" y="8858"/>
                  <a:pt x="21379" y="8824"/>
                </a:cubicBezTo>
                <a:cubicBezTo>
                  <a:pt x="21378" y="8809"/>
                  <a:pt x="21377" y="8794"/>
                  <a:pt x="21376" y="8778"/>
                </a:cubicBezTo>
                <a:cubicBezTo>
                  <a:pt x="21435" y="8694"/>
                  <a:pt x="21290" y="8619"/>
                  <a:pt x="21318" y="8536"/>
                </a:cubicBezTo>
                <a:cubicBezTo>
                  <a:pt x="21320" y="8531"/>
                  <a:pt x="21299" y="8520"/>
                  <a:pt x="21285" y="8519"/>
                </a:cubicBezTo>
                <a:cubicBezTo>
                  <a:pt x="21191" y="8512"/>
                  <a:pt x="21198" y="8482"/>
                  <a:pt x="21201" y="8452"/>
                </a:cubicBezTo>
                <a:cubicBezTo>
                  <a:pt x="21205" y="8415"/>
                  <a:pt x="21200" y="8378"/>
                  <a:pt x="21159" y="8344"/>
                </a:cubicBezTo>
                <a:cubicBezTo>
                  <a:pt x="21171" y="8260"/>
                  <a:pt x="21133" y="8178"/>
                  <a:pt x="21065" y="8102"/>
                </a:cubicBezTo>
                <a:cubicBezTo>
                  <a:pt x="21007" y="8038"/>
                  <a:pt x="20984" y="7976"/>
                  <a:pt x="20991" y="7908"/>
                </a:cubicBezTo>
                <a:cubicBezTo>
                  <a:pt x="21004" y="7801"/>
                  <a:pt x="21031" y="7693"/>
                  <a:pt x="21018" y="7586"/>
                </a:cubicBezTo>
                <a:cubicBezTo>
                  <a:pt x="20989" y="7358"/>
                  <a:pt x="20975" y="7131"/>
                  <a:pt x="20993" y="6903"/>
                </a:cubicBezTo>
                <a:cubicBezTo>
                  <a:pt x="20999" y="6817"/>
                  <a:pt x="20987" y="6729"/>
                  <a:pt x="20975" y="6643"/>
                </a:cubicBezTo>
                <a:cubicBezTo>
                  <a:pt x="20973" y="6623"/>
                  <a:pt x="20982" y="6591"/>
                  <a:pt x="20881" y="6587"/>
                </a:cubicBezTo>
                <a:cubicBezTo>
                  <a:pt x="20820" y="6669"/>
                  <a:pt x="20769" y="6751"/>
                  <a:pt x="20771" y="6839"/>
                </a:cubicBezTo>
                <a:cubicBezTo>
                  <a:pt x="20773" y="6909"/>
                  <a:pt x="20769" y="6980"/>
                  <a:pt x="20764" y="7050"/>
                </a:cubicBezTo>
                <a:cubicBezTo>
                  <a:pt x="20760" y="7120"/>
                  <a:pt x="20735" y="7191"/>
                  <a:pt x="20751" y="7261"/>
                </a:cubicBezTo>
                <a:cubicBezTo>
                  <a:pt x="20779" y="7377"/>
                  <a:pt x="20757" y="7493"/>
                  <a:pt x="20747" y="7608"/>
                </a:cubicBezTo>
                <a:cubicBezTo>
                  <a:pt x="20803" y="7659"/>
                  <a:pt x="20784" y="7713"/>
                  <a:pt x="20779" y="7766"/>
                </a:cubicBezTo>
                <a:cubicBezTo>
                  <a:pt x="20769" y="7860"/>
                  <a:pt x="20752" y="7954"/>
                  <a:pt x="20785" y="8049"/>
                </a:cubicBezTo>
                <a:cubicBezTo>
                  <a:pt x="20797" y="8085"/>
                  <a:pt x="20785" y="8122"/>
                  <a:pt x="20784" y="8159"/>
                </a:cubicBezTo>
                <a:cubicBezTo>
                  <a:pt x="20766" y="8229"/>
                  <a:pt x="20729" y="8298"/>
                  <a:pt x="20744" y="8369"/>
                </a:cubicBezTo>
                <a:cubicBezTo>
                  <a:pt x="20755" y="8423"/>
                  <a:pt x="20712" y="8433"/>
                  <a:pt x="20600" y="8410"/>
                </a:cubicBezTo>
                <a:cubicBezTo>
                  <a:pt x="20536" y="8397"/>
                  <a:pt x="20499" y="8402"/>
                  <a:pt x="20451" y="8421"/>
                </a:cubicBezTo>
                <a:cubicBezTo>
                  <a:pt x="20346" y="8463"/>
                  <a:pt x="20435" y="8539"/>
                  <a:pt x="20306" y="8576"/>
                </a:cubicBezTo>
                <a:cubicBezTo>
                  <a:pt x="20295" y="8579"/>
                  <a:pt x="20293" y="8591"/>
                  <a:pt x="20293" y="8599"/>
                </a:cubicBezTo>
                <a:cubicBezTo>
                  <a:pt x="20293" y="8611"/>
                  <a:pt x="20295" y="8624"/>
                  <a:pt x="20301" y="8636"/>
                </a:cubicBezTo>
                <a:cubicBezTo>
                  <a:pt x="20330" y="8693"/>
                  <a:pt x="20359" y="8749"/>
                  <a:pt x="20478" y="8787"/>
                </a:cubicBezTo>
                <a:cubicBezTo>
                  <a:pt x="20527" y="8803"/>
                  <a:pt x="20547" y="8828"/>
                  <a:pt x="20533" y="8854"/>
                </a:cubicBezTo>
                <a:cubicBezTo>
                  <a:pt x="20479" y="8951"/>
                  <a:pt x="20520" y="9053"/>
                  <a:pt x="20437" y="9148"/>
                </a:cubicBezTo>
                <a:cubicBezTo>
                  <a:pt x="20409" y="9180"/>
                  <a:pt x="20439" y="9202"/>
                  <a:pt x="20479" y="9228"/>
                </a:cubicBezTo>
                <a:cubicBezTo>
                  <a:pt x="20536" y="9265"/>
                  <a:pt x="20644" y="9274"/>
                  <a:pt x="20722" y="9309"/>
                </a:cubicBezTo>
                <a:cubicBezTo>
                  <a:pt x="20524" y="9329"/>
                  <a:pt x="20515" y="9330"/>
                  <a:pt x="20500" y="9392"/>
                </a:cubicBezTo>
                <a:cubicBezTo>
                  <a:pt x="20485" y="9458"/>
                  <a:pt x="20477" y="9524"/>
                  <a:pt x="20469" y="9590"/>
                </a:cubicBezTo>
                <a:cubicBezTo>
                  <a:pt x="20466" y="9614"/>
                  <a:pt x="20450" y="9640"/>
                  <a:pt x="20502" y="9659"/>
                </a:cubicBezTo>
                <a:cubicBezTo>
                  <a:pt x="20536" y="9671"/>
                  <a:pt x="20599" y="9643"/>
                  <a:pt x="20620" y="9601"/>
                </a:cubicBezTo>
                <a:cubicBezTo>
                  <a:pt x="20637" y="9569"/>
                  <a:pt x="20643" y="9536"/>
                  <a:pt x="20653" y="9503"/>
                </a:cubicBezTo>
                <a:cubicBezTo>
                  <a:pt x="20661" y="9474"/>
                  <a:pt x="20667" y="9445"/>
                  <a:pt x="20677" y="9417"/>
                </a:cubicBezTo>
                <a:cubicBezTo>
                  <a:pt x="20681" y="9407"/>
                  <a:pt x="20702" y="9404"/>
                  <a:pt x="20721" y="9408"/>
                </a:cubicBezTo>
                <a:cubicBezTo>
                  <a:pt x="20729" y="9410"/>
                  <a:pt x="20736" y="9413"/>
                  <a:pt x="20740" y="9417"/>
                </a:cubicBezTo>
                <a:cubicBezTo>
                  <a:pt x="20772" y="9444"/>
                  <a:pt x="20767" y="9473"/>
                  <a:pt x="20764" y="9502"/>
                </a:cubicBezTo>
                <a:cubicBezTo>
                  <a:pt x="20742" y="9663"/>
                  <a:pt x="20719" y="9825"/>
                  <a:pt x="20697" y="9986"/>
                </a:cubicBezTo>
                <a:cubicBezTo>
                  <a:pt x="20691" y="10028"/>
                  <a:pt x="20666" y="10068"/>
                  <a:pt x="20627" y="10106"/>
                </a:cubicBezTo>
                <a:lnTo>
                  <a:pt x="20629" y="10107"/>
                </a:lnTo>
                <a:cubicBezTo>
                  <a:pt x="20613" y="10104"/>
                  <a:pt x="20596" y="10100"/>
                  <a:pt x="20579" y="10096"/>
                </a:cubicBezTo>
                <a:cubicBezTo>
                  <a:pt x="20440" y="10070"/>
                  <a:pt x="20427" y="10074"/>
                  <a:pt x="20392" y="10134"/>
                </a:cubicBezTo>
                <a:cubicBezTo>
                  <a:pt x="20324" y="10253"/>
                  <a:pt x="20295" y="10374"/>
                  <a:pt x="20282" y="10496"/>
                </a:cubicBezTo>
                <a:cubicBezTo>
                  <a:pt x="20311" y="10547"/>
                  <a:pt x="20313" y="10609"/>
                  <a:pt x="20443" y="10630"/>
                </a:cubicBezTo>
                <a:cubicBezTo>
                  <a:pt x="20577" y="10653"/>
                  <a:pt x="20605" y="10690"/>
                  <a:pt x="20591" y="10744"/>
                </a:cubicBezTo>
                <a:cubicBezTo>
                  <a:pt x="20584" y="10772"/>
                  <a:pt x="20586" y="10801"/>
                  <a:pt x="20584" y="10830"/>
                </a:cubicBezTo>
                <a:cubicBezTo>
                  <a:pt x="20561" y="10945"/>
                  <a:pt x="20546" y="11061"/>
                  <a:pt x="20509" y="11175"/>
                </a:cubicBezTo>
                <a:cubicBezTo>
                  <a:pt x="20491" y="11234"/>
                  <a:pt x="20484" y="11289"/>
                  <a:pt x="20523" y="11346"/>
                </a:cubicBezTo>
                <a:cubicBezTo>
                  <a:pt x="20573" y="11418"/>
                  <a:pt x="20581" y="11491"/>
                  <a:pt x="20549" y="11567"/>
                </a:cubicBezTo>
                <a:cubicBezTo>
                  <a:pt x="20527" y="11619"/>
                  <a:pt x="20522" y="11674"/>
                  <a:pt x="20521" y="11727"/>
                </a:cubicBezTo>
                <a:cubicBezTo>
                  <a:pt x="20520" y="11855"/>
                  <a:pt x="20524" y="11983"/>
                  <a:pt x="20529" y="12111"/>
                </a:cubicBezTo>
                <a:cubicBezTo>
                  <a:pt x="20530" y="12148"/>
                  <a:pt x="20550" y="12185"/>
                  <a:pt x="20508" y="12220"/>
                </a:cubicBezTo>
                <a:cubicBezTo>
                  <a:pt x="20588" y="12229"/>
                  <a:pt x="20607" y="12205"/>
                  <a:pt x="20616" y="12179"/>
                </a:cubicBezTo>
                <a:cubicBezTo>
                  <a:pt x="20688" y="11975"/>
                  <a:pt x="20810" y="11774"/>
                  <a:pt x="20827" y="11565"/>
                </a:cubicBezTo>
                <a:cubicBezTo>
                  <a:pt x="20830" y="11529"/>
                  <a:pt x="20854" y="11492"/>
                  <a:pt x="20867" y="11455"/>
                </a:cubicBezTo>
                <a:cubicBezTo>
                  <a:pt x="20925" y="11292"/>
                  <a:pt x="20994" y="11129"/>
                  <a:pt x="21019" y="10963"/>
                </a:cubicBezTo>
                <a:cubicBezTo>
                  <a:pt x="21054" y="10723"/>
                  <a:pt x="21003" y="10483"/>
                  <a:pt x="21054" y="10243"/>
                </a:cubicBezTo>
                <a:cubicBezTo>
                  <a:pt x="21060" y="10215"/>
                  <a:pt x="21053" y="10184"/>
                  <a:pt x="21032" y="10158"/>
                </a:cubicBezTo>
                <a:cubicBezTo>
                  <a:pt x="20958" y="10068"/>
                  <a:pt x="20962" y="9976"/>
                  <a:pt x="21006" y="9887"/>
                </a:cubicBezTo>
                <a:cubicBezTo>
                  <a:pt x="21067" y="9765"/>
                  <a:pt x="21089" y="9642"/>
                  <a:pt x="21116" y="9518"/>
                </a:cubicBezTo>
                <a:cubicBezTo>
                  <a:pt x="21123" y="9486"/>
                  <a:pt x="21124" y="9452"/>
                  <a:pt x="21167" y="9423"/>
                </a:cubicBezTo>
                <a:cubicBezTo>
                  <a:pt x="21176" y="9416"/>
                  <a:pt x="21194" y="9409"/>
                  <a:pt x="21210" y="9408"/>
                </a:cubicBezTo>
                <a:cubicBezTo>
                  <a:pt x="21242" y="9406"/>
                  <a:pt x="21264" y="9416"/>
                  <a:pt x="21270" y="9429"/>
                </a:cubicBezTo>
                <a:cubicBezTo>
                  <a:pt x="21279" y="9445"/>
                  <a:pt x="21278" y="9462"/>
                  <a:pt x="21285" y="9478"/>
                </a:cubicBezTo>
                <a:cubicBezTo>
                  <a:pt x="21292" y="9495"/>
                  <a:pt x="21264" y="9520"/>
                  <a:pt x="21356" y="9528"/>
                </a:cubicBezTo>
              </a:path>
            </a:pathLst>
          </a:custGeom>
          <a:solidFill>
            <a:srgbClr val="FFFFFF"/>
          </a:solidFill>
        </p:spPr>
        <p:txBody>
          <a:bodyPr lIns="38100" tIns="38100" rIns="38100" bIns="38100">
            <a:noAutofit/>
          </a:bodyPr>
          <a:lstStyle>
            <a:lvl1pPr marL="0" indent="0" algn="ctr" defTabSz="22860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indent="0" algn="ctr" defTabSz="45720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5" name="Shape 1845"/>
          <p:cNvSpPr>
            <a:spLocks noGrp="1"/>
          </p:cNvSpPr>
          <p:nvPr>
            <p:ph type="body" sz="quarter" idx="23"/>
          </p:nvPr>
        </p:nvSpPr>
        <p:spPr>
          <a:xfrm>
            <a:off x="3934751" y="2338705"/>
            <a:ext cx="4322499" cy="24314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5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t>RETHINKING</a:t>
            </a:r>
          </a:p>
        </p:txBody>
      </p:sp>
      <p:sp>
        <p:nvSpPr>
          <p:cNvPr id="1847" name="Shape 1847"/>
          <p:cNvSpPr>
            <a:spLocks noGrp="1"/>
          </p:cNvSpPr>
          <p:nvPr>
            <p:ph type="body" sz="quarter" idx="25"/>
          </p:nvPr>
        </p:nvSpPr>
        <p:spPr>
          <a:xfrm>
            <a:off x="9248564" y="461965"/>
            <a:ext cx="2514569" cy="8679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Duis aute irure dolor in reprehenderit in voluptate velit esse cillum dolore eu fugiat nulla pariatur. 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1252805" y="2928465"/>
            <a:ext cx="237565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Ellipse 17"/>
          <p:cNvSpPr/>
          <p:nvPr userDrawn="1"/>
        </p:nvSpPr>
        <p:spPr>
          <a:xfrm>
            <a:off x="2212029" y="4583954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riangle 18"/>
          <p:cNvSpPr/>
          <p:nvPr userDrawn="1"/>
        </p:nvSpPr>
        <p:spPr>
          <a:xfrm>
            <a:off x="3923030" y="3637461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Ellipse 19"/>
          <p:cNvSpPr/>
          <p:nvPr userDrawn="1"/>
        </p:nvSpPr>
        <p:spPr>
          <a:xfrm>
            <a:off x="8268637" y="3117638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riangle 20"/>
          <p:cNvSpPr/>
          <p:nvPr userDrawn="1"/>
        </p:nvSpPr>
        <p:spPr>
          <a:xfrm>
            <a:off x="10082530" y="228894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Ellipse 21"/>
          <p:cNvSpPr/>
          <p:nvPr userDrawn="1"/>
        </p:nvSpPr>
        <p:spPr>
          <a:xfrm>
            <a:off x="7673159" y="4893073"/>
            <a:ext cx="192548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riangle 22"/>
          <p:cNvSpPr/>
          <p:nvPr userDrawn="1"/>
        </p:nvSpPr>
        <p:spPr>
          <a:xfrm>
            <a:off x="10564368" y="500039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21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65">
    <p:bg>
      <p:bgPr>
        <a:solidFill>
          <a:srgbClr val="438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/>
          </p:cNvSpPr>
          <p:nvPr>
            <p:ph type="sldNum" sz="quarter" idx="2"/>
          </p:nvPr>
        </p:nvSpPr>
        <p:spPr>
          <a:xfrm>
            <a:off x="5964944" y="6517355"/>
            <a:ext cx="262114" cy="21209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57" name="Shape 1657"/>
          <p:cNvSpPr>
            <a:spLocks noGrp="1"/>
          </p:cNvSpPr>
          <p:nvPr>
            <p:ph type="body" sz="quarter" idx="13"/>
          </p:nvPr>
        </p:nvSpPr>
        <p:spPr>
          <a:xfrm rot="16200000">
            <a:off x="10975980" y="3209200"/>
            <a:ext cx="1515158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Made by </a:t>
            </a:r>
            <a:r>
              <a:rPr u="sng"/>
              <a:t>MarketMe</a:t>
            </a:r>
          </a:p>
        </p:txBody>
      </p:sp>
      <p:sp>
        <p:nvSpPr>
          <p:cNvPr id="1667" name="Shape 1667"/>
          <p:cNvSpPr>
            <a:spLocks noGrp="1"/>
          </p:cNvSpPr>
          <p:nvPr>
            <p:ph type="body" sz="quarter" idx="23"/>
          </p:nvPr>
        </p:nvSpPr>
        <p:spPr>
          <a:xfrm>
            <a:off x="620364" y="3018865"/>
            <a:ext cx="6198516" cy="13906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9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t>SUMMARY.</a:t>
            </a:r>
          </a:p>
        </p:txBody>
      </p:sp>
      <p:sp>
        <p:nvSpPr>
          <p:cNvPr id="1668" name="Shape 1668"/>
          <p:cNvSpPr>
            <a:spLocks noGrp="1"/>
          </p:cNvSpPr>
          <p:nvPr>
            <p:ph type="body" sz="quarter" idx="24"/>
          </p:nvPr>
        </p:nvSpPr>
        <p:spPr>
          <a:xfrm>
            <a:off x="8161629" y="2122488"/>
            <a:ext cx="2513877" cy="65556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Welcome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About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Portfolio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Speakers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Team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Key numbers</a:t>
            </a:r>
          </a:p>
        </p:txBody>
      </p:sp>
      <p:sp>
        <p:nvSpPr>
          <p:cNvPr id="18" name="Ellipse 17"/>
          <p:cNvSpPr/>
          <p:nvPr userDrawn="1"/>
        </p:nvSpPr>
        <p:spPr>
          <a:xfrm>
            <a:off x="1252805" y="2928465"/>
            <a:ext cx="237565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Ellipse 18"/>
          <p:cNvSpPr/>
          <p:nvPr userDrawn="1"/>
        </p:nvSpPr>
        <p:spPr>
          <a:xfrm>
            <a:off x="2212029" y="4583954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riangle 19"/>
          <p:cNvSpPr/>
          <p:nvPr userDrawn="1"/>
        </p:nvSpPr>
        <p:spPr>
          <a:xfrm>
            <a:off x="3923030" y="3637461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Ellipse 20"/>
          <p:cNvSpPr/>
          <p:nvPr userDrawn="1"/>
        </p:nvSpPr>
        <p:spPr>
          <a:xfrm>
            <a:off x="8268637" y="3117638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riangle 21"/>
          <p:cNvSpPr/>
          <p:nvPr userDrawn="1"/>
        </p:nvSpPr>
        <p:spPr>
          <a:xfrm>
            <a:off x="10082530" y="228894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Ellipse 22"/>
          <p:cNvSpPr/>
          <p:nvPr userDrawn="1"/>
        </p:nvSpPr>
        <p:spPr>
          <a:xfrm>
            <a:off x="7673159" y="4893073"/>
            <a:ext cx="192548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riangle 23"/>
          <p:cNvSpPr/>
          <p:nvPr userDrawn="1"/>
        </p:nvSpPr>
        <p:spPr>
          <a:xfrm>
            <a:off x="10564368" y="500039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7673159" y="3290561"/>
            <a:ext cx="87812" cy="29751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9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01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7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39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68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328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672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16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03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B467-AAD4-354C-ADBA-653DFE95D9E8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77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478"/>
          <p:cNvSpPr/>
          <p:nvPr/>
        </p:nvSpPr>
        <p:spPr>
          <a:xfrm>
            <a:off x="1651000" y="16510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Shape 2479"/>
          <p:cNvSpPr/>
          <p:nvPr/>
        </p:nvSpPr>
        <p:spPr>
          <a:xfrm>
            <a:off x="10521950" y="52324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" name="Shape 2480"/>
          <p:cNvSpPr/>
          <p:nvPr/>
        </p:nvSpPr>
        <p:spPr>
          <a:xfrm>
            <a:off x="1333500" y="30353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8" name="Shape 2481"/>
          <p:cNvSpPr/>
          <p:nvPr/>
        </p:nvSpPr>
        <p:spPr>
          <a:xfrm>
            <a:off x="2222500" y="4756150"/>
            <a:ext cx="63500" cy="635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Shape 2482"/>
          <p:cNvSpPr/>
          <p:nvPr/>
        </p:nvSpPr>
        <p:spPr>
          <a:xfrm>
            <a:off x="10102850" y="252095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483"/>
          <p:cNvSpPr/>
          <p:nvPr/>
        </p:nvSpPr>
        <p:spPr>
          <a:xfrm>
            <a:off x="3943350" y="38608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484"/>
          <p:cNvSpPr/>
          <p:nvPr/>
        </p:nvSpPr>
        <p:spPr>
          <a:xfrm>
            <a:off x="7594600" y="50292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2" name="Shape 2485"/>
          <p:cNvSpPr/>
          <p:nvPr/>
        </p:nvSpPr>
        <p:spPr>
          <a:xfrm>
            <a:off x="8267700" y="3289300"/>
            <a:ext cx="63500" cy="63500"/>
          </a:xfrm>
          <a:prstGeom prst="ellipse">
            <a:avLst/>
          </a:pr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Shape 2486"/>
          <p:cNvSpPr/>
          <p:nvPr/>
        </p:nvSpPr>
        <p:spPr>
          <a:xfrm>
            <a:off x="3101727" y="920241"/>
            <a:ext cx="5935854" cy="477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5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7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Shape 2487"/>
          <p:cNvSpPr/>
          <p:nvPr/>
        </p:nvSpPr>
        <p:spPr>
          <a:xfrm>
            <a:off x="4471712" y="5908896"/>
            <a:ext cx="3248575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200">
                <a:solidFill>
                  <a:srgbClr val="34394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ctr"/>
            <a:r>
              <a:rPr lang="es-ES" sz="1600" dirty="0" smtClean="0">
                <a:latin typeface="Helvetica Neue" charset="0"/>
                <a:ea typeface="Helvetica Neue" charset="0"/>
                <a:cs typeface="Helvetica Neue" charset="0"/>
              </a:rPr>
              <a:t>Bloque 7. Redes Neuronales</a:t>
            </a:r>
            <a:endParaRPr sz="1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711700" y="1979297"/>
            <a:ext cx="2768600" cy="2324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9600" dirty="0" smtClean="0">
                <a:solidFill>
                  <a:schemeClr val="bg1"/>
                </a:solidFill>
                <a:effectLst>
                  <a:glow rad="101600">
                    <a:srgbClr val="293C5A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PE</a:t>
            </a:r>
            <a:endParaRPr lang="es-ES_tradnl" sz="9600" dirty="0">
              <a:solidFill>
                <a:schemeClr val="bg1"/>
              </a:solidFill>
              <a:effectLst>
                <a:glow rad="101600">
                  <a:srgbClr val="293C5A">
                    <a:alpha val="60000"/>
                  </a:srgbClr>
                </a:glow>
              </a:effectLst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9" y="2118172"/>
            <a:ext cx="2187667" cy="1540815"/>
          </a:xfrm>
          <a:prstGeom prst="rect">
            <a:avLst/>
          </a:prstGeom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8" y="3841696"/>
            <a:ext cx="3458504" cy="1836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90" y="2109897"/>
            <a:ext cx="2802598" cy="1692428"/>
          </a:xfrm>
          <a:prstGeom prst="rect">
            <a:avLst/>
          </a:prstGeom>
        </p:spPr>
      </p:pic>
      <p:sp>
        <p:nvSpPr>
          <p:cNvPr id="2583" name="Shape 2583"/>
          <p:cNvSpPr/>
          <p:nvPr/>
        </p:nvSpPr>
        <p:spPr>
          <a:xfrm>
            <a:off x="6448463" y="1733868"/>
            <a:ext cx="5102548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INTRODUCCIÓN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7020130" y="3079572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Eficiencia de las redes neuronales</a:t>
            </a:r>
            <a:r>
              <a:rPr sz="14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7020131" y="4213891"/>
            <a:ext cx="508249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Proposición</a:t>
            </a:r>
            <a:r>
              <a:rPr lang="es-ES" sz="1400" smtClean="0">
                <a:latin typeface="Helvetica Neue" charset="0"/>
                <a:ea typeface="Helvetica Neue" charset="0"/>
                <a:cs typeface="Helvetica Neue" charset="0"/>
              </a:rPr>
              <a:t>: cuánto más </a:t>
            </a:r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tamaño tiene la red, más precisa es.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6448463" y="5250973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7020130" y="5356256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Conclusión: afirmamos proposición.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6551647" y="5305436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34" name="Shape 2589"/>
          <p:cNvSpPr/>
          <p:nvPr/>
        </p:nvSpPr>
        <p:spPr>
          <a:xfrm>
            <a:off x="6448464" y="4113261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91"/>
          <p:cNvSpPr/>
          <p:nvPr/>
        </p:nvSpPr>
        <p:spPr>
          <a:xfrm>
            <a:off x="6551648" y="416846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6448463" y="2975549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91"/>
          <p:cNvSpPr/>
          <p:nvPr/>
        </p:nvSpPr>
        <p:spPr>
          <a:xfrm>
            <a:off x="6551647" y="3032174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83"/>
          <p:cNvSpPr/>
          <p:nvPr/>
        </p:nvSpPr>
        <p:spPr>
          <a:xfrm>
            <a:off x="5810633" y="1733868"/>
            <a:ext cx="5102548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r"/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VARIABLES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9754"/>
              </p:ext>
            </p:extLst>
          </p:nvPr>
        </p:nvGraphicFramePr>
        <p:xfrm>
          <a:off x="7117179" y="3067817"/>
          <a:ext cx="4433832" cy="259331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216916"/>
                <a:gridCol w="2216916"/>
              </a:tblGrid>
              <a:tr h="400666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Red i ( 5.000 iteraciones )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500" dirty="0">
                          <a:effectLst/>
                        </a:rPr>
                        <a:t>( i = 1, 3 o 5 )</a:t>
                      </a:r>
                      <a:endParaRPr lang="cs-CZ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498459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Entrenamiento:</a:t>
                      </a: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100 </a:t>
                      </a:r>
                      <a:r>
                        <a:rPr lang="es-ES_tradnl" sz="1500" dirty="0" err="1" smtClean="0">
                          <a:effectLst/>
                        </a:rPr>
                        <a:t>img</a:t>
                      </a:r>
                      <a:r>
                        <a:rPr lang="es-ES_tradnl" sz="1500" dirty="0" smtClean="0">
                          <a:effectLst/>
                        </a:rPr>
                        <a:t> </a:t>
                      </a:r>
                      <a:r>
                        <a:rPr lang="es-ES_tradnl" sz="1500" dirty="0">
                          <a:effectLst/>
                        </a:rPr>
                        <a:t>/ iteración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Test: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10.000 </a:t>
                      </a:r>
                      <a:r>
                        <a:rPr lang="es-ES_tradnl" sz="1500" dirty="0" err="1" smtClean="0">
                          <a:effectLst/>
                        </a:rPr>
                        <a:t>img</a:t>
                      </a:r>
                      <a:r>
                        <a:rPr lang="es-ES_tradnl" sz="1500" dirty="0" smtClean="0">
                          <a:effectLst/>
                        </a:rPr>
                        <a:t>/ </a:t>
                      </a:r>
                      <a:r>
                        <a:rPr lang="es-ES_tradnl" sz="1500" dirty="0">
                          <a:effectLst/>
                        </a:rPr>
                        <a:t>iteración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564291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1)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Tiempo </a:t>
                      </a:r>
                      <a:r>
                        <a:rPr lang="es-ES_tradnl" sz="1500" dirty="0">
                          <a:effectLst/>
                        </a:rPr>
                        <a:t>de 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500" dirty="0">
                          <a:effectLst/>
                        </a:rPr>
                        <a:t>-</a:t>
                      </a:r>
                      <a:endParaRPr lang="mr-IN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91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5.000)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Precisión </a:t>
                      </a:r>
                      <a:r>
                        <a:rPr lang="es-ES_tradnl" sz="1500" dirty="0">
                          <a:effectLst/>
                        </a:rPr>
                        <a:t>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5.000)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Precisión </a:t>
                      </a:r>
                      <a:r>
                        <a:rPr lang="es-ES_tradnl" sz="1500" dirty="0">
                          <a:effectLst/>
                        </a:rPr>
                        <a:t>test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91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</a:t>
                      </a:r>
                      <a:r>
                        <a:rPr lang="es-ES_tradnl" sz="1500" dirty="0" smtClean="0">
                          <a:effectLst/>
                        </a:rPr>
                        <a:t>5.000)</a:t>
                      </a: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Error </a:t>
                      </a:r>
                      <a:r>
                        <a:rPr lang="es-ES_tradnl" sz="1500" dirty="0">
                          <a:effectLst/>
                        </a:rPr>
                        <a:t>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>
                          <a:effectLst/>
                        </a:rPr>
                        <a:t>(x </a:t>
                      </a:r>
                      <a:r>
                        <a:rPr lang="it-IT" sz="1500" dirty="0" smtClean="0">
                          <a:effectLst/>
                        </a:rPr>
                        <a:t>5.000)</a:t>
                      </a:r>
                    </a:p>
                    <a:p>
                      <a:pPr algn="ctr"/>
                      <a:r>
                        <a:rPr lang="it-IT" sz="1500" dirty="0" err="1" smtClean="0">
                          <a:effectLst/>
                        </a:rPr>
                        <a:t>Error</a:t>
                      </a:r>
                      <a:r>
                        <a:rPr lang="it-IT" sz="1500" dirty="0" smtClean="0">
                          <a:effectLst/>
                        </a:rPr>
                        <a:t> </a:t>
                      </a:r>
                      <a:r>
                        <a:rPr lang="it-IT" sz="1500" dirty="0">
                          <a:effectLst/>
                        </a:rPr>
                        <a:t>test</a:t>
                      </a:r>
                      <a:endParaRPr lang="it-IT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Shape 2583"/>
          <p:cNvSpPr/>
          <p:nvPr/>
        </p:nvSpPr>
        <p:spPr>
          <a:xfrm>
            <a:off x="1779314" y="1729508"/>
            <a:ext cx="4767863" cy="64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RED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5" y="2688480"/>
            <a:ext cx="6076964" cy="3092518"/>
          </a:xfrm>
          <a:prstGeom prst="rect">
            <a:avLst/>
          </a:prstGeom>
        </p:spPr>
      </p:pic>
      <p:sp>
        <p:nvSpPr>
          <p:cNvPr id="24" name="Shape 2589"/>
          <p:cNvSpPr/>
          <p:nvPr/>
        </p:nvSpPr>
        <p:spPr>
          <a:xfrm>
            <a:off x="1213650" y="172950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91"/>
          <p:cNvSpPr/>
          <p:nvPr/>
        </p:nvSpPr>
        <p:spPr>
          <a:xfrm>
            <a:off x="951536" y="172950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27" name="Shape 2589"/>
          <p:cNvSpPr/>
          <p:nvPr/>
        </p:nvSpPr>
        <p:spPr>
          <a:xfrm>
            <a:off x="11082528" y="172950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89" y="2610349"/>
            <a:ext cx="6371475" cy="4247651"/>
          </a:xfrm>
          <a:prstGeom prst="rect">
            <a:avLst/>
          </a:prstGeom>
        </p:spPr>
      </p:pic>
      <p:sp>
        <p:nvSpPr>
          <p:cNvPr id="4083" name="Shape 4083"/>
          <p:cNvSpPr>
            <a:spLocks noGrp="1"/>
          </p:cNvSpPr>
          <p:nvPr>
            <p:ph type="body" idx="14"/>
          </p:nvPr>
        </p:nvSpPr>
        <p:spPr>
          <a:xfrm rot="5400000">
            <a:off x="5348944" y="-2913512"/>
            <a:ext cx="1756229" cy="9954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85" extrusionOk="0">
                <a:moveTo>
                  <a:pt x="2572" y="5499"/>
                </a:moveTo>
                <a:cubicBezTo>
                  <a:pt x="2572" y="5499"/>
                  <a:pt x="2572" y="5499"/>
                  <a:pt x="2572" y="5500"/>
                </a:cubicBezTo>
                <a:cubicBezTo>
                  <a:pt x="2571" y="5500"/>
                  <a:pt x="2571" y="5500"/>
                  <a:pt x="2571" y="5500"/>
                </a:cubicBezTo>
                <a:cubicBezTo>
                  <a:pt x="2566" y="5496"/>
                  <a:pt x="2561" y="5493"/>
                  <a:pt x="2556" y="5490"/>
                </a:cubicBezTo>
                <a:cubicBezTo>
                  <a:pt x="2562" y="5493"/>
                  <a:pt x="2567" y="5496"/>
                  <a:pt x="2572" y="5499"/>
                </a:cubicBezTo>
                <a:moveTo>
                  <a:pt x="18992" y="14485"/>
                </a:moveTo>
                <a:cubicBezTo>
                  <a:pt x="18996" y="14464"/>
                  <a:pt x="19021" y="14444"/>
                  <a:pt x="19014" y="14425"/>
                </a:cubicBezTo>
                <a:cubicBezTo>
                  <a:pt x="18982" y="14337"/>
                  <a:pt x="19044" y="14267"/>
                  <a:pt x="19232" y="14217"/>
                </a:cubicBezTo>
                <a:cubicBezTo>
                  <a:pt x="19257" y="14247"/>
                  <a:pt x="19232" y="14282"/>
                  <a:pt x="19237" y="14316"/>
                </a:cubicBezTo>
                <a:cubicBezTo>
                  <a:pt x="19210" y="14365"/>
                  <a:pt x="19183" y="14414"/>
                  <a:pt x="19156" y="14463"/>
                </a:cubicBezTo>
                <a:cubicBezTo>
                  <a:pt x="19128" y="14488"/>
                  <a:pt x="19102" y="14514"/>
                  <a:pt x="19071" y="14539"/>
                </a:cubicBezTo>
                <a:cubicBezTo>
                  <a:pt x="19065" y="14545"/>
                  <a:pt x="19041" y="14550"/>
                  <a:pt x="19028" y="14549"/>
                </a:cubicBezTo>
                <a:cubicBezTo>
                  <a:pt x="19014" y="14548"/>
                  <a:pt x="18996" y="14539"/>
                  <a:pt x="18994" y="14533"/>
                </a:cubicBezTo>
                <a:cubicBezTo>
                  <a:pt x="18988" y="14517"/>
                  <a:pt x="18987" y="14501"/>
                  <a:pt x="18992" y="14485"/>
                </a:cubicBezTo>
                <a:moveTo>
                  <a:pt x="2389" y="4163"/>
                </a:moveTo>
                <a:lnTo>
                  <a:pt x="2380" y="4156"/>
                </a:lnTo>
                <a:lnTo>
                  <a:pt x="2397" y="4155"/>
                </a:lnTo>
                <a:close/>
                <a:moveTo>
                  <a:pt x="1817" y="6445"/>
                </a:moveTo>
                <a:cubicBezTo>
                  <a:pt x="1823" y="6421"/>
                  <a:pt x="1827" y="6396"/>
                  <a:pt x="1871" y="6378"/>
                </a:cubicBezTo>
                <a:cubicBezTo>
                  <a:pt x="1883" y="6373"/>
                  <a:pt x="1904" y="6368"/>
                  <a:pt x="1919" y="6369"/>
                </a:cubicBezTo>
                <a:cubicBezTo>
                  <a:pt x="1934" y="6370"/>
                  <a:pt x="1957" y="6377"/>
                  <a:pt x="1960" y="6382"/>
                </a:cubicBezTo>
                <a:cubicBezTo>
                  <a:pt x="1972" y="6402"/>
                  <a:pt x="1977" y="6422"/>
                  <a:pt x="1980" y="6430"/>
                </a:cubicBezTo>
                <a:cubicBezTo>
                  <a:pt x="1978" y="6446"/>
                  <a:pt x="1978" y="6450"/>
                  <a:pt x="1977" y="6454"/>
                </a:cubicBezTo>
                <a:cubicBezTo>
                  <a:pt x="1968" y="6478"/>
                  <a:pt x="1963" y="6504"/>
                  <a:pt x="1894" y="6511"/>
                </a:cubicBezTo>
                <a:cubicBezTo>
                  <a:pt x="1843" y="6516"/>
                  <a:pt x="1808" y="6486"/>
                  <a:pt x="1817" y="6445"/>
                </a:cubicBezTo>
                <a:moveTo>
                  <a:pt x="5331" y="1750"/>
                </a:moveTo>
                <a:cubicBezTo>
                  <a:pt x="5333" y="1733"/>
                  <a:pt x="5334" y="1717"/>
                  <a:pt x="5335" y="1700"/>
                </a:cubicBezTo>
                <a:cubicBezTo>
                  <a:pt x="5359" y="1717"/>
                  <a:pt x="5358" y="1733"/>
                  <a:pt x="5331" y="1750"/>
                </a:cubicBezTo>
                <a:moveTo>
                  <a:pt x="5566" y="1449"/>
                </a:moveTo>
                <a:lnTo>
                  <a:pt x="5562" y="1441"/>
                </a:lnTo>
                <a:lnTo>
                  <a:pt x="5577" y="1444"/>
                </a:lnTo>
                <a:close/>
                <a:moveTo>
                  <a:pt x="4090" y="2265"/>
                </a:moveTo>
                <a:cubicBezTo>
                  <a:pt x="4007" y="2191"/>
                  <a:pt x="4009" y="2139"/>
                  <a:pt x="4033" y="2087"/>
                </a:cubicBezTo>
                <a:cubicBezTo>
                  <a:pt x="4050" y="2048"/>
                  <a:pt x="4053" y="2004"/>
                  <a:pt x="4138" y="1979"/>
                </a:cubicBezTo>
                <a:cubicBezTo>
                  <a:pt x="4184" y="1965"/>
                  <a:pt x="4209" y="2019"/>
                  <a:pt x="4185" y="2099"/>
                </a:cubicBezTo>
                <a:cubicBezTo>
                  <a:pt x="4179" y="2119"/>
                  <a:pt x="4171" y="2139"/>
                  <a:pt x="4160" y="2158"/>
                </a:cubicBezTo>
                <a:cubicBezTo>
                  <a:pt x="4144" y="2186"/>
                  <a:pt x="4125" y="2212"/>
                  <a:pt x="4090" y="2265"/>
                </a:cubicBezTo>
                <a:moveTo>
                  <a:pt x="18671" y="5061"/>
                </a:moveTo>
                <a:cubicBezTo>
                  <a:pt x="18675" y="5064"/>
                  <a:pt x="18679" y="5067"/>
                  <a:pt x="18682" y="5070"/>
                </a:cubicBezTo>
                <a:cubicBezTo>
                  <a:pt x="18676" y="5072"/>
                  <a:pt x="18671" y="5074"/>
                  <a:pt x="18665" y="5076"/>
                </a:cubicBezTo>
                <a:cubicBezTo>
                  <a:pt x="18662" y="5073"/>
                  <a:pt x="18654" y="5070"/>
                  <a:pt x="18655" y="5068"/>
                </a:cubicBezTo>
                <a:cubicBezTo>
                  <a:pt x="18656" y="5065"/>
                  <a:pt x="18666" y="5063"/>
                  <a:pt x="18671" y="5061"/>
                </a:cubicBezTo>
                <a:moveTo>
                  <a:pt x="1496" y="8270"/>
                </a:moveTo>
                <a:cubicBezTo>
                  <a:pt x="1496" y="8269"/>
                  <a:pt x="1496" y="8268"/>
                  <a:pt x="1496" y="8267"/>
                </a:cubicBezTo>
                <a:cubicBezTo>
                  <a:pt x="1497" y="8268"/>
                  <a:pt x="1498" y="8268"/>
                  <a:pt x="1499" y="8269"/>
                </a:cubicBezTo>
                <a:close/>
                <a:moveTo>
                  <a:pt x="1471" y="8250"/>
                </a:moveTo>
                <a:cubicBezTo>
                  <a:pt x="1467" y="8247"/>
                  <a:pt x="1465" y="8241"/>
                  <a:pt x="1469" y="8240"/>
                </a:cubicBezTo>
                <a:cubicBezTo>
                  <a:pt x="1483" y="8233"/>
                  <a:pt x="1494" y="8236"/>
                  <a:pt x="1496" y="8247"/>
                </a:cubicBezTo>
                <a:cubicBezTo>
                  <a:pt x="1497" y="8254"/>
                  <a:pt x="1496" y="8260"/>
                  <a:pt x="1496" y="8267"/>
                </a:cubicBezTo>
                <a:cubicBezTo>
                  <a:pt x="1487" y="8261"/>
                  <a:pt x="1478" y="8256"/>
                  <a:pt x="1471" y="8250"/>
                </a:cubicBezTo>
                <a:moveTo>
                  <a:pt x="2758" y="2949"/>
                </a:moveTo>
                <a:cubicBezTo>
                  <a:pt x="2763" y="2907"/>
                  <a:pt x="2766" y="2865"/>
                  <a:pt x="2790" y="2825"/>
                </a:cubicBezTo>
                <a:cubicBezTo>
                  <a:pt x="2845" y="2736"/>
                  <a:pt x="2861" y="2645"/>
                  <a:pt x="2870" y="2554"/>
                </a:cubicBezTo>
                <a:cubicBezTo>
                  <a:pt x="2876" y="2495"/>
                  <a:pt x="2893" y="2439"/>
                  <a:pt x="2960" y="2386"/>
                </a:cubicBezTo>
                <a:cubicBezTo>
                  <a:pt x="3031" y="2330"/>
                  <a:pt x="3038" y="2266"/>
                  <a:pt x="3023" y="2204"/>
                </a:cubicBezTo>
                <a:cubicBezTo>
                  <a:pt x="3008" y="2141"/>
                  <a:pt x="3047" y="2091"/>
                  <a:pt x="3162" y="2030"/>
                </a:cubicBezTo>
                <a:cubicBezTo>
                  <a:pt x="3161" y="2066"/>
                  <a:pt x="3166" y="2084"/>
                  <a:pt x="3159" y="2099"/>
                </a:cubicBezTo>
                <a:cubicBezTo>
                  <a:pt x="3069" y="2290"/>
                  <a:pt x="3040" y="2486"/>
                  <a:pt x="2932" y="2675"/>
                </a:cubicBezTo>
                <a:cubicBezTo>
                  <a:pt x="2891" y="2748"/>
                  <a:pt x="2865" y="2822"/>
                  <a:pt x="2872" y="2897"/>
                </a:cubicBezTo>
                <a:cubicBezTo>
                  <a:pt x="2877" y="2960"/>
                  <a:pt x="2856" y="3020"/>
                  <a:pt x="2765" y="3087"/>
                </a:cubicBezTo>
                <a:cubicBezTo>
                  <a:pt x="2730" y="3034"/>
                  <a:pt x="2753" y="2991"/>
                  <a:pt x="2758" y="2949"/>
                </a:cubicBezTo>
                <a:moveTo>
                  <a:pt x="19819" y="3732"/>
                </a:moveTo>
                <a:cubicBezTo>
                  <a:pt x="19856" y="3776"/>
                  <a:pt x="19841" y="3815"/>
                  <a:pt x="19729" y="3835"/>
                </a:cubicBezTo>
                <a:cubicBezTo>
                  <a:pt x="19683" y="3744"/>
                  <a:pt x="19641" y="3654"/>
                  <a:pt x="19642" y="3559"/>
                </a:cubicBezTo>
                <a:cubicBezTo>
                  <a:pt x="19642" y="3499"/>
                  <a:pt x="19591" y="3440"/>
                  <a:pt x="19563" y="3380"/>
                </a:cubicBezTo>
                <a:cubicBezTo>
                  <a:pt x="19587" y="3364"/>
                  <a:pt x="19620" y="3355"/>
                  <a:pt x="19653" y="3372"/>
                </a:cubicBezTo>
                <a:cubicBezTo>
                  <a:pt x="19717" y="3405"/>
                  <a:pt x="19734" y="3449"/>
                  <a:pt x="19728" y="3489"/>
                </a:cubicBezTo>
                <a:cubicBezTo>
                  <a:pt x="19715" y="3574"/>
                  <a:pt x="19752" y="3654"/>
                  <a:pt x="19819" y="3732"/>
                </a:cubicBezTo>
                <a:moveTo>
                  <a:pt x="13739" y="999"/>
                </a:moveTo>
                <a:cubicBezTo>
                  <a:pt x="13732" y="992"/>
                  <a:pt x="13738" y="983"/>
                  <a:pt x="13741" y="975"/>
                </a:cubicBezTo>
                <a:cubicBezTo>
                  <a:pt x="13742" y="973"/>
                  <a:pt x="13754" y="972"/>
                  <a:pt x="13761" y="971"/>
                </a:cubicBezTo>
                <a:cubicBezTo>
                  <a:pt x="13764" y="979"/>
                  <a:pt x="13772" y="987"/>
                  <a:pt x="13769" y="994"/>
                </a:cubicBezTo>
                <a:cubicBezTo>
                  <a:pt x="13766" y="1006"/>
                  <a:pt x="13748" y="1009"/>
                  <a:pt x="13739" y="999"/>
                </a:cubicBezTo>
                <a:moveTo>
                  <a:pt x="2204" y="10986"/>
                </a:moveTo>
                <a:cubicBezTo>
                  <a:pt x="2205" y="10969"/>
                  <a:pt x="2206" y="10952"/>
                  <a:pt x="2207" y="10935"/>
                </a:cubicBezTo>
                <a:cubicBezTo>
                  <a:pt x="2234" y="10953"/>
                  <a:pt x="2234" y="10970"/>
                  <a:pt x="2204" y="10986"/>
                </a:cubicBezTo>
                <a:moveTo>
                  <a:pt x="19232" y="12259"/>
                </a:moveTo>
                <a:cubicBezTo>
                  <a:pt x="19254" y="12265"/>
                  <a:pt x="19251" y="12293"/>
                  <a:pt x="19226" y="12300"/>
                </a:cubicBezTo>
                <a:cubicBezTo>
                  <a:pt x="19220" y="12302"/>
                  <a:pt x="19210" y="12301"/>
                  <a:pt x="19202" y="12302"/>
                </a:cubicBezTo>
                <a:cubicBezTo>
                  <a:pt x="19187" y="12296"/>
                  <a:pt x="19191" y="12263"/>
                  <a:pt x="19210" y="12258"/>
                </a:cubicBezTo>
                <a:cubicBezTo>
                  <a:pt x="19215" y="12257"/>
                  <a:pt x="19226" y="12257"/>
                  <a:pt x="19232" y="12259"/>
                </a:cubicBezTo>
                <a:moveTo>
                  <a:pt x="20435" y="11083"/>
                </a:moveTo>
                <a:cubicBezTo>
                  <a:pt x="20410" y="11210"/>
                  <a:pt x="20415" y="11340"/>
                  <a:pt x="20334" y="11465"/>
                </a:cubicBezTo>
                <a:cubicBezTo>
                  <a:pt x="20311" y="11501"/>
                  <a:pt x="20309" y="11539"/>
                  <a:pt x="20305" y="11576"/>
                </a:cubicBezTo>
                <a:cubicBezTo>
                  <a:pt x="20297" y="11645"/>
                  <a:pt x="20254" y="11706"/>
                  <a:pt x="20143" y="11757"/>
                </a:cubicBezTo>
                <a:cubicBezTo>
                  <a:pt x="20082" y="11752"/>
                  <a:pt x="20104" y="11732"/>
                  <a:pt x="20109" y="11719"/>
                </a:cubicBezTo>
                <a:cubicBezTo>
                  <a:pt x="20179" y="11514"/>
                  <a:pt x="20251" y="11309"/>
                  <a:pt x="20325" y="11105"/>
                </a:cubicBezTo>
                <a:cubicBezTo>
                  <a:pt x="20336" y="11073"/>
                  <a:pt x="20340" y="11040"/>
                  <a:pt x="20389" y="11012"/>
                </a:cubicBezTo>
                <a:cubicBezTo>
                  <a:pt x="20462" y="11033"/>
                  <a:pt x="20439" y="11060"/>
                  <a:pt x="20435" y="11083"/>
                </a:cubicBezTo>
                <a:moveTo>
                  <a:pt x="20358" y="8850"/>
                </a:moveTo>
                <a:cubicBezTo>
                  <a:pt x="20362" y="8843"/>
                  <a:pt x="20378" y="8835"/>
                  <a:pt x="20393" y="8832"/>
                </a:cubicBezTo>
                <a:cubicBezTo>
                  <a:pt x="20422" y="8826"/>
                  <a:pt x="20450" y="8846"/>
                  <a:pt x="20443" y="8867"/>
                </a:cubicBezTo>
                <a:cubicBezTo>
                  <a:pt x="20436" y="8880"/>
                  <a:pt x="20423" y="8894"/>
                  <a:pt x="20392" y="8891"/>
                </a:cubicBezTo>
                <a:cubicBezTo>
                  <a:pt x="20345" y="8885"/>
                  <a:pt x="20348" y="8866"/>
                  <a:pt x="20358" y="8850"/>
                </a:cubicBezTo>
                <a:moveTo>
                  <a:pt x="19777" y="11279"/>
                </a:moveTo>
                <a:cubicBezTo>
                  <a:pt x="19788" y="11272"/>
                  <a:pt x="19797" y="11266"/>
                  <a:pt x="19804" y="11259"/>
                </a:cubicBezTo>
                <a:cubicBezTo>
                  <a:pt x="19799" y="11266"/>
                  <a:pt x="19790" y="11273"/>
                  <a:pt x="19777" y="11279"/>
                </a:cubicBezTo>
                <a:moveTo>
                  <a:pt x="19881" y="11108"/>
                </a:moveTo>
                <a:cubicBezTo>
                  <a:pt x="19881" y="11100"/>
                  <a:pt x="19853" y="11092"/>
                  <a:pt x="19854" y="11085"/>
                </a:cubicBezTo>
                <a:cubicBezTo>
                  <a:pt x="19862" y="11034"/>
                  <a:pt x="19869" y="10983"/>
                  <a:pt x="19876" y="10933"/>
                </a:cubicBezTo>
                <a:cubicBezTo>
                  <a:pt x="19885" y="10864"/>
                  <a:pt x="19920" y="10795"/>
                  <a:pt x="19925" y="10726"/>
                </a:cubicBezTo>
                <a:cubicBezTo>
                  <a:pt x="19926" y="10721"/>
                  <a:pt x="19921" y="10715"/>
                  <a:pt x="19904" y="10706"/>
                </a:cubicBezTo>
                <a:cubicBezTo>
                  <a:pt x="19878" y="10724"/>
                  <a:pt x="19861" y="10741"/>
                  <a:pt x="19837" y="10758"/>
                </a:cubicBezTo>
                <a:cubicBezTo>
                  <a:pt x="19814" y="10932"/>
                  <a:pt x="19795" y="11106"/>
                  <a:pt x="19773" y="11279"/>
                </a:cubicBezTo>
                <a:cubicBezTo>
                  <a:pt x="19756" y="11353"/>
                  <a:pt x="19734" y="11427"/>
                  <a:pt x="19728" y="11501"/>
                </a:cubicBezTo>
                <a:cubicBezTo>
                  <a:pt x="19723" y="11555"/>
                  <a:pt x="19721" y="11609"/>
                  <a:pt x="19686" y="11661"/>
                </a:cubicBezTo>
                <a:cubicBezTo>
                  <a:pt x="19637" y="11733"/>
                  <a:pt x="19635" y="11808"/>
                  <a:pt x="19634" y="11883"/>
                </a:cubicBezTo>
                <a:cubicBezTo>
                  <a:pt x="19634" y="11912"/>
                  <a:pt x="19683" y="11923"/>
                  <a:pt x="19753" y="11915"/>
                </a:cubicBezTo>
                <a:cubicBezTo>
                  <a:pt x="19816" y="11907"/>
                  <a:pt x="19848" y="11890"/>
                  <a:pt x="19861" y="11863"/>
                </a:cubicBezTo>
                <a:cubicBezTo>
                  <a:pt x="19899" y="11786"/>
                  <a:pt x="19948" y="11711"/>
                  <a:pt x="19955" y="11631"/>
                </a:cubicBezTo>
                <a:cubicBezTo>
                  <a:pt x="19965" y="11528"/>
                  <a:pt x="19974" y="11423"/>
                  <a:pt x="20010" y="11321"/>
                </a:cubicBezTo>
                <a:cubicBezTo>
                  <a:pt x="20074" y="11145"/>
                  <a:pt x="20088" y="10968"/>
                  <a:pt x="20129" y="10791"/>
                </a:cubicBezTo>
                <a:cubicBezTo>
                  <a:pt x="20117" y="10784"/>
                  <a:pt x="20106" y="10778"/>
                  <a:pt x="20094" y="10772"/>
                </a:cubicBezTo>
                <a:cubicBezTo>
                  <a:pt x="20074" y="10762"/>
                  <a:pt x="20042" y="10754"/>
                  <a:pt x="20031" y="10770"/>
                </a:cubicBezTo>
                <a:cubicBezTo>
                  <a:pt x="20014" y="10793"/>
                  <a:pt x="20011" y="10818"/>
                  <a:pt x="20007" y="10842"/>
                </a:cubicBezTo>
                <a:cubicBezTo>
                  <a:pt x="19990" y="10961"/>
                  <a:pt x="19976" y="11080"/>
                  <a:pt x="19956" y="11199"/>
                </a:cubicBezTo>
                <a:cubicBezTo>
                  <a:pt x="19952" y="11226"/>
                  <a:pt x="19956" y="11255"/>
                  <a:pt x="19882" y="11287"/>
                </a:cubicBezTo>
                <a:cubicBezTo>
                  <a:pt x="19887" y="11221"/>
                  <a:pt x="19876" y="11164"/>
                  <a:pt x="19881" y="11108"/>
                </a:cubicBezTo>
                <a:moveTo>
                  <a:pt x="19792" y="5213"/>
                </a:moveTo>
                <a:cubicBezTo>
                  <a:pt x="19783" y="5212"/>
                  <a:pt x="19775" y="5210"/>
                  <a:pt x="19766" y="5209"/>
                </a:cubicBezTo>
                <a:lnTo>
                  <a:pt x="19767" y="5209"/>
                </a:lnTo>
                <a:cubicBezTo>
                  <a:pt x="19775" y="5211"/>
                  <a:pt x="19783" y="5212"/>
                  <a:pt x="19792" y="5213"/>
                </a:cubicBezTo>
                <a:moveTo>
                  <a:pt x="4891" y="1446"/>
                </a:moveTo>
                <a:cubicBezTo>
                  <a:pt x="4876" y="1443"/>
                  <a:pt x="4884" y="1440"/>
                  <a:pt x="4913" y="1439"/>
                </a:cubicBezTo>
                <a:lnTo>
                  <a:pt x="4913" y="1439"/>
                </a:lnTo>
                <a:cubicBezTo>
                  <a:pt x="4905" y="1441"/>
                  <a:pt x="4896" y="1447"/>
                  <a:pt x="4891" y="1446"/>
                </a:cubicBezTo>
                <a:moveTo>
                  <a:pt x="2797" y="21046"/>
                </a:moveTo>
                <a:cubicBezTo>
                  <a:pt x="2797" y="21046"/>
                  <a:pt x="2798" y="21045"/>
                  <a:pt x="2798" y="21044"/>
                </a:cubicBezTo>
                <a:cubicBezTo>
                  <a:pt x="2799" y="21044"/>
                  <a:pt x="2800" y="21045"/>
                  <a:pt x="2800" y="21045"/>
                </a:cubicBezTo>
                <a:lnTo>
                  <a:pt x="2800" y="21045"/>
                </a:lnTo>
                <a:cubicBezTo>
                  <a:pt x="2800" y="21047"/>
                  <a:pt x="2800" y="21048"/>
                  <a:pt x="2800" y="21049"/>
                </a:cubicBezTo>
                <a:cubicBezTo>
                  <a:pt x="2799" y="21048"/>
                  <a:pt x="2797" y="21047"/>
                  <a:pt x="2797" y="21046"/>
                </a:cubicBezTo>
                <a:moveTo>
                  <a:pt x="2797" y="21069"/>
                </a:moveTo>
                <a:cubicBezTo>
                  <a:pt x="2798" y="21062"/>
                  <a:pt x="2799" y="21056"/>
                  <a:pt x="2800" y="21049"/>
                </a:cubicBezTo>
                <a:cubicBezTo>
                  <a:pt x="2808" y="21055"/>
                  <a:pt x="2816" y="21061"/>
                  <a:pt x="2823" y="21067"/>
                </a:cubicBezTo>
                <a:cubicBezTo>
                  <a:pt x="2826" y="21070"/>
                  <a:pt x="2828" y="21076"/>
                  <a:pt x="2824" y="21078"/>
                </a:cubicBezTo>
                <a:cubicBezTo>
                  <a:pt x="2808" y="21084"/>
                  <a:pt x="2797" y="21080"/>
                  <a:pt x="2797" y="21069"/>
                </a:cubicBezTo>
                <a:moveTo>
                  <a:pt x="4106" y="1756"/>
                </a:moveTo>
                <a:lnTo>
                  <a:pt x="4088" y="1757"/>
                </a:lnTo>
                <a:lnTo>
                  <a:pt x="4096" y="1749"/>
                </a:lnTo>
                <a:close/>
                <a:moveTo>
                  <a:pt x="623" y="14150"/>
                </a:moveTo>
                <a:cubicBezTo>
                  <a:pt x="621" y="14138"/>
                  <a:pt x="626" y="14126"/>
                  <a:pt x="627" y="14115"/>
                </a:cubicBezTo>
                <a:cubicBezTo>
                  <a:pt x="643" y="14116"/>
                  <a:pt x="659" y="14116"/>
                  <a:pt x="675" y="14117"/>
                </a:cubicBezTo>
                <a:cubicBezTo>
                  <a:pt x="673" y="14129"/>
                  <a:pt x="675" y="14141"/>
                  <a:pt x="669" y="14152"/>
                </a:cubicBezTo>
                <a:cubicBezTo>
                  <a:pt x="666" y="14159"/>
                  <a:pt x="651" y="14164"/>
                  <a:pt x="642" y="14170"/>
                </a:cubicBezTo>
                <a:cubicBezTo>
                  <a:pt x="635" y="14163"/>
                  <a:pt x="624" y="14157"/>
                  <a:pt x="623" y="14150"/>
                </a:cubicBezTo>
                <a:moveTo>
                  <a:pt x="3331" y="1697"/>
                </a:moveTo>
                <a:cubicBezTo>
                  <a:pt x="3334" y="1652"/>
                  <a:pt x="3349" y="1609"/>
                  <a:pt x="3403" y="1570"/>
                </a:cubicBezTo>
                <a:cubicBezTo>
                  <a:pt x="3403" y="1615"/>
                  <a:pt x="3398" y="1659"/>
                  <a:pt x="3331" y="1697"/>
                </a:cubicBezTo>
                <a:moveTo>
                  <a:pt x="783" y="13523"/>
                </a:moveTo>
                <a:cubicBezTo>
                  <a:pt x="795" y="13525"/>
                  <a:pt x="804" y="13535"/>
                  <a:pt x="808" y="13542"/>
                </a:cubicBezTo>
                <a:cubicBezTo>
                  <a:pt x="813" y="13552"/>
                  <a:pt x="800" y="13557"/>
                  <a:pt x="778" y="13556"/>
                </a:cubicBezTo>
                <a:cubicBezTo>
                  <a:pt x="770" y="13550"/>
                  <a:pt x="759" y="13544"/>
                  <a:pt x="755" y="13537"/>
                </a:cubicBezTo>
                <a:cubicBezTo>
                  <a:pt x="749" y="13527"/>
                  <a:pt x="764" y="13520"/>
                  <a:pt x="783" y="13523"/>
                </a:cubicBezTo>
                <a:moveTo>
                  <a:pt x="20400" y="6321"/>
                </a:moveTo>
                <a:cubicBezTo>
                  <a:pt x="20385" y="6306"/>
                  <a:pt x="20371" y="6290"/>
                  <a:pt x="20356" y="6275"/>
                </a:cubicBezTo>
                <a:cubicBezTo>
                  <a:pt x="20363" y="6250"/>
                  <a:pt x="20369" y="6226"/>
                  <a:pt x="20380" y="6188"/>
                </a:cubicBezTo>
                <a:cubicBezTo>
                  <a:pt x="20458" y="6241"/>
                  <a:pt x="20406" y="6282"/>
                  <a:pt x="20400" y="6321"/>
                </a:cubicBezTo>
                <a:moveTo>
                  <a:pt x="11506" y="692"/>
                </a:moveTo>
                <a:cubicBezTo>
                  <a:pt x="11510" y="686"/>
                  <a:pt x="11527" y="677"/>
                  <a:pt x="11539" y="677"/>
                </a:cubicBezTo>
                <a:cubicBezTo>
                  <a:pt x="11572" y="676"/>
                  <a:pt x="11578" y="687"/>
                  <a:pt x="11575" y="699"/>
                </a:cubicBezTo>
                <a:cubicBezTo>
                  <a:pt x="11565" y="704"/>
                  <a:pt x="11554" y="714"/>
                  <a:pt x="11542" y="714"/>
                </a:cubicBezTo>
                <a:cubicBezTo>
                  <a:pt x="11509" y="715"/>
                  <a:pt x="11499" y="704"/>
                  <a:pt x="11506" y="692"/>
                </a:cubicBezTo>
                <a:moveTo>
                  <a:pt x="9699" y="21326"/>
                </a:moveTo>
                <a:cubicBezTo>
                  <a:pt x="9686" y="21340"/>
                  <a:pt x="9673" y="21356"/>
                  <a:pt x="9629" y="21353"/>
                </a:cubicBezTo>
                <a:cubicBezTo>
                  <a:pt x="9622" y="21353"/>
                  <a:pt x="9613" y="21340"/>
                  <a:pt x="9616" y="21334"/>
                </a:cubicBezTo>
                <a:cubicBezTo>
                  <a:pt x="9623" y="21319"/>
                  <a:pt x="9636" y="21303"/>
                  <a:pt x="9682" y="21307"/>
                </a:cubicBezTo>
                <a:cubicBezTo>
                  <a:pt x="9690" y="21307"/>
                  <a:pt x="9694" y="21319"/>
                  <a:pt x="9699" y="21326"/>
                </a:cubicBezTo>
                <a:moveTo>
                  <a:pt x="11478" y="823"/>
                </a:moveTo>
                <a:cubicBezTo>
                  <a:pt x="11475" y="810"/>
                  <a:pt x="11487" y="799"/>
                  <a:pt x="11520" y="797"/>
                </a:cubicBezTo>
                <a:cubicBezTo>
                  <a:pt x="11552" y="798"/>
                  <a:pt x="11571" y="807"/>
                  <a:pt x="11575" y="820"/>
                </a:cubicBezTo>
                <a:cubicBezTo>
                  <a:pt x="11579" y="834"/>
                  <a:pt x="11564" y="845"/>
                  <a:pt x="11532" y="846"/>
                </a:cubicBezTo>
                <a:cubicBezTo>
                  <a:pt x="11499" y="846"/>
                  <a:pt x="11481" y="836"/>
                  <a:pt x="11478" y="823"/>
                </a:cubicBezTo>
                <a:moveTo>
                  <a:pt x="16374" y="445"/>
                </a:moveTo>
                <a:cubicBezTo>
                  <a:pt x="16373" y="429"/>
                  <a:pt x="16373" y="413"/>
                  <a:pt x="16371" y="397"/>
                </a:cubicBezTo>
                <a:cubicBezTo>
                  <a:pt x="16431" y="390"/>
                  <a:pt x="16456" y="411"/>
                  <a:pt x="16489" y="425"/>
                </a:cubicBezTo>
                <a:cubicBezTo>
                  <a:pt x="16503" y="466"/>
                  <a:pt x="16516" y="507"/>
                  <a:pt x="16530" y="548"/>
                </a:cubicBezTo>
                <a:cubicBezTo>
                  <a:pt x="16505" y="553"/>
                  <a:pt x="16480" y="561"/>
                  <a:pt x="16454" y="563"/>
                </a:cubicBezTo>
                <a:cubicBezTo>
                  <a:pt x="16400" y="567"/>
                  <a:pt x="16360" y="556"/>
                  <a:pt x="16360" y="531"/>
                </a:cubicBezTo>
                <a:cubicBezTo>
                  <a:pt x="16360" y="502"/>
                  <a:pt x="16369" y="474"/>
                  <a:pt x="16374" y="445"/>
                </a:cubicBezTo>
                <a:cubicBezTo>
                  <a:pt x="16383" y="454"/>
                  <a:pt x="16392" y="463"/>
                  <a:pt x="16401" y="472"/>
                </a:cubicBezTo>
                <a:cubicBezTo>
                  <a:pt x="16401" y="460"/>
                  <a:pt x="16395" y="451"/>
                  <a:pt x="16374" y="445"/>
                </a:cubicBezTo>
                <a:moveTo>
                  <a:pt x="19086" y="1064"/>
                </a:moveTo>
                <a:cubicBezTo>
                  <a:pt x="19122" y="1097"/>
                  <a:pt x="19131" y="1133"/>
                  <a:pt x="19131" y="1169"/>
                </a:cubicBezTo>
                <a:cubicBezTo>
                  <a:pt x="19063" y="1147"/>
                  <a:pt x="19015" y="1118"/>
                  <a:pt x="19002" y="1081"/>
                </a:cubicBezTo>
                <a:cubicBezTo>
                  <a:pt x="18999" y="1071"/>
                  <a:pt x="19008" y="1055"/>
                  <a:pt x="19025" y="1050"/>
                </a:cubicBezTo>
                <a:cubicBezTo>
                  <a:pt x="19050" y="1043"/>
                  <a:pt x="19074" y="1053"/>
                  <a:pt x="19086" y="1064"/>
                </a:cubicBezTo>
                <a:moveTo>
                  <a:pt x="21182" y="10704"/>
                </a:moveTo>
                <a:cubicBezTo>
                  <a:pt x="21233" y="10722"/>
                  <a:pt x="21214" y="10783"/>
                  <a:pt x="21153" y="10800"/>
                </a:cubicBezTo>
                <a:cubicBezTo>
                  <a:pt x="21135" y="10805"/>
                  <a:pt x="21116" y="10801"/>
                  <a:pt x="21110" y="10791"/>
                </a:cubicBezTo>
                <a:cubicBezTo>
                  <a:pt x="21105" y="10783"/>
                  <a:pt x="21105" y="10775"/>
                  <a:pt x="21101" y="10761"/>
                </a:cubicBezTo>
                <a:cubicBezTo>
                  <a:pt x="21110" y="10748"/>
                  <a:pt x="21120" y="10728"/>
                  <a:pt x="21136" y="10710"/>
                </a:cubicBezTo>
                <a:cubicBezTo>
                  <a:pt x="21140" y="10706"/>
                  <a:pt x="21174" y="10702"/>
                  <a:pt x="21182" y="10704"/>
                </a:cubicBezTo>
                <a:moveTo>
                  <a:pt x="20613" y="7474"/>
                </a:moveTo>
                <a:cubicBezTo>
                  <a:pt x="20595" y="7551"/>
                  <a:pt x="20569" y="7629"/>
                  <a:pt x="20504" y="7702"/>
                </a:cubicBezTo>
                <a:cubicBezTo>
                  <a:pt x="20520" y="7720"/>
                  <a:pt x="20535" y="7737"/>
                  <a:pt x="20550" y="7754"/>
                </a:cubicBezTo>
                <a:cubicBezTo>
                  <a:pt x="20465" y="7760"/>
                  <a:pt x="20388" y="7754"/>
                  <a:pt x="20331" y="7722"/>
                </a:cubicBezTo>
                <a:cubicBezTo>
                  <a:pt x="20343" y="7627"/>
                  <a:pt x="20354" y="7532"/>
                  <a:pt x="20367" y="7436"/>
                </a:cubicBezTo>
                <a:cubicBezTo>
                  <a:pt x="20377" y="7366"/>
                  <a:pt x="20383" y="7295"/>
                  <a:pt x="20361" y="7225"/>
                </a:cubicBezTo>
                <a:cubicBezTo>
                  <a:pt x="20351" y="7192"/>
                  <a:pt x="20354" y="7158"/>
                  <a:pt x="20358" y="7125"/>
                </a:cubicBezTo>
                <a:cubicBezTo>
                  <a:pt x="20375" y="6976"/>
                  <a:pt x="20413" y="6827"/>
                  <a:pt x="20367" y="6677"/>
                </a:cubicBezTo>
                <a:cubicBezTo>
                  <a:pt x="20363" y="6662"/>
                  <a:pt x="20376" y="6645"/>
                  <a:pt x="20382" y="6625"/>
                </a:cubicBezTo>
                <a:cubicBezTo>
                  <a:pt x="20463" y="6678"/>
                  <a:pt x="20466" y="6677"/>
                  <a:pt x="20467" y="6710"/>
                </a:cubicBezTo>
                <a:cubicBezTo>
                  <a:pt x="20469" y="6759"/>
                  <a:pt x="20450" y="6809"/>
                  <a:pt x="20526" y="6854"/>
                </a:cubicBezTo>
                <a:cubicBezTo>
                  <a:pt x="20562" y="6875"/>
                  <a:pt x="20549" y="6903"/>
                  <a:pt x="20515" y="6924"/>
                </a:cubicBezTo>
                <a:cubicBezTo>
                  <a:pt x="20436" y="6974"/>
                  <a:pt x="20449" y="7027"/>
                  <a:pt x="20480" y="7080"/>
                </a:cubicBezTo>
                <a:cubicBezTo>
                  <a:pt x="20517" y="7145"/>
                  <a:pt x="20519" y="7212"/>
                  <a:pt x="20511" y="7278"/>
                </a:cubicBezTo>
                <a:lnTo>
                  <a:pt x="20511" y="7278"/>
                </a:lnTo>
                <a:cubicBezTo>
                  <a:pt x="20641" y="7334"/>
                  <a:pt x="20628" y="7406"/>
                  <a:pt x="20613" y="7474"/>
                </a:cubicBezTo>
                <a:moveTo>
                  <a:pt x="21281" y="10301"/>
                </a:moveTo>
                <a:cubicBezTo>
                  <a:pt x="21274" y="10353"/>
                  <a:pt x="21271" y="10388"/>
                  <a:pt x="21260" y="10445"/>
                </a:cubicBezTo>
                <a:cubicBezTo>
                  <a:pt x="21257" y="10460"/>
                  <a:pt x="21258" y="10464"/>
                  <a:pt x="21204" y="10460"/>
                </a:cubicBezTo>
                <a:cubicBezTo>
                  <a:pt x="21187" y="10458"/>
                  <a:pt x="21164" y="10437"/>
                  <a:pt x="21164" y="10427"/>
                </a:cubicBezTo>
                <a:cubicBezTo>
                  <a:pt x="21166" y="10295"/>
                  <a:pt x="21178" y="10162"/>
                  <a:pt x="21225" y="10032"/>
                </a:cubicBezTo>
                <a:cubicBezTo>
                  <a:pt x="21227" y="10025"/>
                  <a:pt x="21246" y="10018"/>
                  <a:pt x="21260" y="10017"/>
                </a:cubicBezTo>
                <a:cubicBezTo>
                  <a:pt x="21298" y="10013"/>
                  <a:pt x="21309" y="10051"/>
                  <a:pt x="21308" y="10063"/>
                </a:cubicBezTo>
                <a:cubicBezTo>
                  <a:pt x="21300" y="10133"/>
                  <a:pt x="21290" y="10197"/>
                  <a:pt x="21275" y="10301"/>
                </a:cubicBezTo>
                <a:cubicBezTo>
                  <a:pt x="21277" y="10301"/>
                  <a:pt x="21279" y="10301"/>
                  <a:pt x="21281" y="10301"/>
                </a:cubicBezTo>
                <a:moveTo>
                  <a:pt x="18508" y="969"/>
                </a:moveTo>
                <a:cubicBezTo>
                  <a:pt x="18555" y="947"/>
                  <a:pt x="18582" y="922"/>
                  <a:pt x="18581" y="891"/>
                </a:cubicBezTo>
                <a:cubicBezTo>
                  <a:pt x="18580" y="874"/>
                  <a:pt x="18594" y="855"/>
                  <a:pt x="18643" y="861"/>
                </a:cubicBezTo>
                <a:cubicBezTo>
                  <a:pt x="18675" y="864"/>
                  <a:pt x="18759" y="882"/>
                  <a:pt x="18764" y="894"/>
                </a:cubicBezTo>
                <a:cubicBezTo>
                  <a:pt x="18811" y="991"/>
                  <a:pt x="18775" y="1071"/>
                  <a:pt x="19049" y="1173"/>
                </a:cubicBezTo>
                <a:lnTo>
                  <a:pt x="19049" y="1173"/>
                </a:lnTo>
                <a:cubicBezTo>
                  <a:pt x="18912" y="1180"/>
                  <a:pt x="19031" y="1185"/>
                  <a:pt x="19051" y="1193"/>
                </a:cubicBezTo>
                <a:lnTo>
                  <a:pt x="19020" y="1192"/>
                </a:lnTo>
                <a:cubicBezTo>
                  <a:pt x="19057" y="1185"/>
                  <a:pt x="19106" y="1177"/>
                  <a:pt x="19107" y="1170"/>
                </a:cubicBezTo>
                <a:cubicBezTo>
                  <a:pt x="19107" y="1170"/>
                  <a:pt x="19100" y="1186"/>
                  <a:pt x="19100" y="1186"/>
                </a:cubicBezTo>
                <a:lnTo>
                  <a:pt x="19131" y="1186"/>
                </a:lnTo>
                <a:cubicBezTo>
                  <a:pt x="19151" y="1187"/>
                  <a:pt x="19186" y="1168"/>
                  <a:pt x="19207" y="1160"/>
                </a:cubicBezTo>
                <a:cubicBezTo>
                  <a:pt x="19208" y="1152"/>
                  <a:pt x="19222" y="1143"/>
                  <a:pt x="19223" y="1135"/>
                </a:cubicBezTo>
                <a:cubicBezTo>
                  <a:pt x="19223" y="1135"/>
                  <a:pt x="19215" y="1188"/>
                  <a:pt x="19215" y="1188"/>
                </a:cubicBezTo>
                <a:lnTo>
                  <a:pt x="19188" y="1188"/>
                </a:lnTo>
                <a:cubicBezTo>
                  <a:pt x="19188" y="1084"/>
                  <a:pt x="19137" y="1025"/>
                  <a:pt x="19075" y="964"/>
                </a:cubicBezTo>
                <a:cubicBezTo>
                  <a:pt x="19037" y="926"/>
                  <a:pt x="19014" y="863"/>
                  <a:pt x="18985" y="824"/>
                </a:cubicBezTo>
                <a:cubicBezTo>
                  <a:pt x="18976" y="812"/>
                  <a:pt x="18973" y="792"/>
                  <a:pt x="19001" y="786"/>
                </a:cubicBezTo>
                <a:cubicBezTo>
                  <a:pt x="19032" y="779"/>
                  <a:pt x="19056" y="788"/>
                  <a:pt x="19066" y="799"/>
                </a:cubicBezTo>
                <a:cubicBezTo>
                  <a:pt x="19152" y="900"/>
                  <a:pt x="19267" y="995"/>
                  <a:pt x="19310" y="1103"/>
                </a:cubicBezTo>
                <a:cubicBezTo>
                  <a:pt x="19412" y="1199"/>
                  <a:pt x="19479" y="1298"/>
                  <a:pt x="19496" y="1404"/>
                </a:cubicBezTo>
                <a:cubicBezTo>
                  <a:pt x="19515" y="1414"/>
                  <a:pt x="19534" y="1423"/>
                  <a:pt x="19552" y="1432"/>
                </a:cubicBezTo>
                <a:cubicBezTo>
                  <a:pt x="19683" y="1509"/>
                  <a:pt x="19716" y="1604"/>
                  <a:pt x="19791" y="1691"/>
                </a:cubicBezTo>
                <a:cubicBezTo>
                  <a:pt x="19904" y="1818"/>
                  <a:pt x="20018" y="1945"/>
                  <a:pt x="20130" y="2071"/>
                </a:cubicBezTo>
                <a:cubicBezTo>
                  <a:pt x="20150" y="2094"/>
                  <a:pt x="20167" y="2118"/>
                  <a:pt x="20183" y="2142"/>
                </a:cubicBezTo>
                <a:cubicBezTo>
                  <a:pt x="20193" y="2158"/>
                  <a:pt x="20189" y="2176"/>
                  <a:pt x="20205" y="2190"/>
                </a:cubicBezTo>
                <a:cubicBezTo>
                  <a:pt x="20256" y="2234"/>
                  <a:pt x="20337" y="2274"/>
                  <a:pt x="20362" y="2320"/>
                </a:cubicBezTo>
                <a:cubicBezTo>
                  <a:pt x="20386" y="2363"/>
                  <a:pt x="20400" y="2407"/>
                  <a:pt x="20427" y="2451"/>
                </a:cubicBezTo>
                <a:cubicBezTo>
                  <a:pt x="20502" y="2574"/>
                  <a:pt x="20624" y="2691"/>
                  <a:pt x="20674" y="2818"/>
                </a:cubicBezTo>
                <a:cubicBezTo>
                  <a:pt x="20729" y="2960"/>
                  <a:pt x="20821" y="3100"/>
                  <a:pt x="20897" y="3240"/>
                </a:cubicBezTo>
                <a:cubicBezTo>
                  <a:pt x="20968" y="3398"/>
                  <a:pt x="21048" y="3556"/>
                  <a:pt x="21107" y="3715"/>
                </a:cubicBezTo>
                <a:cubicBezTo>
                  <a:pt x="21148" y="3825"/>
                  <a:pt x="21162" y="3937"/>
                  <a:pt x="21188" y="4048"/>
                </a:cubicBezTo>
                <a:cubicBezTo>
                  <a:pt x="21244" y="4169"/>
                  <a:pt x="21279" y="4291"/>
                  <a:pt x="21301" y="4414"/>
                </a:cubicBezTo>
                <a:cubicBezTo>
                  <a:pt x="21323" y="4538"/>
                  <a:pt x="21341" y="4662"/>
                  <a:pt x="21354" y="4786"/>
                </a:cubicBezTo>
                <a:cubicBezTo>
                  <a:pt x="21364" y="4889"/>
                  <a:pt x="21355" y="4992"/>
                  <a:pt x="21376" y="5095"/>
                </a:cubicBezTo>
                <a:cubicBezTo>
                  <a:pt x="21408" y="5260"/>
                  <a:pt x="21409" y="5425"/>
                  <a:pt x="21444" y="5590"/>
                </a:cubicBezTo>
                <a:cubicBezTo>
                  <a:pt x="21481" y="5767"/>
                  <a:pt x="21485" y="5945"/>
                  <a:pt x="21498" y="6122"/>
                </a:cubicBezTo>
                <a:cubicBezTo>
                  <a:pt x="21499" y="6134"/>
                  <a:pt x="21487" y="6150"/>
                  <a:pt x="21454" y="6145"/>
                </a:cubicBezTo>
                <a:cubicBezTo>
                  <a:pt x="21434" y="6142"/>
                  <a:pt x="21425" y="6126"/>
                  <a:pt x="21411" y="6116"/>
                </a:cubicBezTo>
                <a:cubicBezTo>
                  <a:pt x="21407" y="6112"/>
                  <a:pt x="21403" y="6108"/>
                  <a:pt x="21397" y="6104"/>
                </a:cubicBezTo>
                <a:cubicBezTo>
                  <a:pt x="21335" y="6112"/>
                  <a:pt x="21361" y="6137"/>
                  <a:pt x="21353" y="6154"/>
                </a:cubicBezTo>
                <a:cubicBezTo>
                  <a:pt x="21344" y="6170"/>
                  <a:pt x="21347" y="6187"/>
                  <a:pt x="21343" y="6203"/>
                </a:cubicBezTo>
                <a:cubicBezTo>
                  <a:pt x="21325" y="6306"/>
                  <a:pt x="21334" y="6408"/>
                  <a:pt x="21344" y="6511"/>
                </a:cubicBezTo>
                <a:cubicBezTo>
                  <a:pt x="21356" y="6634"/>
                  <a:pt x="21353" y="6757"/>
                  <a:pt x="21352" y="6880"/>
                </a:cubicBezTo>
                <a:cubicBezTo>
                  <a:pt x="21351" y="6963"/>
                  <a:pt x="21235" y="7031"/>
                  <a:pt x="21372" y="7127"/>
                </a:cubicBezTo>
                <a:lnTo>
                  <a:pt x="21372" y="7127"/>
                </a:lnTo>
                <a:cubicBezTo>
                  <a:pt x="21235" y="7183"/>
                  <a:pt x="21380" y="7260"/>
                  <a:pt x="21374" y="7326"/>
                </a:cubicBezTo>
                <a:cubicBezTo>
                  <a:pt x="21371" y="7359"/>
                  <a:pt x="21352" y="7390"/>
                  <a:pt x="21349" y="7423"/>
                </a:cubicBezTo>
                <a:cubicBezTo>
                  <a:pt x="21392" y="7394"/>
                  <a:pt x="21408" y="7362"/>
                  <a:pt x="21411" y="7329"/>
                </a:cubicBezTo>
                <a:cubicBezTo>
                  <a:pt x="21424" y="7217"/>
                  <a:pt x="21449" y="7107"/>
                  <a:pt x="21423" y="6995"/>
                </a:cubicBezTo>
                <a:cubicBezTo>
                  <a:pt x="21406" y="6921"/>
                  <a:pt x="21432" y="6846"/>
                  <a:pt x="21444" y="6772"/>
                </a:cubicBezTo>
                <a:cubicBezTo>
                  <a:pt x="21445" y="6763"/>
                  <a:pt x="21470" y="6749"/>
                  <a:pt x="21490" y="6746"/>
                </a:cubicBezTo>
                <a:cubicBezTo>
                  <a:pt x="21524" y="6742"/>
                  <a:pt x="21538" y="6757"/>
                  <a:pt x="21538" y="6769"/>
                </a:cubicBezTo>
                <a:cubicBezTo>
                  <a:pt x="21540" y="6802"/>
                  <a:pt x="21540" y="6835"/>
                  <a:pt x="21537" y="6868"/>
                </a:cubicBezTo>
                <a:cubicBezTo>
                  <a:pt x="21525" y="6971"/>
                  <a:pt x="21510" y="7074"/>
                  <a:pt x="21539" y="7178"/>
                </a:cubicBezTo>
                <a:cubicBezTo>
                  <a:pt x="21553" y="7226"/>
                  <a:pt x="21535" y="7277"/>
                  <a:pt x="21537" y="7326"/>
                </a:cubicBezTo>
                <a:cubicBezTo>
                  <a:pt x="21538" y="7384"/>
                  <a:pt x="21556" y="7442"/>
                  <a:pt x="21560" y="7499"/>
                </a:cubicBezTo>
                <a:cubicBezTo>
                  <a:pt x="21561" y="7519"/>
                  <a:pt x="21574" y="7543"/>
                  <a:pt x="21513" y="7549"/>
                </a:cubicBezTo>
                <a:cubicBezTo>
                  <a:pt x="21477" y="7552"/>
                  <a:pt x="21425" y="7522"/>
                  <a:pt x="21424" y="7534"/>
                </a:cubicBezTo>
                <a:cubicBezTo>
                  <a:pt x="21416" y="7588"/>
                  <a:pt x="21408" y="7645"/>
                  <a:pt x="21400" y="7703"/>
                </a:cubicBezTo>
                <a:cubicBezTo>
                  <a:pt x="21392" y="7760"/>
                  <a:pt x="21367" y="7817"/>
                  <a:pt x="21361" y="7875"/>
                </a:cubicBezTo>
                <a:cubicBezTo>
                  <a:pt x="21368" y="7883"/>
                  <a:pt x="21359" y="7890"/>
                  <a:pt x="21360" y="7897"/>
                </a:cubicBezTo>
                <a:cubicBezTo>
                  <a:pt x="21360" y="7903"/>
                  <a:pt x="21361" y="7909"/>
                  <a:pt x="21362" y="7915"/>
                </a:cubicBezTo>
                <a:cubicBezTo>
                  <a:pt x="21366" y="7923"/>
                  <a:pt x="21367" y="7930"/>
                  <a:pt x="21365" y="7937"/>
                </a:cubicBezTo>
                <a:cubicBezTo>
                  <a:pt x="21384" y="8080"/>
                  <a:pt x="21416" y="8223"/>
                  <a:pt x="21380" y="8366"/>
                </a:cubicBezTo>
                <a:cubicBezTo>
                  <a:pt x="21377" y="8378"/>
                  <a:pt x="21366" y="8389"/>
                  <a:pt x="21356" y="8401"/>
                </a:cubicBezTo>
                <a:cubicBezTo>
                  <a:pt x="21348" y="8410"/>
                  <a:pt x="21330" y="8413"/>
                  <a:pt x="21309" y="8409"/>
                </a:cubicBezTo>
                <a:cubicBezTo>
                  <a:pt x="21301" y="8407"/>
                  <a:pt x="21293" y="8404"/>
                  <a:pt x="21290" y="8401"/>
                </a:cubicBezTo>
                <a:cubicBezTo>
                  <a:pt x="21283" y="8394"/>
                  <a:pt x="21272" y="8385"/>
                  <a:pt x="21274" y="8378"/>
                </a:cubicBezTo>
                <a:cubicBezTo>
                  <a:pt x="21309" y="8242"/>
                  <a:pt x="21250" y="8107"/>
                  <a:pt x="21269" y="7971"/>
                </a:cubicBezTo>
                <a:cubicBezTo>
                  <a:pt x="21256" y="7926"/>
                  <a:pt x="21231" y="7880"/>
                  <a:pt x="21232" y="7835"/>
                </a:cubicBezTo>
                <a:cubicBezTo>
                  <a:pt x="21235" y="7744"/>
                  <a:pt x="21226" y="7653"/>
                  <a:pt x="21224" y="7561"/>
                </a:cubicBezTo>
                <a:cubicBezTo>
                  <a:pt x="21218" y="7362"/>
                  <a:pt x="21230" y="7163"/>
                  <a:pt x="21237" y="6964"/>
                </a:cubicBezTo>
                <a:cubicBezTo>
                  <a:pt x="21240" y="6881"/>
                  <a:pt x="21253" y="6798"/>
                  <a:pt x="21230" y="6715"/>
                </a:cubicBezTo>
                <a:cubicBezTo>
                  <a:pt x="21218" y="6670"/>
                  <a:pt x="21230" y="6624"/>
                  <a:pt x="21232" y="6579"/>
                </a:cubicBezTo>
                <a:cubicBezTo>
                  <a:pt x="21238" y="6458"/>
                  <a:pt x="21268" y="6339"/>
                  <a:pt x="21239" y="6218"/>
                </a:cubicBezTo>
                <a:cubicBezTo>
                  <a:pt x="21224" y="6154"/>
                  <a:pt x="21212" y="6084"/>
                  <a:pt x="21310" y="6025"/>
                </a:cubicBezTo>
                <a:cubicBezTo>
                  <a:pt x="21364" y="6014"/>
                  <a:pt x="21408" y="5999"/>
                  <a:pt x="21404" y="5970"/>
                </a:cubicBezTo>
                <a:cubicBezTo>
                  <a:pt x="21399" y="5930"/>
                  <a:pt x="21388" y="5890"/>
                  <a:pt x="21380" y="5851"/>
                </a:cubicBezTo>
                <a:cubicBezTo>
                  <a:pt x="21327" y="5842"/>
                  <a:pt x="21315" y="5866"/>
                  <a:pt x="21280" y="5868"/>
                </a:cubicBezTo>
                <a:cubicBezTo>
                  <a:pt x="21246" y="5870"/>
                  <a:pt x="21234" y="5858"/>
                  <a:pt x="21225" y="5847"/>
                </a:cubicBezTo>
                <a:cubicBezTo>
                  <a:pt x="21232" y="5842"/>
                  <a:pt x="21241" y="5837"/>
                  <a:pt x="21246" y="5832"/>
                </a:cubicBezTo>
                <a:cubicBezTo>
                  <a:pt x="21240" y="5837"/>
                  <a:pt x="21239" y="5842"/>
                  <a:pt x="21231" y="5847"/>
                </a:cubicBezTo>
                <a:cubicBezTo>
                  <a:pt x="21223" y="5772"/>
                  <a:pt x="21204" y="5697"/>
                  <a:pt x="21215" y="5622"/>
                </a:cubicBezTo>
                <a:lnTo>
                  <a:pt x="21209" y="5666"/>
                </a:lnTo>
                <a:cubicBezTo>
                  <a:pt x="21209" y="5666"/>
                  <a:pt x="21201" y="5666"/>
                  <a:pt x="21200" y="5666"/>
                </a:cubicBezTo>
                <a:lnTo>
                  <a:pt x="21190" y="5666"/>
                </a:lnTo>
                <a:lnTo>
                  <a:pt x="21193" y="5644"/>
                </a:lnTo>
                <a:cubicBezTo>
                  <a:pt x="21181" y="5638"/>
                  <a:pt x="21177" y="5620"/>
                  <a:pt x="21173" y="5613"/>
                </a:cubicBezTo>
                <a:cubicBezTo>
                  <a:pt x="21151" y="5587"/>
                  <a:pt x="21149" y="5554"/>
                  <a:pt x="21157" y="5526"/>
                </a:cubicBezTo>
                <a:cubicBezTo>
                  <a:pt x="21163" y="5531"/>
                  <a:pt x="21167" y="5533"/>
                  <a:pt x="21172" y="5538"/>
                </a:cubicBezTo>
                <a:cubicBezTo>
                  <a:pt x="21169" y="5533"/>
                  <a:pt x="21165" y="5527"/>
                  <a:pt x="21158" y="5522"/>
                </a:cubicBezTo>
                <a:cubicBezTo>
                  <a:pt x="21157" y="5514"/>
                  <a:pt x="21155" y="5505"/>
                  <a:pt x="21152" y="5497"/>
                </a:cubicBezTo>
                <a:cubicBezTo>
                  <a:pt x="21133" y="5348"/>
                  <a:pt x="21117" y="5199"/>
                  <a:pt x="21097" y="5051"/>
                </a:cubicBezTo>
                <a:cubicBezTo>
                  <a:pt x="21089" y="4985"/>
                  <a:pt x="21076" y="4919"/>
                  <a:pt x="21063" y="4853"/>
                </a:cubicBezTo>
                <a:cubicBezTo>
                  <a:pt x="21056" y="4812"/>
                  <a:pt x="21060" y="4769"/>
                  <a:pt x="20972" y="4740"/>
                </a:cubicBezTo>
                <a:cubicBezTo>
                  <a:pt x="20928" y="4726"/>
                  <a:pt x="20924" y="4703"/>
                  <a:pt x="20940" y="4683"/>
                </a:cubicBezTo>
                <a:cubicBezTo>
                  <a:pt x="21026" y="4570"/>
                  <a:pt x="21016" y="4487"/>
                  <a:pt x="20990" y="4371"/>
                </a:cubicBezTo>
                <a:cubicBezTo>
                  <a:pt x="20984" y="4345"/>
                  <a:pt x="21004" y="4333"/>
                  <a:pt x="21035" y="4333"/>
                </a:cubicBezTo>
                <a:lnTo>
                  <a:pt x="21037" y="4333"/>
                </a:lnTo>
                <a:cubicBezTo>
                  <a:pt x="21036" y="4333"/>
                  <a:pt x="21038" y="4301"/>
                  <a:pt x="21036" y="4300"/>
                </a:cubicBezTo>
                <a:lnTo>
                  <a:pt x="21039" y="4287"/>
                </a:lnTo>
                <a:cubicBezTo>
                  <a:pt x="20985" y="4268"/>
                  <a:pt x="20932" y="4241"/>
                  <a:pt x="20878" y="4223"/>
                </a:cubicBezTo>
                <a:cubicBezTo>
                  <a:pt x="20836" y="4226"/>
                  <a:pt x="20791" y="4217"/>
                  <a:pt x="20789" y="4199"/>
                </a:cubicBezTo>
                <a:cubicBezTo>
                  <a:pt x="20779" y="4125"/>
                  <a:pt x="20741" y="4049"/>
                  <a:pt x="20783" y="3975"/>
                </a:cubicBezTo>
                <a:cubicBezTo>
                  <a:pt x="20793" y="3959"/>
                  <a:pt x="20815" y="3940"/>
                  <a:pt x="20789" y="3927"/>
                </a:cubicBezTo>
                <a:cubicBezTo>
                  <a:pt x="20701" y="3882"/>
                  <a:pt x="20738" y="3833"/>
                  <a:pt x="20758" y="3785"/>
                </a:cubicBezTo>
                <a:cubicBezTo>
                  <a:pt x="20785" y="3722"/>
                  <a:pt x="20774" y="3658"/>
                  <a:pt x="20707" y="3602"/>
                </a:cubicBezTo>
                <a:cubicBezTo>
                  <a:pt x="20638" y="3545"/>
                  <a:pt x="20641" y="3484"/>
                  <a:pt x="20589" y="3427"/>
                </a:cubicBezTo>
                <a:cubicBezTo>
                  <a:pt x="20549" y="3383"/>
                  <a:pt x="20607" y="3350"/>
                  <a:pt x="20635" y="3310"/>
                </a:cubicBezTo>
                <a:lnTo>
                  <a:pt x="20635" y="3309"/>
                </a:lnTo>
                <a:cubicBezTo>
                  <a:pt x="20554" y="3247"/>
                  <a:pt x="20660" y="3184"/>
                  <a:pt x="20575" y="3172"/>
                </a:cubicBezTo>
                <a:lnTo>
                  <a:pt x="20569" y="3171"/>
                </a:lnTo>
                <a:lnTo>
                  <a:pt x="20565" y="3171"/>
                </a:lnTo>
                <a:cubicBezTo>
                  <a:pt x="20495" y="3162"/>
                  <a:pt x="20482" y="3124"/>
                  <a:pt x="20425" y="3107"/>
                </a:cubicBezTo>
                <a:cubicBezTo>
                  <a:pt x="20406" y="3121"/>
                  <a:pt x="20393" y="3132"/>
                  <a:pt x="20369" y="3144"/>
                </a:cubicBezTo>
                <a:cubicBezTo>
                  <a:pt x="20349" y="3155"/>
                  <a:pt x="20314" y="3152"/>
                  <a:pt x="20297" y="3141"/>
                </a:cubicBezTo>
                <a:cubicBezTo>
                  <a:pt x="20215" y="3090"/>
                  <a:pt x="20222" y="3031"/>
                  <a:pt x="20254" y="2975"/>
                </a:cubicBezTo>
                <a:cubicBezTo>
                  <a:pt x="20267" y="2953"/>
                  <a:pt x="20356" y="2953"/>
                  <a:pt x="20376" y="2927"/>
                </a:cubicBezTo>
                <a:cubicBezTo>
                  <a:pt x="20338" y="2837"/>
                  <a:pt x="20249" y="2750"/>
                  <a:pt x="20289" y="2657"/>
                </a:cubicBezTo>
                <a:cubicBezTo>
                  <a:pt x="20305" y="2620"/>
                  <a:pt x="20291" y="2591"/>
                  <a:pt x="20241" y="2565"/>
                </a:cubicBezTo>
                <a:cubicBezTo>
                  <a:pt x="20204" y="2546"/>
                  <a:pt x="20217" y="2496"/>
                  <a:pt x="20126" y="2513"/>
                </a:cubicBezTo>
                <a:cubicBezTo>
                  <a:pt x="20081" y="2521"/>
                  <a:pt x="20132" y="2558"/>
                  <a:pt x="20145" y="2581"/>
                </a:cubicBezTo>
                <a:cubicBezTo>
                  <a:pt x="20153" y="2597"/>
                  <a:pt x="20164" y="2614"/>
                  <a:pt x="20164" y="2630"/>
                </a:cubicBezTo>
                <a:cubicBezTo>
                  <a:pt x="20163" y="2641"/>
                  <a:pt x="20151" y="2656"/>
                  <a:pt x="20132" y="2662"/>
                </a:cubicBezTo>
                <a:cubicBezTo>
                  <a:pt x="20105" y="2669"/>
                  <a:pt x="20080" y="2658"/>
                  <a:pt x="20068" y="2647"/>
                </a:cubicBezTo>
                <a:cubicBezTo>
                  <a:pt x="19993" y="2573"/>
                  <a:pt x="19937" y="2499"/>
                  <a:pt x="20011" y="2419"/>
                </a:cubicBezTo>
                <a:cubicBezTo>
                  <a:pt x="20048" y="2378"/>
                  <a:pt x="20020" y="2341"/>
                  <a:pt x="19991" y="2299"/>
                </a:cubicBezTo>
                <a:cubicBezTo>
                  <a:pt x="19929" y="2210"/>
                  <a:pt x="19843" y="2120"/>
                  <a:pt x="19908" y="2022"/>
                </a:cubicBezTo>
                <a:cubicBezTo>
                  <a:pt x="19927" y="1993"/>
                  <a:pt x="19907" y="1965"/>
                  <a:pt x="19883" y="1937"/>
                </a:cubicBezTo>
                <a:cubicBezTo>
                  <a:pt x="19851" y="1925"/>
                  <a:pt x="19858" y="1906"/>
                  <a:pt x="19842" y="1891"/>
                </a:cubicBezTo>
                <a:cubicBezTo>
                  <a:pt x="19822" y="1872"/>
                  <a:pt x="19802" y="1854"/>
                  <a:pt x="19781" y="1836"/>
                </a:cubicBezTo>
                <a:cubicBezTo>
                  <a:pt x="19760" y="1867"/>
                  <a:pt x="19743" y="1899"/>
                  <a:pt x="19669" y="1918"/>
                </a:cubicBezTo>
                <a:cubicBezTo>
                  <a:pt x="19618" y="1931"/>
                  <a:pt x="19599" y="1956"/>
                  <a:pt x="19590" y="1982"/>
                </a:cubicBezTo>
                <a:cubicBezTo>
                  <a:pt x="19576" y="2023"/>
                  <a:pt x="19599" y="2042"/>
                  <a:pt x="19716" y="2056"/>
                </a:cubicBezTo>
                <a:cubicBezTo>
                  <a:pt x="19773" y="2063"/>
                  <a:pt x="19797" y="2076"/>
                  <a:pt x="19800" y="2098"/>
                </a:cubicBezTo>
                <a:cubicBezTo>
                  <a:pt x="19802" y="2114"/>
                  <a:pt x="19806" y="2138"/>
                  <a:pt x="19785" y="2146"/>
                </a:cubicBezTo>
                <a:cubicBezTo>
                  <a:pt x="19677" y="2185"/>
                  <a:pt x="19727" y="2237"/>
                  <a:pt x="19721" y="2285"/>
                </a:cubicBezTo>
                <a:lnTo>
                  <a:pt x="19725" y="2285"/>
                </a:lnTo>
                <a:lnTo>
                  <a:pt x="19725" y="2285"/>
                </a:lnTo>
                <a:cubicBezTo>
                  <a:pt x="19734" y="2285"/>
                  <a:pt x="19737" y="2294"/>
                  <a:pt x="19740" y="2299"/>
                </a:cubicBezTo>
                <a:cubicBezTo>
                  <a:pt x="19761" y="2319"/>
                  <a:pt x="19774" y="2359"/>
                  <a:pt x="19767" y="2382"/>
                </a:cubicBezTo>
                <a:cubicBezTo>
                  <a:pt x="19770" y="2389"/>
                  <a:pt x="19777" y="2425"/>
                  <a:pt x="19787" y="2425"/>
                </a:cubicBezTo>
                <a:lnTo>
                  <a:pt x="19787" y="2425"/>
                </a:lnTo>
                <a:cubicBezTo>
                  <a:pt x="19921" y="2537"/>
                  <a:pt x="19905" y="2603"/>
                  <a:pt x="19947" y="2704"/>
                </a:cubicBezTo>
                <a:cubicBezTo>
                  <a:pt x="19988" y="2801"/>
                  <a:pt x="19938" y="2891"/>
                  <a:pt x="19983" y="2988"/>
                </a:cubicBezTo>
                <a:cubicBezTo>
                  <a:pt x="19988" y="3000"/>
                  <a:pt x="19975" y="3008"/>
                  <a:pt x="19968" y="3020"/>
                </a:cubicBezTo>
                <a:cubicBezTo>
                  <a:pt x="19956" y="3040"/>
                  <a:pt x="19944" y="3061"/>
                  <a:pt x="19887" y="3063"/>
                </a:cubicBezTo>
                <a:cubicBezTo>
                  <a:pt x="19825" y="3066"/>
                  <a:pt x="19808" y="3041"/>
                  <a:pt x="19802" y="3021"/>
                </a:cubicBezTo>
                <a:cubicBezTo>
                  <a:pt x="19771" y="2922"/>
                  <a:pt x="19734" y="2823"/>
                  <a:pt x="19717" y="2724"/>
                </a:cubicBezTo>
                <a:cubicBezTo>
                  <a:pt x="19700" y="2621"/>
                  <a:pt x="19700" y="2517"/>
                  <a:pt x="19599" y="2420"/>
                </a:cubicBezTo>
                <a:cubicBezTo>
                  <a:pt x="19580" y="2402"/>
                  <a:pt x="19591" y="2379"/>
                  <a:pt x="19588" y="2358"/>
                </a:cubicBezTo>
                <a:lnTo>
                  <a:pt x="19590" y="2358"/>
                </a:lnTo>
                <a:cubicBezTo>
                  <a:pt x="19577" y="2347"/>
                  <a:pt x="19560" y="2338"/>
                  <a:pt x="19541" y="2330"/>
                </a:cubicBezTo>
                <a:cubicBezTo>
                  <a:pt x="19476" y="2284"/>
                  <a:pt x="19409" y="2239"/>
                  <a:pt x="19347" y="2192"/>
                </a:cubicBezTo>
                <a:cubicBezTo>
                  <a:pt x="19226" y="2100"/>
                  <a:pt x="19145" y="2004"/>
                  <a:pt x="19202" y="1896"/>
                </a:cubicBezTo>
                <a:cubicBezTo>
                  <a:pt x="19185" y="1894"/>
                  <a:pt x="19169" y="1892"/>
                  <a:pt x="19152" y="1890"/>
                </a:cubicBezTo>
                <a:cubicBezTo>
                  <a:pt x="19138" y="1841"/>
                  <a:pt x="19123" y="1792"/>
                  <a:pt x="19109" y="1743"/>
                </a:cubicBezTo>
                <a:cubicBezTo>
                  <a:pt x="19099" y="1739"/>
                  <a:pt x="19094" y="1734"/>
                  <a:pt x="19090" y="1730"/>
                </a:cubicBezTo>
                <a:cubicBezTo>
                  <a:pt x="19067" y="1710"/>
                  <a:pt x="19060" y="1689"/>
                  <a:pt x="19067" y="1667"/>
                </a:cubicBezTo>
                <a:cubicBezTo>
                  <a:pt x="19072" y="1670"/>
                  <a:pt x="19075" y="1673"/>
                  <a:pt x="19079" y="1677"/>
                </a:cubicBezTo>
                <a:cubicBezTo>
                  <a:pt x="19077" y="1673"/>
                  <a:pt x="19073" y="1670"/>
                  <a:pt x="19067" y="1667"/>
                </a:cubicBezTo>
                <a:cubicBezTo>
                  <a:pt x="19066" y="1651"/>
                  <a:pt x="19064" y="1636"/>
                  <a:pt x="19063" y="1621"/>
                </a:cubicBezTo>
                <a:cubicBezTo>
                  <a:pt x="19050" y="1610"/>
                  <a:pt x="19037" y="1600"/>
                  <a:pt x="19024" y="1590"/>
                </a:cubicBezTo>
                <a:cubicBezTo>
                  <a:pt x="19018" y="1583"/>
                  <a:pt x="19014" y="1576"/>
                  <a:pt x="19013" y="1569"/>
                </a:cubicBezTo>
                <a:cubicBezTo>
                  <a:pt x="19000" y="1559"/>
                  <a:pt x="18987" y="1549"/>
                  <a:pt x="18975" y="1539"/>
                </a:cubicBezTo>
                <a:cubicBezTo>
                  <a:pt x="18972" y="1532"/>
                  <a:pt x="18974" y="1525"/>
                  <a:pt x="18980" y="1518"/>
                </a:cubicBezTo>
                <a:cubicBezTo>
                  <a:pt x="18975" y="1509"/>
                  <a:pt x="18969" y="1500"/>
                  <a:pt x="18964" y="1490"/>
                </a:cubicBezTo>
                <a:cubicBezTo>
                  <a:pt x="18837" y="1475"/>
                  <a:pt x="18738" y="1450"/>
                  <a:pt x="18765" y="1381"/>
                </a:cubicBezTo>
                <a:cubicBezTo>
                  <a:pt x="18765" y="1366"/>
                  <a:pt x="18764" y="1350"/>
                  <a:pt x="18763" y="1335"/>
                </a:cubicBezTo>
                <a:cubicBezTo>
                  <a:pt x="18698" y="1336"/>
                  <a:pt x="18624" y="1345"/>
                  <a:pt x="18591" y="1309"/>
                </a:cubicBezTo>
                <a:cubicBezTo>
                  <a:pt x="18564" y="1281"/>
                  <a:pt x="18577" y="1253"/>
                  <a:pt x="18623" y="1228"/>
                </a:cubicBezTo>
                <a:cubicBezTo>
                  <a:pt x="18664" y="1207"/>
                  <a:pt x="18727" y="1206"/>
                  <a:pt x="18765" y="1230"/>
                </a:cubicBezTo>
                <a:cubicBezTo>
                  <a:pt x="18793" y="1247"/>
                  <a:pt x="18810" y="1266"/>
                  <a:pt x="18833" y="1284"/>
                </a:cubicBezTo>
                <a:cubicBezTo>
                  <a:pt x="18852" y="1277"/>
                  <a:pt x="18872" y="1269"/>
                  <a:pt x="18891" y="1262"/>
                </a:cubicBezTo>
                <a:cubicBezTo>
                  <a:pt x="18889" y="1254"/>
                  <a:pt x="18887" y="1245"/>
                  <a:pt x="18885" y="1237"/>
                </a:cubicBezTo>
                <a:cubicBezTo>
                  <a:pt x="18871" y="1228"/>
                  <a:pt x="18856" y="1219"/>
                  <a:pt x="18840" y="1211"/>
                </a:cubicBezTo>
                <a:cubicBezTo>
                  <a:pt x="18843" y="1194"/>
                  <a:pt x="18845" y="1178"/>
                  <a:pt x="18847" y="1162"/>
                </a:cubicBezTo>
                <a:cubicBezTo>
                  <a:pt x="18772" y="1114"/>
                  <a:pt x="18688" y="1072"/>
                  <a:pt x="18550" y="1055"/>
                </a:cubicBezTo>
                <a:cubicBezTo>
                  <a:pt x="18470" y="1045"/>
                  <a:pt x="18418" y="1010"/>
                  <a:pt x="18508" y="969"/>
                </a:cubicBezTo>
                <a:moveTo>
                  <a:pt x="11215" y="542"/>
                </a:moveTo>
                <a:cubicBezTo>
                  <a:pt x="11202" y="525"/>
                  <a:pt x="11237" y="510"/>
                  <a:pt x="11278" y="507"/>
                </a:cubicBezTo>
                <a:cubicBezTo>
                  <a:pt x="11320" y="504"/>
                  <a:pt x="11353" y="513"/>
                  <a:pt x="11366" y="530"/>
                </a:cubicBezTo>
                <a:cubicBezTo>
                  <a:pt x="11389" y="558"/>
                  <a:pt x="11373" y="587"/>
                  <a:pt x="11359" y="617"/>
                </a:cubicBezTo>
                <a:cubicBezTo>
                  <a:pt x="11340" y="648"/>
                  <a:pt x="11338" y="680"/>
                  <a:pt x="11355" y="713"/>
                </a:cubicBezTo>
                <a:cubicBezTo>
                  <a:pt x="11378" y="758"/>
                  <a:pt x="11410" y="801"/>
                  <a:pt x="11325" y="842"/>
                </a:cubicBezTo>
                <a:cubicBezTo>
                  <a:pt x="11296" y="856"/>
                  <a:pt x="11329" y="873"/>
                  <a:pt x="11345" y="887"/>
                </a:cubicBezTo>
                <a:cubicBezTo>
                  <a:pt x="11389" y="926"/>
                  <a:pt x="11366" y="959"/>
                  <a:pt x="11297" y="987"/>
                </a:cubicBezTo>
                <a:cubicBezTo>
                  <a:pt x="11290" y="990"/>
                  <a:pt x="11278" y="994"/>
                  <a:pt x="11273" y="992"/>
                </a:cubicBezTo>
                <a:cubicBezTo>
                  <a:pt x="11258" y="990"/>
                  <a:pt x="11233" y="984"/>
                  <a:pt x="11234" y="981"/>
                </a:cubicBezTo>
                <a:cubicBezTo>
                  <a:pt x="11245" y="911"/>
                  <a:pt x="11160" y="844"/>
                  <a:pt x="11195" y="773"/>
                </a:cubicBezTo>
                <a:cubicBezTo>
                  <a:pt x="11203" y="757"/>
                  <a:pt x="11193" y="739"/>
                  <a:pt x="11203" y="724"/>
                </a:cubicBezTo>
                <a:cubicBezTo>
                  <a:pt x="11241" y="663"/>
                  <a:pt x="11265" y="604"/>
                  <a:pt x="11215" y="542"/>
                </a:cubicBezTo>
                <a:moveTo>
                  <a:pt x="20279" y="5657"/>
                </a:moveTo>
                <a:lnTo>
                  <a:pt x="20279" y="5657"/>
                </a:lnTo>
                <a:cubicBezTo>
                  <a:pt x="20279" y="5595"/>
                  <a:pt x="20087" y="5521"/>
                  <a:pt x="20185" y="5451"/>
                </a:cubicBezTo>
                <a:cubicBezTo>
                  <a:pt x="20186" y="5442"/>
                  <a:pt x="20163" y="5429"/>
                  <a:pt x="20163" y="5420"/>
                </a:cubicBezTo>
                <a:cubicBezTo>
                  <a:pt x="20118" y="5380"/>
                  <a:pt x="20108" y="5336"/>
                  <a:pt x="20116" y="5293"/>
                </a:cubicBezTo>
                <a:cubicBezTo>
                  <a:pt x="20117" y="5277"/>
                  <a:pt x="20110" y="5260"/>
                  <a:pt x="20112" y="5244"/>
                </a:cubicBezTo>
                <a:cubicBezTo>
                  <a:pt x="20098" y="5238"/>
                  <a:pt x="20090" y="5232"/>
                  <a:pt x="20095" y="5227"/>
                </a:cubicBezTo>
                <a:cubicBezTo>
                  <a:pt x="20100" y="5222"/>
                  <a:pt x="20102" y="5219"/>
                  <a:pt x="20107" y="5219"/>
                </a:cubicBezTo>
                <a:cubicBezTo>
                  <a:pt x="20110" y="5194"/>
                  <a:pt x="20113" y="5168"/>
                  <a:pt x="20116" y="5143"/>
                </a:cubicBezTo>
                <a:cubicBezTo>
                  <a:pt x="20099" y="5134"/>
                  <a:pt x="20083" y="5125"/>
                  <a:pt x="20067" y="5116"/>
                </a:cubicBezTo>
                <a:cubicBezTo>
                  <a:pt x="20069" y="5083"/>
                  <a:pt x="20071" y="5050"/>
                  <a:pt x="20074" y="5018"/>
                </a:cubicBezTo>
                <a:cubicBezTo>
                  <a:pt x="20031" y="5005"/>
                  <a:pt x="20017" y="4986"/>
                  <a:pt x="20022" y="4964"/>
                </a:cubicBezTo>
                <a:cubicBezTo>
                  <a:pt x="20029" y="4940"/>
                  <a:pt x="20035" y="4915"/>
                  <a:pt x="20042" y="4890"/>
                </a:cubicBezTo>
                <a:cubicBezTo>
                  <a:pt x="20050" y="4897"/>
                  <a:pt x="20054" y="4904"/>
                  <a:pt x="20060" y="4911"/>
                </a:cubicBezTo>
                <a:cubicBezTo>
                  <a:pt x="20056" y="4904"/>
                  <a:pt x="20052" y="4897"/>
                  <a:pt x="20042" y="4890"/>
                </a:cubicBezTo>
                <a:cubicBezTo>
                  <a:pt x="20043" y="4866"/>
                  <a:pt x="20043" y="4842"/>
                  <a:pt x="20044" y="4818"/>
                </a:cubicBezTo>
                <a:cubicBezTo>
                  <a:pt x="20019" y="4727"/>
                  <a:pt x="19997" y="4636"/>
                  <a:pt x="19986" y="4546"/>
                </a:cubicBezTo>
                <a:cubicBezTo>
                  <a:pt x="19971" y="4413"/>
                  <a:pt x="19911" y="4283"/>
                  <a:pt x="19881" y="4151"/>
                </a:cubicBezTo>
                <a:cubicBezTo>
                  <a:pt x="19877" y="4135"/>
                  <a:pt x="19869" y="4113"/>
                  <a:pt x="19889" y="4103"/>
                </a:cubicBezTo>
                <a:cubicBezTo>
                  <a:pt x="20025" y="4038"/>
                  <a:pt x="19964" y="3963"/>
                  <a:pt x="19951" y="3890"/>
                </a:cubicBezTo>
                <a:cubicBezTo>
                  <a:pt x="19955" y="3849"/>
                  <a:pt x="19920" y="3807"/>
                  <a:pt x="19971" y="3768"/>
                </a:cubicBezTo>
                <a:cubicBezTo>
                  <a:pt x="20017" y="3733"/>
                  <a:pt x="20007" y="3696"/>
                  <a:pt x="19997" y="3659"/>
                </a:cubicBezTo>
                <a:cubicBezTo>
                  <a:pt x="19970" y="3568"/>
                  <a:pt x="19945" y="3478"/>
                  <a:pt x="19922" y="3387"/>
                </a:cubicBezTo>
                <a:cubicBezTo>
                  <a:pt x="19918" y="3371"/>
                  <a:pt x="19927" y="3355"/>
                  <a:pt x="19935" y="3339"/>
                </a:cubicBezTo>
                <a:cubicBezTo>
                  <a:pt x="19936" y="3336"/>
                  <a:pt x="19970" y="3333"/>
                  <a:pt x="19980" y="3336"/>
                </a:cubicBezTo>
                <a:cubicBezTo>
                  <a:pt x="20023" y="3348"/>
                  <a:pt x="20036" y="3368"/>
                  <a:pt x="20041" y="3389"/>
                </a:cubicBezTo>
                <a:cubicBezTo>
                  <a:pt x="20063" y="3480"/>
                  <a:pt x="20084" y="3571"/>
                  <a:pt x="20108" y="3661"/>
                </a:cubicBezTo>
                <a:cubicBezTo>
                  <a:pt x="20113" y="3681"/>
                  <a:pt x="20132" y="3701"/>
                  <a:pt x="20145" y="3721"/>
                </a:cubicBezTo>
                <a:cubicBezTo>
                  <a:pt x="20173" y="3811"/>
                  <a:pt x="20191" y="3902"/>
                  <a:pt x="20167" y="3994"/>
                </a:cubicBezTo>
                <a:lnTo>
                  <a:pt x="20167" y="3995"/>
                </a:lnTo>
                <a:cubicBezTo>
                  <a:pt x="20297" y="4017"/>
                  <a:pt x="20297" y="4017"/>
                  <a:pt x="20286" y="4090"/>
                </a:cubicBezTo>
                <a:cubicBezTo>
                  <a:pt x="20314" y="4111"/>
                  <a:pt x="20342" y="4132"/>
                  <a:pt x="20370" y="4152"/>
                </a:cubicBezTo>
                <a:cubicBezTo>
                  <a:pt x="20395" y="4148"/>
                  <a:pt x="20423" y="4140"/>
                  <a:pt x="20446" y="4142"/>
                </a:cubicBezTo>
                <a:cubicBezTo>
                  <a:pt x="20477" y="4144"/>
                  <a:pt x="20480" y="4160"/>
                  <a:pt x="20476" y="4172"/>
                </a:cubicBezTo>
                <a:cubicBezTo>
                  <a:pt x="20451" y="4232"/>
                  <a:pt x="20425" y="4292"/>
                  <a:pt x="20398" y="4352"/>
                </a:cubicBezTo>
                <a:cubicBezTo>
                  <a:pt x="20390" y="4344"/>
                  <a:pt x="20383" y="4336"/>
                  <a:pt x="20378" y="4327"/>
                </a:cubicBezTo>
                <a:cubicBezTo>
                  <a:pt x="20381" y="4336"/>
                  <a:pt x="20404" y="4338"/>
                  <a:pt x="20414" y="4347"/>
                </a:cubicBezTo>
                <a:cubicBezTo>
                  <a:pt x="20414" y="4363"/>
                  <a:pt x="20429" y="4389"/>
                  <a:pt x="20431" y="4389"/>
                </a:cubicBezTo>
                <a:lnTo>
                  <a:pt x="20431" y="4389"/>
                </a:lnTo>
                <a:cubicBezTo>
                  <a:pt x="20437" y="4445"/>
                  <a:pt x="20466" y="4448"/>
                  <a:pt x="20482" y="4476"/>
                </a:cubicBezTo>
                <a:cubicBezTo>
                  <a:pt x="20508" y="4522"/>
                  <a:pt x="20502" y="4566"/>
                  <a:pt x="20385" y="4596"/>
                </a:cubicBezTo>
                <a:cubicBezTo>
                  <a:pt x="20287" y="4622"/>
                  <a:pt x="20284" y="4686"/>
                  <a:pt x="20186" y="4716"/>
                </a:cubicBezTo>
                <a:cubicBezTo>
                  <a:pt x="20176" y="4719"/>
                  <a:pt x="20184" y="4741"/>
                  <a:pt x="20197" y="4750"/>
                </a:cubicBezTo>
                <a:cubicBezTo>
                  <a:pt x="20211" y="4760"/>
                  <a:pt x="20239" y="4766"/>
                  <a:pt x="20258" y="4776"/>
                </a:cubicBezTo>
                <a:cubicBezTo>
                  <a:pt x="20318" y="4805"/>
                  <a:pt x="20317" y="4810"/>
                  <a:pt x="20256" y="4835"/>
                </a:cubicBezTo>
                <a:cubicBezTo>
                  <a:pt x="20229" y="4847"/>
                  <a:pt x="20193" y="4855"/>
                  <a:pt x="20176" y="4868"/>
                </a:cubicBezTo>
                <a:cubicBezTo>
                  <a:pt x="20128" y="4904"/>
                  <a:pt x="20173" y="4935"/>
                  <a:pt x="20278" y="4936"/>
                </a:cubicBezTo>
                <a:cubicBezTo>
                  <a:pt x="20335" y="4936"/>
                  <a:pt x="20375" y="4955"/>
                  <a:pt x="20373" y="4981"/>
                </a:cubicBezTo>
                <a:cubicBezTo>
                  <a:pt x="20366" y="5076"/>
                  <a:pt x="20419" y="5177"/>
                  <a:pt x="20380" y="5280"/>
                </a:cubicBezTo>
                <a:lnTo>
                  <a:pt x="20429" y="5281"/>
                </a:lnTo>
                <a:lnTo>
                  <a:pt x="20434" y="5247"/>
                </a:lnTo>
                <a:cubicBezTo>
                  <a:pt x="20417" y="5361"/>
                  <a:pt x="20421" y="5480"/>
                  <a:pt x="20433" y="5595"/>
                </a:cubicBezTo>
                <a:cubicBezTo>
                  <a:pt x="20440" y="5662"/>
                  <a:pt x="20390" y="5727"/>
                  <a:pt x="20378" y="5795"/>
                </a:cubicBezTo>
                <a:cubicBezTo>
                  <a:pt x="20302" y="5791"/>
                  <a:pt x="20322" y="5766"/>
                  <a:pt x="20303" y="5752"/>
                </a:cubicBezTo>
                <a:cubicBezTo>
                  <a:pt x="20280" y="5734"/>
                  <a:pt x="20253" y="5716"/>
                  <a:pt x="20230" y="5698"/>
                </a:cubicBezTo>
                <a:cubicBezTo>
                  <a:pt x="20208" y="5680"/>
                  <a:pt x="20245" y="5668"/>
                  <a:pt x="20222" y="5650"/>
                </a:cubicBezTo>
                <a:close/>
                <a:moveTo>
                  <a:pt x="20797" y="6072"/>
                </a:moveTo>
                <a:cubicBezTo>
                  <a:pt x="20762" y="6075"/>
                  <a:pt x="20751" y="6061"/>
                  <a:pt x="20745" y="6049"/>
                </a:cubicBezTo>
                <a:cubicBezTo>
                  <a:pt x="20741" y="6041"/>
                  <a:pt x="20738" y="6032"/>
                  <a:pt x="20741" y="6024"/>
                </a:cubicBezTo>
                <a:cubicBezTo>
                  <a:pt x="20787" y="5871"/>
                  <a:pt x="20724" y="5718"/>
                  <a:pt x="20739" y="5565"/>
                </a:cubicBezTo>
                <a:cubicBezTo>
                  <a:pt x="20747" y="5491"/>
                  <a:pt x="20730" y="5416"/>
                  <a:pt x="20713" y="5342"/>
                </a:cubicBezTo>
                <a:cubicBezTo>
                  <a:pt x="20667" y="5144"/>
                  <a:pt x="20672" y="4945"/>
                  <a:pt x="20685" y="4746"/>
                </a:cubicBezTo>
                <a:cubicBezTo>
                  <a:pt x="20692" y="4635"/>
                  <a:pt x="20672" y="4523"/>
                  <a:pt x="20665" y="4411"/>
                </a:cubicBezTo>
                <a:cubicBezTo>
                  <a:pt x="20664" y="4400"/>
                  <a:pt x="20668" y="4388"/>
                  <a:pt x="20671" y="4369"/>
                </a:cubicBezTo>
                <a:cubicBezTo>
                  <a:pt x="20754" y="4441"/>
                  <a:pt x="20762" y="4456"/>
                  <a:pt x="20772" y="4535"/>
                </a:cubicBezTo>
                <a:cubicBezTo>
                  <a:pt x="20798" y="4771"/>
                  <a:pt x="20825" y="5007"/>
                  <a:pt x="20851" y="5242"/>
                </a:cubicBezTo>
                <a:cubicBezTo>
                  <a:pt x="20855" y="5276"/>
                  <a:pt x="20858" y="5309"/>
                  <a:pt x="20892" y="5340"/>
                </a:cubicBezTo>
                <a:cubicBezTo>
                  <a:pt x="20860" y="5466"/>
                  <a:pt x="20903" y="5592"/>
                  <a:pt x="20918" y="5719"/>
                </a:cubicBezTo>
                <a:cubicBezTo>
                  <a:pt x="20925" y="5784"/>
                  <a:pt x="20932" y="5849"/>
                  <a:pt x="20925" y="5914"/>
                </a:cubicBezTo>
                <a:cubicBezTo>
                  <a:pt x="20847" y="5956"/>
                  <a:pt x="20869" y="6009"/>
                  <a:pt x="20834" y="6056"/>
                </a:cubicBezTo>
                <a:cubicBezTo>
                  <a:pt x="20829" y="6063"/>
                  <a:pt x="20811" y="6072"/>
                  <a:pt x="20797" y="6072"/>
                </a:cubicBezTo>
                <a:moveTo>
                  <a:pt x="18977" y="15612"/>
                </a:moveTo>
                <a:cubicBezTo>
                  <a:pt x="18976" y="15615"/>
                  <a:pt x="18974" y="15618"/>
                  <a:pt x="18973" y="15621"/>
                </a:cubicBezTo>
                <a:cubicBezTo>
                  <a:pt x="18927" y="15729"/>
                  <a:pt x="18865" y="15837"/>
                  <a:pt x="18818" y="15946"/>
                </a:cubicBezTo>
                <a:cubicBezTo>
                  <a:pt x="18860" y="15834"/>
                  <a:pt x="18916" y="15723"/>
                  <a:pt x="18977" y="15612"/>
                </a:cubicBezTo>
                <a:cubicBezTo>
                  <a:pt x="18993" y="15574"/>
                  <a:pt x="19011" y="15536"/>
                  <a:pt x="19030" y="15499"/>
                </a:cubicBezTo>
                <a:cubicBezTo>
                  <a:pt x="19034" y="15504"/>
                  <a:pt x="19038" y="15509"/>
                  <a:pt x="19044" y="15515"/>
                </a:cubicBezTo>
                <a:cubicBezTo>
                  <a:pt x="19038" y="15518"/>
                  <a:pt x="19031" y="15520"/>
                  <a:pt x="19025" y="15524"/>
                </a:cubicBezTo>
                <a:cubicBezTo>
                  <a:pt x="19009" y="15553"/>
                  <a:pt x="18993" y="15582"/>
                  <a:pt x="18977" y="15612"/>
                </a:cubicBezTo>
                <a:moveTo>
                  <a:pt x="19298" y="15891"/>
                </a:moveTo>
                <a:cubicBezTo>
                  <a:pt x="19298" y="15891"/>
                  <a:pt x="19297" y="15891"/>
                  <a:pt x="19297" y="15891"/>
                </a:cubicBezTo>
                <a:cubicBezTo>
                  <a:pt x="19297" y="15891"/>
                  <a:pt x="19298" y="15890"/>
                  <a:pt x="19298" y="15890"/>
                </a:cubicBezTo>
                <a:cubicBezTo>
                  <a:pt x="19298" y="15890"/>
                  <a:pt x="19298" y="15891"/>
                  <a:pt x="19298" y="15891"/>
                </a:cubicBezTo>
                <a:moveTo>
                  <a:pt x="17491" y="18642"/>
                </a:moveTo>
                <a:cubicBezTo>
                  <a:pt x="17479" y="18648"/>
                  <a:pt x="17468" y="18654"/>
                  <a:pt x="17459" y="18661"/>
                </a:cubicBezTo>
                <a:cubicBezTo>
                  <a:pt x="17464" y="18653"/>
                  <a:pt x="17473" y="18647"/>
                  <a:pt x="17492" y="18642"/>
                </a:cubicBezTo>
                <a:cubicBezTo>
                  <a:pt x="17491" y="18642"/>
                  <a:pt x="17491" y="18642"/>
                  <a:pt x="17491" y="18642"/>
                </a:cubicBezTo>
                <a:moveTo>
                  <a:pt x="9556" y="21236"/>
                </a:moveTo>
                <a:cubicBezTo>
                  <a:pt x="9559" y="21233"/>
                  <a:pt x="9564" y="21230"/>
                  <a:pt x="9571" y="21227"/>
                </a:cubicBezTo>
                <a:cubicBezTo>
                  <a:pt x="9565" y="21230"/>
                  <a:pt x="9561" y="21233"/>
                  <a:pt x="9556" y="21236"/>
                </a:cubicBezTo>
                <a:moveTo>
                  <a:pt x="5193" y="21062"/>
                </a:moveTo>
                <a:cubicBezTo>
                  <a:pt x="5196" y="21061"/>
                  <a:pt x="5200" y="21060"/>
                  <a:pt x="5202" y="21059"/>
                </a:cubicBezTo>
                <a:lnTo>
                  <a:pt x="5202" y="21059"/>
                </a:lnTo>
                <a:cubicBezTo>
                  <a:pt x="5199" y="21060"/>
                  <a:pt x="5196" y="21061"/>
                  <a:pt x="5193" y="21062"/>
                </a:cubicBezTo>
                <a:moveTo>
                  <a:pt x="1688" y="20838"/>
                </a:moveTo>
                <a:lnTo>
                  <a:pt x="1688" y="20838"/>
                </a:lnTo>
                <a:lnTo>
                  <a:pt x="1688" y="20839"/>
                </a:lnTo>
                <a:close/>
                <a:moveTo>
                  <a:pt x="10075" y="1793"/>
                </a:moveTo>
                <a:cubicBezTo>
                  <a:pt x="10073" y="1795"/>
                  <a:pt x="10071" y="1797"/>
                  <a:pt x="10068" y="1799"/>
                </a:cubicBezTo>
                <a:cubicBezTo>
                  <a:pt x="10068" y="1797"/>
                  <a:pt x="10068" y="1794"/>
                  <a:pt x="10067" y="1792"/>
                </a:cubicBezTo>
                <a:cubicBezTo>
                  <a:pt x="10070" y="1792"/>
                  <a:pt x="10073" y="1793"/>
                  <a:pt x="10075" y="1793"/>
                </a:cubicBezTo>
                <a:moveTo>
                  <a:pt x="12857" y="725"/>
                </a:moveTo>
                <a:cubicBezTo>
                  <a:pt x="12852" y="725"/>
                  <a:pt x="12849" y="727"/>
                  <a:pt x="12845" y="728"/>
                </a:cubicBezTo>
                <a:cubicBezTo>
                  <a:pt x="12845" y="728"/>
                  <a:pt x="12845" y="727"/>
                  <a:pt x="12845" y="727"/>
                </a:cubicBezTo>
                <a:close/>
                <a:moveTo>
                  <a:pt x="19637" y="5099"/>
                </a:moveTo>
                <a:cubicBezTo>
                  <a:pt x="19638" y="5109"/>
                  <a:pt x="19645" y="5120"/>
                  <a:pt x="19661" y="5132"/>
                </a:cubicBezTo>
                <a:lnTo>
                  <a:pt x="19661" y="5132"/>
                </a:lnTo>
                <a:cubicBezTo>
                  <a:pt x="19632" y="5118"/>
                  <a:pt x="19629" y="5108"/>
                  <a:pt x="19637" y="5099"/>
                </a:cubicBezTo>
                <a:moveTo>
                  <a:pt x="8064" y="1398"/>
                </a:moveTo>
                <a:cubicBezTo>
                  <a:pt x="8064" y="1396"/>
                  <a:pt x="8065" y="1395"/>
                  <a:pt x="8065" y="1393"/>
                </a:cubicBezTo>
                <a:cubicBezTo>
                  <a:pt x="8066" y="1393"/>
                  <a:pt x="8068" y="1393"/>
                  <a:pt x="8070" y="1393"/>
                </a:cubicBezTo>
                <a:cubicBezTo>
                  <a:pt x="8068" y="1395"/>
                  <a:pt x="8066" y="1396"/>
                  <a:pt x="8064" y="1398"/>
                </a:cubicBezTo>
                <a:moveTo>
                  <a:pt x="7946" y="20210"/>
                </a:moveTo>
                <a:cubicBezTo>
                  <a:pt x="7945" y="20213"/>
                  <a:pt x="7945" y="20216"/>
                  <a:pt x="7945" y="20219"/>
                </a:cubicBezTo>
                <a:cubicBezTo>
                  <a:pt x="7941" y="20219"/>
                  <a:pt x="7937" y="20219"/>
                  <a:pt x="7934" y="20219"/>
                </a:cubicBezTo>
                <a:cubicBezTo>
                  <a:pt x="7938" y="20216"/>
                  <a:pt x="7941" y="20213"/>
                  <a:pt x="7946" y="20210"/>
                </a:cubicBezTo>
                <a:moveTo>
                  <a:pt x="5348" y="4049"/>
                </a:moveTo>
                <a:lnTo>
                  <a:pt x="5348" y="4049"/>
                </a:lnTo>
                <a:lnTo>
                  <a:pt x="5348" y="4049"/>
                </a:lnTo>
                <a:cubicBezTo>
                  <a:pt x="5348" y="4049"/>
                  <a:pt x="5348" y="4049"/>
                  <a:pt x="5348" y="4049"/>
                </a:cubicBezTo>
                <a:moveTo>
                  <a:pt x="15698" y="19568"/>
                </a:moveTo>
                <a:cubicBezTo>
                  <a:pt x="15701" y="19566"/>
                  <a:pt x="15704" y="19565"/>
                  <a:pt x="15708" y="19563"/>
                </a:cubicBezTo>
                <a:cubicBezTo>
                  <a:pt x="15704" y="19567"/>
                  <a:pt x="15700" y="19570"/>
                  <a:pt x="15696" y="19574"/>
                </a:cubicBezTo>
                <a:cubicBezTo>
                  <a:pt x="15697" y="19572"/>
                  <a:pt x="15698" y="19570"/>
                  <a:pt x="15698" y="19568"/>
                </a:cubicBezTo>
                <a:moveTo>
                  <a:pt x="15698" y="19567"/>
                </a:moveTo>
                <a:cubicBezTo>
                  <a:pt x="15698" y="19567"/>
                  <a:pt x="15698" y="19568"/>
                  <a:pt x="15698" y="19568"/>
                </a:cubicBezTo>
                <a:cubicBezTo>
                  <a:pt x="15697" y="19568"/>
                  <a:pt x="15696" y="19568"/>
                  <a:pt x="15696" y="19569"/>
                </a:cubicBezTo>
                <a:cubicBezTo>
                  <a:pt x="15697" y="19568"/>
                  <a:pt x="15697" y="19568"/>
                  <a:pt x="15698" y="19567"/>
                </a:cubicBezTo>
                <a:moveTo>
                  <a:pt x="1037" y="18901"/>
                </a:moveTo>
                <a:lnTo>
                  <a:pt x="1038" y="18901"/>
                </a:lnTo>
                <a:cubicBezTo>
                  <a:pt x="1050" y="18909"/>
                  <a:pt x="1056" y="18917"/>
                  <a:pt x="1059" y="18925"/>
                </a:cubicBezTo>
                <a:cubicBezTo>
                  <a:pt x="1053" y="18917"/>
                  <a:pt x="1047" y="18909"/>
                  <a:pt x="1037" y="18901"/>
                </a:cubicBezTo>
                <a:moveTo>
                  <a:pt x="2335" y="6014"/>
                </a:moveTo>
                <a:cubicBezTo>
                  <a:pt x="2335" y="6014"/>
                  <a:pt x="2335" y="6014"/>
                  <a:pt x="2335" y="6014"/>
                </a:cubicBezTo>
                <a:lnTo>
                  <a:pt x="2335" y="6014"/>
                </a:lnTo>
                <a:cubicBezTo>
                  <a:pt x="2335" y="6014"/>
                  <a:pt x="2335" y="6014"/>
                  <a:pt x="2335" y="6014"/>
                </a:cubicBezTo>
                <a:moveTo>
                  <a:pt x="4882" y="3884"/>
                </a:moveTo>
                <a:cubicBezTo>
                  <a:pt x="4886" y="3827"/>
                  <a:pt x="4887" y="3770"/>
                  <a:pt x="4888" y="3714"/>
                </a:cubicBezTo>
                <a:cubicBezTo>
                  <a:pt x="4909" y="3770"/>
                  <a:pt x="4893" y="3827"/>
                  <a:pt x="4882" y="3884"/>
                </a:cubicBezTo>
                <a:moveTo>
                  <a:pt x="16956" y="1192"/>
                </a:moveTo>
                <a:lnTo>
                  <a:pt x="16954" y="1210"/>
                </a:lnTo>
                <a:cubicBezTo>
                  <a:pt x="16940" y="1204"/>
                  <a:pt x="16925" y="1198"/>
                  <a:pt x="16909" y="1193"/>
                </a:cubicBezTo>
                <a:cubicBezTo>
                  <a:pt x="16924" y="1194"/>
                  <a:pt x="16940" y="1194"/>
                  <a:pt x="16956" y="1192"/>
                </a:cubicBezTo>
                <a:moveTo>
                  <a:pt x="4803" y="4529"/>
                </a:moveTo>
                <a:cubicBezTo>
                  <a:pt x="4806" y="4508"/>
                  <a:pt x="4809" y="4488"/>
                  <a:pt x="4812" y="4467"/>
                </a:cubicBezTo>
                <a:cubicBezTo>
                  <a:pt x="4819" y="4488"/>
                  <a:pt x="4825" y="4508"/>
                  <a:pt x="4821" y="4527"/>
                </a:cubicBezTo>
                <a:cubicBezTo>
                  <a:pt x="4840" y="4546"/>
                  <a:pt x="4888" y="4556"/>
                  <a:pt x="4928" y="4568"/>
                </a:cubicBezTo>
                <a:cubicBezTo>
                  <a:pt x="4927" y="4569"/>
                  <a:pt x="4927" y="4571"/>
                  <a:pt x="4926" y="4572"/>
                </a:cubicBezTo>
                <a:cubicBezTo>
                  <a:pt x="4868" y="4563"/>
                  <a:pt x="4824" y="4564"/>
                  <a:pt x="4789" y="4571"/>
                </a:cubicBezTo>
                <a:cubicBezTo>
                  <a:pt x="4789" y="4568"/>
                  <a:pt x="4788" y="4565"/>
                  <a:pt x="4788" y="4562"/>
                </a:cubicBezTo>
                <a:cubicBezTo>
                  <a:pt x="4796" y="4552"/>
                  <a:pt x="4802" y="4541"/>
                  <a:pt x="4803" y="4529"/>
                </a:cubicBezTo>
                <a:moveTo>
                  <a:pt x="10881" y="2925"/>
                </a:moveTo>
                <a:cubicBezTo>
                  <a:pt x="10881" y="2925"/>
                  <a:pt x="10881" y="2924"/>
                  <a:pt x="10881" y="2923"/>
                </a:cubicBezTo>
                <a:cubicBezTo>
                  <a:pt x="10882" y="2924"/>
                  <a:pt x="10883" y="2925"/>
                  <a:pt x="10884" y="2925"/>
                </a:cubicBezTo>
                <a:cubicBezTo>
                  <a:pt x="10883" y="2925"/>
                  <a:pt x="10881" y="2925"/>
                  <a:pt x="10881" y="2925"/>
                </a:cubicBezTo>
                <a:moveTo>
                  <a:pt x="17913" y="4191"/>
                </a:moveTo>
                <a:cubicBezTo>
                  <a:pt x="17921" y="4214"/>
                  <a:pt x="17925" y="4236"/>
                  <a:pt x="17928" y="4259"/>
                </a:cubicBezTo>
                <a:cubicBezTo>
                  <a:pt x="17930" y="4270"/>
                  <a:pt x="17933" y="4282"/>
                  <a:pt x="17938" y="4293"/>
                </a:cubicBezTo>
                <a:cubicBezTo>
                  <a:pt x="17954" y="4324"/>
                  <a:pt x="17959" y="4355"/>
                  <a:pt x="17967" y="4386"/>
                </a:cubicBezTo>
                <a:cubicBezTo>
                  <a:pt x="17958" y="4390"/>
                  <a:pt x="17951" y="4393"/>
                  <a:pt x="17946" y="4397"/>
                </a:cubicBezTo>
                <a:cubicBezTo>
                  <a:pt x="17942" y="4395"/>
                  <a:pt x="17937" y="4393"/>
                  <a:pt x="17932" y="4391"/>
                </a:cubicBezTo>
                <a:cubicBezTo>
                  <a:pt x="17928" y="4370"/>
                  <a:pt x="17917" y="4351"/>
                  <a:pt x="17894" y="4332"/>
                </a:cubicBezTo>
                <a:cubicBezTo>
                  <a:pt x="17894" y="4324"/>
                  <a:pt x="17893" y="4317"/>
                  <a:pt x="17891" y="4309"/>
                </a:cubicBezTo>
                <a:cubicBezTo>
                  <a:pt x="17878" y="4268"/>
                  <a:pt x="17864" y="4226"/>
                  <a:pt x="17851" y="4184"/>
                </a:cubicBezTo>
                <a:cubicBezTo>
                  <a:pt x="17836" y="4159"/>
                  <a:pt x="17813" y="4137"/>
                  <a:pt x="17788" y="4114"/>
                </a:cubicBezTo>
                <a:cubicBezTo>
                  <a:pt x="17802" y="4073"/>
                  <a:pt x="17831" y="4031"/>
                  <a:pt x="17800" y="3989"/>
                </a:cubicBezTo>
                <a:cubicBezTo>
                  <a:pt x="17662" y="3762"/>
                  <a:pt x="17580" y="3530"/>
                  <a:pt x="17485" y="3299"/>
                </a:cubicBezTo>
                <a:cubicBezTo>
                  <a:pt x="17416" y="3135"/>
                  <a:pt x="17314" y="2964"/>
                  <a:pt x="17426" y="2793"/>
                </a:cubicBezTo>
                <a:cubicBezTo>
                  <a:pt x="17426" y="2793"/>
                  <a:pt x="17426" y="2794"/>
                  <a:pt x="17427" y="2794"/>
                </a:cubicBezTo>
                <a:cubicBezTo>
                  <a:pt x="17432" y="2791"/>
                  <a:pt x="17439" y="2789"/>
                  <a:pt x="17442" y="2785"/>
                </a:cubicBezTo>
                <a:cubicBezTo>
                  <a:pt x="17445" y="2779"/>
                  <a:pt x="17442" y="2777"/>
                  <a:pt x="17435" y="2775"/>
                </a:cubicBezTo>
                <a:cubicBezTo>
                  <a:pt x="17436" y="2774"/>
                  <a:pt x="17436" y="2774"/>
                  <a:pt x="17436" y="2773"/>
                </a:cubicBezTo>
                <a:cubicBezTo>
                  <a:pt x="17437" y="2773"/>
                  <a:pt x="17438" y="2773"/>
                  <a:pt x="17439" y="2774"/>
                </a:cubicBezTo>
                <a:cubicBezTo>
                  <a:pt x="17453" y="2780"/>
                  <a:pt x="17444" y="2789"/>
                  <a:pt x="17427" y="2794"/>
                </a:cubicBezTo>
                <a:cubicBezTo>
                  <a:pt x="17439" y="2813"/>
                  <a:pt x="17451" y="2831"/>
                  <a:pt x="17463" y="2850"/>
                </a:cubicBezTo>
                <a:cubicBezTo>
                  <a:pt x="17470" y="2865"/>
                  <a:pt x="17477" y="2880"/>
                  <a:pt x="17484" y="2896"/>
                </a:cubicBezTo>
                <a:cubicBezTo>
                  <a:pt x="17454" y="2908"/>
                  <a:pt x="17430" y="2923"/>
                  <a:pt x="17409" y="2939"/>
                </a:cubicBezTo>
                <a:cubicBezTo>
                  <a:pt x="17363" y="3023"/>
                  <a:pt x="17435" y="3101"/>
                  <a:pt x="17460" y="3182"/>
                </a:cubicBezTo>
                <a:cubicBezTo>
                  <a:pt x="17554" y="3492"/>
                  <a:pt x="17687" y="3798"/>
                  <a:pt x="17870" y="4100"/>
                </a:cubicBezTo>
                <a:cubicBezTo>
                  <a:pt x="17880" y="4110"/>
                  <a:pt x="17889" y="4120"/>
                  <a:pt x="17898" y="4130"/>
                </a:cubicBezTo>
                <a:cubicBezTo>
                  <a:pt x="17891" y="4151"/>
                  <a:pt x="17907" y="4171"/>
                  <a:pt x="17913" y="4191"/>
                </a:cubicBezTo>
                <a:moveTo>
                  <a:pt x="11818" y="18290"/>
                </a:moveTo>
                <a:cubicBezTo>
                  <a:pt x="11818" y="18290"/>
                  <a:pt x="11818" y="18290"/>
                  <a:pt x="11818" y="18291"/>
                </a:cubicBezTo>
                <a:cubicBezTo>
                  <a:pt x="11818" y="18291"/>
                  <a:pt x="11818" y="18291"/>
                  <a:pt x="11818" y="18290"/>
                </a:cubicBezTo>
                <a:cubicBezTo>
                  <a:pt x="11818" y="18290"/>
                  <a:pt x="11818" y="18290"/>
                  <a:pt x="11818" y="18290"/>
                </a:cubicBezTo>
                <a:moveTo>
                  <a:pt x="4846" y="2715"/>
                </a:moveTo>
                <a:cubicBezTo>
                  <a:pt x="4846" y="2715"/>
                  <a:pt x="4845" y="2714"/>
                  <a:pt x="4844" y="2714"/>
                </a:cubicBezTo>
                <a:cubicBezTo>
                  <a:pt x="4845" y="2714"/>
                  <a:pt x="4845" y="2713"/>
                  <a:pt x="4846" y="2713"/>
                </a:cubicBezTo>
                <a:lnTo>
                  <a:pt x="4847" y="2713"/>
                </a:lnTo>
                <a:lnTo>
                  <a:pt x="4846" y="2713"/>
                </a:lnTo>
                <a:cubicBezTo>
                  <a:pt x="4846" y="2713"/>
                  <a:pt x="4846" y="2714"/>
                  <a:pt x="4846" y="2715"/>
                </a:cubicBezTo>
                <a:moveTo>
                  <a:pt x="17867" y="4322"/>
                </a:moveTo>
                <a:cubicBezTo>
                  <a:pt x="17868" y="4321"/>
                  <a:pt x="17870" y="4320"/>
                  <a:pt x="17872" y="4319"/>
                </a:cubicBezTo>
                <a:cubicBezTo>
                  <a:pt x="17870" y="4320"/>
                  <a:pt x="17869" y="4321"/>
                  <a:pt x="17867" y="4322"/>
                </a:cubicBezTo>
                <a:moveTo>
                  <a:pt x="5404" y="9399"/>
                </a:moveTo>
                <a:lnTo>
                  <a:pt x="5404" y="9399"/>
                </a:lnTo>
                <a:cubicBezTo>
                  <a:pt x="5405" y="9400"/>
                  <a:pt x="5405" y="9400"/>
                  <a:pt x="5406" y="9400"/>
                </a:cubicBezTo>
                <a:cubicBezTo>
                  <a:pt x="5405" y="9400"/>
                  <a:pt x="5405" y="9400"/>
                  <a:pt x="5404" y="9401"/>
                </a:cubicBezTo>
                <a:cubicBezTo>
                  <a:pt x="5404" y="9400"/>
                  <a:pt x="5404" y="9400"/>
                  <a:pt x="5404" y="9399"/>
                </a:cubicBezTo>
                <a:moveTo>
                  <a:pt x="12803" y="20640"/>
                </a:moveTo>
                <a:cubicBezTo>
                  <a:pt x="12803" y="20640"/>
                  <a:pt x="12803" y="20641"/>
                  <a:pt x="12803" y="20642"/>
                </a:cubicBezTo>
                <a:cubicBezTo>
                  <a:pt x="12803" y="20641"/>
                  <a:pt x="12802" y="20641"/>
                  <a:pt x="12802" y="20641"/>
                </a:cubicBezTo>
                <a:cubicBezTo>
                  <a:pt x="12802" y="20641"/>
                  <a:pt x="12802" y="20640"/>
                  <a:pt x="12803" y="20640"/>
                </a:cubicBezTo>
                <a:cubicBezTo>
                  <a:pt x="12803" y="20640"/>
                  <a:pt x="12803" y="20640"/>
                  <a:pt x="12803" y="20640"/>
                </a:cubicBezTo>
                <a:moveTo>
                  <a:pt x="7168" y="12469"/>
                </a:moveTo>
                <a:cubicBezTo>
                  <a:pt x="7179" y="12469"/>
                  <a:pt x="7189" y="12469"/>
                  <a:pt x="7200" y="12469"/>
                </a:cubicBezTo>
                <a:cubicBezTo>
                  <a:pt x="7199" y="12471"/>
                  <a:pt x="7200" y="12473"/>
                  <a:pt x="7199" y="12476"/>
                </a:cubicBezTo>
                <a:cubicBezTo>
                  <a:pt x="7190" y="12473"/>
                  <a:pt x="7180" y="12471"/>
                  <a:pt x="7168" y="12469"/>
                </a:cubicBezTo>
                <a:moveTo>
                  <a:pt x="3998" y="12492"/>
                </a:moveTo>
                <a:cubicBezTo>
                  <a:pt x="3999" y="12490"/>
                  <a:pt x="3999" y="12487"/>
                  <a:pt x="4000" y="12485"/>
                </a:cubicBezTo>
                <a:cubicBezTo>
                  <a:pt x="4001" y="12486"/>
                  <a:pt x="4002" y="12488"/>
                  <a:pt x="4003" y="12490"/>
                </a:cubicBezTo>
                <a:cubicBezTo>
                  <a:pt x="4001" y="12491"/>
                  <a:pt x="4000" y="12492"/>
                  <a:pt x="3998" y="12492"/>
                </a:cubicBezTo>
                <a:moveTo>
                  <a:pt x="2809" y="14037"/>
                </a:moveTo>
                <a:cubicBezTo>
                  <a:pt x="2812" y="14038"/>
                  <a:pt x="2815" y="14040"/>
                  <a:pt x="2818" y="14042"/>
                </a:cubicBezTo>
                <a:cubicBezTo>
                  <a:pt x="2814" y="14045"/>
                  <a:pt x="2812" y="14049"/>
                  <a:pt x="2808" y="14052"/>
                </a:cubicBezTo>
                <a:cubicBezTo>
                  <a:pt x="2808" y="14047"/>
                  <a:pt x="2809" y="14042"/>
                  <a:pt x="2809" y="14037"/>
                </a:cubicBezTo>
                <a:moveTo>
                  <a:pt x="3141" y="11613"/>
                </a:moveTo>
                <a:lnTo>
                  <a:pt x="3141" y="11613"/>
                </a:lnTo>
                <a:cubicBezTo>
                  <a:pt x="3138" y="11610"/>
                  <a:pt x="3137" y="11607"/>
                  <a:pt x="3134" y="11604"/>
                </a:cubicBezTo>
                <a:cubicBezTo>
                  <a:pt x="3137" y="11603"/>
                  <a:pt x="3140" y="11602"/>
                  <a:pt x="3143" y="11602"/>
                </a:cubicBezTo>
                <a:cubicBezTo>
                  <a:pt x="3143" y="11605"/>
                  <a:pt x="3142" y="11609"/>
                  <a:pt x="3141" y="11613"/>
                </a:cubicBezTo>
                <a:close/>
                <a:moveTo>
                  <a:pt x="11586" y="7220"/>
                </a:moveTo>
                <a:cubicBezTo>
                  <a:pt x="11590" y="7213"/>
                  <a:pt x="11592" y="7205"/>
                  <a:pt x="11594" y="7197"/>
                </a:cubicBezTo>
                <a:cubicBezTo>
                  <a:pt x="11596" y="7203"/>
                  <a:pt x="11597" y="7209"/>
                  <a:pt x="11599" y="7215"/>
                </a:cubicBezTo>
                <a:cubicBezTo>
                  <a:pt x="11595" y="7217"/>
                  <a:pt x="11591" y="7218"/>
                  <a:pt x="11586" y="7220"/>
                </a:cubicBezTo>
                <a:moveTo>
                  <a:pt x="10898" y="9334"/>
                </a:moveTo>
                <a:cubicBezTo>
                  <a:pt x="10899" y="9329"/>
                  <a:pt x="10900" y="9324"/>
                  <a:pt x="10902" y="9319"/>
                </a:cubicBezTo>
                <a:cubicBezTo>
                  <a:pt x="10906" y="9322"/>
                  <a:pt x="10907" y="9325"/>
                  <a:pt x="10910" y="9329"/>
                </a:cubicBezTo>
                <a:cubicBezTo>
                  <a:pt x="10907" y="9331"/>
                  <a:pt x="10901" y="9332"/>
                  <a:pt x="10898" y="9334"/>
                </a:cubicBezTo>
                <a:moveTo>
                  <a:pt x="10128" y="15471"/>
                </a:moveTo>
                <a:cubicBezTo>
                  <a:pt x="10129" y="15472"/>
                  <a:pt x="10131" y="15474"/>
                  <a:pt x="10132" y="15476"/>
                </a:cubicBezTo>
                <a:cubicBezTo>
                  <a:pt x="10131" y="15476"/>
                  <a:pt x="10130" y="15476"/>
                  <a:pt x="10130" y="15476"/>
                </a:cubicBezTo>
                <a:cubicBezTo>
                  <a:pt x="10129" y="15475"/>
                  <a:pt x="10128" y="15473"/>
                  <a:pt x="10128" y="15471"/>
                </a:cubicBezTo>
                <a:moveTo>
                  <a:pt x="17096" y="12859"/>
                </a:moveTo>
                <a:lnTo>
                  <a:pt x="17097" y="12859"/>
                </a:lnTo>
                <a:cubicBezTo>
                  <a:pt x="17097" y="12859"/>
                  <a:pt x="17097" y="12859"/>
                  <a:pt x="17097" y="12859"/>
                </a:cubicBezTo>
                <a:close/>
                <a:moveTo>
                  <a:pt x="10814" y="9517"/>
                </a:moveTo>
                <a:cubicBezTo>
                  <a:pt x="10797" y="9527"/>
                  <a:pt x="10783" y="9536"/>
                  <a:pt x="10781" y="9545"/>
                </a:cubicBezTo>
                <a:cubicBezTo>
                  <a:pt x="10781" y="9545"/>
                  <a:pt x="10781" y="9546"/>
                  <a:pt x="10781" y="9546"/>
                </a:cubicBezTo>
                <a:cubicBezTo>
                  <a:pt x="10780" y="9536"/>
                  <a:pt x="10796" y="9526"/>
                  <a:pt x="10815" y="9516"/>
                </a:cubicBezTo>
                <a:cubicBezTo>
                  <a:pt x="10814" y="9517"/>
                  <a:pt x="10814" y="9517"/>
                  <a:pt x="10814" y="9517"/>
                </a:cubicBezTo>
                <a:moveTo>
                  <a:pt x="9748" y="8165"/>
                </a:moveTo>
                <a:cubicBezTo>
                  <a:pt x="9749" y="8165"/>
                  <a:pt x="9749" y="8166"/>
                  <a:pt x="9749" y="8166"/>
                </a:cubicBezTo>
                <a:cubicBezTo>
                  <a:pt x="9749" y="8166"/>
                  <a:pt x="9748" y="8166"/>
                  <a:pt x="9748" y="8166"/>
                </a:cubicBezTo>
                <a:cubicBezTo>
                  <a:pt x="9748" y="8166"/>
                  <a:pt x="9748" y="8165"/>
                  <a:pt x="9748" y="8165"/>
                </a:cubicBezTo>
                <a:moveTo>
                  <a:pt x="12581" y="10204"/>
                </a:moveTo>
                <a:cubicBezTo>
                  <a:pt x="12573" y="10203"/>
                  <a:pt x="12565" y="10203"/>
                  <a:pt x="12557" y="10202"/>
                </a:cubicBezTo>
                <a:cubicBezTo>
                  <a:pt x="12557" y="10202"/>
                  <a:pt x="12557" y="10202"/>
                  <a:pt x="12557" y="10201"/>
                </a:cubicBezTo>
                <a:cubicBezTo>
                  <a:pt x="12565" y="10202"/>
                  <a:pt x="12573" y="10203"/>
                  <a:pt x="12581" y="10204"/>
                </a:cubicBezTo>
                <a:close/>
                <a:moveTo>
                  <a:pt x="14419" y="9700"/>
                </a:moveTo>
                <a:cubicBezTo>
                  <a:pt x="14416" y="9700"/>
                  <a:pt x="14413" y="9700"/>
                  <a:pt x="14410" y="9700"/>
                </a:cubicBezTo>
                <a:cubicBezTo>
                  <a:pt x="14413" y="9700"/>
                  <a:pt x="14416" y="9700"/>
                  <a:pt x="14419" y="9700"/>
                </a:cubicBezTo>
                <a:moveTo>
                  <a:pt x="14893" y="8979"/>
                </a:moveTo>
                <a:cubicBezTo>
                  <a:pt x="14895" y="8979"/>
                  <a:pt x="14896" y="8978"/>
                  <a:pt x="14898" y="8977"/>
                </a:cubicBezTo>
                <a:cubicBezTo>
                  <a:pt x="14898" y="8977"/>
                  <a:pt x="14898" y="8977"/>
                  <a:pt x="14899" y="8977"/>
                </a:cubicBezTo>
                <a:cubicBezTo>
                  <a:pt x="14897" y="8978"/>
                  <a:pt x="14895" y="8979"/>
                  <a:pt x="14893" y="8980"/>
                </a:cubicBezTo>
                <a:cubicBezTo>
                  <a:pt x="14893" y="8980"/>
                  <a:pt x="14893" y="8980"/>
                  <a:pt x="14893" y="8979"/>
                </a:cubicBezTo>
                <a:moveTo>
                  <a:pt x="11619" y="7847"/>
                </a:moveTo>
                <a:cubicBezTo>
                  <a:pt x="11619" y="7846"/>
                  <a:pt x="11618" y="7845"/>
                  <a:pt x="11617" y="7843"/>
                </a:cubicBezTo>
                <a:cubicBezTo>
                  <a:pt x="11619" y="7842"/>
                  <a:pt x="11619" y="7842"/>
                  <a:pt x="11620" y="7841"/>
                </a:cubicBezTo>
                <a:cubicBezTo>
                  <a:pt x="11620" y="7843"/>
                  <a:pt x="11619" y="7845"/>
                  <a:pt x="11619" y="7847"/>
                </a:cubicBezTo>
                <a:moveTo>
                  <a:pt x="10828" y="11867"/>
                </a:moveTo>
                <a:cubicBezTo>
                  <a:pt x="10828" y="11868"/>
                  <a:pt x="10828" y="11869"/>
                  <a:pt x="10828" y="11870"/>
                </a:cubicBezTo>
                <a:cubicBezTo>
                  <a:pt x="10827" y="11870"/>
                  <a:pt x="10826" y="11870"/>
                  <a:pt x="10825" y="11870"/>
                </a:cubicBezTo>
                <a:cubicBezTo>
                  <a:pt x="10826" y="11869"/>
                  <a:pt x="10827" y="11868"/>
                  <a:pt x="10828" y="11867"/>
                </a:cubicBezTo>
                <a:moveTo>
                  <a:pt x="10844" y="9496"/>
                </a:moveTo>
                <a:cubicBezTo>
                  <a:pt x="10844" y="9496"/>
                  <a:pt x="10844" y="9495"/>
                  <a:pt x="10845" y="9495"/>
                </a:cubicBezTo>
                <a:lnTo>
                  <a:pt x="10845" y="9494"/>
                </a:lnTo>
                <a:cubicBezTo>
                  <a:pt x="10845" y="9494"/>
                  <a:pt x="10845" y="9494"/>
                  <a:pt x="10845" y="9493"/>
                </a:cubicBezTo>
                <a:cubicBezTo>
                  <a:pt x="10845" y="9494"/>
                  <a:pt x="10845" y="9495"/>
                  <a:pt x="10845" y="9495"/>
                </a:cubicBezTo>
                <a:cubicBezTo>
                  <a:pt x="10845" y="9495"/>
                  <a:pt x="10845" y="9495"/>
                  <a:pt x="10845" y="9496"/>
                </a:cubicBezTo>
                <a:lnTo>
                  <a:pt x="10844" y="9496"/>
                </a:lnTo>
                <a:cubicBezTo>
                  <a:pt x="10843" y="9498"/>
                  <a:pt x="10842" y="9501"/>
                  <a:pt x="10840" y="9503"/>
                </a:cubicBezTo>
                <a:cubicBezTo>
                  <a:pt x="10832" y="9508"/>
                  <a:pt x="10823" y="9512"/>
                  <a:pt x="10815" y="9517"/>
                </a:cubicBezTo>
                <a:cubicBezTo>
                  <a:pt x="10817" y="9516"/>
                  <a:pt x="10818" y="9514"/>
                  <a:pt x="10820" y="9513"/>
                </a:cubicBezTo>
                <a:cubicBezTo>
                  <a:pt x="10829" y="9508"/>
                  <a:pt x="10839" y="9502"/>
                  <a:pt x="10844" y="9496"/>
                </a:cubicBezTo>
                <a:moveTo>
                  <a:pt x="5792" y="15178"/>
                </a:moveTo>
                <a:cubicBezTo>
                  <a:pt x="5793" y="15178"/>
                  <a:pt x="5793" y="15179"/>
                  <a:pt x="5794" y="15179"/>
                </a:cubicBezTo>
                <a:cubicBezTo>
                  <a:pt x="5793" y="15180"/>
                  <a:pt x="5792" y="15180"/>
                  <a:pt x="5792" y="15181"/>
                </a:cubicBezTo>
                <a:lnTo>
                  <a:pt x="5792" y="15181"/>
                </a:lnTo>
                <a:lnTo>
                  <a:pt x="5792" y="15181"/>
                </a:lnTo>
                <a:cubicBezTo>
                  <a:pt x="5792" y="15180"/>
                  <a:pt x="5792" y="15179"/>
                  <a:pt x="5792" y="15178"/>
                </a:cubicBezTo>
                <a:moveTo>
                  <a:pt x="7837" y="8317"/>
                </a:moveTo>
                <a:cubicBezTo>
                  <a:pt x="7837" y="8316"/>
                  <a:pt x="7838" y="8315"/>
                  <a:pt x="7838" y="8314"/>
                </a:cubicBezTo>
                <a:cubicBezTo>
                  <a:pt x="7839" y="8315"/>
                  <a:pt x="7839" y="8315"/>
                  <a:pt x="7840" y="8316"/>
                </a:cubicBezTo>
                <a:cubicBezTo>
                  <a:pt x="7839" y="8316"/>
                  <a:pt x="7838" y="8317"/>
                  <a:pt x="7837" y="8317"/>
                </a:cubicBezTo>
                <a:moveTo>
                  <a:pt x="3133" y="7216"/>
                </a:moveTo>
                <a:cubicBezTo>
                  <a:pt x="3135" y="7216"/>
                  <a:pt x="3136" y="7215"/>
                  <a:pt x="3138" y="7214"/>
                </a:cubicBezTo>
                <a:cubicBezTo>
                  <a:pt x="3136" y="7215"/>
                  <a:pt x="3135" y="7217"/>
                  <a:pt x="3133" y="7218"/>
                </a:cubicBezTo>
                <a:cubicBezTo>
                  <a:pt x="3133" y="7217"/>
                  <a:pt x="3133" y="7217"/>
                  <a:pt x="3133" y="7216"/>
                </a:cubicBezTo>
                <a:moveTo>
                  <a:pt x="5226" y="4313"/>
                </a:moveTo>
                <a:cubicBezTo>
                  <a:pt x="5226" y="4325"/>
                  <a:pt x="5224" y="4337"/>
                  <a:pt x="5211" y="4347"/>
                </a:cubicBezTo>
                <a:cubicBezTo>
                  <a:pt x="5214" y="4336"/>
                  <a:pt x="5221" y="4324"/>
                  <a:pt x="5225" y="4313"/>
                </a:cubicBezTo>
                <a:cubicBezTo>
                  <a:pt x="5226" y="4313"/>
                  <a:pt x="5226" y="4313"/>
                  <a:pt x="5226" y="4313"/>
                </a:cubicBezTo>
                <a:moveTo>
                  <a:pt x="4845" y="4232"/>
                </a:moveTo>
                <a:cubicBezTo>
                  <a:pt x="4849" y="4248"/>
                  <a:pt x="4854" y="4264"/>
                  <a:pt x="4862" y="4279"/>
                </a:cubicBezTo>
                <a:cubicBezTo>
                  <a:pt x="4852" y="4298"/>
                  <a:pt x="4846" y="4316"/>
                  <a:pt x="4835" y="4335"/>
                </a:cubicBezTo>
                <a:cubicBezTo>
                  <a:pt x="4847" y="4343"/>
                  <a:pt x="4858" y="4351"/>
                  <a:pt x="4868" y="4359"/>
                </a:cubicBezTo>
                <a:cubicBezTo>
                  <a:pt x="4849" y="4366"/>
                  <a:pt x="4835" y="4374"/>
                  <a:pt x="4825" y="4382"/>
                </a:cubicBezTo>
                <a:cubicBezTo>
                  <a:pt x="4832" y="4332"/>
                  <a:pt x="4838" y="4282"/>
                  <a:pt x="4845" y="4232"/>
                </a:cubicBezTo>
                <a:moveTo>
                  <a:pt x="2748" y="4668"/>
                </a:moveTo>
                <a:cubicBezTo>
                  <a:pt x="2909" y="4704"/>
                  <a:pt x="2873" y="4757"/>
                  <a:pt x="2853" y="4812"/>
                </a:cubicBezTo>
                <a:cubicBezTo>
                  <a:pt x="2842" y="4806"/>
                  <a:pt x="2844" y="4796"/>
                  <a:pt x="2837" y="4788"/>
                </a:cubicBezTo>
                <a:cubicBezTo>
                  <a:pt x="2831" y="4781"/>
                  <a:pt x="2825" y="4769"/>
                  <a:pt x="2813" y="4767"/>
                </a:cubicBezTo>
                <a:cubicBezTo>
                  <a:pt x="2777" y="4762"/>
                  <a:pt x="2766" y="4776"/>
                  <a:pt x="2759" y="4787"/>
                </a:cubicBezTo>
                <a:cubicBezTo>
                  <a:pt x="2723" y="4849"/>
                  <a:pt x="2680" y="4909"/>
                  <a:pt x="2818" y="4957"/>
                </a:cubicBezTo>
                <a:cubicBezTo>
                  <a:pt x="2814" y="4980"/>
                  <a:pt x="2809" y="5003"/>
                  <a:pt x="2806" y="5026"/>
                </a:cubicBezTo>
                <a:cubicBezTo>
                  <a:pt x="2805" y="5026"/>
                  <a:pt x="2804" y="5026"/>
                  <a:pt x="2803" y="5025"/>
                </a:cubicBezTo>
                <a:cubicBezTo>
                  <a:pt x="2755" y="4999"/>
                  <a:pt x="2720" y="5012"/>
                  <a:pt x="2708" y="5036"/>
                </a:cubicBezTo>
                <a:cubicBezTo>
                  <a:pt x="2662" y="5126"/>
                  <a:pt x="2679" y="5217"/>
                  <a:pt x="2700" y="5308"/>
                </a:cubicBezTo>
                <a:cubicBezTo>
                  <a:pt x="2701" y="5314"/>
                  <a:pt x="2726" y="5324"/>
                  <a:pt x="2735" y="5323"/>
                </a:cubicBezTo>
                <a:cubicBezTo>
                  <a:pt x="2752" y="5322"/>
                  <a:pt x="2765" y="5322"/>
                  <a:pt x="2776" y="5322"/>
                </a:cubicBezTo>
                <a:cubicBezTo>
                  <a:pt x="2764" y="5383"/>
                  <a:pt x="2739" y="5443"/>
                  <a:pt x="2676" y="5501"/>
                </a:cubicBezTo>
                <a:cubicBezTo>
                  <a:pt x="2648" y="5501"/>
                  <a:pt x="2615" y="5500"/>
                  <a:pt x="2572" y="5500"/>
                </a:cubicBezTo>
                <a:cubicBezTo>
                  <a:pt x="2536" y="5528"/>
                  <a:pt x="2531" y="5560"/>
                  <a:pt x="2521" y="5592"/>
                </a:cubicBezTo>
                <a:cubicBezTo>
                  <a:pt x="2511" y="5624"/>
                  <a:pt x="2499" y="5656"/>
                  <a:pt x="2476" y="5687"/>
                </a:cubicBezTo>
                <a:cubicBezTo>
                  <a:pt x="2455" y="5557"/>
                  <a:pt x="2519" y="5430"/>
                  <a:pt x="2547" y="5302"/>
                </a:cubicBezTo>
                <a:cubicBezTo>
                  <a:pt x="2610" y="5014"/>
                  <a:pt x="2645" y="4725"/>
                  <a:pt x="2744" y="4439"/>
                </a:cubicBezTo>
                <a:cubicBezTo>
                  <a:pt x="2732" y="4481"/>
                  <a:pt x="2720" y="4524"/>
                  <a:pt x="2706" y="4566"/>
                </a:cubicBezTo>
                <a:cubicBezTo>
                  <a:pt x="2694" y="4602"/>
                  <a:pt x="2669" y="4650"/>
                  <a:pt x="2748" y="4668"/>
                </a:cubicBezTo>
                <a:moveTo>
                  <a:pt x="19195" y="8062"/>
                </a:moveTo>
                <a:cubicBezTo>
                  <a:pt x="19194" y="8063"/>
                  <a:pt x="19193" y="8064"/>
                  <a:pt x="19192" y="8064"/>
                </a:cubicBezTo>
                <a:cubicBezTo>
                  <a:pt x="19189" y="8062"/>
                  <a:pt x="19188" y="8060"/>
                  <a:pt x="19186" y="8058"/>
                </a:cubicBezTo>
                <a:cubicBezTo>
                  <a:pt x="19190" y="8058"/>
                  <a:pt x="19193" y="8057"/>
                  <a:pt x="19196" y="8057"/>
                </a:cubicBezTo>
                <a:cubicBezTo>
                  <a:pt x="19196" y="8059"/>
                  <a:pt x="19196" y="8060"/>
                  <a:pt x="19195" y="8062"/>
                </a:cubicBezTo>
                <a:moveTo>
                  <a:pt x="19206" y="8055"/>
                </a:moveTo>
                <a:cubicBezTo>
                  <a:pt x="19212" y="8049"/>
                  <a:pt x="19218" y="8042"/>
                  <a:pt x="19224" y="8036"/>
                </a:cubicBezTo>
                <a:lnTo>
                  <a:pt x="19224" y="8036"/>
                </a:lnTo>
                <a:cubicBezTo>
                  <a:pt x="19228" y="8030"/>
                  <a:pt x="19232" y="8026"/>
                  <a:pt x="19235" y="8022"/>
                </a:cubicBezTo>
                <a:cubicBezTo>
                  <a:pt x="19238" y="8035"/>
                  <a:pt x="19235" y="8048"/>
                  <a:pt x="19206" y="8055"/>
                </a:cubicBezTo>
                <a:moveTo>
                  <a:pt x="2787" y="4078"/>
                </a:moveTo>
                <a:cubicBezTo>
                  <a:pt x="2915" y="3942"/>
                  <a:pt x="2900" y="3798"/>
                  <a:pt x="2915" y="3655"/>
                </a:cubicBezTo>
                <a:cubicBezTo>
                  <a:pt x="2935" y="3668"/>
                  <a:pt x="2969" y="3675"/>
                  <a:pt x="3019" y="3674"/>
                </a:cubicBezTo>
                <a:cubicBezTo>
                  <a:pt x="3019" y="3675"/>
                  <a:pt x="3019" y="3676"/>
                  <a:pt x="3019" y="3678"/>
                </a:cubicBezTo>
                <a:cubicBezTo>
                  <a:pt x="2900" y="3841"/>
                  <a:pt x="2848" y="4008"/>
                  <a:pt x="2807" y="4177"/>
                </a:cubicBezTo>
                <a:cubicBezTo>
                  <a:pt x="2796" y="4147"/>
                  <a:pt x="2771" y="4119"/>
                  <a:pt x="2725" y="4092"/>
                </a:cubicBezTo>
                <a:cubicBezTo>
                  <a:pt x="2744" y="4089"/>
                  <a:pt x="2765" y="4084"/>
                  <a:pt x="2787" y="4078"/>
                </a:cubicBezTo>
                <a:moveTo>
                  <a:pt x="835" y="19585"/>
                </a:moveTo>
                <a:cubicBezTo>
                  <a:pt x="836" y="19584"/>
                  <a:pt x="835" y="19582"/>
                  <a:pt x="835" y="19580"/>
                </a:cubicBezTo>
                <a:cubicBezTo>
                  <a:pt x="847" y="19484"/>
                  <a:pt x="786" y="19392"/>
                  <a:pt x="735" y="19299"/>
                </a:cubicBezTo>
                <a:cubicBezTo>
                  <a:pt x="748" y="19254"/>
                  <a:pt x="779" y="19209"/>
                  <a:pt x="825" y="19165"/>
                </a:cubicBezTo>
                <a:cubicBezTo>
                  <a:pt x="855" y="19135"/>
                  <a:pt x="892" y="19106"/>
                  <a:pt x="901" y="19072"/>
                </a:cubicBezTo>
                <a:cubicBezTo>
                  <a:pt x="902" y="19070"/>
                  <a:pt x="902" y="19067"/>
                  <a:pt x="902" y="19065"/>
                </a:cubicBezTo>
                <a:cubicBezTo>
                  <a:pt x="910" y="19064"/>
                  <a:pt x="918" y="19063"/>
                  <a:pt x="926" y="19062"/>
                </a:cubicBezTo>
                <a:cubicBezTo>
                  <a:pt x="948" y="19055"/>
                  <a:pt x="966" y="19046"/>
                  <a:pt x="978" y="19035"/>
                </a:cubicBezTo>
                <a:cubicBezTo>
                  <a:pt x="991" y="19000"/>
                  <a:pt x="1011" y="18965"/>
                  <a:pt x="1012" y="18930"/>
                </a:cubicBezTo>
                <a:cubicBezTo>
                  <a:pt x="1020" y="18921"/>
                  <a:pt x="1028" y="18912"/>
                  <a:pt x="1037" y="18903"/>
                </a:cubicBezTo>
                <a:cubicBezTo>
                  <a:pt x="1012" y="18947"/>
                  <a:pt x="1020" y="18989"/>
                  <a:pt x="1073" y="19029"/>
                </a:cubicBezTo>
                <a:cubicBezTo>
                  <a:pt x="1085" y="19129"/>
                  <a:pt x="1100" y="19230"/>
                  <a:pt x="1149" y="19328"/>
                </a:cubicBezTo>
                <a:cubicBezTo>
                  <a:pt x="1160" y="19335"/>
                  <a:pt x="1165" y="19342"/>
                  <a:pt x="1169" y="19349"/>
                </a:cubicBezTo>
                <a:cubicBezTo>
                  <a:pt x="1163" y="19342"/>
                  <a:pt x="1158" y="19335"/>
                  <a:pt x="1149" y="19328"/>
                </a:cubicBezTo>
                <a:cubicBezTo>
                  <a:pt x="1143" y="19352"/>
                  <a:pt x="1141" y="19376"/>
                  <a:pt x="1147" y="19399"/>
                </a:cubicBezTo>
                <a:cubicBezTo>
                  <a:pt x="1125" y="19420"/>
                  <a:pt x="1099" y="19441"/>
                  <a:pt x="1064" y="19462"/>
                </a:cubicBezTo>
                <a:cubicBezTo>
                  <a:pt x="1012" y="19577"/>
                  <a:pt x="1091" y="19688"/>
                  <a:pt x="1133" y="19800"/>
                </a:cubicBezTo>
                <a:cubicBezTo>
                  <a:pt x="1145" y="19834"/>
                  <a:pt x="1179" y="19860"/>
                  <a:pt x="1245" y="19874"/>
                </a:cubicBezTo>
                <a:cubicBezTo>
                  <a:pt x="1183" y="19891"/>
                  <a:pt x="1163" y="19921"/>
                  <a:pt x="1133" y="19948"/>
                </a:cubicBezTo>
                <a:cubicBezTo>
                  <a:pt x="1137" y="19976"/>
                  <a:pt x="1131" y="20005"/>
                  <a:pt x="1125" y="20034"/>
                </a:cubicBezTo>
                <a:cubicBezTo>
                  <a:pt x="1117" y="20039"/>
                  <a:pt x="1108" y="20044"/>
                  <a:pt x="1098" y="20049"/>
                </a:cubicBezTo>
                <a:cubicBezTo>
                  <a:pt x="1064" y="20020"/>
                  <a:pt x="1044" y="19993"/>
                  <a:pt x="1030" y="19965"/>
                </a:cubicBezTo>
                <a:cubicBezTo>
                  <a:pt x="1073" y="19910"/>
                  <a:pt x="1065" y="19850"/>
                  <a:pt x="1062" y="19791"/>
                </a:cubicBezTo>
                <a:cubicBezTo>
                  <a:pt x="1054" y="19779"/>
                  <a:pt x="1044" y="19767"/>
                  <a:pt x="1027" y="19756"/>
                </a:cubicBezTo>
                <a:cubicBezTo>
                  <a:pt x="971" y="19717"/>
                  <a:pt x="895" y="19680"/>
                  <a:pt x="857" y="19638"/>
                </a:cubicBezTo>
                <a:cubicBezTo>
                  <a:pt x="850" y="19620"/>
                  <a:pt x="843" y="19603"/>
                  <a:pt x="835" y="19585"/>
                </a:cubicBezTo>
                <a:moveTo>
                  <a:pt x="18325" y="3623"/>
                </a:moveTo>
                <a:cubicBezTo>
                  <a:pt x="18317" y="3619"/>
                  <a:pt x="18313" y="3614"/>
                  <a:pt x="18310" y="3610"/>
                </a:cubicBezTo>
                <a:cubicBezTo>
                  <a:pt x="18315" y="3614"/>
                  <a:pt x="18320" y="3618"/>
                  <a:pt x="18325" y="3623"/>
                </a:cubicBezTo>
                <a:cubicBezTo>
                  <a:pt x="18325" y="3623"/>
                  <a:pt x="18325" y="3623"/>
                  <a:pt x="18325" y="3623"/>
                </a:cubicBezTo>
                <a:moveTo>
                  <a:pt x="20544" y="12733"/>
                </a:moveTo>
                <a:cubicBezTo>
                  <a:pt x="20555" y="12665"/>
                  <a:pt x="20527" y="12595"/>
                  <a:pt x="20461" y="12530"/>
                </a:cubicBezTo>
                <a:cubicBezTo>
                  <a:pt x="20468" y="12596"/>
                  <a:pt x="20377" y="12654"/>
                  <a:pt x="20368" y="12719"/>
                </a:cubicBezTo>
                <a:cubicBezTo>
                  <a:pt x="20308" y="12752"/>
                  <a:pt x="20312" y="12793"/>
                  <a:pt x="20290" y="12831"/>
                </a:cubicBezTo>
                <a:cubicBezTo>
                  <a:pt x="20270" y="12867"/>
                  <a:pt x="20260" y="12869"/>
                  <a:pt x="20125" y="12865"/>
                </a:cubicBezTo>
                <a:cubicBezTo>
                  <a:pt x="20075" y="12962"/>
                  <a:pt x="20034" y="13060"/>
                  <a:pt x="19970" y="13155"/>
                </a:cubicBezTo>
                <a:cubicBezTo>
                  <a:pt x="19922" y="13225"/>
                  <a:pt x="19903" y="13292"/>
                  <a:pt x="19978" y="13360"/>
                </a:cubicBezTo>
                <a:cubicBezTo>
                  <a:pt x="19993" y="13373"/>
                  <a:pt x="20001" y="13386"/>
                  <a:pt x="20004" y="13400"/>
                </a:cubicBezTo>
                <a:cubicBezTo>
                  <a:pt x="19990" y="13427"/>
                  <a:pt x="19974" y="13454"/>
                  <a:pt x="19954" y="13481"/>
                </a:cubicBezTo>
                <a:cubicBezTo>
                  <a:pt x="19942" y="13494"/>
                  <a:pt x="19930" y="13507"/>
                  <a:pt x="19920" y="13520"/>
                </a:cubicBezTo>
                <a:cubicBezTo>
                  <a:pt x="19882" y="13560"/>
                  <a:pt x="19834" y="13597"/>
                  <a:pt x="19767" y="13633"/>
                </a:cubicBezTo>
                <a:cubicBezTo>
                  <a:pt x="19759" y="13645"/>
                  <a:pt x="19755" y="13657"/>
                  <a:pt x="19757" y="13669"/>
                </a:cubicBezTo>
                <a:cubicBezTo>
                  <a:pt x="19762" y="13679"/>
                  <a:pt x="19766" y="13688"/>
                  <a:pt x="19770" y="13698"/>
                </a:cubicBezTo>
                <a:cubicBezTo>
                  <a:pt x="19759" y="13708"/>
                  <a:pt x="19750" y="13718"/>
                  <a:pt x="19745" y="13730"/>
                </a:cubicBezTo>
                <a:cubicBezTo>
                  <a:pt x="19699" y="13840"/>
                  <a:pt x="19696" y="13951"/>
                  <a:pt x="19744" y="14059"/>
                </a:cubicBezTo>
                <a:cubicBezTo>
                  <a:pt x="19714" y="14142"/>
                  <a:pt x="19682" y="14225"/>
                  <a:pt x="19653" y="14309"/>
                </a:cubicBezTo>
                <a:cubicBezTo>
                  <a:pt x="19621" y="14356"/>
                  <a:pt x="19585" y="14402"/>
                  <a:pt x="19573" y="14451"/>
                </a:cubicBezTo>
                <a:cubicBezTo>
                  <a:pt x="19482" y="14717"/>
                  <a:pt x="19291" y="14972"/>
                  <a:pt x="19147" y="15232"/>
                </a:cubicBezTo>
                <a:cubicBezTo>
                  <a:pt x="19169" y="15158"/>
                  <a:pt x="19176" y="15083"/>
                  <a:pt x="19158" y="15007"/>
                </a:cubicBezTo>
                <a:cubicBezTo>
                  <a:pt x="19146" y="14961"/>
                  <a:pt x="19149" y="14910"/>
                  <a:pt x="19013" y="14901"/>
                </a:cubicBezTo>
                <a:cubicBezTo>
                  <a:pt x="18894" y="14894"/>
                  <a:pt x="18849" y="14938"/>
                  <a:pt x="18821" y="14977"/>
                </a:cubicBezTo>
                <a:cubicBezTo>
                  <a:pt x="18771" y="15045"/>
                  <a:pt x="18706" y="15108"/>
                  <a:pt x="18609" y="15163"/>
                </a:cubicBezTo>
                <a:cubicBezTo>
                  <a:pt x="18616" y="15101"/>
                  <a:pt x="18624" y="15038"/>
                  <a:pt x="18632" y="14976"/>
                </a:cubicBezTo>
                <a:cubicBezTo>
                  <a:pt x="18697" y="14923"/>
                  <a:pt x="18691" y="14863"/>
                  <a:pt x="18708" y="14806"/>
                </a:cubicBezTo>
                <a:cubicBezTo>
                  <a:pt x="18757" y="14641"/>
                  <a:pt x="18795" y="14476"/>
                  <a:pt x="18856" y="14312"/>
                </a:cubicBezTo>
                <a:cubicBezTo>
                  <a:pt x="18901" y="14188"/>
                  <a:pt x="18933" y="14065"/>
                  <a:pt x="18950" y="13940"/>
                </a:cubicBezTo>
                <a:cubicBezTo>
                  <a:pt x="18989" y="13650"/>
                  <a:pt x="19031" y="13360"/>
                  <a:pt x="19074" y="13070"/>
                </a:cubicBezTo>
                <a:cubicBezTo>
                  <a:pt x="19082" y="13016"/>
                  <a:pt x="19081" y="12961"/>
                  <a:pt x="19143" y="12912"/>
                </a:cubicBezTo>
                <a:cubicBezTo>
                  <a:pt x="19143" y="12904"/>
                  <a:pt x="19144" y="12896"/>
                  <a:pt x="19145" y="12887"/>
                </a:cubicBezTo>
                <a:cubicBezTo>
                  <a:pt x="19148" y="12829"/>
                  <a:pt x="19161" y="12771"/>
                  <a:pt x="19153" y="12713"/>
                </a:cubicBezTo>
                <a:cubicBezTo>
                  <a:pt x="19145" y="12655"/>
                  <a:pt x="19174" y="12590"/>
                  <a:pt x="19041" y="12545"/>
                </a:cubicBezTo>
                <a:cubicBezTo>
                  <a:pt x="19021" y="12538"/>
                  <a:pt x="19029" y="12514"/>
                  <a:pt x="19031" y="12497"/>
                </a:cubicBezTo>
                <a:cubicBezTo>
                  <a:pt x="19036" y="12443"/>
                  <a:pt x="19044" y="12389"/>
                  <a:pt x="19052" y="12336"/>
                </a:cubicBezTo>
                <a:cubicBezTo>
                  <a:pt x="19071" y="12195"/>
                  <a:pt x="19091" y="12054"/>
                  <a:pt x="19110" y="11913"/>
                </a:cubicBezTo>
                <a:lnTo>
                  <a:pt x="19120" y="11915"/>
                </a:lnTo>
                <a:cubicBezTo>
                  <a:pt x="19252" y="11822"/>
                  <a:pt x="19343" y="11723"/>
                  <a:pt x="19380" y="11615"/>
                </a:cubicBezTo>
                <a:cubicBezTo>
                  <a:pt x="19429" y="11475"/>
                  <a:pt x="19472" y="11336"/>
                  <a:pt x="19385" y="11196"/>
                </a:cubicBezTo>
                <a:cubicBezTo>
                  <a:pt x="19393" y="11145"/>
                  <a:pt x="19378" y="11084"/>
                  <a:pt x="19321" y="11035"/>
                </a:cubicBezTo>
                <a:cubicBezTo>
                  <a:pt x="19317" y="11036"/>
                  <a:pt x="19279" y="11029"/>
                  <a:pt x="19277" y="11030"/>
                </a:cubicBezTo>
                <a:cubicBezTo>
                  <a:pt x="19277" y="11030"/>
                  <a:pt x="19278" y="11030"/>
                  <a:pt x="19278" y="11030"/>
                </a:cubicBezTo>
                <a:lnTo>
                  <a:pt x="19321" y="11035"/>
                </a:lnTo>
                <a:cubicBezTo>
                  <a:pt x="19310" y="11026"/>
                  <a:pt x="19316" y="11021"/>
                  <a:pt x="19306" y="11011"/>
                </a:cubicBezTo>
                <a:cubicBezTo>
                  <a:pt x="19302" y="11004"/>
                  <a:pt x="19304" y="10998"/>
                  <a:pt x="19290" y="10992"/>
                </a:cubicBezTo>
                <a:cubicBezTo>
                  <a:pt x="19291" y="10975"/>
                  <a:pt x="19297" y="10958"/>
                  <a:pt x="19298" y="10941"/>
                </a:cubicBezTo>
                <a:cubicBezTo>
                  <a:pt x="19393" y="10918"/>
                  <a:pt x="19420" y="10883"/>
                  <a:pt x="19402" y="10838"/>
                </a:cubicBezTo>
                <a:cubicBezTo>
                  <a:pt x="19372" y="10763"/>
                  <a:pt x="19397" y="10690"/>
                  <a:pt x="19483" y="10624"/>
                </a:cubicBezTo>
                <a:cubicBezTo>
                  <a:pt x="19571" y="10558"/>
                  <a:pt x="19604" y="10488"/>
                  <a:pt x="19611" y="10413"/>
                </a:cubicBezTo>
                <a:cubicBezTo>
                  <a:pt x="19616" y="10360"/>
                  <a:pt x="19629" y="10307"/>
                  <a:pt x="19639" y="10254"/>
                </a:cubicBezTo>
                <a:cubicBezTo>
                  <a:pt x="19644" y="10184"/>
                  <a:pt x="19650" y="10114"/>
                  <a:pt x="19653" y="10043"/>
                </a:cubicBezTo>
                <a:cubicBezTo>
                  <a:pt x="19654" y="10036"/>
                  <a:pt x="19640" y="10025"/>
                  <a:pt x="19627" y="10023"/>
                </a:cubicBezTo>
                <a:cubicBezTo>
                  <a:pt x="19595" y="10018"/>
                  <a:pt x="19570" y="10028"/>
                  <a:pt x="19566" y="10040"/>
                </a:cubicBezTo>
                <a:cubicBezTo>
                  <a:pt x="19550" y="10085"/>
                  <a:pt x="19538" y="10130"/>
                  <a:pt x="19529" y="10176"/>
                </a:cubicBezTo>
                <a:cubicBezTo>
                  <a:pt x="19520" y="10217"/>
                  <a:pt x="19517" y="10258"/>
                  <a:pt x="19509" y="10300"/>
                </a:cubicBezTo>
                <a:cubicBezTo>
                  <a:pt x="19501" y="10338"/>
                  <a:pt x="19490" y="10377"/>
                  <a:pt x="19481" y="10416"/>
                </a:cubicBezTo>
                <a:cubicBezTo>
                  <a:pt x="19450" y="10357"/>
                  <a:pt x="19456" y="10300"/>
                  <a:pt x="19462" y="10242"/>
                </a:cubicBezTo>
                <a:cubicBezTo>
                  <a:pt x="19468" y="10193"/>
                  <a:pt x="19481" y="10143"/>
                  <a:pt x="19421" y="10097"/>
                </a:cubicBezTo>
                <a:cubicBezTo>
                  <a:pt x="19409" y="10063"/>
                  <a:pt x="19398" y="10030"/>
                  <a:pt x="19387" y="9997"/>
                </a:cubicBezTo>
                <a:cubicBezTo>
                  <a:pt x="19381" y="9997"/>
                  <a:pt x="19375" y="9994"/>
                  <a:pt x="19370" y="9988"/>
                </a:cubicBezTo>
                <a:cubicBezTo>
                  <a:pt x="19365" y="9983"/>
                  <a:pt x="19338" y="9977"/>
                  <a:pt x="19355" y="9972"/>
                </a:cubicBezTo>
                <a:cubicBezTo>
                  <a:pt x="19355" y="9972"/>
                  <a:pt x="19322" y="9972"/>
                  <a:pt x="19322" y="9973"/>
                </a:cubicBezTo>
                <a:lnTo>
                  <a:pt x="19322" y="9972"/>
                </a:lnTo>
                <a:cubicBezTo>
                  <a:pt x="19322" y="9952"/>
                  <a:pt x="19377" y="9932"/>
                  <a:pt x="19378" y="9912"/>
                </a:cubicBezTo>
                <a:cubicBezTo>
                  <a:pt x="19392" y="9652"/>
                  <a:pt x="19432" y="9392"/>
                  <a:pt x="19436" y="9132"/>
                </a:cubicBezTo>
                <a:cubicBezTo>
                  <a:pt x="19437" y="9082"/>
                  <a:pt x="19444" y="9033"/>
                  <a:pt x="19442" y="8984"/>
                </a:cubicBezTo>
                <a:cubicBezTo>
                  <a:pt x="19447" y="8969"/>
                  <a:pt x="19452" y="8953"/>
                  <a:pt x="19444" y="8938"/>
                </a:cubicBezTo>
                <a:cubicBezTo>
                  <a:pt x="19440" y="8829"/>
                  <a:pt x="19434" y="8720"/>
                  <a:pt x="19430" y="8611"/>
                </a:cubicBezTo>
                <a:cubicBezTo>
                  <a:pt x="19422" y="8426"/>
                  <a:pt x="19379" y="8240"/>
                  <a:pt x="19412" y="8054"/>
                </a:cubicBezTo>
                <a:cubicBezTo>
                  <a:pt x="19421" y="8009"/>
                  <a:pt x="19397" y="7963"/>
                  <a:pt x="19356" y="7919"/>
                </a:cubicBezTo>
                <a:cubicBezTo>
                  <a:pt x="19356" y="7903"/>
                  <a:pt x="19322" y="7888"/>
                  <a:pt x="19322" y="7872"/>
                </a:cubicBezTo>
                <a:lnTo>
                  <a:pt x="19322" y="7872"/>
                </a:lnTo>
                <a:cubicBezTo>
                  <a:pt x="19322" y="7848"/>
                  <a:pt x="19363" y="7824"/>
                  <a:pt x="19363" y="7799"/>
                </a:cubicBezTo>
                <a:cubicBezTo>
                  <a:pt x="19363" y="7674"/>
                  <a:pt x="19380" y="7549"/>
                  <a:pt x="19379" y="7423"/>
                </a:cubicBezTo>
                <a:cubicBezTo>
                  <a:pt x="19365" y="7382"/>
                  <a:pt x="19353" y="7342"/>
                  <a:pt x="19348" y="7301"/>
                </a:cubicBezTo>
                <a:cubicBezTo>
                  <a:pt x="19340" y="7218"/>
                  <a:pt x="19349" y="7135"/>
                  <a:pt x="19341" y="7053"/>
                </a:cubicBezTo>
                <a:cubicBezTo>
                  <a:pt x="19319" y="6787"/>
                  <a:pt x="19247" y="6524"/>
                  <a:pt x="19147" y="6263"/>
                </a:cubicBezTo>
                <a:cubicBezTo>
                  <a:pt x="19140" y="6243"/>
                  <a:pt x="19147" y="6220"/>
                  <a:pt x="19087" y="6213"/>
                </a:cubicBezTo>
                <a:cubicBezTo>
                  <a:pt x="19046" y="6221"/>
                  <a:pt x="19049" y="6239"/>
                  <a:pt x="19044" y="6254"/>
                </a:cubicBezTo>
                <a:cubicBezTo>
                  <a:pt x="19023" y="6328"/>
                  <a:pt x="19026" y="6403"/>
                  <a:pt x="19035" y="6477"/>
                </a:cubicBezTo>
                <a:cubicBezTo>
                  <a:pt x="19061" y="6680"/>
                  <a:pt x="19083" y="6883"/>
                  <a:pt x="19051" y="7086"/>
                </a:cubicBezTo>
                <a:cubicBezTo>
                  <a:pt x="19065" y="7089"/>
                  <a:pt x="19080" y="7092"/>
                  <a:pt x="19096" y="7094"/>
                </a:cubicBezTo>
                <a:cubicBezTo>
                  <a:pt x="19088" y="7310"/>
                  <a:pt x="19041" y="7526"/>
                  <a:pt x="19061" y="7742"/>
                </a:cubicBezTo>
                <a:cubicBezTo>
                  <a:pt x="19064" y="7775"/>
                  <a:pt x="19052" y="7808"/>
                  <a:pt x="19049" y="7841"/>
                </a:cubicBezTo>
                <a:cubicBezTo>
                  <a:pt x="19033" y="8011"/>
                  <a:pt x="18999" y="8182"/>
                  <a:pt x="19008" y="8351"/>
                </a:cubicBezTo>
                <a:cubicBezTo>
                  <a:pt x="19020" y="8571"/>
                  <a:pt x="19019" y="8791"/>
                  <a:pt x="19010" y="9011"/>
                </a:cubicBezTo>
                <a:cubicBezTo>
                  <a:pt x="18959" y="9221"/>
                  <a:pt x="18909" y="9430"/>
                  <a:pt x="18857" y="9639"/>
                </a:cubicBezTo>
                <a:cubicBezTo>
                  <a:pt x="18844" y="9693"/>
                  <a:pt x="18831" y="9746"/>
                  <a:pt x="18812" y="9799"/>
                </a:cubicBezTo>
                <a:cubicBezTo>
                  <a:pt x="18742" y="10000"/>
                  <a:pt x="18704" y="10201"/>
                  <a:pt x="18738" y="10404"/>
                </a:cubicBezTo>
                <a:cubicBezTo>
                  <a:pt x="18764" y="10556"/>
                  <a:pt x="18770" y="10709"/>
                  <a:pt x="18741" y="10862"/>
                </a:cubicBezTo>
                <a:cubicBezTo>
                  <a:pt x="18733" y="10903"/>
                  <a:pt x="18729" y="10944"/>
                  <a:pt x="18679" y="10981"/>
                </a:cubicBezTo>
                <a:cubicBezTo>
                  <a:pt x="18639" y="10982"/>
                  <a:pt x="18609" y="10991"/>
                  <a:pt x="18586" y="11005"/>
                </a:cubicBezTo>
                <a:cubicBezTo>
                  <a:pt x="18574" y="11014"/>
                  <a:pt x="18565" y="11024"/>
                  <a:pt x="18561" y="11035"/>
                </a:cubicBezTo>
                <a:cubicBezTo>
                  <a:pt x="18560" y="11046"/>
                  <a:pt x="18563" y="11056"/>
                  <a:pt x="18572" y="11066"/>
                </a:cubicBezTo>
                <a:cubicBezTo>
                  <a:pt x="18578" y="11076"/>
                  <a:pt x="18584" y="11086"/>
                  <a:pt x="18589" y="11097"/>
                </a:cubicBezTo>
                <a:cubicBezTo>
                  <a:pt x="18593" y="11107"/>
                  <a:pt x="18594" y="11117"/>
                  <a:pt x="18594" y="11128"/>
                </a:cubicBezTo>
                <a:cubicBezTo>
                  <a:pt x="18593" y="11138"/>
                  <a:pt x="18593" y="11149"/>
                  <a:pt x="18592" y="11160"/>
                </a:cubicBezTo>
                <a:cubicBezTo>
                  <a:pt x="18589" y="11171"/>
                  <a:pt x="18584" y="11181"/>
                  <a:pt x="18574" y="11191"/>
                </a:cubicBezTo>
                <a:cubicBezTo>
                  <a:pt x="18514" y="11252"/>
                  <a:pt x="18502" y="11317"/>
                  <a:pt x="18511" y="11382"/>
                </a:cubicBezTo>
                <a:cubicBezTo>
                  <a:pt x="18571" y="11596"/>
                  <a:pt x="18400" y="11807"/>
                  <a:pt x="18469" y="12021"/>
                </a:cubicBezTo>
                <a:cubicBezTo>
                  <a:pt x="18468" y="12038"/>
                  <a:pt x="18467" y="12055"/>
                  <a:pt x="18466" y="12073"/>
                </a:cubicBezTo>
                <a:cubicBezTo>
                  <a:pt x="18417" y="12078"/>
                  <a:pt x="18401" y="12062"/>
                  <a:pt x="18382" y="12048"/>
                </a:cubicBezTo>
                <a:cubicBezTo>
                  <a:pt x="18359" y="12031"/>
                  <a:pt x="18333" y="12014"/>
                  <a:pt x="18308" y="11997"/>
                </a:cubicBezTo>
                <a:cubicBezTo>
                  <a:pt x="18292" y="11981"/>
                  <a:pt x="18276" y="11965"/>
                  <a:pt x="18260" y="11949"/>
                </a:cubicBezTo>
                <a:cubicBezTo>
                  <a:pt x="18258" y="11946"/>
                  <a:pt x="18255" y="11943"/>
                  <a:pt x="18250" y="11939"/>
                </a:cubicBezTo>
                <a:cubicBezTo>
                  <a:pt x="18261" y="11824"/>
                  <a:pt x="18225" y="11709"/>
                  <a:pt x="18249" y="11593"/>
                </a:cubicBezTo>
                <a:cubicBezTo>
                  <a:pt x="18284" y="11415"/>
                  <a:pt x="18307" y="11238"/>
                  <a:pt x="18329" y="11060"/>
                </a:cubicBezTo>
                <a:cubicBezTo>
                  <a:pt x="18355" y="10858"/>
                  <a:pt x="18356" y="10655"/>
                  <a:pt x="18363" y="10452"/>
                </a:cubicBezTo>
                <a:cubicBezTo>
                  <a:pt x="18372" y="10200"/>
                  <a:pt x="18421" y="9948"/>
                  <a:pt x="18452" y="9696"/>
                </a:cubicBezTo>
                <a:cubicBezTo>
                  <a:pt x="18400" y="9636"/>
                  <a:pt x="18467" y="9575"/>
                  <a:pt x="18446" y="9516"/>
                </a:cubicBezTo>
                <a:cubicBezTo>
                  <a:pt x="18418" y="9435"/>
                  <a:pt x="18542" y="9347"/>
                  <a:pt x="18391" y="9271"/>
                </a:cubicBezTo>
                <a:cubicBezTo>
                  <a:pt x="18377" y="9254"/>
                  <a:pt x="18363" y="9237"/>
                  <a:pt x="18349" y="9220"/>
                </a:cubicBezTo>
                <a:cubicBezTo>
                  <a:pt x="18344" y="9108"/>
                  <a:pt x="18341" y="8997"/>
                  <a:pt x="18336" y="8886"/>
                </a:cubicBezTo>
                <a:cubicBezTo>
                  <a:pt x="18324" y="8651"/>
                  <a:pt x="18329" y="8416"/>
                  <a:pt x="18280" y="8182"/>
                </a:cubicBezTo>
                <a:cubicBezTo>
                  <a:pt x="18264" y="8107"/>
                  <a:pt x="18238" y="8036"/>
                  <a:pt x="18177" y="7966"/>
                </a:cubicBezTo>
                <a:cubicBezTo>
                  <a:pt x="18180" y="7949"/>
                  <a:pt x="18184" y="7932"/>
                  <a:pt x="18187" y="7915"/>
                </a:cubicBezTo>
                <a:cubicBezTo>
                  <a:pt x="18187" y="7915"/>
                  <a:pt x="18196" y="7912"/>
                  <a:pt x="18196" y="7912"/>
                </a:cubicBezTo>
                <a:cubicBezTo>
                  <a:pt x="18207" y="7890"/>
                  <a:pt x="18158" y="7846"/>
                  <a:pt x="18289" y="7866"/>
                </a:cubicBezTo>
                <a:cubicBezTo>
                  <a:pt x="18336" y="7873"/>
                  <a:pt x="18344" y="7849"/>
                  <a:pt x="18344" y="7832"/>
                </a:cubicBezTo>
                <a:cubicBezTo>
                  <a:pt x="18343" y="7775"/>
                  <a:pt x="18335" y="7717"/>
                  <a:pt x="18340" y="7659"/>
                </a:cubicBezTo>
                <a:cubicBezTo>
                  <a:pt x="18347" y="7576"/>
                  <a:pt x="18338" y="7494"/>
                  <a:pt x="18336" y="7411"/>
                </a:cubicBezTo>
                <a:cubicBezTo>
                  <a:pt x="18332" y="7271"/>
                  <a:pt x="18283" y="7131"/>
                  <a:pt x="18316" y="6990"/>
                </a:cubicBezTo>
                <a:cubicBezTo>
                  <a:pt x="18327" y="6940"/>
                  <a:pt x="18320" y="6891"/>
                  <a:pt x="18279" y="6843"/>
                </a:cubicBezTo>
                <a:cubicBezTo>
                  <a:pt x="18295" y="6749"/>
                  <a:pt x="18302" y="6655"/>
                  <a:pt x="18280" y="6560"/>
                </a:cubicBezTo>
                <a:cubicBezTo>
                  <a:pt x="18258" y="6466"/>
                  <a:pt x="18284" y="6371"/>
                  <a:pt x="18312" y="6277"/>
                </a:cubicBezTo>
                <a:cubicBezTo>
                  <a:pt x="18320" y="6253"/>
                  <a:pt x="18363" y="6245"/>
                  <a:pt x="18417" y="6249"/>
                </a:cubicBezTo>
                <a:cubicBezTo>
                  <a:pt x="18417" y="6290"/>
                  <a:pt x="18420" y="6332"/>
                  <a:pt x="18417" y="6373"/>
                </a:cubicBezTo>
                <a:cubicBezTo>
                  <a:pt x="18412" y="6436"/>
                  <a:pt x="18424" y="6499"/>
                  <a:pt x="18469" y="6557"/>
                </a:cubicBezTo>
                <a:cubicBezTo>
                  <a:pt x="18520" y="6622"/>
                  <a:pt x="18525" y="6686"/>
                  <a:pt x="18525" y="6753"/>
                </a:cubicBezTo>
                <a:cubicBezTo>
                  <a:pt x="18525" y="6861"/>
                  <a:pt x="18530" y="6968"/>
                  <a:pt x="18532" y="7076"/>
                </a:cubicBezTo>
                <a:cubicBezTo>
                  <a:pt x="18514" y="7208"/>
                  <a:pt x="18496" y="7339"/>
                  <a:pt x="18478" y="7471"/>
                </a:cubicBezTo>
                <a:cubicBezTo>
                  <a:pt x="18476" y="7483"/>
                  <a:pt x="18475" y="7496"/>
                  <a:pt x="18475" y="7508"/>
                </a:cubicBezTo>
                <a:cubicBezTo>
                  <a:pt x="18476" y="7552"/>
                  <a:pt x="18510" y="7581"/>
                  <a:pt x="18557" y="7576"/>
                </a:cubicBezTo>
                <a:cubicBezTo>
                  <a:pt x="18643" y="7566"/>
                  <a:pt x="18632" y="7532"/>
                  <a:pt x="18639" y="7505"/>
                </a:cubicBezTo>
                <a:cubicBezTo>
                  <a:pt x="18645" y="7481"/>
                  <a:pt x="18640" y="7456"/>
                  <a:pt x="18639" y="7431"/>
                </a:cubicBezTo>
                <a:cubicBezTo>
                  <a:pt x="18638" y="7406"/>
                  <a:pt x="18632" y="7382"/>
                  <a:pt x="18633" y="7357"/>
                </a:cubicBezTo>
                <a:cubicBezTo>
                  <a:pt x="18639" y="7250"/>
                  <a:pt x="18649" y="7143"/>
                  <a:pt x="18650" y="7036"/>
                </a:cubicBezTo>
                <a:cubicBezTo>
                  <a:pt x="18650" y="7008"/>
                  <a:pt x="18626" y="6980"/>
                  <a:pt x="18613" y="6952"/>
                </a:cubicBezTo>
                <a:cubicBezTo>
                  <a:pt x="18616" y="6919"/>
                  <a:pt x="18620" y="6885"/>
                  <a:pt x="18623" y="6852"/>
                </a:cubicBezTo>
                <a:cubicBezTo>
                  <a:pt x="18637" y="6691"/>
                  <a:pt x="18679" y="6530"/>
                  <a:pt x="18648" y="6367"/>
                </a:cubicBezTo>
                <a:cubicBezTo>
                  <a:pt x="18625" y="6248"/>
                  <a:pt x="18628" y="6127"/>
                  <a:pt x="18618" y="6007"/>
                </a:cubicBezTo>
                <a:cubicBezTo>
                  <a:pt x="18656" y="5977"/>
                  <a:pt x="18682" y="5946"/>
                  <a:pt x="18669" y="5912"/>
                </a:cubicBezTo>
                <a:cubicBezTo>
                  <a:pt x="18649" y="5862"/>
                  <a:pt x="18659" y="5815"/>
                  <a:pt x="18726" y="5770"/>
                </a:cubicBezTo>
                <a:cubicBezTo>
                  <a:pt x="18776" y="5737"/>
                  <a:pt x="18777" y="5697"/>
                  <a:pt x="18758" y="5662"/>
                </a:cubicBezTo>
                <a:cubicBezTo>
                  <a:pt x="18726" y="5600"/>
                  <a:pt x="18742" y="5539"/>
                  <a:pt x="18756" y="5478"/>
                </a:cubicBezTo>
                <a:cubicBezTo>
                  <a:pt x="18769" y="5424"/>
                  <a:pt x="18769" y="5370"/>
                  <a:pt x="18671" y="5328"/>
                </a:cubicBezTo>
                <a:cubicBezTo>
                  <a:pt x="18671" y="5328"/>
                  <a:pt x="18656" y="5332"/>
                  <a:pt x="18656" y="5332"/>
                </a:cubicBezTo>
                <a:cubicBezTo>
                  <a:pt x="18599" y="5308"/>
                  <a:pt x="18569" y="5281"/>
                  <a:pt x="18574" y="5245"/>
                </a:cubicBezTo>
                <a:cubicBezTo>
                  <a:pt x="18590" y="5135"/>
                  <a:pt x="18587" y="5025"/>
                  <a:pt x="18558" y="4915"/>
                </a:cubicBezTo>
                <a:cubicBezTo>
                  <a:pt x="18549" y="4879"/>
                  <a:pt x="18570" y="4842"/>
                  <a:pt x="18577" y="4805"/>
                </a:cubicBezTo>
                <a:lnTo>
                  <a:pt x="18577" y="4805"/>
                </a:lnTo>
                <a:cubicBezTo>
                  <a:pt x="18651" y="4763"/>
                  <a:pt x="18644" y="4720"/>
                  <a:pt x="18585" y="4676"/>
                </a:cubicBezTo>
                <a:cubicBezTo>
                  <a:pt x="18573" y="4634"/>
                  <a:pt x="18561" y="4592"/>
                  <a:pt x="18549" y="4550"/>
                </a:cubicBezTo>
                <a:cubicBezTo>
                  <a:pt x="18574" y="4447"/>
                  <a:pt x="18559" y="4345"/>
                  <a:pt x="18476" y="4247"/>
                </a:cubicBezTo>
                <a:cubicBezTo>
                  <a:pt x="18477" y="4224"/>
                  <a:pt x="18478" y="4201"/>
                  <a:pt x="18480" y="4177"/>
                </a:cubicBezTo>
                <a:cubicBezTo>
                  <a:pt x="18512" y="4083"/>
                  <a:pt x="18454" y="3990"/>
                  <a:pt x="18451" y="3896"/>
                </a:cubicBezTo>
                <a:cubicBezTo>
                  <a:pt x="18450" y="3866"/>
                  <a:pt x="18410" y="3842"/>
                  <a:pt x="18359" y="3823"/>
                </a:cubicBezTo>
                <a:cubicBezTo>
                  <a:pt x="18366" y="3755"/>
                  <a:pt x="18410" y="3687"/>
                  <a:pt x="18326" y="3623"/>
                </a:cubicBezTo>
                <a:cubicBezTo>
                  <a:pt x="18321" y="3583"/>
                  <a:pt x="18319" y="3544"/>
                  <a:pt x="18309" y="3505"/>
                </a:cubicBezTo>
                <a:cubicBezTo>
                  <a:pt x="18301" y="3469"/>
                  <a:pt x="18303" y="3434"/>
                  <a:pt x="18350" y="3402"/>
                </a:cubicBezTo>
                <a:cubicBezTo>
                  <a:pt x="18355" y="3436"/>
                  <a:pt x="18360" y="3470"/>
                  <a:pt x="18394" y="3502"/>
                </a:cubicBezTo>
                <a:cubicBezTo>
                  <a:pt x="18395" y="3502"/>
                  <a:pt x="18395" y="3502"/>
                  <a:pt x="18395" y="3502"/>
                </a:cubicBezTo>
                <a:lnTo>
                  <a:pt x="18394" y="3502"/>
                </a:lnTo>
                <a:cubicBezTo>
                  <a:pt x="18398" y="3536"/>
                  <a:pt x="18402" y="3569"/>
                  <a:pt x="18444" y="3599"/>
                </a:cubicBezTo>
                <a:cubicBezTo>
                  <a:pt x="18449" y="3606"/>
                  <a:pt x="18451" y="3613"/>
                  <a:pt x="18449" y="3621"/>
                </a:cubicBezTo>
                <a:cubicBezTo>
                  <a:pt x="18444" y="3644"/>
                  <a:pt x="18451" y="3667"/>
                  <a:pt x="18471" y="3688"/>
                </a:cubicBezTo>
                <a:cubicBezTo>
                  <a:pt x="18474" y="3692"/>
                  <a:pt x="18478" y="3696"/>
                  <a:pt x="18484" y="3700"/>
                </a:cubicBezTo>
                <a:cubicBezTo>
                  <a:pt x="18486" y="3708"/>
                  <a:pt x="18489" y="3715"/>
                  <a:pt x="18490" y="3723"/>
                </a:cubicBezTo>
                <a:cubicBezTo>
                  <a:pt x="18504" y="3733"/>
                  <a:pt x="18521" y="3743"/>
                  <a:pt x="18537" y="3752"/>
                </a:cubicBezTo>
                <a:lnTo>
                  <a:pt x="18538" y="3754"/>
                </a:lnTo>
                <a:cubicBezTo>
                  <a:pt x="18553" y="3760"/>
                  <a:pt x="18559" y="3767"/>
                  <a:pt x="18562" y="3774"/>
                </a:cubicBezTo>
                <a:cubicBezTo>
                  <a:pt x="18555" y="3767"/>
                  <a:pt x="18548" y="3760"/>
                  <a:pt x="18538" y="3754"/>
                </a:cubicBezTo>
                <a:cubicBezTo>
                  <a:pt x="18536" y="3780"/>
                  <a:pt x="18537" y="3818"/>
                  <a:pt x="18559" y="3841"/>
                </a:cubicBezTo>
                <a:cubicBezTo>
                  <a:pt x="18562" y="3850"/>
                  <a:pt x="18568" y="3878"/>
                  <a:pt x="18590" y="3879"/>
                </a:cubicBezTo>
                <a:cubicBezTo>
                  <a:pt x="18590" y="3879"/>
                  <a:pt x="18600" y="3879"/>
                  <a:pt x="18600" y="3879"/>
                </a:cubicBezTo>
                <a:lnTo>
                  <a:pt x="18604" y="3845"/>
                </a:lnTo>
                <a:lnTo>
                  <a:pt x="18604" y="3849"/>
                </a:lnTo>
                <a:cubicBezTo>
                  <a:pt x="18714" y="3910"/>
                  <a:pt x="18724" y="3980"/>
                  <a:pt x="18729" y="4052"/>
                </a:cubicBezTo>
                <a:cubicBezTo>
                  <a:pt x="18735" y="4138"/>
                  <a:pt x="18755" y="4227"/>
                  <a:pt x="18782" y="4311"/>
                </a:cubicBezTo>
                <a:cubicBezTo>
                  <a:pt x="18813" y="4409"/>
                  <a:pt x="18850" y="4507"/>
                  <a:pt x="18881" y="4605"/>
                </a:cubicBezTo>
                <a:cubicBezTo>
                  <a:pt x="18921" y="4732"/>
                  <a:pt x="18939" y="4860"/>
                  <a:pt x="18949" y="4988"/>
                </a:cubicBezTo>
                <a:cubicBezTo>
                  <a:pt x="18936" y="5023"/>
                  <a:pt x="18931" y="5058"/>
                  <a:pt x="18956" y="5091"/>
                </a:cubicBezTo>
                <a:cubicBezTo>
                  <a:pt x="18956" y="5094"/>
                  <a:pt x="18956" y="5096"/>
                  <a:pt x="18956" y="5099"/>
                </a:cubicBezTo>
                <a:cubicBezTo>
                  <a:pt x="18956" y="5110"/>
                  <a:pt x="18959" y="5120"/>
                  <a:pt x="18965" y="5131"/>
                </a:cubicBezTo>
                <a:cubicBezTo>
                  <a:pt x="18970" y="5136"/>
                  <a:pt x="18972" y="5141"/>
                  <a:pt x="18976" y="5146"/>
                </a:cubicBezTo>
                <a:cubicBezTo>
                  <a:pt x="18976" y="5159"/>
                  <a:pt x="18975" y="5172"/>
                  <a:pt x="18974" y="5185"/>
                </a:cubicBezTo>
                <a:cubicBezTo>
                  <a:pt x="18980" y="5179"/>
                  <a:pt x="18985" y="5173"/>
                  <a:pt x="18990" y="5167"/>
                </a:cubicBezTo>
                <a:cubicBezTo>
                  <a:pt x="18992" y="5169"/>
                  <a:pt x="18993" y="5171"/>
                  <a:pt x="18993" y="5173"/>
                </a:cubicBezTo>
                <a:cubicBezTo>
                  <a:pt x="18989" y="5177"/>
                  <a:pt x="18984" y="5182"/>
                  <a:pt x="18975" y="5185"/>
                </a:cubicBezTo>
                <a:cubicBezTo>
                  <a:pt x="18963" y="5236"/>
                  <a:pt x="18951" y="5287"/>
                  <a:pt x="18940" y="5338"/>
                </a:cubicBezTo>
                <a:cubicBezTo>
                  <a:pt x="18941" y="5346"/>
                  <a:pt x="18941" y="5354"/>
                  <a:pt x="18939" y="5363"/>
                </a:cubicBezTo>
                <a:cubicBezTo>
                  <a:pt x="18897" y="5386"/>
                  <a:pt x="18893" y="5411"/>
                  <a:pt x="18932" y="5437"/>
                </a:cubicBezTo>
                <a:cubicBezTo>
                  <a:pt x="18943" y="5485"/>
                  <a:pt x="18958" y="5534"/>
                  <a:pt x="18966" y="5583"/>
                </a:cubicBezTo>
                <a:cubicBezTo>
                  <a:pt x="18974" y="5637"/>
                  <a:pt x="18992" y="5689"/>
                  <a:pt x="19050" y="5737"/>
                </a:cubicBezTo>
                <a:cubicBezTo>
                  <a:pt x="19055" y="5742"/>
                  <a:pt x="19080" y="5742"/>
                  <a:pt x="19095" y="5743"/>
                </a:cubicBezTo>
                <a:cubicBezTo>
                  <a:pt x="19100" y="5743"/>
                  <a:pt x="19111" y="5737"/>
                  <a:pt x="19111" y="5734"/>
                </a:cubicBezTo>
                <a:cubicBezTo>
                  <a:pt x="19112" y="5705"/>
                  <a:pt x="19114" y="5677"/>
                  <a:pt x="19112" y="5648"/>
                </a:cubicBezTo>
                <a:cubicBezTo>
                  <a:pt x="19102" y="5513"/>
                  <a:pt x="19091" y="5378"/>
                  <a:pt x="19081" y="5243"/>
                </a:cubicBezTo>
                <a:cubicBezTo>
                  <a:pt x="19155" y="5252"/>
                  <a:pt x="19235" y="5264"/>
                  <a:pt x="19259" y="5298"/>
                </a:cubicBezTo>
                <a:cubicBezTo>
                  <a:pt x="19295" y="5349"/>
                  <a:pt x="19334" y="5404"/>
                  <a:pt x="19273" y="5455"/>
                </a:cubicBezTo>
                <a:cubicBezTo>
                  <a:pt x="19217" y="5501"/>
                  <a:pt x="19225" y="5539"/>
                  <a:pt x="19286" y="5582"/>
                </a:cubicBezTo>
                <a:cubicBezTo>
                  <a:pt x="19403" y="5664"/>
                  <a:pt x="19355" y="5758"/>
                  <a:pt x="19375" y="5848"/>
                </a:cubicBezTo>
                <a:cubicBezTo>
                  <a:pt x="19377" y="5855"/>
                  <a:pt x="19364" y="5864"/>
                  <a:pt x="19354" y="5870"/>
                </a:cubicBezTo>
                <a:cubicBezTo>
                  <a:pt x="19328" y="5887"/>
                  <a:pt x="19285" y="5900"/>
                  <a:pt x="19286" y="5923"/>
                </a:cubicBezTo>
                <a:cubicBezTo>
                  <a:pt x="19287" y="5954"/>
                  <a:pt x="19352" y="5960"/>
                  <a:pt x="19396" y="5974"/>
                </a:cubicBezTo>
                <a:cubicBezTo>
                  <a:pt x="19418" y="5981"/>
                  <a:pt x="19439" y="5991"/>
                  <a:pt x="19453" y="6001"/>
                </a:cubicBezTo>
                <a:cubicBezTo>
                  <a:pt x="19512" y="6044"/>
                  <a:pt x="19580" y="6022"/>
                  <a:pt x="19648" y="6007"/>
                </a:cubicBezTo>
                <a:cubicBezTo>
                  <a:pt x="19639" y="6131"/>
                  <a:pt x="19704" y="6254"/>
                  <a:pt x="19662" y="6378"/>
                </a:cubicBezTo>
                <a:cubicBezTo>
                  <a:pt x="19651" y="6422"/>
                  <a:pt x="19661" y="6465"/>
                  <a:pt x="19698" y="6506"/>
                </a:cubicBezTo>
                <a:cubicBezTo>
                  <a:pt x="19688" y="6522"/>
                  <a:pt x="19669" y="6538"/>
                  <a:pt x="19671" y="6553"/>
                </a:cubicBezTo>
                <a:cubicBezTo>
                  <a:pt x="19682" y="6632"/>
                  <a:pt x="19685" y="6710"/>
                  <a:pt x="19577" y="6780"/>
                </a:cubicBezTo>
                <a:cubicBezTo>
                  <a:pt x="19538" y="6805"/>
                  <a:pt x="19540" y="6839"/>
                  <a:pt x="19585" y="6862"/>
                </a:cubicBezTo>
                <a:cubicBezTo>
                  <a:pt x="19706" y="6927"/>
                  <a:pt x="19687" y="7001"/>
                  <a:pt x="19677" y="7075"/>
                </a:cubicBezTo>
                <a:cubicBezTo>
                  <a:pt x="19671" y="7116"/>
                  <a:pt x="19664" y="7158"/>
                  <a:pt x="19662" y="7199"/>
                </a:cubicBezTo>
                <a:cubicBezTo>
                  <a:pt x="19661" y="7222"/>
                  <a:pt x="19643" y="7248"/>
                  <a:pt x="19699" y="7267"/>
                </a:cubicBezTo>
                <a:cubicBezTo>
                  <a:pt x="19735" y="7279"/>
                  <a:pt x="19777" y="7242"/>
                  <a:pt x="19760" y="7198"/>
                </a:cubicBezTo>
                <a:cubicBezTo>
                  <a:pt x="19718" y="7086"/>
                  <a:pt x="19750" y="6975"/>
                  <a:pt x="19765" y="6864"/>
                </a:cubicBezTo>
                <a:cubicBezTo>
                  <a:pt x="19769" y="6835"/>
                  <a:pt x="19769" y="6805"/>
                  <a:pt x="19824" y="6784"/>
                </a:cubicBezTo>
                <a:cubicBezTo>
                  <a:pt x="19851" y="6773"/>
                  <a:pt x="19897" y="6766"/>
                  <a:pt x="19908" y="6753"/>
                </a:cubicBezTo>
                <a:cubicBezTo>
                  <a:pt x="19931" y="6727"/>
                  <a:pt x="19865" y="6722"/>
                  <a:pt x="19832" y="6710"/>
                </a:cubicBezTo>
                <a:cubicBezTo>
                  <a:pt x="19776" y="6690"/>
                  <a:pt x="19762" y="6661"/>
                  <a:pt x="19758" y="6632"/>
                </a:cubicBezTo>
                <a:cubicBezTo>
                  <a:pt x="19752" y="6591"/>
                  <a:pt x="19756" y="6550"/>
                  <a:pt x="19756" y="6508"/>
                </a:cubicBezTo>
                <a:cubicBezTo>
                  <a:pt x="19868" y="6495"/>
                  <a:pt x="19931" y="6465"/>
                  <a:pt x="19940" y="6412"/>
                </a:cubicBezTo>
                <a:cubicBezTo>
                  <a:pt x="19953" y="6336"/>
                  <a:pt x="19956" y="6261"/>
                  <a:pt x="19886" y="6191"/>
                </a:cubicBezTo>
                <a:cubicBezTo>
                  <a:pt x="19856" y="6162"/>
                  <a:pt x="19852" y="6140"/>
                  <a:pt x="19883" y="6110"/>
                </a:cubicBezTo>
                <a:cubicBezTo>
                  <a:pt x="19960" y="6037"/>
                  <a:pt x="20001" y="5962"/>
                  <a:pt x="19933" y="5881"/>
                </a:cubicBezTo>
                <a:cubicBezTo>
                  <a:pt x="19901" y="5845"/>
                  <a:pt x="19908" y="5808"/>
                  <a:pt x="19974" y="5777"/>
                </a:cubicBezTo>
                <a:cubicBezTo>
                  <a:pt x="20040" y="5746"/>
                  <a:pt x="20031" y="5709"/>
                  <a:pt x="20020" y="5671"/>
                </a:cubicBezTo>
                <a:cubicBezTo>
                  <a:pt x="19996" y="5589"/>
                  <a:pt x="19960" y="5507"/>
                  <a:pt x="19964" y="5423"/>
                </a:cubicBezTo>
                <a:cubicBezTo>
                  <a:pt x="19968" y="5310"/>
                  <a:pt x="19964" y="5310"/>
                  <a:pt x="19698" y="5307"/>
                </a:cubicBezTo>
                <a:cubicBezTo>
                  <a:pt x="19695" y="5299"/>
                  <a:pt x="19695" y="5291"/>
                  <a:pt x="19697" y="5283"/>
                </a:cubicBezTo>
                <a:cubicBezTo>
                  <a:pt x="19702" y="5283"/>
                  <a:pt x="19709" y="5280"/>
                  <a:pt x="19715" y="5275"/>
                </a:cubicBezTo>
                <a:cubicBezTo>
                  <a:pt x="19722" y="5269"/>
                  <a:pt x="19717" y="5263"/>
                  <a:pt x="19700" y="5257"/>
                </a:cubicBezTo>
                <a:cubicBezTo>
                  <a:pt x="19698" y="5250"/>
                  <a:pt x="19697" y="5243"/>
                  <a:pt x="19697" y="5236"/>
                </a:cubicBezTo>
                <a:cubicBezTo>
                  <a:pt x="19720" y="5227"/>
                  <a:pt x="19743" y="5218"/>
                  <a:pt x="19766" y="5209"/>
                </a:cubicBezTo>
                <a:cubicBezTo>
                  <a:pt x="19756" y="5177"/>
                  <a:pt x="19721" y="5151"/>
                  <a:pt x="19662" y="5132"/>
                </a:cubicBezTo>
                <a:cubicBezTo>
                  <a:pt x="19687" y="5110"/>
                  <a:pt x="19723" y="5095"/>
                  <a:pt x="19783" y="5091"/>
                </a:cubicBezTo>
                <a:cubicBezTo>
                  <a:pt x="19806" y="5089"/>
                  <a:pt x="19840" y="5081"/>
                  <a:pt x="19843" y="5074"/>
                </a:cubicBezTo>
                <a:cubicBezTo>
                  <a:pt x="19851" y="5056"/>
                  <a:pt x="19814" y="5048"/>
                  <a:pt x="19782" y="5042"/>
                </a:cubicBezTo>
                <a:cubicBezTo>
                  <a:pt x="19766" y="5038"/>
                  <a:pt x="19748" y="5036"/>
                  <a:pt x="19731" y="5033"/>
                </a:cubicBezTo>
                <a:cubicBezTo>
                  <a:pt x="19731" y="5026"/>
                  <a:pt x="19731" y="5019"/>
                  <a:pt x="19733" y="5011"/>
                </a:cubicBezTo>
                <a:cubicBezTo>
                  <a:pt x="19652" y="4943"/>
                  <a:pt x="19623" y="4872"/>
                  <a:pt x="19666" y="4795"/>
                </a:cubicBezTo>
                <a:cubicBezTo>
                  <a:pt x="19692" y="4750"/>
                  <a:pt x="19679" y="4704"/>
                  <a:pt x="19658" y="4659"/>
                </a:cubicBezTo>
                <a:cubicBezTo>
                  <a:pt x="19635" y="4610"/>
                  <a:pt x="19625" y="4561"/>
                  <a:pt x="19637" y="4511"/>
                </a:cubicBezTo>
                <a:cubicBezTo>
                  <a:pt x="19652" y="4443"/>
                  <a:pt x="19634" y="4378"/>
                  <a:pt x="19579" y="4315"/>
                </a:cubicBezTo>
                <a:cubicBezTo>
                  <a:pt x="19532" y="4260"/>
                  <a:pt x="19519" y="4203"/>
                  <a:pt x="19503" y="4145"/>
                </a:cubicBezTo>
                <a:cubicBezTo>
                  <a:pt x="19475" y="4038"/>
                  <a:pt x="19476" y="3930"/>
                  <a:pt x="19416" y="3824"/>
                </a:cubicBezTo>
                <a:cubicBezTo>
                  <a:pt x="19396" y="3789"/>
                  <a:pt x="19403" y="3750"/>
                  <a:pt x="19396" y="3713"/>
                </a:cubicBezTo>
                <a:cubicBezTo>
                  <a:pt x="19371" y="3590"/>
                  <a:pt x="19371" y="3465"/>
                  <a:pt x="19289" y="3345"/>
                </a:cubicBezTo>
                <a:cubicBezTo>
                  <a:pt x="19289" y="3337"/>
                  <a:pt x="19286" y="3330"/>
                  <a:pt x="19284" y="3322"/>
                </a:cubicBezTo>
                <a:cubicBezTo>
                  <a:pt x="19358" y="3261"/>
                  <a:pt x="19316" y="3203"/>
                  <a:pt x="19256" y="3146"/>
                </a:cubicBezTo>
                <a:cubicBezTo>
                  <a:pt x="19240" y="3118"/>
                  <a:pt x="19217" y="3092"/>
                  <a:pt x="19169" y="3071"/>
                </a:cubicBezTo>
                <a:cubicBezTo>
                  <a:pt x="19120" y="3049"/>
                  <a:pt x="19103" y="3022"/>
                  <a:pt x="19104" y="2992"/>
                </a:cubicBezTo>
                <a:cubicBezTo>
                  <a:pt x="19206" y="2956"/>
                  <a:pt x="19218" y="2897"/>
                  <a:pt x="19289" y="2853"/>
                </a:cubicBezTo>
                <a:cubicBezTo>
                  <a:pt x="19290" y="2860"/>
                  <a:pt x="19292" y="2866"/>
                  <a:pt x="19293" y="2873"/>
                </a:cubicBezTo>
                <a:cubicBezTo>
                  <a:pt x="19311" y="2881"/>
                  <a:pt x="19326" y="2890"/>
                  <a:pt x="19337" y="2900"/>
                </a:cubicBezTo>
                <a:cubicBezTo>
                  <a:pt x="19355" y="2941"/>
                  <a:pt x="19373" y="2982"/>
                  <a:pt x="19390" y="3023"/>
                </a:cubicBezTo>
                <a:cubicBezTo>
                  <a:pt x="19438" y="3042"/>
                  <a:pt x="19439" y="3077"/>
                  <a:pt x="19532" y="3093"/>
                </a:cubicBezTo>
                <a:cubicBezTo>
                  <a:pt x="19518" y="3061"/>
                  <a:pt x="19510" y="3034"/>
                  <a:pt x="19495" y="3008"/>
                </a:cubicBezTo>
                <a:cubicBezTo>
                  <a:pt x="19439" y="2908"/>
                  <a:pt x="19372" y="2808"/>
                  <a:pt x="19323" y="2707"/>
                </a:cubicBezTo>
                <a:cubicBezTo>
                  <a:pt x="19226" y="2506"/>
                  <a:pt x="19100" y="2334"/>
                  <a:pt x="18940" y="2140"/>
                </a:cubicBezTo>
                <a:cubicBezTo>
                  <a:pt x="18904" y="2123"/>
                  <a:pt x="18865" y="2116"/>
                  <a:pt x="18827" y="2115"/>
                </a:cubicBezTo>
                <a:lnTo>
                  <a:pt x="18838" y="2115"/>
                </a:lnTo>
                <a:lnTo>
                  <a:pt x="18847" y="2116"/>
                </a:lnTo>
                <a:lnTo>
                  <a:pt x="18854" y="2062"/>
                </a:lnTo>
                <a:cubicBezTo>
                  <a:pt x="18856" y="2052"/>
                  <a:pt x="18827" y="2042"/>
                  <a:pt x="18818" y="2032"/>
                </a:cubicBezTo>
                <a:cubicBezTo>
                  <a:pt x="18815" y="2024"/>
                  <a:pt x="18805" y="2015"/>
                  <a:pt x="18793" y="2008"/>
                </a:cubicBezTo>
                <a:cubicBezTo>
                  <a:pt x="18777" y="1984"/>
                  <a:pt x="18757" y="1959"/>
                  <a:pt x="18741" y="1934"/>
                </a:cubicBezTo>
                <a:cubicBezTo>
                  <a:pt x="18710" y="1837"/>
                  <a:pt x="18541" y="1756"/>
                  <a:pt x="18557" y="1653"/>
                </a:cubicBezTo>
                <a:cubicBezTo>
                  <a:pt x="18558" y="1646"/>
                  <a:pt x="18546" y="1637"/>
                  <a:pt x="18533" y="1631"/>
                </a:cubicBezTo>
                <a:cubicBezTo>
                  <a:pt x="18403" y="1573"/>
                  <a:pt x="18348" y="1488"/>
                  <a:pt x="18178" y="1444"/>
                </a:cubicBezTo>
                <a:cubicBezTo>
                  <a:pt x="18145" y="1399"/>
                  <a:pt x="18110" y="1357"/>
                  <a:pt x="18001" y="1331"/>
                </a:cubicBezTo>
                <a:cubicBezTo>
                  <a:pt x="17943" y="1317"/>
                  <a:pt x="17908" y="1284"/>
                  <a:pt x="17863" y="1260"/>
                </a:cubicBezTo>
                <a:cubicBezTo>
                  <a:pt x="17829" y="1133"/>
                  <a:pt x="17779" y="1008"/>
                  <a:pt x="17603" y="900"/>
                </a:cubicBezTo>
                <a:cubicBezTo>
                  <a:pt x="17577" y="885"/>
                  <a:pt x="17557" y="860"/>
                  <a:pt x="17566" y="843"/>
                </a:cubicBezTo>
                <a:cubicBezTo>
                  <a:pt x="17607" y="758"/>
                  <a:pt x="17515" y="681"/>
                  <a:pt x="17496" y="600"/>
                </a:cubicBezTo>
                <a:cubicBezTo>
                  <a:pt x="17458" y="532"/>
                  <a:pt x="17421" y="465"/>
                  <a:pt x="17381" y="397"/>
                </a:cubicBezTo>
                <a:cubicBezTo>
                  <a:pt x="17363" y="366"/>
                  <a:pt x="17371" y="329"/>
                  <a:pt x="17310" y="306"/>
                </a:cubicBezTo>
                <a:cubicBezTo>
                  <a:pt x="17245" y="281"/>
                  <a:pt x="17165" y="309"/>
                  <a:pt x="17092" y="302"/>
                </a:cubicBezTo>
                <a:cubicBezTo>
                  <a:pt x="17007" y="293"/>
                  <a:pt x="16925" y="294"/>
                  <a:pt x="16854" y="322"/>
                </a:cubicBezTo>
                <a:cubicBezTo>
                  <a:pt x="16810" y="339"/>
                  <a:pt x="16779" y="356"/>
                  <a:pt x="16815" y="385"/>
                </a:cubicBezTo>
                <a:cubicBezTo>
                  <a:pt x="16887" y="443"/>
                  <a:pt x="16944" y="502"/>
                  <a:pt x="16871" y="570"/>
                </a:cubicBezTo>
                <a:cubicBezTo>
                  <a:pt x="16856" y="585"/>
                  <a:pt x="16894" y="600"/>
                  <a:pt x="16923" y="610"/>
                </a:cubicBezTo>
                <a:cubicBezTo>
                  <a:pt x="16937" y="644"/>
                  <a:pt x="16951" y="678"/>
                  <a:pt x="16964" y="712"/>
                </a:cubicBezTo>
                <a:cubicBezTo>
                  <a:pt x="16931" y="758"/>
                  <a:pt x="16862" y="800"/>
                  <a:pt x="16878" y="853"/>
                </a:cubicBezTo>
                <a:cubicBezTo>
                  <a:pt x="16884" y="872"/>
                  <a:pt x="16884" y="899"/>
                  <a:pt x="16820" y="899"/>
                </a:cubicBezTo>
                <a:cubicBezTo>
                  <a:pt x="16779" y="900"/>
                  <a:pt x="16774" y="877"/>
                  <a:pt x="16757" y="863"/>
                </a:cubicBezTo>
                <a:cubicBezTo>
                  <a:pt x="16744" y="852"/>
                  <a:pt x="16730" y="841"/>
                  <a:pt x="16716" y="831"/>
                </a:cubicBezTo>
                <a:cubicBezTo>
                  <a:pt x="16680" y="808"/>
                  <a:pt x="16674" y="782"/>
                  <a:pt x="16671" y="755"/>
                </a:cubicBezTo>
                <a:cubicBezTo>
                  <a:pt x="16673" y="718"/>
                  <a:pt x="16661" y="682"/>
                  <a:pt x="16616" y="649"/>
                </a:cubicBezTo>
                <a:cubicBezTo>
                  <a:pt x="16596" y="635"/>
                  <a:pt x="16571" y="622"/>
                  <a:pt x="16528" y="623"/>
                </a:cubicBezTo>
                <a:cubicBezTo>
                  <a:pt x="16487" y="623"/>
                  <a:pt x="16464" y="637"/>
                  <a:pt x="16442" y="650"/>
                </a:cubicBezTo>
                <a:cubicBezTo>
                  <a:pt x="16437" y="654"/>
                  <a:pt x="16428" y="657"/>
                  <a:pt x="16428" y="661"/>
                </a:cubicBezTo>
                <a:cubicBezTo>
                  <a:pt x="16426" y="730"/>
                  <a:pt x="16316" y="838"/>
                  <a:pt x="16318" y="909"/>
                </a:cubicBezTo>
                <a:cubicBezTo>
                  <a:pt x="16319" y="941"/>
                  <a:pt x="16251" y="965"/>
                  <a:pt x="16216" y="965"/>
                </a:cubicBezTo>
                <a:lnTo>
                  <a:pt x="16216" y="965"/>
                </a:lnTo>
                <a:cubicBezTo>
                  <a:pt x="16237" y="909"/>
                  <a:pt x="16232" y="817"/>
                  <a:pt x="16251" y="768"/>
                </a:cubicBezTo>
                <a:cubicBezTo>
                  <a:pt x="16269" y="721"/>
                  <a:pt x="16218" y="674"/>
                  <a:pt x="16124" y="663"/>
                </a:cubicBezTo>
                <a:lnTo>
                  <a:pt x="16109" y="657"/>
                </a:lnTo>
                <a:cubicBezTo>
                  <a:pt x="16022" y="668"/>
                  <a:pt x="15950" y="682"/>
                  <a:pt x="15892" y="712"/>
                </a:cubicBezTo>
                <a:cubicBezTo>
                  <a:pt x="15886" y="712"/>
                  <a:pt x="15906" y="709"/>
                  <a:pt x="15900" y="709"/>
                </a:cubicBezTo>
                <a:cubicBezTo>
                  <a:pt x="15796" y="685"/>
                  <a:pt x="15717" y="650"/>
                  <a:pt x="15594" y="676"/>
                </a:cubicBezTo>
                <a:cubicBezTo>
                  <a:pt x="15594" y="676"/>
                  <a:pt x="15586" y="728"/>
                  <a:pt x="15586" y="728"/>
                </a:cubicBezTo>
                <a:cubicBezTo>
                  <a:pt x="15586" y="728"/>
                  <a:pt x="15534" y="726"/>
                  <a:pt x="15533" y="726"/>
                </a:cubicBezTo>
                <a:cubicBezTo>
                  <a:pt x="15522" y="674"/>
                  <a:pt x="15505" y="665"/>
                  <a:pt x="15489" y="648"/>
                </a:cubicBezTo>
                <a:cubicBezTo>
                  <a:pt x="15486" y="665"/>
                  <a:pt x="15485" y="668"/>
                  <a:pt x="15482" y="685"/>
                </a:cubicBezTo>
                <a:cubicBezTo>
                  <a:pt x="15476" y="688"/>
                  <a:pt x="15467" y="698"/>
                  <a:pt x="15462" y="701"/>
                </a:cubicBezTo>
                <a:cubicBezTo>
                  <a:pt x="15446" y="710"/>
                  <a:pt x="15451" y="723"/>
                  <a:pt x="15477" y="724"/>
                </a:cubicBezTo>
                <a:cubicBezTo>
                  <a:pt x="15496" y="725"/>
                  <a:pt x="15515" y="725"/>
                  <a:pt x="15534" y="726"/>
                </a:cubicBezTo>
                <a:cubicBezTo>
                  <a:pt x="15544" y="778"/>
                  <a:pt x="15559" y="798"/>
                  <a:pt x="15571" y="841"/>
                </a:cubicBezTo>
                <a:cubicBezTo>
                  <a:pt x="15518" y="859"/>
                  <a:pt x="15482" y="871"/>
                  <a:pt x="15460" y="892"/>
                </a:cubicBezTo>
                <a:cubicBezTo>
                  <a:pt x="15436" y="876"/>
                  <a:pt x="15401" y="859"/>
                  <a:pt x="15350" y="849"/>
                </a:cubicBezTo>
                <a:cubicBezTo>
                  <a:pt x="15344" y="825"/>
                  <a:pt x="15346" y="797"/>
                  <a:pt x="15306" y="777"/>
                </a:cubicBezTo>
                <a:cubicBezTo>
                  <a:pt x="15296" y="772"/>
                  <a:pt x="15273" y="767"/>
                  <a:pt x="15258" y="768"/>
                </a:cubicBezTo>
                <a:cubicBezTo>
                  <a:pt x="15244" y="770"/>
                  <a:pt x="15225" y="778"/>
                  <a:pt x="15224" y="784"/>
                </a:cubicBezTo>
                <a:cubicBezTo>
                  <a:pt x="15222" y="804"/>
                  <a:pt x="15225" y="825"/>
                  <a:pt x="15226" y="845"/>
                </a:cubicBezTo>
                <a:cubicBezTo>
                  <a:pt x="15123" y="878"/>
                  <a:pt x="15069" y="924"/>
                  <a:pt x="15056" y="979"/>
                </a:cubicBezTo>
                <a:cubicBezTo>
                  <a:pt x="15049" y="1009"/>
                  <a:pt x="15033" y="1035"/>
                  <a:pt x="14978" y="1055"/>
                </a:cubicBezTo>
                <a:cubicBezTo>
                  <a:pt x="14974" y="1050"/>
                  <a:pt x="14971" y="1045"/>
                  <a:pt x="14967" y="1040"/>
                </a:cubicBezTo>
                <a:cubicBezTo>
                  <a:pt x="14940" y="998"/>
                  <a:pt x="14941" y="951"/>
                  <a:pt x="14867" y="915"/>
                </a:cubicBezTo>
                <a:cubicBezTo>
                  <a:pt x="14816" y="931"/>
                  <a:pt x="14827" y="948"/>
                  <a:pt x="14830" y="964"/>
                </a:cubicBezTo>
                <a:cubicBezTo>
                  <a:pt x="14835" y="993"/>
                  <a:pt x="14845" y="1021"/>
                  <a:pt x="14844" y="1050"/>
                </a:cubicBezTo>
                <a:cubicBezTo>
                  <a:pt x="14843" y="1066"/>
                  <a:pt x="14825" y="1083"/>
                  <a:pt x="14779" y="1086"/>
                </a:cubicBezTo>
                <a:cubicBezTo>
                  <a:pt x="14738" y="1088"/>
                  <a:pt x="14702" y="1078"/>
                  <a:pt x="14687" y="1063"/>
                </a:cubicBezTo>
                <a:cubicBezTo>
                  <a:pt x="14651" y="1025"/>
                  <a:pt x="14622" y="986"/>
                  <a:pt x="14591" y="947"/>
                </a:cubicBezTo>
                <a:lnTo>
                  <a:pt x="14590" y="947"/>
                </a:lnTo>
                <a:cubicBezTo>
                  <a:pt x="14599" y="897"/>
                  <a:pt x="14599" y="849"/>
                  <a:pt x="14553" y="802"/>
                </a:cubicBezTo>
                <a:cubicBezTo>
                  <a:pt x="14523" y="771"/>
                  <a:pt x="14495" y="740"/>
                  <a:pt x="14392" y="764"/>
                </a:cubicBezTo>
                <a:cubicBezTo>
                  <a:pt x="14351" y="773"/>
                  <a:pt x="14326" y="758"/>
                  <a:pt x="14307" y="743"/>
                </a:cubicBezTo>
                <a:cubicBezTo>
                  <a:pt x="14290" y="730"/>
                  <a:pt x="14294" y="709"/>
                  <a:pt x="14237" y="708"/>
                </a:cubicBezTo>
                <a:cubicBezTo>
                  <a:pt x="14212" y="737"/>
                  <a:pt x="14146" y="852"/>
                  <a:pt x="14153" y="880"/>
                </a:cubicBezTo>
                <a:cubicBezTo>
                  <a:pt x="14168" y="933"/>
                  <a:pt x="14140" y="909"/>
                  <a:pt x="14010" y="1021"/>
                </a:cubicBezTo>
                <a:lnTo>
                  <a:pt x="14010" y="1021"/>
                </a:lnTo>
                <a:cubicBezTo>
                  <a:pt x="13981" y="965"/>
                  <a:pt x="13974" y="861"/>
                  <a:pt x="13976" y="820"/>
                </a:cubicBezTo>
                <a:cubicBezTo>
                  <a:pt x="13977" y="786"/>
                  <a:pt x="13956" y="715"/>
                  <a:pt x="13883" y="698"/>
                </a:cubicBezTo>
                <a:cubicBezTo>
                  <a:pt x="13844" y="686"/>
                  <a:pt x="13802" y="649"/>
                  <a:pt x="13768" y="676"/>
                </a:cubicBezTo>
                <a:cubicBezTo>
                  <a:pt x="13740" y="697"/>
                  <a:pt x="13731" y="711"/>
                  <a:pt x="13709" y="734"/>
                </a:cubicBezTo>
                <a:cubicBezTo>
                  <a:pt x="13689" y="756"/>
                  <a:pt x="13688" y="771"/>
                  <a:pt x="13745" y="780"/>
                </a:cubicBezTo>
                <a:cubicBezTo>
                  <a:pt x="13798" y="788"/>
                  <a:pt x="13833" y="771"/>
                  <a:pt x="13857" y="751"/>
                </a:cubicBezTo>
                <a:cubicBezTo>
                  <a:pt x="13866" y="744"/>
                  <a:pt x="13873" y="735"/>
                  <a:pt x="13881" y="727"/>
                </a:cubicBezTo>
                <a:cubicBezTo>
                  <a:pt x="13925" y="768"/>
                  <a:pt x="13887" y="807"/>
                  <a:pt x="13873" y="848"/>
                </a:cubicBezTo>
                <a:cubicBezTo>
                  <a:pt x="13847" y="925"/>
                  <a:pt x="13804" y="1002"/>
                  <a:pt x="13879" y="1079"/>
                </a:cubicBezTo>
                <a:cubicBezTo>
                  <a:pt x="13876" y="1112"/>
                  <a:pt x="13872" y="1146"/>
                  <a:pt x="13869" y="1179"/>
                </a:cubicBezTo>
                <a:cubicBezTo>
                  <a:pt x="13880" y="1186"/>
                  <a:pt x="13879" y="1192"/>
                  <a:pt x="13884" y="1199"/>
                </a:cubicBezTo>
                <a:cubicBezTo>
                  <a:pt x="13879" y="1192"/>
                  <a:pt x="13859" y="1191"/>
                  <a:pt x="13860" y="1184"/>
                </a:cubicBezTo>
                <a:cubicBezTo>
                  <a:pt x="13857" y="1209"/>
                  <a:pt x="13855" y="1242"/>
                  <a:pt x="13855" y="1264"/>
                </a:cubicBezTo>
                <a:lnTo>
                  <a:pt x="13855" y="1264"/>
                </a:lnTo>
                <a:cubicBezTo>
                  <a:pt x="13855" y="1264"/>
                  <a:pt x="13850" y="1258"/>
                  <a:pt x="13850" y="1258"/>
                </a:cubicBezTo>
                <a:lnTo>
                  <a:pt x="13848" y="1254"/>
                </a:lnTo>
                <a:cubicBezTo>
                  <a:pt x="13853" y="1214"/>
                  <a:pt x="13847" y="1172"/>
                  <a:pt x="13821" y="1132"/>
                </a:cubicBezTo>
                <a:cubicBezTo>
                  <a:pt x="13817" y="1125"/>
                  <a:pt x="13790" y="1116"/>
                  <a:pt x="13775" y="1114"/>
                </a:cubicBezTo>
                <a:cubicBezTo>
                  <a:pt x="13765" y="1113"/>
                  <a:pt x="13731" y="1120"/>
                  <a:pt x="13731" y="1125"/>
                </a:cubicBezTo>
                <a:cubicBezTo>
                  <a:pt x="13729" y="1189"/>
                  <a:pt x="13636" y="1248"/>
                  <a:pt x="13658" y="1315"/>
                </a:cubicBezTo>
                <a:cubicBezTo>
                  <a:pt x="13664" y="1332"/>
                  <a:pt x="13628" y="1352"/>
                  <a:pt x="13612" y="1371"/>
                </a:cubicBezTo>
                <a:cubicBezTo>
                  <a:pt x="13563" y="1373"/>
                  <a:pt x="13525" y="1369"/>
                  <a:pt x="13508" y="1345"/>
                </a:cubicBezTo>
                <a:cubicBezTo>
                  <a:pt x="13496" y="1326"/>
                  <a:pt x="13473" y="1309"/>
                  <a:pt x="13455" y="1291"/>
                </a:cubicBezTo>
                <a:cubicBezTo>
                  <a:pt x="13454" y="1281"/>
                  <a:pt x="13453" y="1272"/>
                  <a:pt x="13452" y="1263"/>
                </a:cubicBezTo>
                <a:cubicBezTo>
                  <a:pt x="13488" y="1165"/>
                  <a:pt x="13451" y="1068"/>
                  <a:pt x="13434" y="971"/>
                </a:cubicBezTo>
                <a:cubicBezTo>
                  <a:pt x="13440" y="961"/>
                  <a:pt x="13449" y="953"/>
                  <a:pt x="13455" y="943"/>
                </a:cubicBezTo>
                <a:cubicBezTo>
                  <a:pt x="13452" y="935"/>
                  <a:pt x="13454" y="922"/>
                  <a:pt x="13452" y="921"/>
                </a:cubicBezTo>
                <a:lnTo>
                  <a:pt x="13452" y="921"/>
                </a:lnTo>
                <a:cubicBezTo>
                  <a:pt x="13441" y="862"/>
                  <a:pt x="13419" y="806"/>
                  <a:pt x="13399" y="749"/>
                </a:cubicBezTo>
                <a:cubicBezTo>
                  <a:pt x="13396" y="740"/>
                  <a:pt x="13367" y="727"/>
                  <a:pt x="13346" y="725"/>
                </a:cubicBezTo>
                <a:cubicBezTo>
                  <a:pt x="13316" y="721"/>
                  <a:pt x="13291" y="733"/>
                  <a:pt x="13287" y="745"/>
                </a:cubicBezTo>
                <a:cubicBezTo>
                  <a:pt x="13274" y="788"/>
                  <a:pt x="13214" y="808"/>
                  <a:pt x="13120" y="814"/>
                </a:cubicBezTo>
                <a:cubicBezTo>
                  <a:pt x="13083" y="817"/>
                  <a:pt x="13048" y="824"/>
                  <a:pt x="13013" y="829"/>
                </a:cubicBezTo>
                <a:cubicBezTo>
                  <a:pt x="13008" y="822"/>
                  <a:pt x="13003" y="815"/>
                  <a:pt x="13001" y="808"/>
                </a:cubicBezTo>
                <a:cubicBezTo>
                  <a:pt x="12989" y="797"/>
                  <a:pt x="12945" y="786"/>
                  <a:pt x="12949" y="780"/>
                </a:cubicBezTo>
                <a:lnTo>
                  <a:pt x="12948" y="781"/>
                </a:lnTo>
                <a:cubicBezTo>
                  <a:pt x="12957" y="767"/>
                  <a:pt x="12887" y="743"/>
                  <a:pt x="12856" y="724"/>
                </a:cubicBezTo>
                <a:cubicBezTo>
                  <a:pt x="12899" y="717"/>
                  <a:pt x="12944" y="711"/>
                  <a:pt x="12984" y="701"/>
                </a:cubicBezTo>
                <a:cubicBezTo>
                  <a:pt x="13009" y="695"/>
                  <a:pt x="13016" y="681"/>
                  <a:pt x="13002" y="669"/>
                </a:cubicBezTo>
                <a:cubicBezTo>
                  <a:pt x="12987" y="656"/>
                  <a:pt x="12958" y="656"/>
                  <a:pt x="12930" y="661"/>
                </a:cubicBezTo>
                <a:cubicBezTo>
                  <a:pt x="12905" y="665"/>
                  <a:pt x="12880" y="671"/>
                  <a:pt x="12855" y="677"/>
                </a:cubicBezTo>
                <a:cubicBezTo>
                  <a:pt x="12859" y="599"/>
                  <a:pt x="12867" y="521"/>
                  <a:pt x="12772" y="450"/>
                </a:cubicBezTo>
                <a:cubicBezTo>
                  <a:pt x="12759" y="526"/>
                  <a:pt x="12713" y="603"/>
                  <a:pt x="12793" y="677"/>
                </a:cubicBezTo>
                <a:cubicBezTo>
                  <a:pt x="12791" y="692"/>
                  <a:pt x="12789" y="707"/>
                  <a:pt x="12786" y="722"/>
                </a:cubicBezTo>
                <a:cubicBezTo>
                  <a:pt x="12727" y="772"/>
                  <a:pt x="12761" y="825"/>
                  <a:pt x="12766" y="877"/>
                </a:cubicBezTo>
                <a:cubicBezTo>
                  <a:pt x="12767" y="877"/>
                  <a:pt x="12767" y="876"/>
                  <a:pt x="12768" y="876"/>
                </a:cubicBezTo>
                <a:cubicBezTo>
                  <a:pt x="12767" y="876"/>
                  <a:pt x="12767" y="877"/>
                  <a:pt x="12766" y="877"/>
                </a:cubicBezTo>
                <a:cubicBezTo>
                  <a:pt x="12735" y="923"/>
                  <a:pt x="12649" y="938"/>
                  <a:pt x="12556" y="951"/>
                </a:cubicBezTo>
                <a:cubicBezTo>
                  <a:pt x="12484" y="961"/>
                  <a:pt x="12454" y="984"/>
                  <a:pt x="12466" y="1018"/>
                </a:cubicBezTo>
                <a:cubicBezTo>
                  <a:pt x="12477" y="1050"/>
                  <a:pt x="12485" y="1083"/>
                  <a:pt x="12485" y="1115"/>
                </a:cubicBezTo>
                <a:cubicBezTo>
                  <a:pt x="12485" y="1122"/>
                  <a:pt x="12444" y="1130"/>
                  <a:pt x="12419" y="1134"/>
                </a:cubicBezTo>
                <a:cubicBezTo>
                  <a:pt x="12407" y="1135"/>
                  <a:pt x="12377" y="1129"/>
                  <a:pt x="12374" y="1124"/>
                </a:cubicBezTo>
                <a:cubicBezTo>
                  <a:pt x="12354" y="1092"/>
                  <a:pt x="12344" y="1060"/>
                  <a:pt x="12323" y="1028"/>
                </a:cubicBezTo>
                <a:cubicBezTo>
                  <a:pt x="12311" y="1011"/>
                  <a:pt x="12269" y="1007"/>
                  <a:pt x="12230" y="1006"/>
                </a:cubicBezTo>
                <a:cubicBezTo>
                  <a:pt x="12190" y="1006"/>
                  <a:pt x="12152" y="1011"/>
                  <a:pt x="12136" y="1028"/>
                </a:cubicBezTo>
                <a:cubicBezTo>
                  <a:pt x="12122" y="1043"/>
                  <a:pt x="12114" y="1060"/>
                  <a:pt x="12113" y="1076"/>
                </a:cubicBezTo>
                <a:cubicBezTo>
                  <a:pt x="12108" y="1150"/>
                  <a:pt x="12145" y="1224"/>
                  <a:pt x="12096" y="1297"/>
                </a:cubicBezTo>
                <a:cubicBezTo>
                  <a:pt x="12090" y="1306"/>
                  <a:pt x="12110" y="1327"/>
                  <a:pt x="12125" y="1328"/>
                </a:cubicBezTo>
                <a:cubicBezTo>
                  <a:pt x="12270" y="1341"/>
                  <a:pt x="12199" y="1381"/>
                  <a:pt x="12187" y="1414"/>
                </a:cubicBezTo>
                <a:cubicBezTo>
                  <a:pt x="12185" y="1421"/>
                  <a:pt x="12181" y="1427"/>
                  <a:pt x="12176" y="1433"/>
                </a:cubicBezTo>
                <a:cubicBezTo>
                  <a:pt x="12131" y="1436"/>
                  <a:pt x="12087" y="1433"/>
                  <a:pt x="12054" y="1418"/>
                </a:cubicBezTo>
                <a:cubicBezTo>
                  <a:pt x="12009" y="1398"/>
                  <a:pt x="11959" y="1383"/>
                  <a:pt x="11897" y="1376"/>
                </a:cubicBezTo>
                <a:cubicBezTo>
                  <a:pt x="11894" y="1368"/>
                  <a:pt x="11910" y="1389"/>
                  <a:pt x="11913" y="1381"/>
                </a:cubicBezTo>
                <a:cubicBezTo>
                  <a:pt x="11956" y="1356"/>
                  <a:pt x="11944" y="1358"/>
                  <a:pt x="11894" y="1358"/>
                </a:cubicBezTo>
                <a:lnTo>
                  <a:pt x="11894" y="1358"/>
                </a:lnTo>
                <a:cubicBezTo>
                  <a:pt x="11851" y="1358"/>
                  <a:pt x="11853" y="1264"/>
                  <a:pt x="11785" y="1239"/>
                </a:cubicBezTo>
                <a:cubicBezTo>
                  <a:pt x="11773" y="1252"/>
                  <a:pt x="11751" y="1248"/>
                  <a:pt x="11745" y="1260"/>
                </a:cubicBezTo>
                <a:cubicBezTo>
                  <a:pt x="11728" y="1292"/>
                  <a:pt x="11712" y="1315"/>
                  <a:pt x="11614" y="1323"/>
                </a:cubicBezTo>
                <a:cubicBezTo>
                  <a:pt x="11550" y="1329"/>
                  <a:pt x="11545" y="1354"/>
                  <a:pt x="11543" y="1380"/>
                </a:cubicBezTo>
                <a:cubicBezTo>
                  <a:pt x="11535" y="1474"/>
                  <a:pt x="11522" y="1567"/>
                  <a:pt x="11517" y="1661"/>
                </a:cubicBezTo>
                <a:cubicBezTo>
                  <a:pt x="11514" y="1706"/>
                  <a:pt x="11474" y="1739"/>
                  <a:pt x="11391" y="1764"/>
                </a:cubicBezTo>
                <a:cubicBezTo>
                  <a:pt x="11346" y="1676"/>
                  <a:pt x="11344" y="1587"/>
                  <a:pt x="11360" y="1498"/>
                </a:cubicBezTo>
                <a:cubicBezTo>
                  <a:pt x="11380" y="1387"/>
                  <a:pt x="11382" y="1276"/>
                  <a:pt x="11348" y="1166"/>
                </a:cubicBezTo>
                <a:cubicBezTo>
                  <a:pt x="11340" y="1141"/>
                  <a:pt x="11241" y="1131"/>
                  <a:pt x="11241" y="1136"/>
                </a:cubicBezTo>
                <a:cubicBezTo>
                  <a:pt x="11239" y="1151"/>
                  <a:pt x="11237" y="1166"/>
                  <a:pt x="11234" y="1182"/>
                </a:cubicBezTo>
                <a:cubicBezTo>
                  <a:pt x="11234" y="1187"/>
                  <a:pt x="11246" y="1192"/>
                  <a:pt x="11246" y="1197"/>
                </a:cubicBezTo>
                <a:cubicBezTo>
                  <a:pt x="11245" y="1192"/>
                  <a:pt x="11246" y="1188"/>
                  <a:pt x="11240" y="1182"/>
                </a:cubicBezTo>
                <a:cubicBezTo>
                  <a:pt x="11218" y="1199"/>
                  <a:pt x="11197" y="1216"/>
                  <a:pt x="11175" y="1234"/>
                </a:cubicBezTo>
                <a:cubicBezTo>
                  <a:pt x="11174" y="1241"/>
                  <a:pt x="11174" y="1248"/>
                  <a:pt x="11172" y="1255"/>
                </a:cubicBezTo>
                <a:cubicBezTo>
                  <a:pt x="11167" y="1289"/>
                  <a:pt x="11162" y="1323"/>
                  <a:pt x="11158" y="1357"/>
                </a:cubicBezTo>
                <a:cubicBezTo>
                  <a:pt x="11171" y="1399"/>
                  <a:pt x="11185" y="1441"/>
                  <a:pt x="11198" y="1484"/>
                </a:cubicBezTo>
                <a:cubicBezTo>
                  <a:pt x="11179" y="1529"/>
                  <a:pt x="11159" y="1573"/>
                  <a:pt x="11142" y="1618"/>
                </a:cubicBezTo>
                <a:cubicBezTo>
                  <a:pt x="11125" y="1665"/>
                  <a:pt x="11185" y="1715"/>
                  <a:pt x="11112" y="1772"/>
                </a:cubicBezTo>
                <a:cubicBezTo>
                  <a:pt x="11038" y="1711"/>
                  <a:pt x="11078" y="1656"/>
                  <a:pt x="11063" y="1605"/>
                </a:cubicBezTo>
                <a:cubicBezTo>
                  <a:pt x="11055" y="1611"/>
                  <a:pt x="11046" y="1618"/>
                  <a:pt x="11037" y="1625"/>
                </a:cubicBezTo>
                <a:cubicBezTo>
                  <a:pt x="11043" y="1617"/>
                  <a:pt x="11050" y="1610"/>
                  <a:pt x="11063" y="1605"/>
                </a:cubicBezTo>
                <a:cubicBezTo>
                  <a:pt x="11048" y="1477"/>
                  <a:pt x="11034" y="1349"/>
                  <a:pt x="11018" y="1222"/>
                </a:cubicBezTo>
                <a:cubicBezTo>
                  <a:pt x="11016" y="1205"/>
                  <a:pt x="11014" y="1178"/>
                  <a:pt x="10997" y="1175"/>
                </a:cubicBezTo>
                <a:cubicBezTo>
                  <a:pt x="10878" y="1158"/>
                  <a:pt x="10924" y="1120"/>
                  <a:pt x="10923" y="1085"/>
                </a:cubicBezTo>
                <a:cubicBezTo>
                  <a:pt x="10920" y="936"/>
                  <a:pt x="10911" y="788"/>
                  <a:pt x="10902" y="639"/>
                </a:cubicBezTo>
                <a:cubicBezTo>
                  <a:pt x="10902" y="632"/>
                  <a:pt x="10889" y="624"/>
                  <a:pt x="10879" y="617"/>
                </a:cubicBezTo>
                <a:cubicBezTo>
                  <a:pt x="10875" y="615"/>
                  <a:pt x="10863" y="613"/>
                  <a:pt x="10855" y="613"/>
                </a:cubicBezTo>
                <a:cubicBezTo>
                  <a:pt x="10847" y="613"/>
                  <a:pt x="10835" y="614"/>
                  <a:pt x="10832" y="616"/>
                </a:cubicBezTo>
                <a:cubicBezTo>
                  <a:pt x="10823" y="623"/>
                  <a:pt x="10808" y="631"/>
                  <a:pt x="10811" y="638"/>
                </a:cubicBezTo>
                <a:cubicBezTo>
                  <a:pt x="10859" y="749"/>
                  <a:pt x="10820" y="860"/>
                  <a:pt x="10811" y="972"/>
                </a:cubicBezTo>
                <a:cubicBezTo>
                  <a:pt x="10862" y="1019"/>
                  <a:pt x="10852" y="1068"/>
                  <a:pt x="10846" y="1118"/>
                </a:cubicBezTo>
                <a:cubicBezTo>
                  <a:pt x="10837" y="1188"/>
                  <a:pt x="10828" y="1258"/>
                  <a:pt x="10819" y="1328"/>
                </a:cubicBezTo>
                <a:cubicBezTo>
                  <a:pt x="10814" y="1369"/>
                  <a:pt x="10812" y="1410"/>
                  <a:pt x="10852" y="1450"/>
                </a:cubicBezTo>
                <a:cubicBezTo>
                  <a:pt x="10834" y="1580"/>
                  <a:pt x="10815" y="1711"/>
                  <a:pt x="10797" y="1842"/>
                </a:cubicBezTo>
                <a:cubicBezTo>
                  <a:pt x="10778" y="1842"/>
                  <a:pt x="10752" y="1844"/>
                  <a:pt x="10742" y="1839"/>
                </a:cubicBezTo>
                <a:cubicBezTo>
                  <a:pt x="10683" y="1811"/>
                  <a:pt x="10625" y="1781"/>
                  <a:pt x="10570" y="1750"/>
                </a:cubicBezTo>
                <a:cubicBezTo>
                  <a:pt x="10546" y="1737"/>
                  <a:pt x="10542" y="1720"/>
                  <a:pt x="10544" y="1704"/>
                </a:cubicBezTo>
                <a:cubicBezTo>
                  <a:pt x="10552" y="1699"/>
                  <a:pt x="10562" y="1695"/>
                  <a:pt x="10569" y="1689"/>
                </a:cubicBezTo>
                <a:cubicBezTo>
                  <a:pt x="10570" y="1688"/>
                  <a:pt x="10572" y="1687"/>
                  <a:pt x="10573" y="1686"/>
                </a:cubicBezTo>
                <a:cubicBezTo>
                  <a:pt x="10704" y="1661"/>
                  <a:pt x="10732" y="1637"/>
                  <a:pt x="10699" y="1587"/>
                </a:cubicBezTo>
                <a:cubicBezTo>
                  <a:pt x="10674" y="1551"/>
                  <a:pt x="10632" y="1525"/>
                  <a:pt x="10564" y="1515"/>
                </a:cubicBezTo>
                <a:cubicBezTo>
                  <a:pt x="10564" y="1512"/>
                  <a:pt x="10562" y="1509"/>
                  <a:pt x="10562" y="1505"/>
                </a:cubicBezTo>
                <a:cubicBezTo>
                  <a:pt x="10576" y="1451"/>
                  <a:pt x="10564" y="1392"/>
                  <a:pt x="10478" y="1356"/>
                </a:cubicBezTo>
                <a:cubicBezTo>
                  <a:pt x="10328" y="1292"/>
                  <a:pt x="10311" y="1212"/>
                  <a:pt x="10259" y="1132"/>
                </a:cubicBezTo>
                <a:cubicBezTo>
                  <a:pt x="10226" y="1082"/>
                  <a:pt x="10270" y="1024"/>
                  <a:pt x="10184" y="980"/>
                </a:cubicBezTo>
                <a:cubicBezTo>
                  <a:pt x="10167" y="940"/>
                  <a:pt x="10150" y="900"/>
                  <a:pt x="10133" y="859"/>
                </a:cubicBezTo>
                <a:cubicBezTo>
                  <a:pt x="10106" y="825"/>
                  <a:pt x="10028" y="793"/>
                  <a:pt x="10099" y="752"/>
                </a:cubicBezTo>
                <a:lnTo>
                  <a:pt x="10096" y="753"/>
                </a:lnTo>
                <a:cubicBezTo>
                  <a:pt x="10196" y="686"/>
                  <a:pt x="10181" y="612"/>
                  <a:pt x="10166" y="538"/>
                </a:cubicBezTo>
                <a:cubicBezTo>
                  <a:pt x="10160" y="513"/>
                  <a:pt x="10130" y="492"/>
                  <a:pt x="10081" y="477"/>
                </a:cubicBezTo>
                <a:lnTo>
                  <a:pt x="10070" y="483"/>
                </a:lnTo>
                <a:cubicBezTo>
                  <a:pt x="10071" y="482"/>
                  <a:pt x="10073" y="481"/>
                  <a:pt x="10074" y="480"/>
                </a:cubicBezTo>
                <a:cubicBezTo>
                  <a:pt x="10074" y="480"/>
                  <a:pt x="10074" y="480"/>
                  <a:pt x="10074" y="480"/>
                </a:cubicBezTo>
                <a:lnTo>
                  <a:pt x="10079" y="477"/>
                </a:lnTo>
                <a:cubicBezTo>
                  <a:pt x="10077" y="478"/>
                  <a:pt x="10106" y="479"/>
                  <a:pt x="10104" y="480"/>
                </a:cubicBezTo>
                <a:cubicBezTo>
                  <a:pt x="10107" y="480"/>
                  <a:pt x="10141" y="480"/>
                  <a:pt x="10141" y="479"/>
                </a:cubicBezTo>
                <a:lnTo>
                  <a:pt x="10143" y="484"/>
                </a:lnTo>
                <a:cubicBezTo>
                  <a:pt x="10145" y="468"/>
                  <a:pt x="10104" y="460"/>
                  <a:pt x="10109" y="460"/>
                </a:cubicBezTo>
                <a:lnTo>
                  <a:pt x="10103" y="460"/>
                </a:lnTo>
                <a:lnTo>
                  <a:pt x="10103" y="460"/>
                </a:lnTo>
                <a:cubicBezTo>
                  <a:pt x="10121" y="460"/>
                  <a:pt x="10142" y="398"/>
                  <a:pt x="10119" y="374"/>
                </a:cubicBezTo>
                <a:cubicBezTo>
                  <a:pt x="10038" y="290"/>
                  <a:pt x="10060" y="199"/>
                  <a:pt x="10119" y="115"/>
                </a:cubicBezTo>
                <a:cubicBezTo>
                  <a:pt x="10138" y="88"/>
                  <a:pt x="10152" y="55"/>
                  <a:pt x="10129" y="27"/>
                </a:cubicBezTo>
                <a:cubicBezTo>
                  <a:pt x="10121" y="17"/>
                  <a:pt x="10095" y="5"/>
                  <a:pt x="10072" y="2"/>
                </a:cubicBezTo>
                <a:cubicBezTo>
                  <a:pt x="10031" y="-4"/>
                  <a:pt x="9998" y="5"/>
                  <a:pt x="9988" y="23"/>
                </a:cubicBezTo>
                <a:cubicBezTo>
                  <a:pt x="9968" y="57"/>
                  <a:pt x="10000" y="98"/>
                  <a:pt x="9907" y="121"/>
                </a:cubicBezTo>
                <a:cubicBezTo>
                  <a:pt x="9908" y="90"/>
                  <a:pt x="9908" y="60"/>
                  <a:pt x="9909" y="29"/>
                </a:cubicBezTo>
                <a:cubicBezTo>
                  <a:pt x="9803" y="19"/>
                  <a:pt x="9817" y="51"/>
                  <a:pt x="9815" y="79"/>
                </a:cubicBezTo>
                <a:cubicBezTo>
                  <a:pt x="9813" y="110"/>
                  <a:pt x="9831" y="143"/>
                  <a:pt x="9781" y="170"/>
                </a:cubicBezTo>
                <a:lnTo>
                  <a:pt x="9781" y="170"/>
                </a:lnTo>
                <a:cubicBezTo>
                  <a:pt x="9729" y="197"/>
                  <a:pt x="9717" y="221"/>
                  <a:pt x="9749" y="250"/>
                </a:cubicBezTo>
                <a:cubicBezTo>
                  <a:pt x="9752" y="255"/>
                  <a:pt x="9765" y="256"/>
                  <a:pt x="9761" y="260"/>
                </a:cubicBezTo>
                <a:cubicBezTo>
                  <a:pt x="9761" y="260"/>
                  <a:pt x="9761" y="259"/>
                  <a:pt x="9761" y="259"/>
                </a:cubicBezTo>
                <a:cubicBezTo>
                  <a:pt x="9761" y="260"/>
                  <a:pt x="9773" y="267"/>
                  <a:pt x="9776" y="273"/>
                </a:cubicBezTo>
                <a:cubicBezTo>
                  <a:pt x="9780" y="279"/>
                  <a:pt x="9777" y="288"/>
                  <a:pt x="9763" y="294"/>
                </a:cubicBezTo>
                <a:cubicBezTo>
                  <a:pt x="9762" y="301"/>
                  <a:pt x="9761" y="310"/>
                  <a:pt x="9759" y="317"/>
                </a:cubicBezTo>
                <a:cubicBezTo>
                  <a:pt x="9764" y="317"/>
                  <a:pt x="9769" y="321"/>
                  <a:pt x="9773" y="327"/>
                </a:cubicBezTo>
                <a:cubicBezTo>
                  <a:pt x="9777" y="333"/>
                  <a:pt x="9755" y="338"/>
                  <a:pt x="9755" y="343"/>
                </a:cubicBezTo>
                <a:lnTo>
                  <a:pt x="9755" y="344"/>
                </a:lnTo>
                <a:cubicBezTo>
                  <a:pt x="9618" y="376"/>
                  <a:pt x="9692" y="409"/>
                  <a:pt x="9740" y="444"/>
                </a:cubicBezTo>
                <a:cubicBezTo>
                  <a:pt x="9731" y="510"/>
                  <a:pt x="9722" y="576"/>
                  <a:pt x="9714" y="643"/>
                </a:cubicBezTo>
                <a:cubicBezTo>
                  <a:pt x="9699" y="677"/>
                  <a:pt x="9716" y="714"/>
                  <a:pt x="9648" y="768"/>
                </a:cubicBezTo>
                <a:cubicBezTo>
                  <a:pt x="9634" y="708"/>
                  <a:pt x="9627" y="672"/>
                  <a:pt x="9615" y="636"/>
                </a:cubicBezTo>
                <a:cubicBezTo>
                  <a:pt x="9609" y="619"/>
                  <a:pt x="9591" y="602"/>
                  <a:pt x="9550" y="598"/>
                </a:cubicBezTo>
                <a:cubicBezTo>
                  <a:pt x="9500" y="594"/>
                  <a:pt x="9491" y="614"/>
                  <a:pt x="9477" y="629"/>
                </a:cubicBezTo>
                <a:cubicBezTo>
                  <a:pt x="9436" y="673"/>
                  <a:pt x="9447" y="718"/>
                  <a:pt x="9470" y="764"/>
                </a:cubicBezTo>
                <a:cubicBezTo>
                  <a:pt x="9465" y="771"/>
                  <a:pt x="9460" y="778"/>
                  <a:pt x="9454" y="785"/>
                </a:cubicBezTo>
                <a:cubicBezTo>
                  <a:pt x="9414" y="787"/>
                  <a:pt x="9376" y="784"/>
                  <a:pt x="9365" y="765"/>
                </a:cubicBezTo>
                <a:cubicBezTo>
                  <a:pt x="9332" y="714"/>
                  <a:pt x="9333" y="661"/>
                  <a:pt x="9339" y="608"/>
                </a:cubicBezTo>
                <a:cubicBezTo>
                  <a:pt x="9341" y="591"/>
                  <a:pt x="9332" y="574"/>
                  <a:pt x="9284" y="574"/>
                </a:cubicBezTo>
                <a:cubicBezTo>
                  <a:pt x="9241" y="574"/>
                  <a:pt x="9224" y="590"/>
                  <a:pt x="9213" y="606"/>
                </a:cubicBezTo>
                <a:cubicBezTo>
                  <a:pt x="9207" y="614"/>
                  <a:pt x="9204" y="622"/>
                  <a:pt x="9201" y="630"/>
                </a:cubicBezTo>
                <a:cubicBezTo>
                  <a:pt x="9192" y="674"/>
                  <a:pt x="9185" y="718"/>
                  <a:pt x="9175" y="762"/>
                </a:cubicBezTo>
                <a:cubicBezTo>
                  <a:pt x="9164" y="810"/>
                  <a:pt x="9167" y="859"/>
                  <a:pt x="9109" y="903"/>
                </a:cubicBezTo>
                <a:cubicBezTo>
                  <a:pt x="9069" y="902"/>
                  <a:pt x="9029" y="901"/>
                  <a:pt x="8989" y="899"/>
                </a:cubicBezTo>
                <a:lnTo>
                  <a:pt x="8989" y="899"/>
                </a:lnTo>
                <a:cubicBezTo>
                  <a:pt x="8932" y="869"/>
                  <a:pt x="8873" y="842"/>
                  <a:pt x="8775" y="870"/>
                </a:cubicBezTo>
                <a:cubicBezTo>
                  <a:pt x="8618" y="867"/>
                  <a:pt x="8560" y="879"/>
                  <a:pt x="8543" y="928"/>
                </a:cubicBezTo>
                <a:cubicBezTo>
                  <a:pt x="8531" y="960"/>
                  <a:pt x="8542" y="993"/>
                  <a:pt x="8537" y="1026"/>
                </a:cubicBezTo>
                <a:cubicBezTo>
                  <a:pt x="8534" y="1050"/>
                  <a:pt x="8553" y="1077"/>
                  <a:pt x="8478" y="1095"/>
                </a:cubicBezTo>
                <a:cubicBezTo>
                  <a:pt x="8435" y="1059"/>
                  <a:pt x="8462" y="1022"/>
                  <a:pt x="8463" y="987"/>
                </a:cubicBezTo>
                <a:cubicBezTo>
                  <a:pt x="8463" y="943"/>
                  <a:pt x="8399" y="909"/>
                  <a:pt x="8393" y="867"/>
                </a:cubicBezTo>
                <a:cubicBezTo>
                  <a:pt x="8390" y="849"/>
                  <a:pt x="8415" y="836"/>
                  <a:pt x="8456" y="831"/>
                </a:cubicBezTo>
                <a:cubicBezTo>
                  <a:pt x="8501" y="826"/>
                  <a:pt x="8550" y="823"/>
                  <a:pt x="8578" y="804"/>
                </a:cubicBezTo>
                <a:cubicBezTo>
                  <a:pt x="8600" y="790"/>
                  <a:pt x="8607" y="773"/>
                  <a:pt x="8590" y="757"/>
                </a:cubicBezTo>
                <a:cubicBezTo>
                  <a:pt x="8570" y="738"/>
                  <a:pt x="8532" y="737"/>
                  <a:pt x="8493" y="743"/>
                </a:cubicBezTo>
                <a:cubicBezTo>
                  <a:pt x="8458" y="749"/>
                  <a:pt x="8424" y="758"/>
                  <a:pt x="8388" y="761"/>
                </a:cubicBezTo>
                <a:cubicBezTo>
                  <a:pt x="8312" y="769"/>
                  <a:pt x="8278" y="787"/>
                  <a:pt x="8272" y="822"/>
                </a:cubicBezTo>
                <a:cubicBezTo>
                  <a:pt x="8262" y="875"/>
                  <a:pt x="8247" y="929"/>
                  <a:pt x="8229" y="982"/>
                </a:cubicBezTo>
                <a:cubicBezTo>
                  <a:pt x="8217" y="1019"/>
                  <a:pt x="8206" y="1020"/>
                  <a:pt x="8061" y="1023"/>
                </a:cubicBezTo>
                <a:cubicBezTo>
                  <a:pt x="8033" y="1007"/>
                  <a:pt x="8012" y="984"/>
                  <a:pt x="7948" y="996"/>
                </a:cubicBezTo>
                <a:cubicBezTo>
                  <a:pt x="7933" y="993"/>
                  <a:pt x="7917" y="991"/>
                  <a:pt x="7900" y="990"/>
                </a:cubicBezTo>
                <a:cubicBezTo>
                  <a:pt x="7862" y="973"/>
                  <a:pt x="7824" y="957"/>
                  <a:pt x="7786" y="941"/>
                </a:cubicBezTo>
                <a:cubicBezTo>
                  <a:pt x="7828" y="914"/>
                  <a:pt x="7902" y="888"/>
                  <a:pt x="7771" y="867"/>
                </a:cubicBezTo>
                <a:cubicBezTo>
                  <a:pt x="7734" y="861"/>
                  <a:pt x="7724" y="842"/>
                  <a:pt x="7720" y="825"/>
                </a:cubicBezTo>
                <a:cubicBezTo>
                  <a:pt x="7717" y="807"/>
                  <a:pt x="7725" y="791"/>
                  <a:pt x="7756" y="780"/>
                </a:cubicBezTo>
                <a:cubicBezTo>
                  <a:pt x="7795" y="766"/>
                  <a:pt x="7824" y="777"/>
                  <a:pt x="7850" y="790"/>
                </a:cubicBezTo>
                <a:cubicBezTo>
                  <a:pt x="7869" y="800"/>
                  <a:pt x="7886" y="810"/>
                  <a:pt x="7908" y="817"/>
                </a:cubicBezTo>
                <a:cubicBezTo>
                  <a:pt x="7921" y="822"/>
                  <a:pt x="7943" y="824"/>
                  <a:pt x="7960" y="823"/>
                </a:cubicBezTo>
                <a:cubicBezTo>
                  <a:pt x="7993" y="821"/>
                  <a:pt x="8008" y="809"/>
                  <a:pt x="8008" y="796"/>
                </a:cubicBezTo>
                <a:cubicBezTo>
                  <a:pt x="8012" y="721"/>
                  <a:pt x="8010" y="673"/>
                  <a:pt x="8013" y="599"/>
                </a:cubicBezTo>
                <a:cubicBezTo>
                  <a:pt x="8062" y="582"/>
                  <a:pt x="8108" y="579"/>
                  <a:pt x="8029" y="577"/>
                </a:cubicBezTo>
                <a:lnTo>
                  <a:pt x="8102" y="579"/>
                </a:lnTo>
                <a:cubicBezTo>
                  <a:pt x="8102" y="579"/>
                  <a:pt x="8110" y="526"/>
                  <a:pt x="8110" y="526"/>
                </a:cubicBezTo>
                <a:cubicBezTo>
                  <a:pt x="7987" y="548"/>
                  <a:pt x="7942" y="571"/>
                  <a:pt x="7882" y="594"/>
                </a:cubicBezTo>
                <a:cubicBezTo>
                  <a:pt x="7877" y="627"/>
                  <a:pt x="7848" y="660"/>
                  <a:pt x="7842" y="693"/>
                </a:cubicBezTo>
                <a:cubicBezTo>
                  <a:pt x="7823" y="701"/>
                  <a:pt x="7794" y="700"/>
                  <a:pt x="7778" y="691"/>
                </a:cubicBezTo>
                <a:cubicBezTo>
                  <a:pt x="7794" y="698"/>
                  <a:pt x="7805" y="698"/>
                  <a:pt x="7824" y="692"/>
                </a:cubicBezTo>
                <a:cubicBezTo>
                  <a:pt x="7807" y="692"/>
                  <a:pt x="7786" y="691"/>
                  <a:pt x="7769" y="690"/>
                </a:cubicBezTo>
                <a:cubicBezTo>
                  <a:pt x="7767" y="683"/>
                  <a:pt x="7764" y="676"/>
                  <a:pt x="7764" y="668"/>
                </a:cubicBezTo>
                <a:cubicBezTo>
                  <a:pt x="7759" y="661"/>
                  <a:pt x="7753" y="657"/>
                  <a:pt x="7747" y="655"/>
                </a:cubicBezTo>
                <a:cubicBezTo>
                  <a:pt x="7745" y="653"/>
                  <a:pt x="7743" y="652"/>
                  <a:pt x="7741" y="650"/>
                </a:cubicBezTo>
                <a:cubicBezTo>
                  <a:pt x="7738" y="651"/>
                  <a:pt x="7742" y="691"/>
                  <a:pt x="7739" y="692"/>
                </a:cubicBezTo>
                <a:cubicBezTo>
                  <a:pt x="7732" y="694"/>
                  <a:pt x="7727" y="741"/>
                  <a:pt x="7726" y="741"/>
                </a:cubicBezTo>
                <a:lnTo>
                  <a:pt x="7726" y="741"/>
                </a:lnTo>
                <a:cubicBezTo>
                  <a:pt x="7660" y="741"/>
                  <a:pt x="7572" y="686"/>
                  <a:pt x="7558" y="725"/>
                </a:cubicBezTo>
                <a:cubicBezTo>
                  <a:pt x="7527" y="815"/>
                  <a:pt x="7460" y="885"/>
                  <a:pt x="7500" y="977"/>
                </a:cubicBezTo>
                <a:cubicBezTo>
                  <a:pt x="7525" y="1030"/>
                  <a:pt x="7524" y="1071"/>
                  <a:pt x="7428" y="1114"/>
                </a:cubicBezTo>
                <a:cubicBezTo>
                  <a:pt x="7336" y="1156"/>
                  <a:pt x="7316" y="1201"/>
                  <a:pt x="7352" y="1256"/>
                </a:cubicBezTo>
                <a:cubicBezTo>
                  <a:pt x="7364" y="1275"/>
                  <a:pt x="7379" y="1291"/>
                  <a:pt x="7393" y="1310"/>
                </a:cubicBezTo>
                <a:cubicBezTo>
                  <a:pt x="7394" y="1310"/>
                  <a:pt x="7395" y="1308"/>
                  <a:pt x="7396" y="1308"/>
                </a:cubicBezTo>
                <a:lnTo>
                  <a:pt x="7393" y="1309"/>
                </a:lnTo>
                <a:cubicBezTo>
                  <a:pt x="7393" y="1309"/>
                  <a:pt x="7393" y="1308"/>
                  <a:pt x="7393" y="1308"/>
                </a:cubicBezTo>
                <a:cubicBezTo>
                  <a:pt x="7348" y="1317"/>
                  <a:pt x="7314" y="1329"/>
                  <a:pt x="7326" y="1354"/>
                </a:cubicBezTo>
                <a:cubicBezTo>
                  <a:pt x="7319" y="1395"/>
                  <a:pt x="7313" y="1436"/>
                  <a:pt x="7302" y="1477"/>
                </a:cubicBezTo>
                <a:cubicBezTo>
                  <a:pt x="7299" y="1488"/>
                  <a:pt x="7285" y="1503"/>
                  <a:pt x="7266" y="1507"/>
                </a:cubicBezTo>
                <a:cubicBezTo>
                  <a:pt x="7226" y="1516"/>
                  <a:pt x="7200" y="1500"/>
                  <a:pt x="7176" y="1487"/>
                </a:cubicBezTo>
                <a:cubicBezTo>
                  <a:pt x="7164" y="1481"/>
                  <a:pt x="7155" y="1474"/>
                  <a:pt x="7143" y="1467"/>
                </a:cubicBezTo>
                <a:cubicBezTo>
                  <a:pt x="7126" y="1457"/>
                  <a:pt x="7103" y="1449"/>
                  <a:pt x="7074" y="1457"/>
                </a:cubicBezTo>
                <a:cubicBezTo>
                  <a:pt x="7061" y="1461"/>
                  <a:pt x="7050" y="1470"/>
                  <a:pt x="7048" y="1478"/>
                </a:cubicBezTo>
                <a:cubicBezTo>
                  <a:pt x="7046" y="1494"/>
                  <a:pt x="7038" y="1512"/>
                  <a:pt x="7051" y="1527"/>
                </a:cubicBezTo>
                <a:cubicBezTo>
                  <a:pt x="7127" y="1606"/>
                  <a:pt x="7111" y="1688"/>
                  <a:pt x="7093" y="1770"/>
                </a:cubicBezTo>
                <a:cubicBezTo>
                  <a:pt x="7078" y="1772"/>
                  <a:pt x="7063" y="1773"/>
                  <a:pt x="7047" y="1775"/>
                </a:cubicBezTo>
                <a:cubicBezTo>
                  <a:pt x="6994" y="1747"/>
                  <a:pt x="6959" y="1715"/>
                  <a:pt x="6945" y="1679"/>
                </a:cubicBezTo>
                <a:cubicBezTo>
                  <a:pt x="6927" y="1636"/>
                  <a:pt x="6861" y="1610"/>
                  <a:pt x="6782" y="1588"/>
                </a:cubicBezTo>
                <a:cubicBezTo>
                  <a:pt x="6780" y="1581"/>
                  <a:pt x="6779" y="1573"/>
                  <a:pt x="6780" y="1565"/>
                </a:cubicBezTo>
                <a:cubicBezTo>
                  <a:pt x="6785" y="1533"/>
                  <a:pt x="6789" y="1500"/>
                  <a:pt x="6794" y="1468"/>
                </a:cubicBezTo>
                <a:cubicBezTo>
                  <a:pt x="6801" y="1426"/>
                  <a:pt x="6789" y="1387"/>
                  <a:pt x="6702" y="1359"/>
                </a:cubicBezTo>
                <a:cubicBezTo>
                  <a:pt x="6594" y="1325"/>
                  <a:pt x="6608" y="1286"/>
                  <a:pt x="6678" y="1244"/>
                </a:cubicBezTo>
                <a:cubicBezTo>
                  <a:pt x="6694" y="1234"/>
                  <a:pt x="6703" y="1222"/>
                  <a:pt x="6714" y="1211"/>
                </a:cubicBezTo>
                <a:cubicBezTo>
                  <a:pt x="6723" y="1171"/>
                  <a:pt x="6703" y="1132"/>
                  <a:pt x="6663" y="1095"/>
                </a:cubicBezTo>
                <a:cubicBezTo>
                  <a:pt x="6630" y="1064"/>
                  <a:pt x="6611" y="1061"/>
                  <a:pt x="6474" y="1083"/>
                </a:cubicBezTo>
                <a:lnTo>
                  <a:pt x="6474" y="1083"/>
                </a:lnTo>
                <a:cubicBezTo>
                  <a:pt x="6338" y="1046"/>
                  <a:pt x="6417" y="1045"/>
                  <a:pt x="6373" y="1073"/>
                </a:cubicBezTo>
                <a:cubicBezTo>
                  <a:pt x="6351" y="1088"/>
                  <a:pt x="6339" y="1095"/>
                  <a:pt x="6298" y="1100"/>
                </a:cubicBezTo>
                <a:cubicBezTo>
                  <a:pt x="6099" y="1121"/>
                  <a:pt x="6084" y="1144"/>
                  <a:pt x="6189" y="1224"/>
                </a:cubicBezTo>
                <a:cubicBezTo>
                  <a:pt x="6166" y="1266"/>
                  <a:pt x="6143" y="1307"/>
                  <a:pt x="6192" y="1350"/>
                </a:cubicBezTo>
                <a:cubicBezTo>
                  <a:pt x="6190" y="1358"/>
                  <a:pt x="6209" y="1364"/>
                  <a:pt x="6208" y="1371"/>
                </a:cubicBezTo>
                <a:cubicBezTo>
                  <a:pt x="6204" y="1404"/>
                  <a:pt x="6201" y="1440"/>
                  <a:pt x="6201" y="1469"/>
                </a:cubicBezTo>
                <a:lnTo>
                  <a:pt x="6201" y="1469"/>
                </a:lnTo>
                <a:cubicBezTo>
                  <a:pt x="6064" y="1484"/>
                  <a:pt x="6128" y="1516"/>
                  <a:pt x="6123" y="1539"/>
                </a:cubicBezTo>
                <a:cubicBezTo>
                  <a:pt x="6106" y="1625"/>
                  <a:pt x="6098" y="1713"/>
                  <a:pt x="6092" y="1799"/>
                </a:cubicBezTo>
                <a:cubicBezTo>
                  <a:pt x="6091" y="1823"/>
                  <a:pt x="6139" y="1848"/>
                  <a:pt x="6136" y="1871"/>
                </a:cubicBezTo>
                <a:cubicBezTo>
                  <a:pt x="6130" y="1913"/>
                  <a:pt x="6123" y="1954"/>
                  <a:pt x="6118" y="1995"/>
                </a:cubicBezTo>
                <a:cubicBezTo>
                  <a:pt x="5999" y="1990"/>
                  <a:pt x="5960" y="1983"/>
                  <a:pt x="5976" y="1956"/>
                </a:cubicBezTo>
                <a:cubicBezTo>
                  <a:pt x="6009" y="1898"/>
                  <a:pt x="5982" y="1841"/>
                  <a:pt x="5957" y="1786"/>
                </a:cubicBezTo>
                <a:cubicBezTo>
                  <a:pt x="5923" y="1713"/>
                  <a:pt x="5916" y="1640"/>
                  <a:pt x="5927" y="1566"/>
                </a:cubicBezTo>
                <a:cubicBezTo>
                  <a:pt x="5922" y="1566"/>
                  <a:pt x="5916" y="1563"/>
                  <a:pt x="5911" y="1557"/>
                </a:cubicBezTo>
                <a:cubicBezTo>
                  <a:pt x="5907" y="1551"/>
                  <a:pt x="5912" y="1546"/>
                  <a:pt x="5927" y="1541"/>
                </a:cubicBezTo>
                <a:cubicBezTo>
                  <a:pt x="5930" y="1524"/>
                  <a:pt x="5932" y="1508"/>
                  <a:pt x="5934" y="1492"/>
                </a:cubicBezTo>
                <a:cubicBezTo>
                  <a:pt x="5939" y="1451"/>
                  <a:pt x="5945" y="1411"/>
                  <a:pt x="5948" y="1371"/>
                </a:cubicBezTo>
                <a:cubicBezTo>
                  <a:pt x="5950" y="1336"/>
                  <a:pt x="5919" y="1308"/>
                  <a:pt x="5850" y="1289"/>
                </a:cubicBezTo>
                <a:cubicBezTo>
                  <a:pt x="5810" y="1287"/>
                  <a:pt x="5797" y="1299"/>
                  <a:pt x="5786" y="1312"/>
                </a:cubicBezTo>
                <a:cubicBezTo>
                  <a:pt x="5778" y="1372"/>
                  <a:pt x="5762" y="1433"/>
                  <a:pt x="5764" y="1493"/>
                </a:cubicBezTo>
                <a:cubicBezTo>
                  <a:pt x="5766" y="1551"/>
                  <a:pt x="5711" y="1591"/>
                  <a:pt x="5609" y="1619"/>
                </a:cubicBezTo>
                <a:cubicBezTo>
                  <a:pt x="5606" y="1618"/>
                  <a:pt x="5604" y="1617"/>
                  <a:pt x="5601" y="1616"/>
                </a:cubicBezTo>
                <a:cubicBezTo>
                  <a:pt x="5592" y="1615"/>
                  <a:pt x="5582" y="1615"/>
                  <a:pt x="5573" y="1615"/>
                </a:cubicBezTo>
                <a:cubicBezTo>
                  <a:pt x="5572" y="1604"/>
                  <a:pt x="5572" y="1593"/>
                  <a:pt x="5572" y="1583"/>
                </a:cubicBezTo>
                <a:cubicBezTo>
                  <a:pt x="5572" y="1579"/>
                  <a:pt x="5571" y="1574"/>
                  <a:pt x="5571" y="1570"/>
                </a:cubicBezTo>
                <a:cubicBezTo>
                  <a:pt x="5566" y="1545"/>
                  <a:pt x="5550" y="1521"/>
                  <a:pt x="5478" y="1520"/>
                </a:cubicBezTo>
                <a:cubicBezTo>
                  <a:pt x="5425" y="1520"/>
                  <a:pt x="5406" y="1558"/>
                  <a:pt x="5395" y="1578"/>
                </a:cubicBezTo>
                <a:cubicBezTo>
                  <a:pt x="5378" y="1609"/>
                  <a:pt x="5387" y="1695"/>
                  <a:pt x="5382" y="1695"/>
                </a:cubicBezTo>
                <a:lnTo>
                  <a:pt x="5383" y="1695"/>
                </a:lnTo>
                <a:lnTo>
                  <a:pt x="5382" y="1695"/>
                </a:lnTo>
                <a:cubicBezTo>
                  <a:pt x="5364" y="1751"/>
                  <a:pt x="5356" y="1706"/>
                  <a:pt x="5352" y="1722"/>
                </a:cubicBezTo>
                <a:cubicBezTo>
                  <a:pt x="5383" y="1739"/>
                  <a:pt x="5372" y="1744"/>
                  <a:pt x="5340" y="1760"/>
                </a:cubicBezTo>
                <a:cubicBezTo>
                  <a:pt x="5350" y="1775"/>
                  <a:pt x="5364" y="1785"/>
                  <a:pt x="5374" y="1799"/>
                </a:cubicBezTo>
                <a:cubicBezTo>
                  <a:pt x="5365" y="1822"/>
                  <a:pt x="5354" y="1842"/>
                  <a:pt x="5344" y="1864"/>
                </a:cubicBezTo>
                <a:cubicBezTo>
                  <a:pt x="5343" y="1867"/>
                  <a:pt x="5341" y="1869"/>
                  <a:pt x="5340" y="1872"/>
                </a:cubicBezTo>
                <a:cubicBezTo>
                  <a:pt x="5308" y="1951"/>
                  <a:pt x="5281" y="2030"/>
                  <a:pt x="5260" y="2110"/>
                </a:cubicBezTo>
                <a:cubicBezTo>
                  <a:pt x="5257" y="2123"/>
                  <a:pt x="5252" y="2135"/>
                  <a:pt x="5248" y="2148"/>
                </a:cubicBezTo>
                <a:cubicBezTo>
                  <a:pt x="5241" y="2153"/>
                  <a:pt x="5223" y="2158"/>
                  <a:pt x="5213" y="2157"/>
                </a:cubicBezTo>
                <a:cubicBezTo>
                  <a:pt x="5200" y="2157"/>
                  <a:pt x="5178" y="2148"/>
                  <a:pt x="5178" y="2142"/>
                </a:cubicBezTo>
                <a:cubicBezTo>
                  <a:pt x="5174" y="2109"/>
                  <a:pt x="5172" y="2077"/>
                  <a:pt x="5176" y="2044"/>
                </a:cubicBezTo>
                <a:cubicBezTo>
                  <a:pt x="5189" y="1962"/>
                  <a:pt x="5206" y="1880"/>
                  <a:pt x="5220" y="1798"/>
                </a:cubicBezTo>
                <a:cubicBezTo>
                  <a:pt x="5224" y="1767"/>
                  <a:pt x="5190" y="1746"/>
                  <a:pt x="5129" y="1746"/>
                </a:cubicBezTo>
                <a:cubicBezTo>
                  <a:pt x="5074" y="1745"/>
                  <a:pt x="5009" y="1762"/>
                  <a:pt x="4968" y="1740"/>
                </a:cubicBezTo>
                <a:cubicBezTo>
                  <a:pt x="4912" y="1710"/>
                  <a:pt x="4998" y="1688"/>
                  <a:pt x="5010" y="1662"/>
                </a:cubicBezTo>
                <a:cubicBezTo>
                  <a:pt x="5013" y="1654"/>
                  <a:pt x="5022" y="1645"/>
                  <a:pt x="5018" y="1637"/>
                </a:cubicBezTo>
                <a:cubicBezTo>
                  <a:pt x="5014" y="1626"/>
                  <a:pt x="5008" y="1611"/>
                  <a:pt x="4989" y="1605"/>
                </a:cubicBezTo>
                <a:cubicBezTo>
                  <a:pt x="4973" y="1600"/>
                  <a:pt x="4867" y="1601"/>
                  <a:pt x="4847" y="1606"/>
                </a:cubicBezTo>
                <a:cubicBezTo>
                  <a:pt x="4816" y="1614"/>
                  <a:pt x="4971" y="1628"/>
                  <a:pt x="4698" y="1639"/>
                </a:cubicBezTo>
                <a:lnTo>
                  <a:pt x="4698" y="1639"/>
                </a:lnTo>
                <a:cubicBezTo>
                  <a:pt x="4698" y="1630"/>
                  <a:pt x="4727" y="1620"/>
                  <a:pt x="4708" y="1610"/>
                </a:cubicBezTo>
                <a:cubicBezTo>
                  <a:pt x="4657" y="1599"/>
                  <a:pt x="4695" y="1577"/>
                  <a:pt x="4684" y="1557"/>
                </a:cubicBezTo>
                <a:cubicBezTo>
                  <a:pt x="4675" y="1542"/>
                  <a:pt x="4676" y="1527"/>
                  <a:pt x="4657" y="1513"/>
                </a:cubicBezTo>
                <a:cubicBezTo>
                  <a:pt x="4634" y="1496"/>
                  <a:pt x="4561" y="1498"/>
                  <a:pt x="4543" y="1515"/>
                </a:cubicBezTo>
                <a:cubicBezTo>
                  <a:pt x="4527" y="1530"/>
                  <a:pt x="4514" y="1546"/>
                  <a:pt x="4515" y="1561"/>
                </a:cubicBezTo>
                <a:cubicBezTo>
                  <a:pt x="4518" y="1625"/>
                  <a:pt x="4480" y="1684"/>
                  <a:pt x="4442" y="1744"/>
                </a:cubicBezTo>
                <a:cubicBezTo>
                  <a:pt x="4414" y="1788"/>
                  <a:pt x="4381" y="1832"/>
                  <a:pt x="4380" y="1878"/>
                </a:cubicBezTo>
                <a:cubicBezTo>
                  <a:pt x="4403" y="1886"/>
                  <a:pt x="4424" y="1896"/>
                  <a:pt x="4424" y="1907"/>
                </a:cubicBezTo>
                <a:lnTo>
                  <a:pt x="4424" y="1909"/>
                </a:lnTo>
                <a:cubicBezTo>
                  <a:pt x="4424" y="1945"/>
                  <a:pt x="4429" y="1981"/>
                  <a:pt x="4421" y="2017"/>
                </a:cubicBezTo>
                <a:cubicBezTo>
                  <a:pt x="4418" y="2027"/>
                  <a:pt x="4424" y="2036"/>
                  <a:pt x="4422" y="2046"/>
                </a:cubicBezTo>
                <a:cubicBezTo>
                  <a:pt x="4418" y="2058"/>
                  <a:pt x="4417" y="2086"/>
                  <a:pt x="4412" y="2097"/>
                </a:cubicBezTo>
                <a:cubicBezTo>
                  <a:pt x="4355" y="2227"/>
                  <a:pt x="4329" y="2404"/>
                  <a:pt x="4320" y="2508"/>
                </a:cubicBezTo>
                <a:cubicBezTo>
                  <a:pt x="4297" y="2508"/>
                  <a:pt x="4276" y="2507"/>
                  <a:pt x="4253" y="2506"/>
                </a:cubicBezTo>
                <a:cubicBezTo>
                  <a:pt x="4241" y="2558"/>
                  <a:pt x="4241" y="2534"/>
                  <a:pt x="4233" y="2557"/>
                </a:cubicBezTo>
                <a:cubicBezTo>
                  <a:pt x="4194" y="2584"/>
                  <a:pt x="4192" y="2604"/>
                  <a:pt x="4225" y="2632"/>
                </a:cubicBezTo>
                <a:cubicBezTo>
                  <a:pt x="4225" y="2633"/>
                  <a:pt x="4226" y="2628"/>
                  <a:pt x="4226" y="2629"/>
                </a:cubicBezTo>
                <a:cubicBezTo>
                  <a:pt x="4223" y="2634"/>
                  <a:pt x="4222" y="2637"/>
                  <a:pt x="4223" y="2642"/>
                </a:cubicBezTo>
                <a:cubicBezTo>
                  <a:pt x="4191" y="2662"/>
                  <a:pt x="4186" y="2681"/>
                  <a:pt x="4213" y="2702"/>
                </a:cubicBezTo>
                <a:cubicBezTo>
                  <a:pt x="4212" y="2702"/>
                  <a:pt x="4182" y="2705"/>
                  <a:pt x="4182" y="2705"/>
                </a:cubicBezTo>
                <a:cubicBezTo>
                  <a:pt x="4180" y="2710"/>
                  <a:pt x="4151" y="2718"/>
                  <a:pt x="4151" y="2721"/>
                </a:cubicBezTo>
                <a:lnTo>
                  <a:pt x="4151" y="2722"/>
                </a:lnTo>
                <a:cubicBezTo>
                  <a:pt x="4151" y="2730"/>
                  <a:pt x="4145" y="2737"/>
                  <a:pt x="4127" y="2747"/>
                </a:cubicBezTo>
                <a:cubicBezTo>
                  <a:pt x="4091" y="2729"/>
                  <a:pt x="4071" y="2710"/>
                  <a:pt x="4036" y="2692"/>
                </a:cubicBezTo>
                <a:cubicBezTo>
                  <a:pt x="3998" y="2679"/>
                  <a:pt x="3953" y="2659"/>
                  <a:pt x="3935" y="2692"/>
                </a:cubicBezTo>
                <a:cubicBezTo>
                  <a:pt x="3891" y="2773"/>
                  <a:pt x="3868" y="2854"/>
                  <a:pt x="3830" y="2935"/>
                </a:cubicBezTo>
                <a:cubicBezTo>
                  <a:pt x="3820" y="2956"/>
                  <a:pt x="3832" y="2986"/>
                  <a:pt x="3739" y="2989"/>
                </a:cubicBezTo>
                <a:cubicBezTo>
                  <a:pt x="3780" y="2790"/>
                  <a:pt x="3827" y="2593"/>
                  <a:pt x="3873" y="2396"/>
                </a:cubicBezTo>
                <a:cubicBezTo>
                  <a:pt x="3910" y="2235"/>
                  <a:pt x="3886" y="2074"/>
                  <a:pt x="3904" y="1914"/>
                </a:cubicBezTo>
                <a:cubicBezTo>
                  <a:pt x="3906" y="1892"/>
                  <a:pt x="3867" y="1877"/>
                  <a:pt x="3829" y="1863"/>
                </a:cubicBezTo>
                <a:cubicBezTo>
                  <a:pt x="3828" y="1912"/>
                  <a:pt x="3801" y="1959"/>
                  <a:pt x="3762" y="2005"/>
                </a:cubicBezTo>
                <a:cubicBezTo>
                  <a:pt x="3707" y="2069"/>
                  <a:pt x="3672" y="2136"/>
                  <a:pt x="3662" y="2205"/>
                </a:cubicBezTo>
                <a:cubicBezTo>
                  <a:pt x="3547" y="2233"/>
                  <a:pt x="3492" y="2277"/>
                  <a:pt x="3470" y="2333"/>
                </a:cubicBezTo>
                <a:cubicBezTo>
                  <a:pt x="3418" y="2466"/>
                  <a:pt x="3358" y="2598"/>
                  <a:pt x="3301" y="2731"/>
                </a:cubicBezTo>
                <a:cubicBezTo>
                  <a:pt x="3296" y="2743"/>
                  <a:pt x="3295" y="2756"/>
                  <a:pt x="3285" y="2767"/>
                </a:cubicBezTo>
                <a:cubicBezTo>
                  <a:pt x="3280" y="2773"/>
                  <a:pt x="3262" y="2781"/>
                  <a:pt x="3250" y="2782"/>
                </a:cubicBezTo>
                <a:cubicBezTo>
                  <a:pt x="3238" y="2782"/>
                  <a:pt x="3202" y="2771"/>
                  <a:pt x="3200" y="2765"/>
                </a:cubicBezTo>
                <a:cubicBezTo>
                  <a:pt x="3192" y="2741"/>
                  <a:pt x="3150" y="2721"/>
                  <a:pt x="3165" y="2699"/>
                </a:cubicBezTo>
                <a:lnTo>
                  <a:pt x="3159" y="2708"/>
                </a:lnTo>
                <a:lnTo>
                  <a:pt x="3188" y="2712"/>
                </a:lnTo>
                <a:cubicBezTo>
                  <a:pt x="3255" y="2666"/>
                  <a:pt x="3251" y="2617"/>
                  <a:pt x="3264" y="2573"/>
                </a:cubicBezTo>
                <a:cubicBezTo>
                  <a:pt x="3289" y="2482"/>
                  <a:pt x="3244" y="2388"/>
                  <a:pt x="3242" y="2298"/>
                </a:cubicBezTo>
                <a:cubicBezTo>
                  <a:pt x="3250" y="2275"/>
                  <a:pt x="3258" y="2250"/>
                  <a:pt x="3266" y="2228"/>
                </a:cubicBezTo>
                <a:cubicBezTo>
                  <a:pt x="3274" y="2215"/>
                  <a:pt x="3296" y="2205"/>
                  <a:pt x="3316" y="2197"/>
                </a:cubicBezTo>
                <a:cubicBezTo>
                  <a:pt x="3320" y="2189"/>
                  <a:pt x="3323" y="2180"/>
                  <a:pt x="3322" y="2172"/>
                </a:cubicBezTo>
                <a:cubicBezTo>
                  <a:pt x="3270" y="2167"/>
                  <a:pt x="3230" y="2175"/>
                  <a:pt x="3208" y="2197"/>
                </a:cubicBezTo>
                <a:cubicBezTo>
                  <a:pt x="3148" y="2259"/>
                  <a:pt x="3133" y="2324"/>
                  <a:pt x="3121" y="2390"/>
                </a:cubicBezTo>
                <a:cubicBezTo>
                  <a:pt x="3101" y="2497"/>
                  <a:pt x="3121" y="2607"/>
                  <a:pt x="3044" y="2710"/>
                </a:cubicBezTo>
                <a:cubicBezTo>
                  <a:pt x="2955" y="2830"/>
                  <a:pt x="2923" y="2951"/>
                  <a:pt x="2912" y="3076"/>
                </a:cubicBezTo>
                <a:cubicBezTo>
                  <a:pt x="2903" y="3171"/>
                  <a:pt x="2879" y="3265"/>
                  <a:pt x="2862" y="3360"/>
                </a:cubicBezTo>
                <a:cubicBezTo>
                  <a:pt x="2812" y="3325"/>
                  <a:pt x="2743" y="3312"/>
                  <a:pt x="2651" y="3324"/>
                </a:cubicBezTo>
                <a:cubicBezTo>
                  <a:pt x="2648" y="3340"/>
                  <a:pt x="2645" y="3357"/>
                  <a:pt x="2642" y="3373"/>
                </a:cubicBezTo>
                <a:cubicBezTo>
                  <a:pt x="2599" y="3385"/>
                  <a:pt x="2615" y="3412"/>
                  <a:pt x="2581" y="3427"/>
                </a:cubicBezTo>
                <a:cubicBezTo>
                  <a:pt x="2466" y="3511"/>
                  <a:pt x="2485" y="3608"/>
                  <a:pt x="2443" y="3699"/>
                </a:cubicBezTo>
                <a:cubicBezTo>
                  <a:pt x="2440" y="3706"/>
                  <a:pt x="2442" y="3717"/>
                  <a:pt x="2452" y="3722"/>
                </a:cubicBezTo>
                <a:cubicBezTo>
                  <a:pt x="2548" y="3781"/>
                  <a:pt x="2501" y="3839"/>
                  <a:pt x="2450" y="3896"/>
                </a:cubicBezTo>
                <a:cubicBezTo>
                  <a:pt x="2388" y="3914"/>
                  <a:pt x="2347" y="3938"/>
                  <a:pt x="2331" y="3970"/>
                </a:cubicBezTo>
                <a:cubicBezTo>
                  <a:pt x="2370" y="3962"/>
                  <a:pt x="2409" y="3954"/>
                  <a:pt x="2448" y="3946"/>
                </a:cubicBezTo>
                <a:lnTo>
                  <a:pt x="2448" y="3946"/>
                </a:lnTo>
                <a:lnTo>
                  <a:pt x="2448" y="3946"/>
                </a:lnTo>
                <a:cubicBezTo>
                  <a:pt x="2464" y="3948"/>
                  <a:pt x="2481" y="3949"/>
                  <a:pt x="2497" y="3950"/>
                </a:cubicBezTo>
                <a:cubicBezTo>
                  <a:pt x="2491" y="3983"/>
                  <a:pt x="2486" y="4016"/>
                  <a:pt x="2481" y="4049"/>
                </a:cubicBezTo>
                <a:cubicBezTo>
                  <a:pt x="2455" y="4046"/>
                  <a:pt x="2426" y="4043"/>
                  <a:pt x="2409" y="4054"/>
                </a:cubicBezTo>
                <a:cubicBezTo>
                  <a:pt x="2392" y="4065"/>
                  <a:pt x="2422" y="4077"/>
                  <a:pt x="2445" y="4084"/>
                </a:cubicBezTo>
                <a:cubicBezTo>
                  <a:pt x="2459" y="4089"/>
                  <a:pt x="2511" y="4092"/>
                  <a:pt x="2511" y="4095"/>
                </a:cubicBezTo>
                <a:lnTo>
                  <a:pt x="2511" y="4095"/>
                </a:lnTo>
                <a:cubicBezTo>
                  <a:pt x="2511" y="4297"/>
                  <a:pt x="2409" y="4497"/>
                  <a:pt x="2418" y="4700"/>
                </a:cubicBezTo>
                <a:cubicBezTo>
                  <a:pt x="2419" y="4740"/>
                  <a:pt x="2377" y="4780"/>
                  <a:pt x="2362" y="4821"/>
                </a:cubicBezTo>
                <a:cubicBezTo>
                  <a:pt x="2352" y="4849"/>
                  <a:pt x="2325" y="4879"/>
                  <a:pt x="2333" y="4906"/>
                </a:cubicBezTo>
                <a:cubicBezTo>
                  <a:pt x="2361" y="5001"/>
                  <a:pt x="2306" y="5134"/>
                  <a:pt x="2320" y="5229"/>
                </a:cubicBezTo>
                <a:cubicBezTo>
                  <a:pt x="2199" y="5217"/>
                  <a:pt x="2211" y="5287"/>
                  <a:pt x="2138" y="5343"/>
                </a:cubicBezTo>
                <a:lnTo>
                  <a:pt x="2138" y="5343"/>
                </a:lnTo>
                <a:cubicBezTo>
                  <a:pt x="2067" y="5399"/>
                  <a:pt x="2104" y="5336"/>
                  <a:pt x="2134" y="5353"/>
                </a:cubicBezTo>
                <a:cubicBezTo>
                  <a:pt x="2127" y="5403"/>
                  <a:pt x="2122" y="5432"/>
                  <a:pt x="2114" y="5481"/>
                </a:cubicBezTo>
                <a:cubicBezTo>
                  <a:pt x="2023" y="5571"/>
                  <a:pt x="2003" y="5653"/>
                  <a:pt x="2075" y="5748"/>
                </a:cubicBezTo>
                <a:cubicBezTo>
                  <a:pt x="2070" y="5788"/>
                  <a:pt x="2065" y="5824"/>
                  <a:pt x="2060" y="5864"/>
                </a:cubicBezTo>
                <a:cubicBezTo>
                  <a:pt x="2040" y="5873"/>
                  <a:pt x="2039" y="5880"/>
                  <a:pt x="2055" y="5890"/>
                </a:cubicBezTo>
                <a:cubicBezTo>
                  <a:pt x="2053" y="5896"/>
                  <a:pt x="2051" y="5902"/>
                  <a:pt x="2050" y="5909"/>
                </a:cubicBezTo>
                <a:cubicBezTo>
                  <a:pt x="2028" y="5926"/>
                  <a:pt x="2006" y="5942"/>
                  <a:pt x="1985" y="5959"/>
                </a:cubicBezTo>
                <a:cubicBezTo>
                  <a:pt x="1980" y="5959"/>
                  <a:pt x="1976" y="5961"/>
                  <a:pt x="1972" y="5966"/>
                </a:cubicBezTo>
                <a:cubicBezTo>
                  <a:pt x="1970" y="5969"/>
                  <a:pt x="1970" y="5971"/>
                  <a:pt x="1972" y="5973"/>
                </a:cubicBezTo>
                <a:cubicBezTo>
                  <a:pt x="1959" y="5976"/>
                  <a:pt x="1947" y="5979"/>
                  <a:pt x="1936" y="5983"/>
                </a:cubicBezTo>
                <a:cubicBezTo>
                  <a:pt x="1936" y="5983"/>
                  <a:pt x="1936" y="5982"/>
                  <a:pt x="1936" y="5982"/>
                </a:cubicBezTo>
                <a:cubicBezTo>
                  <a:pt x="1935" y="5983"/>
                  <a:pt x="1935" y="5983"/>
                  <a:pt x="1934" y="5983"/>
                </a:cubicBezTo>
                <a:cubicBezTo>
                  <a:pt x="1934" y="5983"/>
                  <a:pt x="1934" y="5983"/>
                  <a:pt x="1934" y="5984"/>
                </a:cubicBezTo>
                <a:lnTo>
                  <a:pt x="1936" y="5982"/>
                </a:lnTo>
                <a:cubicBezTo>
                  <a:pt x="1923" y="5988"/>
                  <a:pt x="1915" y="5994"/>
                  <a:pt x="1909" y="6001"/>
                </a:cubicBezTo>
                <a:cubicBezTo>
                  <a:pt x="1867" y="6033"/>
                  <a:pt x="1861" y="6069"/>
                  <a:pt x="1860" y="6106"/>
                </a:cubicBezTo>
                <a:cubicBezTo>
                  <a:pt x="1872" y="6097"/>
                  <a:pt x="1887" y="6085"/>
                  <a:pt x="1895" y="6076"/>
                </a:cubicBezTo>
                <a:cubicBezTo>
                  <a:pt x="1890" y="6085"/>
                  <a:pt x="1881" y="6099"/>
                  <a:pt x="1873" y="6097"/>
                </a:cubicBezTo>
                <a:lnTo>
                  <a:pt x="1874" y="6098"/>
                </a:lnTo>
                <a:cubicBezTo>
                  <a:pt x="1741" y="6136"/>
                  <a:pt x="1751" y="6212"/>
                  <a:pt x="1857" y="6262"/>
                </a:cubicBezTo>
                <a:cubicBezTo>
                  <a:pt x="2057" y="6357"/>
                  <a:pt x="2029" y="6468"/>
                  <a:pt x="1949" y="6572"/>
                </a:cubicBezTo>
                <a:cubicBezTo>
                  <a:pt x="1871" y="6672"/>
                  <a:pt x="1901" y="6754"/>
                  <a:pt x="2049" y="6832"/>
                </a:cubicBezTo>
                <a:cubicBezTo>
                  <a:pt x="2083" y="6841"/>
                  <a:pt x="2116" y="6849"/>
                  <a:pt x="2149" y="6858"/>
                </a:cubicBezTo>
                <a:cubicBezTo>
                  <a:pt x="2210" y="6922"/>
                  <a:pt x="2240" y="6984"/>
                  <a:pt x="2091" y="7036"/>
                </a:cubicBezTo>
                <a:cubicBezTo>
                  <a:pt x="2044" y="7053"/>
                  <a:pt x="2041" y="7080"/>
                  <a:pt x="2050" y="7105"/>
                </a:cubicBezTo>
                <a:cubicBezTo>
                  <a:pt x="2066" y="7149"/>
                  <a:pt x="2083" y="7194"/>
                  <a:pt x="2103" y="7238"/>
                </a:cubicBezTo>
                <a:cubicBezTo>
                  <a:pt x="2125" y="7287"/>
                  <a:pt x="2137" y="7336"/>
                  <a:pt x="2105" y="7385"/>
                </a:cubicBezTo>
                <a:cubicBezTo>
                  <a:pt x="2065" y="7448"/>
                  <a:pt x="2089" y="7507"/>
                  <a:pt x="2165" y="7563"/>
                </a:cubicBezTo>
                <a:cubicBezTo>
                  <a:pt x="2183" y="7703"/>
                  <a:pt x="2197" y="7844"/>
                  <a:pt x="2169" y="7984"/>
                </a:cubicBezTo>
                <a:cubicBezTo>
                  <a:pt x="2165" y="8005"/>
                  <a:pt x="2165" y="8025"/>
                  <a:pt x="2167" y="8046"/>
                </a:cubicBezTo>
                <a:cubicBezTo>
                  <a:pt x="2201" y="8348"/>
                  <a:pt x="2207" y="8649"/>
                  <a:pt x="2208" y="8951"/>
                </a:cubicBezTo>
                <a:cubicBezTo>
                  <a:pt x="2209" y="9001"/>
                  <a:pt x="2214" y="9052"/>
                  <a:pt x="2265" y="9096"/>
                </a:cubicBezTo>
                <a:cubicBezTo>
                  <a:pt x="2364" y="9184"/>
                  <a:pt x="2345" y="9274"/>
                  <a:pt x="2293" y="9363"/>
                </a:cubicBezTo>
                <a:cubicBezTo>
                  <a:pt x="2270" y="9403"/>
                  <a:pt x="2248" y="9443"/>
                  <a:pt x="2247" y="9484"/>
                </a:cubicBezTo>
                <a:cubicBezTo>
                  <a:pt x="2197" y="9542"/>
                  <a:pt x="2168" y="9601"/>
                  <a:pt x="2199" y="9663"/>
                </a:cubicBezTo>
                <a:cubicBezTo>
                  <a:pt x="2209" y="9682"/>
                  <a:pt x="2212" y="9704"/>
                  <a:pt x="2202" y="9723"/>
                </a:cubicBezTo>
                <a:cubicBezTo>
                  <a:pt x="2167" y="9789"/>
                  <a:pt x="2205" y="9852"/>
                  <a:pt x="2243" y="9914"/>
                </a:cubicBezTo>
                <a:cubicBezTo>
                  <a:pt x="2150" y="9947"/>
                  <a:pt x="2151" y="9948"/>
                  <a:pt x="2229" y="9988"/>
                </a:cubicBezTo>
                <a:cubicBezTo>
                  <a:pt x="2251" y="9999"/>
                  <a:pt x="2254" y="10010"/>
                  <a:pt x="2247" y="10021"/>
                </a:cubicBezTo>
                <a:cubicBezTo>
                  <a:pt x="2252" y="10010"/>
                  <a:pt x="2246" y="9999"/>
                  <a:pt x="2229" y="9988"/>
                </a:cubicBezTo>
                <a:cubicBezTo>
                  <a:pt x="2228" y="10005"/>
                  <a:pt x="2227" y="10022"/>
                  <a:pt x="2225" y="10039"/>
                </a:cubicBezTo>
                <a:cubicBezTo>
                  <a:pt x="2145" y="10086"/>
                  <a:pt x="2139" y="10135"/>
                  <a:pt x="2205" y="10187"/>
                </a:cubicBezTo>
                <a:cubicBezTo>
                  <a:pt x="2244" y="10230"/>
                  <a:pt x="2234" y="10275"/>
                  <a:pt x="2230" y="10320"/>
                </a:cubicBezTo>
                <a:cubicBezTo>
                  <a:pt x="2215" y="10492"/>
                  <a:pt x="2203" y="10665"/>
                  <a:pt x="2229" y="10837"/>
                </a:cubicBezTo>
                <a:cubicBezTo>
                  <a:pt x="2222" y="10870"/>
                  <a:pt x="2214" y="10902"/>
                  <a:pt x="2207" y="10935"/>
                </a:cubicBezTo>
                <a:cubicBezTo>
                  <a:pt x="2242" y="10953"/>
                  <a:pt x="2244" y="10970"/>
                  <a:pt x="2204" y="10986"/>
                </a:cubicBezTo>
                <a:cubicBezTo>
                  <a:pt x="2194" y="11072"/>
                  <a:pt x="2179" y="11158"/>
                  <a:pt x="2176" y="11244"/>
                </a:cubicBezTo>
                <a:cubicBezTo>
                  <a:pt x="2173" y="11301"/>
                  <a:pt x="2151" y="11358"/>
                  <a:pt x="2193" y="11415"/>
                </a:cubicBezTo>
                <a:cubicBezTo>
                  <a:pt x="2157" y="11529"/>
                  <a:pt x="2148" y="11643"/>
                  <a:pt x="2149" y="11758"/>
                </a:cubicBezTo>
                <a:cubicBezTo>
                  <a:pt x="2130" y="11816"/>
                  <a:pt x="2114" y="11874"/>
                  <a:pt x="2131" y="11933"/>
                </a:cubicBezTo>
                <a:cubicBezTo>
                  <a:pt x="2127" y="11959"/>
                  <a:pt x="2123" y="11984"/>
                  <a:pt x="2119" y="12009"/>
                </a:cubicBezTo>
                <a:cubicBezTo>
                  <a:pt x="2115" y="12050"/>
                  <a:pt x="2111" y="12091"/>
                  <a:pt x="2106" y="12132"/>
                </a:cubicBezTo>
                <a:cubicBezTo>
                  <a:pt x="2104" y="12141"/>
                  <a:pt x="2102" y="12150"/>
                  <a:pt x="2101" y="12159"/>
                </a:cubicBezTo>
                <a:cubicBezTo>
                  <a:pt x="2111" y="12168"/>
                  <a:pt x="2116" y="12178"/>
                  <a:pt x="2118" y="12188"/>
                </a:cubicBezTo>
                <a:cubicBezTo>
                  <a:pt x="2113" y="12178"/>
                  <a:pt x="2108" y="12169"/>
                  <a:pt x="2101" y="12159"/>
                </a:cubicBezTo>
                <a:cubicBezTo>
                  <a:pt x="2083" y="12257"/>
                  <a:pt x="2066" y="12355"/>
                  <a:pt x="2048" y="12453"/>
                </a:cubicBezTo>
                <a:cubicBezTo>
                  <a:pt x="1999" y="12489"/>
                  <a:pt x="1999" y="12531"/>
                  <a:pt x="1991" y="12572"/>
                </a:cubicBezTo>
                <a:cubicBezTo>
                  <a:pt x="1978" y="12641"/>
                  <a:pt x="1961" y="12710"/>
                  <a:pt x="1945" y="12779"/>
                </a:cubicBezTo>
                <a:cubicBezTo>
                  <a:pt x="1859" y="12841"/>
                  <a:pt x="1928" y="12915"/>
                  <a:pt x="1919" y="12982"/>
                </a:cubicBezTo>
                <a:cubicBezTo>
                  <a:pt x="1919" y="12982"/>
                  <a:pt x="1964" y="12986"/>
                  <a:pt x="1964" y="12985"/>
                </a:cubicBezTo>
                <a:lnTo>
                  <a:pt x="1964" y="12986"/>
                </a:lnTo>
                <a:lnTo>
                  <a:pt x="1922" y="12983"/>
                </a:lnTo>
                <a:cubicBezTo>
                  <a:pt x="1880" y="12989"/>
                  <a:pt x="1815" y="13008"/>
                  <a:pt x="1773" y="13015"/>
                </a:cubicBezTo>
                <a:cubicBezTo>
                  <a:pt x="1771" y="13008"/>
                  <a:pt x="1758" y="13008"/>
                  <a:pt x="1757" y="13008"/>
                </a:cubicBezTo>
                <a:lnTo>
                  <a:pt x="1751" y="13007"/>
                </a:lnTo>
                <a:cubicBezTo>
                  <a:pt x="1768" y="13008"/>
                  <a:pt x="1745" y="12829"/>
                  <a:pt x="1746" y="12748"/>
                </a:cubicBezTo>
                <a:cubicBezTo>
                  <a:pt x="1746" y="12696"/>
                  <a:pt x="1711" y="12645"/>
                  <a:pt x="1679" y="12599"/>
                </a:cubicBezTo>
                <a:cubicBezTo>
                  <a:pt x="1666" y="12581"/>
                  <a:pt x="1627" y="12571"/>
                  <a:pt x="1590" y="12583"/>
                </a:cubicBezTo>
                <a:cubicBezTo>
                  <a:pt x="1531" y="12602"/>
                  <a:pt x="1492" y="12631"/>
                  <a:pt x="1411" y="12638"/>
                </a:cubicBezTo>
                <a:cubicBezTo>
                  <a:pt x="1407" y="12631"/>
                  <a:pt x="1404" y="12623"/>
                  <a:pt x="1403" y="12616"/>
                </a:cubicBezTo>
                <a:cubicBezTo>
                  <a:pt x="1408" y="12591"/>
                  <a:pt x="1412" y="12565"/>
                  <a:pt x="1417" y="12540"/>
                </a:cubicBezTo>
                <a:cubicBezTo>
                  <a:pt x="1417" y="12531"/>
                  <a:pt x="1417" y="12523"/>
                  <a:pt x="1418" y="12515"/>
                </a:cubicBezTo>
                <a:cubicBezTo>
                  <a:pt x="1400" y="12506"/>
                  <a:pt x="1398" y="12518"/>
                  <a:pt x="1378" y="12526"/>
                </a:cubicBezTo>
                <a:cubicBezTo>
                  <a:pt x="1374" y="12559"/>
                  <a:pt x="1343" y="12639"/>
                  <a:pt x="1382" y="12639"/>
                </a:cubicBezTo>
                <a:lnTo>
                  <a:pt x="1382" y="12639"/>
                </a:lnTo>
                <a:lnTo>
                  <a:pt x="1382" y="12639"/>
                </a:lnTo>
                <a:cubicBezTo>
                  <a:pt x="1348" y="12751"/>
                  <a:pt x="1334" y="12841"/>
                  <a:pt x="1317" y="12949"/>
                </a:cubicBezTo>
                <a:cubicBezTo>
                  <a:pt x="1292" y="12998"/>
                  <a:pt x="1312" y="13042"/>
                  <a:pt x="1326" y="13092"/>
                </a:cubicBezTo>
                <a:cubicBezTo>
                  <a:pt x="1292" y="13223"/>
                  <a:pt x="1197" y="13387"/>
                  <a:pt x="1297" y="13521"/>
                </a:cubicBezTo>
                <a:lnTo>
                  <a:pt x="1290" y="13593"/>
                </a:lnTo>
                <a:lnTo>
                  <a:pt x="1237" y="13593"/>
                </a:lnTo>
                <a:cubicBezTo>
                  <a:pt x="1149" y="13649"/>
                  <a:pt x="1167" y="13650"/>
                  <a:pt x="1123" y="13707"/>
                </a:cubicBezTo>
                <a:cubicBezTo>
                  <a:pt x="1112" y="13686"/>
                  <a:pt x="1112" y="13637"/>
                  <a:pt x="1105" y="13618"/>
                </a:cubicBezTo>
                <a:cubicBezTo>
                  <a:pt x="1099" y="13597"/>
                  <a:pt x="1139" y="13554"/>
                  <a:pt x="1047" y="13540"/>
                </a:cubicBezTo>
                <a:cubicBezTo>
                  <a:pt x="973" y="13604"/>
                  <a:pt x="944" y="13666"/>
                  <a:pt x="910" y="13734"/>
                </a:cubicBezTo>
                <a:cubicBezTo>
                  <a:pt x="871" y="13717"/>
                  <a:pt x="832" y="13696"/>
                  <a:pt x="793" y="13679"/>
                </a:cubicBezTo>
                <a:cubicBezTo>
                  <a:pt x="749" y="13826"/>
                  <a:pt x="692" y="13970"/>
                  <a:pt x="676" y="14119"/>
                </a:cubicBezTo>
                <a:cubicBezTo>
                  <a:pt x="744" y="14120"/>
                  <a:pt x="779" y="14135"/>
                  <a:pt x="780" y="14164"/>
                </a:cubicBezTo>
                <a:cubicBezTo>
                  <a:pt x="781" y="14201"/>
                  <a:pt x="777" y="14238"/>
                  <a:pt x="775" y="14275"/>
                </a:cubicBezTo>
                <a:cubicBezTo>
                  <a:pt x="771" y="14299"/>
                  <a:pt x="766" y="14322"/>
                  <a:pt x="761" y="14346"/>
                </a:cubicBezTo>
                <a:cubicBezTo>
                  <a:pt x="574" y="14386"/>
                  <a:pt x="495" y="14452"/>
                  <a:pt x="511" y="14542"/>
                </a:cubicBezTo>
                <a:cubicBezTo>
                  <a:pt x="459" y="14756"/>
                  <a:pt x="407" y="14970"/>
                  <a:pt x="355" y="15184"/>
                </a:cubicBezTo>
                <a:cubicBezTo>
                  <a:pt x="286" y="15231"/>
                  <a:pt x="294" y="15290"/>
                  <a:pt x="286" y="15343"/>
                </a:cubicBezTo>
                <a:cubicBezTo>
                  <a:pt x="256" y="15530"/>
                  <a:pt x="201" y="15792"/>
                  <a:pt x="203" y="15910"/>
                </a:cubicBezTo>
                <a:lnTo>
                  <a:pt x="204" y="15910"/>
                </a:lnTo>
                <a:lnTo>
                  <a:pt x="203" y="15910"/>
                </a:lnTo>
                <a:cubicBezTo>
                  <a:pt x="174" y="15969"/>
                  <a:pt x="158" y="15953"/>
                  <a:pt x="146" y="15977"/>
                </a:cubicBezTo>
                <a:cubicBezTo>
                  <a:pt x="136" y="15997"/>
                  <a:pt x="131" y="16016"/>
                  <a:pt x="128" y="16036"/>
                </a:cubicBezTo>
                <a:cubicBezTo>
                  <a:pt x="112" y="16144"/>
                  <a:pt x="96" y="16250"/>
                  <a:pt x="35" y="16356"/>
                </a:cubicBezTo>
                <a:cubicBezTo>
                  <a:pt x="-26" y="16463"/>
                  <a:pt x="55" y="16570"/>
                  <a:pt x="36" y="16679"/>
                </a:cubicBezTo>
                <a:cubicBezTo>
                  <a:pt x="9" y="16827"/>
                  <a:pt x="11" y="16976"/>
                  <a:pt x="16" y="17126"/>
                </a:cubicBezTo>
                <a:cubicBezTo>
                  <a:pt x="22" y="17316"/>
                  <a:pt x="-3" y="17507"/>
                  <a:pt x="0" y="17698"/>
                </a:cubicBezTo>
                <a:cubicBezTo>
                  <a:pt x="1" y="17803"/>
                  <a:pt x="48" y="17906"/>
                  <a:pt x="73" y="18010"/>
                </a:cubicBezTo>
                <a:cubicBezTo>
                  <a:pt x="83" y="18051"/>
                  <a:pt x="51" y="18092"/>
                  <a:pt x="187" y="18128"/>
                </a:cubicBezTo>
                <a:lnTo>
                  <a:pt x="187" y="18128"/>
                </a:lnTo>
                <a:lnTo>
                  <a:pt x="187" y="18128"/>
                </a:lnTo>
                <a:cubicBezTo>
                  <a:pt x="187" y="18226"/>
                  <a:pt x="284" y="18310"/>
                  <a:pt x="278" y="18407"/>
                </a:cubicBezTo>
                <a:cubicBezTo>
                  <a:pt x="264" y="18651"/>
                  <a:pt x="300" y="18893"/>
                  <a:pt x="395" y="19134"/>
                </a:cubicBezTo>
                <a:cubicBezTo>
                  <a:pt x="425" y="19211"/>
                  <a:pt x="434" y="19289"/>
                  <a:pt x="465" y="19367"/>
                </a:cubicBezTo>
                <a:cubicBezTo>
                  <a:pt x="509" y="19476"/>
                  <a:pt x="465" y="19580"/>
                  <a:pt x="375" y="19682"/>
                </a:cubicBezTo>
                <a:cubicBezTo>
                  <a:pt x="330" y="19733"/>
                  <a:pt x="309" y="19798"/>
                  <a:pt x="317" y="19844"/>
                </a:cubicBezTo>
                <a:cubicBezTo>
                  <a:pt x="378" y="19831"/>
                  <a:pt x="378" y="19804"/>
                  <a:pt x="398" y="19781"/>
                </a:cubicBezTo>
                <a:cubicBezTo>
                  <a:pt x="435" y="19739"/>
                  <a:pt x="469" y="19696"/>
                  <a:pt x="508" y="19654"/>
                </a:cubicBezTo>
                <a:cubicBezTo>
                  <a:pt x="524" y="19638"/>
                  <a:pt x="579" y="19638"/>
                  <a:pt x="597" y="19656"/>
                </a:cubicBezTo>
                <a:cubicBezTo>
                  <a:pt x="616" y="19674"/>
                  <a:pt x="626" y="19695"/>
                  <a:pt x="640" y="19714"/>
                </a:cubicBezTo>
                <a:cubicBezTo>
                  <a:pt x="637" y="19751"/>
                  <a:pt x="623" y="19788"/>
                  <a:pt x="633" y="19823"/>
                </a:cubicBezTo>
                <a:cubicBezTo>
                  <a:pt x="656" y="19907"/>
                  <a:pt x="629" y="19996"/>
                  <a:pt x="762" y="20068"/>
                </a:cubicBezTo>
                <a:cubicBezTo>
                  <a:pt x="763" y="20076"/>
                  <a:pt x="764" y="20084"/>
                  <a:pt x="765" y="20092"/>
                </a:cubicBezTo>
                <a:cubicBezTo>
                  <a:pt x="790" y="20108"/>
                  <a:pt x="775" y="20130"/>
                  <a:pt x="804" y="20145"/>
                </a:cubicBezTo>
                <a:cubicBezTo>
                  <a:pt x="837" y="20194"/>
                  <a:pt x="888" y="20240"/>
                  <a:pt x="863" y="20294"/>
                </a:cubicBezTo>
                <a:cubicBezTo>
                  <a:pt x="855" y="20311"/>
                  <a:pt x="875" y="20331"/>
                  <a:pt x="883" y="20350"/>
                </a:cubicBezTo>
                <a:cubicBezTo>
                  <a:pt x="883" y="20350"/>
                  <a:pt x="883" y="20351"/>
                  <a:pt x="884" y="20351"/>
                </a:cubicBezTo>
                <a:cubicBezTo>
                  <a:pt x="901" y="20432"/>
                  <a:pt x="1031" y="20480"/>
                  <a:pt x="1163" y="20523"/>
                </a:cubicBezTo>
                <a:cubicBezTo>
                  <a:pt x="1258" y="20553"/>
                  <a:pt x="1321" y="20590"/>
                  <a:pt x="1368" y="20634"/>
                </a:cubicBezTo>
                <a:cubicBezTo>
                  <a:pt x="1423" y="20699"/>
                  <a:pt x="1476" y="20764"/>
                  <a:pt x="1534" y="20828"/>
                </a:cubicBezTo>
                <a:cubicBezTo>
                  <a:pt x="1561" y="20858"/>
                  <a:pt x="1584" y="20858"/>
                  <a:pt x="1688" y="20839"/>
                </a:cubicBezTo>
                <a:lnTo>
                  <a:pt x="1686" y="20839"/>
                </a:lnTo>
                <a:cubicBezTo>
                  <a:pt x="1760" y="20886"/>
                  <a:pt x="1834" y="20934"/>
                  <a:pt x="1925" y="20991"/>
                </a:cubicBezTo>
                <a:cubicBezTo>
                  <a:pt x="1961" y="20944"/>
                  <a:pt x="1963" y="20905"/>
                  <a:pt x="2020" y="20876"/>
                </a:cubicBezTo>
                <a:cubicBezTo>
                  <a:pt x="2086" y="20904"/>
                  <a:pt x="2104" y="20939"/>
                  <a:pt x="2113" y="20977"/>
                </a:cubicBezTo>
                <a:cubicBezTo>
                  <a:pt x="2117" y="20998"/>
                  <a:pt x="2121" y="21019"/>
                  <a:pt x="2136" y="21038"/>
                </a:cubicBezTo>
                <a:cubicBezTo>
                  <a:pt x="2153" y="21060"/>
                  <a:pt x="2135" y="21089"/>
                  <a:pt x="2209" y="21107"/>
                </a:cubicBezTo>
                <a:cubicBezTo>
                  <a:pt x="2222" y="21068"/>
                  <a:pt x="2233" y="21032"/>
                  <a:pt x="2247" y="20996"/>
                </a:cubicBezTo>
                <a:cubicBezTo>
                  <a:pt x="2257" y="20967"/>
                  <a:pt x="2264" y="20938"/>
                  <a:pt x="2282" y="20911"/>
                </a:cubicBezTo>
                <a:cubicBezTo>
                  <a:pt x="2304" y="20878"/>
                  <a:pt x="2342" y="20849"/>
                  <a:pt x="2431" y="20844"/>
                </a:cubicBezTo>
                <a:cubicBezTo>
                  <a:pt x="2520" y="20840"/>
                  <a:pt x="2572" y="20864"/>
                  <a:pt x="2614" y="20893"/>
                </a:cubicBezTo>
                <a:cubicBezTo>
                  <a:pt x="2638" y="20910"/>
                  <a:pt x="2653" y="20931"/>
                  <a:pt x="2674" y="20949"/>
                </a:cubicBezTo>
                <a:cubicBezTo>
                  <a:pt x="2712" y="20982"/>
                  <a:pt x="2736" y="21018"/>
                  <a:pt x="2798" y="21044"/>
                </a:cubicBezTo>
                <a:cubicBezTo>
                  <a:pt x="2836" y="20979"/>
                  <a:pt x="2934" y="20953"/>
                  <a:pt x="3086" y="20962"/>
                </a:cubicBezTo>
                <a:cubicBezTo>
                  <a:pt x="3105" y="20963"/>
                  <a:pt x="3123" y="20963"/>
                  <a:pt x="3142" y="20964"/>
                </a:cubicBezTo>
                <a:cubicBezTo>
                  <a:pt x="3174" y="21007"/>
                  <a:pt x="3244" y="21040"/>
                  <a:pt x="3305" y="21075"/>
                </a:cubicBezTo>
                <a:cubicBezTo>
                  <a:pt x="3340" y="21095"/>
                  <a:pt x="3385" y="21105"/>
                  <a:pt x="3448" y="21095"/>
                </a:cubicBezTo>
                <a:cubicBezTo>
                  <a:pt x="3516" y="21085"/>
                  <a:pt x="3597" y="21096"/>
                  <a:pt x="3656" y="21071"/>
                </a:cubicBezTo>
                <a:cubicBezTo>
                  <a:pt x="3759" y="21069"/>
                  <a:pt x="3769" y="21035"/>
                  <a:pt x="3780" y="21002"/>
                </a:cubicBezTo>
                <a:cubicBezTo>
                  <a:pt x="3901" y="20966"/>
                  <a:pt x="3912" y="20961"/>
                  <a:pt x="3991" y="20995"/>
                </a:cubicBezTo>
                <a:cubicBezTo>
                  <a:pt x="4050" y="21021"/>
                  <a:pt x="4102" y="21018"/>
                  <a:pt x="4166" y="21012"/>
                </a:cubicBezTo>
                <a:cubicBezTo>
                  <a:pt x="4210" y="21027"/>
                  <a:pt x="4251" y="21043"/>
                  <a:pt x="4297" y="21056"/>
                </a:cubicBezTo>
                <a:cubicBezTo>
                  <a:pt x="4351" y="21072"/>
                  <a:pt x="4403" y="21124"/>
                  <a:pt x="4444" y="21103"/>
                </a:cubicBezTo>
                <a:cubicBezTo>
                  <a:pt x="4474" y="21087"/>
                  <a:pt x="4508" y="21113"/>
                  <a:pt x="4531" y="21113"/>
                </a:cubicBezTo>
                <a:lnTo>
                  <a:pt x="4532" y="21113"/>
                </a:lnTo>
                <a:cubicBezTo>
                  <a:pt x="4697" y="21169"/>
                  <a:pt x="4999" y="21107"/>
                  <a:pt x="5238" y="21105"/>
                </a:cubicBezTo>
                <a:lnTo>
                  <a:pt x="5236" y="21087"/>
                </a:lnTo>
                <a:cubicBezTo>
                  <a:pt x="5232" y="21110"/>
                  <a:pt x="5246" y="21125"/>
                  <a:pt x="5266" y="21149"/>
                </a:cubicBezTo>
                <a:cubicBezTo>
                  <a:pt x="5268" y="21161"/>
                  <a:pt x="5251" y="21168"/>
                  <a:pt x="5258" y="21179"/>
                </a:cubicBezTo>
                <a:cubicBezTo>
                  <a:pt x="5305" y="21258"/>
                  <a:pt x="5374" y="21260"/>
                  <a:pt x="5507" y="21206"/>
                </a:cubicBezTo>
                <a:cubicBezTo>
                  <a:pt x="5533" y="21195"/>
                  <a:pt x="5518" y="21181"/>
                  <a:pt x="5654" y="21179"/>
                </a:cubicBezTo>
                <a:lnTo>
                  <a:pt x="5654" y="21179"/>
                </a:lnTo>
                <a:cubicBezTo>
                  <a:pt x="5654" y="21186"/>
                  <a:pt x="5627" y="21184"/>
                  <a:pt x="5646" y="21174"/>
                </a:cubicBezTo>
                <a:lnTo>
                  <a:pt x="5614" y="21172"/>
                </a:lnTo>
                <a:cubicBezTo>
                  <a:pt x="5633" y="21166"/>
                  <a:pt x="5634" y="21158"/>
                  <a:pt x="5650" y="21149"/>
                </a:cubicBezTo>
                <a:cubicBezTo>
                  <a:pt x="5677" y="21138"/>
                  <a:pt x="5696" y="21126"/>
                  <a:pt x="5723" y="21115"/>
                </a:cubicBezTo>
                <a:cubicBezTo>
                  <a:pt x="5801" y="21084"/>
                  <a:pt x="5841" y="21085"/>
                  <a:pt x="5888" y="21124"/>
                </a:cubicBezTo>
                <a:cubicBezTo>
                  <a:pt x="5932" y="21160"/>
                  <a:pt x="5960" y="21198"/>
                  <a:pt x="6002" y="21234"/>
                </a:cubicBezTo>
                <a:cubicBezTo>
                  <a:pt x="6013" y="21243"/>
                  <a:pt x="6047" y="21251"/>
                  <a:pt x="6069" y="21251"/>
                </a:cubicBezTo>
                <a:cubicBezTo>
                  <a:pt x="6092" y="21250"/>
                  <a:pt x="6123" y="21241"/>
                  <a:pt x="6134" y="21232"/>
                </a:cubicBezTo>
                <a:cubicBezTo>
                  <a:pt x="6171" y="21203"/>
                  <a:pt x="6174" y="21170"/>
                  <a:pt x="6160" y="21137"/>
                </a:cubicBezTo>
                <a:cubicBezTo>
                  <a:pt x="6163" y="21122"/>
                  <a:pt x="6166" y="21107"/>
                  <a:pt x="6170" y="21092"/>
                </a:cubicBezTo>
                <a:cubicBezTo>
                  <a:pt x="6215" y="21051"/>
                  <a:pt x="6262" y="21009"/>
                  <a:pt x="6307" y="20968"/>
                </a:cubicBezTo>
                <a:cubicBezTo>
                  <a:pt x="6392" y="20970"/>
                  <a:pt x="6458" y="20982"/>
                  <a:pt x="6453" y="21026"/>
                </a:cubicBezTo>
                <a:cubicBezTo>
                  <a:pt x="6450" y="21055"/>
                  <a:pt x="6436" y="21083"/>
                  <a:pt x="6434" y="21112"/>
                </a:cubicBezTo>
                <a:cubicBezTo>
                  <a:pt x="6432" y="21132"/>
                  <a:pt x="6440" y="21153"/>
                  <a:pt x="6449" y="21172"/>
                </a:cubicBezTo>
                <a:cubicBezTo>
                  <a:pt x="6453" y="21182"/>
                  <a:pt x="6477" y="21186"/>
                  <a:pt x="6491" y="21179"/>
                </a:cubicBezTo>
                <a:cubicBezTo>
                  <a:pt x="6508" y="21170"/>
                  <a:pt x="6519" y="21158"/>
                  <a:pt x="6528" y="21147"/>
                </a:cubicBezTo>
                <a:cubicBezTo>
                  <a:pt x="6580" y="21084"/>
                  <a:pt x="6587" y="21082"/>
                  <a:pt x="6679" y="21125"/>
                </a:cubicBezTo>
                <a:cubicBezTo>
                  <a:pt x="6727" y="21147"/>
                  <a:pt x="6772" y="21167"/>
                  <a:pt x="6846" y="21163"/>
                </a:cubicBezTo>
                <a:cubicBezTo>
                  <a:pt x="6909" y="21159"/>
                  <a:pt x="6952" y="21174"/>
                  <a:pt x="7004" y="21185"/>
                </a:cubicBezTo>
                <a:cubicBezTo>
                  <a:pt x="7123" y="21208"/>
                  <a:pt x="7175" y="21198"/>
                  <a:pt x="7223" y="21147"/>
                </a:cubicBezTo>
                <a:cubicBezTo>
                  <a:pt x="7237" y="21131"/>
                  <a:pt x="7241" y="21114"/>
                  <a:pt x="7254" y="21099"/>
                </a:cubicBezTo>
                <a:cubicBezTo>
                  <a:pt x="7281" y="21069"/>
                  <a:pt x="7371" y="21059"/>
                  <a:pt x="7411" y="21087"/>
                </a:cubicBezTo>
                <a:cubicBezTo>
                  <a:pt x="7475" y="21130"/>
                  <a:pt x="7592" y="21151"/>
                  <a:pt x="7646" y="21192"/>
                </a:cubicBezTo>
                <a:cubicBezTo>
                  <a:pt x="7743" y="21267"/>
                  <a:pt x="7894" y="21276"/>
                  <a:pt x="8062" y="21267"/>
                </a:cubicBezTo>
                <a:cubicBezTo>
                  <a:pt x="8090" y="21266"/>
                  <a:pt x="8154" y="21272"/>
                  <a:pt x="8156" y="21269"/>
                </a:cubicBezTo>
                <a:lnTo>
                  <a:pt x="8153" y="21273"/>
                </a:lnTo>
                <a:cubicBezTo>
                  <a:pt x="8148" y="21281"/>
                  <a:pt x="8210" y="21294"/>
                  <a:pt x="8243" y="21288"/>
                </a:cubicBezTo>
                <a:cubicBezTo>
                  <a:pt x="8334" y="21271"/>
                  <a:pt x="8424" y="21252"/>
                  <a:pt x="8504" y="21226"/>
                </a:cubicBezTo>
                <a:cubicBezTo>
                  <a:pt x="8572" y="21204"/>
                  <a:pt x="8524" y="21165"/>
                  <a:pt x="8532" y="21134"/>
                </a:cubicBezTo>
                <a:cubicBezTo>
                  <a:pt x="8535" y="21123"/>
                  <a:pt x="8554" y="21113"/>
                  <a:pt x="8565" y="21102"/>
                </a:cubicBezTo>
                <a:cubicBezTo>
                  <a:pt x="8604" y="21140"/>
                  <a:pt x="8637" y="21180"/>
                  <a:pt x="8723" y="21205"/>
                </a:cubicBezTo>
                <a:cubicBezTo>
                  <a:pt x="8806" y="21254"/>
                  <a:pt x="8934" y="21256"/>
                  <a:pt x="9056" y="21265"/>
                </a:cubicBezTo>
                <a:cubicBezTo>
                  <a:pt x="9074" y="21273"/>
                  <a:pt x="9092" y="21281"/>
                  <a:pt x="9110" y="21289"/>
                </a:cubicBezTo>
                <a:cubicBezTo>
                  <a:pt x="9258" y="21353"/>
                  <a:pt x="9283" y="21356"/>
                  <a:pt x="9442" y="21321"/>
                </a:cubicBezTo>
                <a:cubicBezTo>
                  <a:pt x="9465" y="21316"/>
                  <a:pt x="9483" y="21307"/>
                  <a:pt x="9502" y="21300"/>
                </a:cubicBezTo>
                <a:cubicBezTo>
                  <a:pt x="9516" y="21296"/>
                  <a:pt x="9524" y="21292"/>
                  <a:pt x="9529" y="21287"/>
                </a:cubicBezTo>
                <a:cubicBezTo>
                  <a:pt x="9561" y="21270"/>
                  <a:pt x="9573" y="21250"/>
                  <a:pt x="9572" y="21227"/>
                </a:cubicBezTo>
                <a:cubicBezTo>
                  <a:pt x="9645" y="21217"/>
                  <a:pt x="9718" y="21209"/>
                  <a:pt x="9795" y="21215"/>
                </a:cubicBezTo>
                <a:cubicBezTo>
                  <a:pt x="9802" y="21212"/>
                  <a:pt x="9809" y="21208"/>
                  <a:pt x="9817" y="21205"/>
                </a:cubicBezTo>
                <a:cubicBezTo>
                  <a:pt x="9929" y="21220"/>
                  <a:pt x="9973" y="21256"/>
                  <a:pt x="9990" y="21303"/>
                </a:cubicBezTo>
                <a:cubicBezTo>
                  <a:pt x="10002" y="21337"/>
                  <a:pt x="10053" y="21363"/>
                  <a:pt x="10125" y="21375"/>
                </a:cubicBezTo>
                <a:cubicBezTo>
                  <a:pt x="10185" y="21386"/>
                  <a:pt x="10214" y="21350"/>
                  <a:pt x="10271" y="21350"/>
                </a:cubicBezTo>
                <a:cubicBezTo>
                  <a:pt x="10280" y="21350"/>
                  <a:pt x="10289" y="21349"/>
                  <a:pt x="10299" y="21349"/>
                </a:cubicBezTo>
                <a:cubicBezTo>
                  <a:pt x="10301" y="21356"/>
                  <a:pt x="10304" y="21363"/>
                  <a:pt x="10307" y="21370"/>
                </a:cubicBezTo>
                <a:cubicBezTo>
                  <a:pt x="10343" y="21375"/>
                  <a:pt x="10391" y="21376"/>
                  <a:pt x="10412" y="21386"/>
                </a:cubicBezTo>
                <a:cubicBezTo>
                  <a:pt x="10482" y="21421"/>
                  <a:pt x="10551" y="21421"/>
                  <a:pt x="10637" y="21400"/>
                </a:cubicBezTo>
                <a:cubicBezTo>
                  <a:pt x="10668" y="21392"/>
                  <a:pt x="10709" y="21392"/>
                  <a:pt x="10746" y="21389"/>
                </a:cubicBezTo>
                <a:cubicBezTo>
                  <a:pt x="10839" y="21432"/>
                  <a:pt x="10949" y="21462"/>
                  <a:pt x="11087" y="21467"/>
                </a:cubicBezTo>
                <a:cubicBezTo>
                  <a:pt x="11199" y="21494"/>
                  <a:pt x="11308" y="21523"/>
                  <a:pt x="11391" y="21568"/>
                </a:cubicBezTo>
                <a:cubicBezTo>
                  <a:pt x="11442" y="21596"/>
                  <a:pt x="11515" y="21587"/>
                  <a:pt x="11537" y="21554"/>
                </a:cubicBezTo>
                <a:cubicBezTo>
                  <a:pt x="11561" y="21520"/>
                  <a:pt x="11562" y="21482"/>
                  <a:pt x="11644" y="21461"/>
                </a:cubicBezTo>
                <a:cubicBezTo>
                  <a:pt x="11698" y="21476"/>
                  <a:pt x="11764" y="21488"/>
                  <a:pt x="11802" y="21509"/>
                </a:cubicBezTo>
                <a:cubicBezTo>
                  <a:pt x="11849" y="21535"/>
                  <a:pt x="11893" y="21536"/>
                  <a:pt x="11964" y="21538"/>
                </a:cubicBezTo>
                <a:cubicBezTo>
                  <a:pt x="12147" y="21544"/>
                  <a:pt x="12313" y="21542"/>
                  <a:pt x="12433" y="21470"/>
                </a:cubicBezTo>
                <a:cubicBezTo>
                  <a:pt x="12443" y="21464"/>
                  <a:pt x="12466" y="21462"/>
                  <a:pt x="12484" y="21460"/>
                </a:cubicBezTo>
                <a:cubicBezTo>
                  <a:pt x="12589" y="21446"/>
                  <a:pt x="12663" y="21420"/>
                  <a:pt x="12689" y="21370"/>
                </a:cubicBezTo>
                <a:cubicBezTo>
                  <a:pt x="12696" y="21356"/>
                  <a:pt x="12736" y="21346"/>
                  <a:pt x="12762" y="21334"/>
                </a:cubicBezTo>
                <a:cubicBezTo>
                  <a:pt x="12846" y="21386"/>
                  <a:pt x="12846" y="21386"/>
                  <a:pt x="12929" y="21368"/>
                </a:cubicBezTo>
                <a:cubicBezTo>
                  <a:pt x="12978" y="21357"/>
                  <a:pt x="13025" y="21340"/>
                  <a:pt x="13078" y="21336"/>
                </a:cubicBezTo>
                <a:cubicBezTo>
                  <a:pt x="13361" y="21310"/>
                  <a:pt x="13593" y="21242"/>
                  <a:pt x="13817" y="21167"/>
                </a:cubicBezTo>
                <a:cubicBezTo>
                  <a:pt x="13914" y="21142"/>
                  <a:pt x="14014" y="21118"/>
                  <a:pt x="14107" y="21090"/>
                </a:cubicBezTo>
                <a:cubicBezTo>
                  <a:pt x="14215" y="21057"/>
                  <a:pt x="14317" y="21020"/>
                  <a:pt x="14421" y="20985"/>
                </a:cubicBezTo>
                <a:cubicBezTo>
                  <a:pt x="14567" y="20933"/>
                  <a:pt x="14727" y="20888"/>
                  <a:pt x="14831" y="20816"/>
                </a:cubicBezTo>
                <a:lnTo>
                  <a:pt x="14829" y="20817"/>
                </a:lnTo>
                <a:cubicBezTo>
                  <a:pt x="14856" y="20718"/>
                  <a:pt x="14983" y="20624"/>
                  <a:pt x="14903" y="20519"/>
                </a:cubicBezTo>
                <a:cubicBezTo>
                  <a:pt x="14897" y="20518"/>
                  <a:pt x="14892" y="20518"/>
                  <a:pt x="14887" y="20517"/>
                </a:cubicBezTo>
                <a:cubicBezTo>
                  <a:pt x="14917" y="20505"/>
                  <a:pt x="14939" y="20491"/>
                  <a:pt x="14948" y="20473"/>
                </a:cubicBezTo>
                <a:cubicBezTo>
                  <a:pt x="14933" y="20483"/>
                  <a:pt x="14918" y="20493"/>
                  <a:pt x="14904" y="20503"/>
                </a:cubicBezTo>
                <a:cubicBezTo>
                  <a:pt x="14914" y="20492"/>
                  <a:pt x="14921" y="20480"/>
                  <a:pt x="14948" y="20473"/>
                </a:cubicBezTo>
                <a:lnTo>
                  <a:pt x="14944" y="20474"/>
                </a:lnTo>
                <a:cubicBezTo>
                  <a:pt x="14959" y="20464"/>
                  <a:pt x="14982" y="20458"/>
                  <a:pt x="14997" y="20448"/>
                </a:cubicBezTo>
                <a:lnTo>
                  <a:pt x="15000" y="20446"/>
                </a:lnTo>
                <a:cubicBezTo>
                  <a:pt x="15016" y="20446"/>
                  <a:pt x="15032" y="20445"/>
                  <a:pt x="15048" y="20444"/>
                </a:cubicBezTo>
                <a:cubicBezTo>
                  <a:pt x="15052" y="20436"/>
                  <a:pt x="15103" y="20428"/>
                  <a:pt x="15107" y="20419"/>
                </a:cubicBezTo>
                <a:cubicBezTo>
                  <a:pt x="15128" y="20414"/>
                  <a:pt x="15095" y="20407"/>
                  <a:pt x="15214" y="20404"/>
                </a:cubicBezTo>
                <a:cubicBezTo>
                  <a:pt x="15214" y="20404"/>
                  <a:pt x="15204" y="20414"/>
                  <a:pt x="15204" y="20415"/>
                </a:cubicBezTo>
                <a:cubicBezTo>
                  <a:pt x="15328" y="20380"/>
                  <a:pt x="15349" y="20370"/>
                  <a:pt x="15405" y="20317"/>
                </a:cubicBezTo>
                <a:lnTo>
                  <a:pt x="15405" y="20317"/>
                </a:lnTo>
                <a:cubicBezTo>
                  <a:pt x="15492" y="20269"/>
                  <a:pt x="15589" y="20211"/>
                  <a:pt x="15676" y="20173"/>
                </a:cubicBezTo>
                <a:cubicBezTo>
                  <a:pt x="15831" y="20105"/>
                  <a:pt x="15972" y="20015"/>
                  <a:pt x="16045" y="19924"/>
                </a:cubicBezTo>
                <a:cubicBezTo>
                  <a:pt x="16095" y="19860"/>
                  <a:pt x="16166" y="19796"/>
                  <a:pt x="16252" y="19740"/>
                </a:cubicBezTo>
                <a:cubicBezTo>
                  <a:pt x="16332" y="19689"/>
                  <a:pt x="16409" y="19632"/>
                  <a:pt x="16474" y="19577"/>
                </a:cubicBezTo>
                <a:cubicBezTo>
                  <a:pt x="16697" y="19390"/>
                  <a:pt x="16918" y="19200"/>
                  <a:pt x="17133" y="19010"/>
                </a:cubicBezTo>
                <a:cubicBezTo>
                  <a:pt x="17196" y="18955"/>
                  <a:pt x="17274" y="18901"/>
                  <a:pt x="17293" y="18837"/>
                </a:cubicBezTo>
                <a:cubicBezTo>
                  <a:pt x="17367" y="18803"/>
                  <a:pt x="17411" y="18762"/>
                  <a:pt x="17423" y="18716"/>
                </a:cubicBezTo>
                <a:cubicBezTo>
                  <a:pt x="17429" y="18713"/>
                  <a:pt x="17433" y="18711"/>
                  <a:pt x="17437" y="18708"/>
                </a:cubicBezTo>
                <a:cubicBezTo>
                  <a:pt x="17471" y="18689"/>
                  <a:pt x="17490" y="18667"/>
                  <a:pt x="17492" y="18642"/>
                </a:cubicBezTo>
                <a:cubicBezTo>
                  <a:pt x="17525" y="18629"/>
                  <a:pt x="17543" y="18612"/>
                  <a:pt x="17549" y="18593"/>
                </a:cubicBezTo>
                <a:cubicBezTo>
                  <a:pt x="17536" y="18604"/>
                  <a:pt x="17523" y="18616"/>
                  <a:pt x="17509" y="18627"/>
                </a:cubicBezTo>
                <a:cubicBezTo>
                  <a:pt x="17519" y="18615"/>
                  <a:pt x="17524" y="18602"/>
                  <a:pt x="17549" y="18593"/>
                </a:cubicBezTo>
                <a:cubicBezTo>
                  <a:pt x="17605" y="18540"/>
                  <a:pt x="17669" y="18489"/>
                  <a:pt x="17716" y="18435"/>
                </a:cubicBezTo>
                <a:cubicBezTo>
                  <a:pt x="17983" y="18125"/>
                  <a:pt x="18248" y="17815"/>
                  <a:pt x="18509" y="17504"/>
                </a:cubicBezTo>
                <a:cubicBezTo>
                  <a:pt x="18580" y="17419"/>
                  <a:pt x="18648" y="17332"/>
                  <a:pt x="18691" y="17243"/>
                </a:cubicBezTo>
                <a:cubicBezTo>
                  <a:pt x="18776" y="17065"/>
                  <a:pt x="18888" y="16890"/>
                  <a:pt x="19011" y="16716"/>
                </a:cubicBezTo>
                <a:cubicBezTo>
                  <a:pt x="19042" y="16673"/>
                  <a:pt x="19084" y="16630"/>
                  <a:pt x="19082" y="16583"/>
                </a:cubicBezTo>
                <a:cubicBezTo>
                  <a:pt x="19181" y="16430"/>
                  <a:pt x="19275" y="16275"/>
                  <a:pt x="19344" y="16118"/>
                </a:cubicBezTo>
                <a:cubicBezTo>
                  <a:pt x="19398" y="15993"/>
                  <a:pt x="19477" y="15871"/>
                  <a:pt x="19546" y="15747"/>
                </a:cubicBezTo>
                <a:cubicBezTo>
                  <a:pt x="19552" y="15619"/>
                  <a:pt x="19620" y="15494"/>
                  <a:pt x="19678" y="15370"/>
                </a:cubicBezTo>
                <a:cubicBezTo>
                  <a:pt x="19778" y="15160"/>
                  <a:pt x="19856" y="14949"/>
                  <a:pt x="19926" y="14737"/>
                </a:cubicBezTo>
                <a:cubicBezTo>
                  <a:pt x="20037" y="14621"/>
                  <a:pt x="20067" y="14497"/>
                  <a:pt x="20078" y="14373"/>
                </a:cubicBezTo>
                <a:cubicBezTo>
                  <a:pt x="20079" y="14352"/>
                  <a:pt x="20080" y="14328"/>
                  <a:pt x="20057" y="14312"/>
                </a:cubicBezTo>
                <a:cubicBezTo>
                  <a:pt x="19988" y="14263"/>
                  <a:pt x="20011" y="14219"/>
                  <a:pt x="20059" y="14171"/>
                </a:cubicBezTo>
                <a:cubicBezTo>
                  <a:pt x="20097" y="14133"/>
                  <a:pt x="20118" y="14092"/>
                  <a:pt x="20135" y="14051"/>
                </a:cubicBezTo>
                <a:cubicBezTo>
                  <a:pt x="20172" y="13966"/>
                  <a:pt x="20201" y="13880"/>
                  <a:pt x="20236" y="13794"/>
                </a:cubicBezTo>
                <a:cubicBezTo>
                  <a:pt x="20271" y="13709"/>
                  <a:pt x="20278" y="13618"/>
                  <a:pt x="20387" y="13543"/>
                </a:cubicBezTo>
                <a:cubicBezTo>
                  <a:pt x="20467" y="13488"/>
                  <a:pt x="20496" y="13430"/>
                  <a:pt x="20510" y="13367"/>
                </a:cubicBezTo>
                <a:cubicBezTo>
                  <a:pt x="20521" y="13318"/>
                  <a:pt x="20521" y="13267"/>
                  <a:pt x="20585" y="13223"/>
                </a:cubicBezTo>
                <a:cubicBezTo>
                  <a:pt x="20583" y="13195"/>
                  <a:pt x="20586" y="13166"/>
                  <a:pt x="20578" y="13137"/>
                </a:cubicBezTo>
                <a:cubicBezTo>
                  <a:pt x="20545" y="13003"/>
                  <a:pt x="20522" y="12869"/>
                  <a:pt x="20544" y="12733"/>
                </a:cubicBezTo>
                <a:moveTo>
                  <a:pt x="21090" y="9234"/>
                </a:moveTo>
                <a:cubicBezTo>
                  <a:pt x="21092" y="9235"/>
                  <a:pt x="21094" y="9235"/>
                  <a:pt x="21095" y="9236"/>
                </a:cubicBezTo>
                <a:cubicBezTo>
                  <a:pt x="21093" y="9237"/>
                  <a:pt x="21092" y="9238"/>
                  <a:pt x="21089" y="9240"/>
                </a:cubicBezTo>
                <a:cubicBezTo>
                  <a:pt x="21089" y="9240"/>
                  <a:pt x="21088" y="9239"/>
                  <a:pt x="21088" y="9239"/>
                </a:cubicBezTo>
                <a:cubicBezTo>
                  <a:pt x="21089" y="9238"/>
                  <a:pt x="21089" y="9236"/>
                  <a:pt x="21090" y="9234"/>
                </a:cubicBezTo>
                <a:moveTo>
                  <a:pt x="21356" y="9528"/>
                </a:moveTo>
                <a:cubicBezTo>
                  <a:pt x="21410" y="9443"/>
                  <a:pt x="21416" y="9359"/>
                  <a:pt x="21374" y="9274"/>
                </a:cubicBezTo>
                <a:cubicBezTo>
                  <a:pt x="21375" y="9257"/>
                  <a:pt x="21376" y="9241"/>
                  <a:pt x="21377" y="9225"/>
                </a:cubicBezTo>
                <a:cubicBezTo>
                  <a:pt x="21390" y="9127"/>
                  <a:pt x="21403" y="9030"/>
                  <a:pt x="21414" y="8932"/>
                </a:cubicBezTo>
                <a:cubicBezTo>
                  <a:pt x="21418" y="8895"/>
                  <a:pt x="21414" y="8858"/>
                  <a:pt x="21379" y="8824"/>
                </a:cubicBezTo>
                <a:cubicBezTo>
                  <a:pt x="21378" y="8809"/>
                  <a:pt x="21377" y="8794"/>
                  <a:pt x="21376" y="8778"/>
                </a:cubicBezTo>
                <a:cubicBezTo>
                  <a:pt x="21435" y="8694"/>
                  <a:pt x="21290" y="8619"/>
                  <a:pt x="21318" y="8536"/>
                </a:cubicBezTo>
                <a:cubicBezTo>
                  <a:pt x="21320" y="8531"/>
                  <a:pt x="21299" y="8520"/>
                  <a:pt x="21285" y="8519"/>
                </a:cubicBezTo>
                <a:cubicBezTo>
                  <a:pt x="21191" y="8512"/>
                  <a:pt x="21198" y="8482"/>
                  <a:pt x="21201" y="8452"/>
                </a:cubicBezTo>
                <a:cubicBezTo>
                  <a:pt x="21205" y="8415"/>
                  <a:pt x="21200" y="8378"/>
                  <a:pt x="21159" y="8344"/>
                </a:cubicBezTo>
                <a:cubicBezTo>
                  <a:pt x="21171" y="8260"/>
                  <a:pt x="21133" y="8178"/>
                  <a:pt x="21065" y="8102"/>
                </a:cubicBezTo>
                <a:cubicBezTo>
                  <a:pt x="21007" y="8038"/>
                  <a:pt x="20984" y="7976"/>
                  <a:pt x="20991" y="7908"/>
                </a:cubicBezTo>
                <a:cubicBezTo>
                  <a:pt x="21004" y="7801"/>
                  <a:pt x="21031" y="7693"/>
                  <a:pt x="21018" y="7586"/>
                </a:cubicBezTo>
                <a:cubicBezTo>
                  <a:pt x="20989" y="7358"/>
                  <a:pt x="20975" y="7131"/>
                  <a:pt x="20993" y="6903"/>
                </a:cubicBezTo>
                <a:cubicBezTo>
                  <a:pt x="20999" y="6817"/>
                  <a:pt x="20987" y="6729"/>
                  <a:pt x="20975" y="6643"/>
                </a:cubicBezTo>
                <a:cubicBezTo>
                  <a:pt x="20973" y="6623"/>
                  <a:pt x="20982" y="6591"/>
                  <a:pt x="20881" y="6587"/>
                </a:cubicBezTo>
                <a:cubicBezTo>
                  <a:pt x="20820" y="6669"/>
                  <a:pt x="20769" y="6751"/>
                  <a:pt x="20771" y="6839"/>
                </a:cubicBezTo>
                <a:cubicBezTo>
                  <a:pt x="20773" y="6909"/>
                  <a:pt x="20769" y="6980"/>
                  <a:pt x="20764" y="7050"/>
                </a:cubicBezTo>
                <a:cubicBezTo>
                  <a:pt x="20760" y="7120"/>
                  <a:pt x="20735" y="7191"/>
                  <a:pt x="20751" y="7261"/>
                </a:cubicBezTo>
                <a:cubicBezTo>
                  <a:pt x="20779" y="7377"/>
                  <a:pt x="20757" y="7493"/>
                  <a:pt x="20747" y="7608"/>
                </a:cubicBezTo>
                <a:cubicBezTo>
                  <a:pt x="20803" y="7659"/>
                  <a:pt x="20784" y="7713"/>
                  <a:pt x="20779" y="7766"/>
                </a:cubicBezTo>
                <a:cubicBezTo>
                  <a:pt x="20769" y="7860"/>
                  <a:pt x="20752" y="7954"/>
                  <a:pt x="20785" y="8049"/>
                </a:cubicBezTo>
                <a:cubicBezTo>
                  <a:pt x="20797" y="8085"/>
                  <a:pt x="20785" y="8122"/>
                  <a:pt x="20784" y="8159"/>
                </a:cubicBezTo>
                <a:cubicBezTo>
                  <a:pt x="20766" y="8229"/>
                  <a:pt x="20729" y="8298"/>
                  <a:pt x="20744" y="8369"/>
                </a:cubicBezTo>
                <a:cubicBezTo>
                  <a:pt x="20755" y="8423"/>
                  <a:pt x="20712" y="8433"/>
                  <a:pt x="20600" y="8410"/>
                </a:cubicBezTo>
                <a:cubicBezTo>
                  <a:pt x="20536" y="8397"/>
                  <a:pt x="20499" y="8402"/>
                  <a:pt x="20451" y="8421"/>
                </a:cubicBezTo>
                <a:cubicBezTo>
                  <a:pt x="20346" y="8463"/>
                  <a:pt x="20435" y="8539"/>
                  <a:pt x="20306" y="8576"/>
                </a:cubicBezTo>
                <a:cubicBezTo>
                  <a:pt x="20295" y="8579"/>
                  <a:pt x="20293" y="8591"/>
                  <a:pt x="20293" y="8599"/>
                </a:cubicBezTo>
                <a:cubicBezTo>
                  <a:pt x="20293" y="8611"/>
                  <a:pt x="20295" y="8624"/>
                  <a:pt x="20301" y="8636"/>
                </a:cubicBezTo>
                <a:cubicBezTo>
                  <a:pt x="20330" y="8693"/>
                  <a:pt x="20359" y="8749"/>
                  <a:pt x="20478" y="8787"/>
                </a:cubicBezTo>
                <a:cubicBezTo>
                  <a:pt x="20527" y="8803"/>
                  <a:pt x="20547" y="8828"/>
                  <a:pt x="20533" y="8854"/>
                </a:cubicBezTo>
                <a:cubicBezTo>
                  <a:pt x="20479" y="8951"/>
                  <a:pt x="20520" y="9053"/>
                  <a:pt x="20437" y="9148"/>
                </a:cubicBezTo>
                <a:cubicBezTo>
                  <a:pt x="20409" y="9180"/>
                  <a:pt x="20439" y="9202"/>
                  <a:pt x="20479" y="9228"/>
                </a:cubicBezTo>
                <a:cubicBezTo>
                  <a:pt x="20536" y="9265"/>
                  <a:pt x="20644" y="9274"/>
                  <a:pt x="20722" y="9309"/>
                </a:cubicBezTo>
                <a:cubicBezTo>
                  <a:pt x="20524" y="9329"/>
                  <a:pt x="20515" y="9330"/>
                  <a:pt x="20500" y="9392"/>
                </a:cubicBezTo>
                <a:cubicBezTo>
                  <a:pt x="20485" y="9458"/>
                  <a:pt x="20477" y="9524"/>
                  <a:pt x="20469" y="9590"/>
                </a:cubicBezTo>
                <a:cubicBezTo>
                  <a:pt x="20466" y="9614"/>
                  <a:pt x="20450" y="9640"/>
                  <a:pt x="20502" y="9659"/>
                </a:cubicBezTo>
                <a:cubicBezTo>
                  <a:pt x="20536" y="9671"/>
                  <a:pt x="20599" y="9643"/>
                  <a:pt x="20620" y="9601"/>
                </a:cubicBezTo>
                <a:cubicBezTo>
                  <a:pt x="20637" y="9569"/>
                  <a:pt x="20643" y="9536"/>
                  <a:pt x="20653" y="9503"/>
                </a:cubicBezTo>
                <a:cubicBezTo>
                  <a:pt x="20661" y="9474"/>
                  <a:pt x="20667" y="9445"/>
                  <a:pt x="20677" y="9417"/>
                </a:cubicBezTo>
                <a:cubicBezTo>
                  <a:pt x="20681" y="9407"/>
                  <a:pt x="20702" y="9404"/>
                  <a:pt x="20721" y="9408"/>
                </a:cubicBezTo>
                <a:cubicBezTo>
                  <a:pt x="20729" y="9410"/>
                  <a:pt x="20736" y="9413"/>
                  <a:pt x="20740" y="9417"/>
                </a:cubicBezTo>
                <a:cubicBezTo>
                  <a:pt x="20772" y="9444"/>
                  <a:pt x="20767" y="9473"/>
                  <a:pt x="20764" y="9502"/>
                </a:cubicBezTo>
                <a:cubicBezTo>
                  <a:pt x="20742" y="9663"/>
                  <a:pt x="20719" y="9825"/>
                  <a:pt x="20697" y="9986"/>
                </a:cubicBezTo>
                <a:cubicBezTo>
                  <a:pt x="20691" y="10028"/>
                  <a:pt x="20666" y="10068"/>
                  <a:pt x="20627" y="10106"/>
                </a:cubicBezTo>
                <a:lnTo>
                  <a:pt x="20629" y="10107"/>
                </a:lnTo>
                <a:cubicBezTo>
                  <a:pt x="20613" y="10104"/>
                  <a:pt x="20596" y="10100"/>
                  <a:pt x="20579" y="10096"/>
                </a:cubicBezTo>
                <a:cubicBezTo>
                  <a:pt x="20440" y="10070"/>
                  <a:pt x="20427" y="10074"/>
                  <a:pt x="20392" y="10134"/>
                </a:cubicBezTo>
                <a:cubicBezTo>
                  <a:pt x="20324" y="10253"/>
                  <a:pt x="20295" y="10374"/>
                  <a:pt x="20282" y="10496"/>
                </a:cubicBezTo>
                <a:cubicBezTo>
                  <a:pt x="20311" y="10547"/>
                  <a:pt x="20313" y="10609"/>
                  <a:pt x="20443" y="10630"/>
                </a:cubicBezTo>
                <a:cubicBezTo>
                  <a:pt x="20577" y="10653"/>
                  <a:pt x="20605" y="10690"/>
                  <a:pt x="20591" y="10744"/>
                </a:cubicBezTo>
                <a:cubicBezTo>
                  <a:pt x="20584" y="10772"/>
                  <a:pt x="20586" y="10801"/>
                  <a:pt x="20584" y="10830"/>
                </a:cubicBezTo>
                <a:cubicBezTo>
                  <a:pt x="20561" y="10945"/>
                  <a:pt x="20546" y="11061"/>
                  <a:pt x="20509" y="11175"/>
                </a:cubicBezTo>
                <a:cubicBezTo>
                  <a:pt x="20491" y="11234"/>
                  <a:pt x="20484" y="11289"/>
                  <a:pt x="20523" y="11346"/>
                </a:cubicBezTo>
                <a:cubicBezTo>
                  <a:pt x="20573" y="11418"/>
                  <a:pt x="20581" y="11491"/>
                  <a:pt x="20549" y="11567"/>
                </a:cubicBezTo>
                <a:cubicBezTo>
                  <a:pt x="20527" y="11619"/>
                  <a:pt x="20522" y="11674"/>
                  <a:pt x="20521" y="11727"/>
                </a:cubicBezTo>
                <a:cubicBezTo>
                  <a:pt x="20520" y="11855"/>
                  <a:pt x="20524" y="11983"/>
                  <a:pt x="20529" y="12111"/>
                </a:cubicBezTo>
                <a:cubicBezTo>
                  <a:pt x="20530" y="12148"/>
                  <a:pt x="20550" y="12185"/>
                  <a:pt x="20508" y="12220"/>
                </a:cubicBezTo>
                <a:cubicBezTo>
                  <a:pt x="20588" y="12229"/>
                  <a:pt x="20607" y="12205"/>
                  <a:pt x="20616" y="12179"/>
                </a:cubicBezTo>
                <a:cubicBezTo>
                  <a:pt x="20688" y="11975"/>
                  <a:pt x="20810" y="11774"/>
                  <a:pt x="20827" y="11565"/>
                </a:cubicBezTo>
                <a:cubicBezTo>
                  <a:pt x="20830" y="11529"/>
                  <a:pt x="20854" y="11492"/>
                  <a:pt x="20867" y="11455"/>
                </a:cubicBezTo>
                <a:cubicBezTo>
                  <a:pt x="20925" y="11292"/>
                  <a:pt x="20994" y="11129"/>
                  <a:pt x="21019" y="10963"/>
                </a:cubicBezTo>
                <a:cubicBezTo>
                  <a:pt x="21054" y="10723"/>
                  <a:pt x="21003" y="10483"/>
                  <a:pt x="21054" y="10243"/>
                </a:cubicBezTo>
                <a:cubicBezTo>
                  <a:pt x="21060" y="10215"/>
                  <a:pt x="21053" y="10184"/>
                  <a:pt x="21032" y="10158"/>
                </a:cubicBezTo>
                <a:cubicBezTo>
                  <a:pt x="20958" y="10068"/>
                  <a:pt x="20962" y="9976"/>
                  <a:pt x="21006" y="9887"/>
                </a:cubicBezTo>
                <a:cubicBezTo>
                  <a:pt x="21067" y="9765"/>
                  <a:pt x="21089" y="9642"/>
                  <a:pt x="21116" y="9518"/>
                </a:cubicBezTo>
                <a:cubicBezTo>
                  <a:pt x="21123" y="9486"/>
                  <a:pt x="21124" y="9452"/>
                  <a:pt x="21167" y="9423"/>
                </a:cubicBezTo>
                <a:cubicBezTo>
                  <a:pt x="21176" y="9416"/>
                  <a:pt x="21194" y="9409"/>
                  <a:pt x="21210" y="9408"/>
                </a:cubicBezTo>
                <a:cubicBezTo>
                  <a:pt x="21242" y="9406"/>
                  <a:pt x="21264" y="9416"/>
                  <a:pt x="21270" y="9429"/>
                </a:cubicBezTo>
                <a:cubicBezTo>
                  <a:pt x="21279" y="9445"/>
                  <a:pt x="21278" y="9462"/>
                  <a:pt x="21285" y="9478"/>
                </a:cubicBezTo>
                <a:cubicBezTo>
                  <a:pt x="21292" y="9495"/>
                  <a:pt x="21264" y="9520"/>
                  <a:pt x="21356" y="9528"/>
                </a:cubicBezTo>
              </a:path>
            </a:pathLst>
          </a:custGeom>
          <a:solidFill>
            <a:srgbClr val="293C5A"/>
          </a:solidFill>
          <a:ln>
            <a:noFill/>
          </a:ln>
        </p:spPr>
        <p:txBody>
          <a:bodyPr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dirty="0" smtClean="0">
                <a:ln w="22225">
                  <a:solidFill>
                    <a:srgbClr val="343941"/>
                  </a:solidFill>
                  <a:prstDash val="solid"/>
                </a:ln>
                <a:solidFill>
                  <a:srgbClr val="343941"/>
                </a:solidFill>
                <a:effectLst/>
              </a:rPr>
              <a:t>.</a:t>
            </a:r>
            <a:endParaRPr dirty="0">
              <a:ln w="22225">
                <a:solidFill>
                  <a:srgbClr val="343941"/>
                </a:solidFill>
                <a:prstDash val="solid"/>
              </a:ln>
              <a:solidFill>
                <a:srgbClr val="343941"/>
              </a:solidFill>
              <a:effectLst/>
            </a:endParaRPr>
          </a:p>
        </p:txBody>
      </p:sp>
      <p:sp>
        <p:nvSpPr>
          <p:cNvPr id="4092" name="Shape 4092"/>
          <p:cNvSpPr>
            <a:spLocks noGrp="1"/>
          </p:cNvSpPr>
          <p:nvPr>
            <p:ph type="body" idx="23"/>
          </p:nvPr>
        </p:nvSpPr>
        <p:spPr>
          <a:xfrm>
            <a:off x="2433241" y="1687442"/>
            <a:ext cx="8397640" cy="6876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48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ERROR Y PRECISIÓN</a:t>
            </a:r>
            <a:endParaRPr lang="es-ES" sz="48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345030" y="2011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8" name="Shape 2589"/>
          <p:cNvSpPr/>
          <p:nvPr/>
        </p:nvSpPr>
        <p:spPr>
          <a:xfrm>
            <a:off x="9199222" y="1697804"/>
            <a:ext cx="468483" cy="46800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/>
        </p:nvSpPr>
        <p:spPr>
          <a:xfrm>
            <a:off x="0" y="1733868"/>
            <a:ext cx="12053455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ctr"/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PRUEBAS DE HIPÓTESIS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950973" y="3012040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PROPOSICIÓN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1097140" y="4159359"/>
            <a:ext cx="1186592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HIPÓTESIS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2356951" y="5190997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950973" y="5306678"/>
            <a:ext cx="133622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ESTADÍSTICO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2460135" y="5245460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34" name="Shape 2589"/>
          <p:cNvSpPr/>
          <p:nvPr/>
        </p:nvSpPr>
        <p:spPr>
          <a:xfrm>
            <a:off x="2356952" y="4053285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91"/>
          <p:cNvSpPr/>
          <p:nvPr/>
        </p:nvSpPr>
        <p:spPr>
          <a:xfrm>
            <a:off x="2460136" y="4108492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2356951" y="2915573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91"/>
          <p:cNvSpPr/>
          <p:nvPr/>
        </p:nvSpPr>
        <p:spPr>
          <a:xfrm>
            <a:off x="2460135" y="297219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Shape 3025"/>
          <p:cNvSpPr/>
          <p:nvPr/>
        </p:nvSpPr>
        <p:spPr>
          <a:xfrm>
            <a:off x="4063321" y="2720474"/>
            <a:ext cx="6708823" cy="22901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553"/>
              </p:ext>
            </p:extLst>
          </p:nvPr>
        </p:nvGraphicFramePr>
        <p:xfrm>
          <a:off x="3430208" y="5179909"/>
          <a:ext cx="3564788" cy="99567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2394"/>
                <a:gridCol w="17823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effectLst/>
                        </a:rPr>
                        <a:t>Prueba para 1 y 3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effectLst/>
                        </a:rPr>
                        <a:t>Prueba para 3 y 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670551"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0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 =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 &lt;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0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r>
                        <a:rPr lang="mr-IN" dirty="0">
                          <a:effectLst/>
                        </a:rPr>
                        <a:t> = 𝝻</a:t>
                      </a:r>
                      <a:r>
                        <a:rPr lang="mr-IN" baseline="-25000" dirty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r>
                        <a:rPr lang="mr-IN" dirty="0">
                          <a:effectLst/>
                        </a:rPr>
                        <a:t> &lt; 𝝻</a:t>
                      </a:r>
                      <a:r>
                        <a:rPr lang="mr-IN" baseline="-25000" dirty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Shape 2589"/>
          <p:cNvSpPr/>
          <p:nvPr/>
        </p:nvSpPr>
        <p:spPr>
          <a:xfrm>
            <a:off x="1637247" y="1729416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>
            <a:off x="9982675" y="1729416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0" t="5129" r="30255" b="3397"/>
          <a:stretch/>
        </p:blipFill>
        <p:spPr>
          <a:xfrm>
            <a:off x="7064751" y="5339295"/>
            <a:ext cx="4774223" cy="676898"/>
          </a:xfrm>
          <a:prstGeom prst="rect">
            <a:avLst/>
          </a:prstGeom>
        </p:spPr>
      </p:pic>
      <p:sp>
        <p:nvSpPr>
          <p:cNvPr id="31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r="3405" b="5941"/>
          <a:stretch/>
        </p:blipFill>
        <p:spPr>
          <a:xfrm>
            <a:off x="6092709" y="1858780"/>
            <a:ext cx="5979537" cy="4989332"/>
          </a:xfrm>
          <a:prstGeom prst="rect">
            <a:avLst/>
          </a:prstGeom>
        </p:spPr>
      </p:pic>
      <p:sp>
        <p:nvSpPr>
          <p:cNvPr id="16" name="Shape 4646"/>
          <p:cNvSpPr txBox="1">
            <a:spLocks/>
          </p:cNvSpPr>
          <p:nvPr/>
        </p:nvSpPr>
        <p:spPr>
          <a:xfrm rot="168704">
            <a:off x="7759342" y="332275"/>
            <a:ext cx="3069399" cy="147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6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8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rgbClr val="34394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sz="3000" dirty="0" smtClea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s-ES"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35309" y="3828233"/>
            <a:ext cx="2513253" cy="1200329"/>
          </a:xfrm>
          <a:prstGeom prst="rect">
            <a:avLst/>
          </a:prstGeom>
          <a:solidFill>
            <a:srgbClr val="D5BB97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1,3 </a:t>
            </a:r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= -17.12524</a:t>
            </a:r>
          </a:p>
          <a:p>
            <a:pPr algn="ctr"/>
            <a:r>
              <a:rPr lang="es-ES_tradnl" sz="2400" dirty="0" smtClean="0">
                <a:solidFill>
                  <a:srgbClr val="293C5A"/>
                </a:solidFill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3,5 </a:t>
            </a:r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= -3.346447</a:t>
            </a:r>
          </a:p>
          <a:p>
            <a:pPr algn="ctr"/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1-α</a:t>
            </a:r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 = 3.090232</a:t>
            </a:r>
            <a:endParaRPr lang="es-ES_tradnl" sz="2400" dirty="0">
              <a:solidFill>
                <a:srgbClr val="293C5A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139761" y="638223"/>
            <a:ext cx="2410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r-IN" sz="3600" dirty="0" smtClean="0">
                <a:solidFill>
                  <a:schemeClr val="bg1"/>
                </a:solidFill>
                <a:effectLst/>
                <a:latin typeface="Helvetica Neue" charset="0"/>
              </a:rPr>
              <a:t>|</a:t>
            </a:r>
            <a:r>
              <a:rPr lang="mr-IN" sz="3600" dirty="0" err="1" smtClean="0">
                <a:solidFill>
                  <a:schemeClr val="bg1"/>
                </a:solidFill>
                <a:effectLst/>
                <a:latin typeface="Helvetica Neue" charset="0"/>
              </a:rPr>
              <a:t>z</a:t>
            </a:r>
            <a:r>
              <a:rPr lang="es-ES" sz="3600" baseline="-25000" dirty="0" smtClean="0">
                <a:solidFill>
                  <a:schemeClr val="bg1"/>
                </a:solidFill>
                <a:effectLst/>
                <a:latin typeface="Helvetica Neue" charset="0"/>
              </a:rPr>
              <a:t>i</a:t>
            </a:r>
            <a:r>
              <a:rPr lang="mr-IN" sz="3600" dirty="0" smtClean="0">
                <a:solidFill>
                  <a:schemeClr val="bg1"/>
                </a:solidFill>
                <a:effectLst/>
                <a:latin typeface="Helvetica Neue" charset="0"/>
              </a:rPr>
              <a:t>| &gt; z</a:t>
            </a:r>
            <a:r>
              <a:rPr lang="mr-IN" sz="3600" baseline="-25000" dirty="0" smtClean="0">
                <a:solidFill>
                  <a:schemeClr val="bg1"/>
                </a:solidFill>
                <a:effectLst/>
                <a:latin typeface="Helvetica Neue" charset="0"/>
              </a:rPr>
              <a:t>1-α</a:t>
            </a:r>
            <a:endParaRPr lang="mr-IN" sz="3600" dirty="0">
              <a:solidFill>
                <a:schemeClr val="bg1"/>
              </a:solidFill>
              <a:effectLst/>
              <a:latin typeface="Helvetica Neue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2" name="Rectangle 19"/>
          <p:cNvSpPr/>
          <p:nvPr/>
        </p:nvSpPr>
        <p:spPr>
          <a:xfrm>
            <a:off x="0" y="0"/>
            <a:ext cx="2771068" cy="6858000"/>
          </a:xfrm>
          <a:prstGeom prst="rect">
            <a:avLst/>
          </a:prstGeom>
          <a:solidFill>
            <a:srgbClr val="34394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Shape 4092"/>
          <p:cNvSpPr txBox="1">
            <a:spLocks/>
          </p:cNvSpPr>
          <p:nvPr/>
        </p:nvSpPr>
        <p:spPr>
          <a:xfrm>
            <a:off x="-32061" y="138180"/>
            <a:ext cx="2775857" cy="6194460"/>
          </a:xfrm>
          <a:prstGeom prst="rect">
            <a:avLst/>
          </a:prstGeom>
        </p:spPr>
        <p:txBody>
          <a:bodyPr vert="vert270"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8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RESULTADOS</a:t>
            </a:r>
            <a:endParaRPr lang="es-ES" sz="48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hape 2589"/>
          <p:cNvSpPr/>
          <p:nvPr/>
        </p:nvSpPr>
        <p:spPr>
          <a:xfrm>
            <a:off x="1121625" y="5507889"/>
            <a:ext cx="468483" cy="46800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Shape 2584"/>
          <p:cNvSpPr/>
          <p:nvPr/>
        </p:nvSpPr>
        <p:spPr>
          <a:xfrm>
            <a:off x="2743796" y="3249954"/>
            <a:ext cx="349628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ctr"/>
            <a:r>
              <a:rPr lang="es-ES" sz="3200" dirty="0" smtClean="0">
                <a:latin typeface="Helvetica Neue" charset="0"/>
                <a:ea typeface="Helvetica Neue" charset="0"/>
                <a:cs typeface="Helvetica Neue" charset="0"/>
              </a:rPr>
              <a:t>ESTADÍSTICO</a:t>
            </a:r>
            <a:endParaRPr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 rot="20875942">
            <a:off x="3058888" y="540274"/>
            <a:ext cx="2160000" cy="21600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s-ES" sz="4000" dirty="0" smtClean="0">
                <a:latin typeface="Montserrat" charset="0"/>
                <a:ea typeface="Montserrat" charset="0"/>
                <a:cs typeface="Montserrat" charset="0"/>
              </a:rPr>
              <a:t>99.9%</a:t>
            </a:r>
            <a:endParaRPr sz="4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9"/>
          <p:cNvSpPr/>
          <p:nvPr/>
        </p:nvSpPr>
        <p:spPr>
          <a:xfrm>
            <a:off x="6696893" y="1"/>
            <a:ext cx="5495107" cy="6858000"/>
          </a:xfrm>
          <a:prstGeom prst="rect">
            <a:avLst/>
          </a:prstGeom>
          <a:solidFill>
            <a:srgbClr val="34394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293C5A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14" name="Shape 3914"/>
          <p:cNvSpPr>
            <a:spLocks noGrp="1"/>
          </p:cNvSpPr>
          <p:nvPr>
            <p:ph type="body" sz="quarter" idx="23"/>
          </p:nvPr>
        </p:nvSpPr>
        <p:spPr>
          <a:xfrm>
            <a:off x="582575" y="520436"/>
            <a:ext cx="4707798" cy="75713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PREDICCIÓN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3" name="Shape 2589"/>
          <p:cNvSpPr/>
          <p:nvPr/>
        </p:nvSpPr>
        <p:spPr>
          <a:xfrm>
            <a:off x="582575" y="665001"/>
            <a:ext cx="468483" cy="4680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293C5A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41" y="2092114"/>
            <a:ext cx="4694208" cy="4694208"/>
          </a:xfrm>
          <a:prstGeom prst="rect">
            <a:avLst/>
          </a:prstGeom>
        </p:spPr>
      </p:pic>
      <p:sp>
        <p:nvSpPr>
          <p:cNvPr id="16" name="Shape 4646"/>
          <p:cNvSpPr txBox="1">
            <a:spLocks/>
          </p:cNvSpPr>
          <p:nvPr/>
        </p:nvSpPr>
        <p:spPr>
          <a:xfrm>
            <a:off x="7321396" y="1087924"/>
            <a:ext cx="4700389" cy="147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6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8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sz="3000" dirty="0" smtClea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s-ES"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439604" y="1594537"/>
            <a:ext cx="6463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rgbClr val="000000"/>
                </a:solidFill>
                <a:effectLst/>
                <a:latin typeface="Helvetica Neue" charset="0"/>
              </a:rPr>
              <a:t>Y =  106.1415 · X - 89.1991</a:t>
            </a:r>
            <a:endParaRPr lang="pl-PL" sz="2000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92801"/>
              </p:ext>
            </p:extLst>
          </p:nvPr>
        </p:nvGraphicFramePr>
        <p:xfrm>
          <a:off x="7662052" y="3461512"/>
          <a:ext cx="3564788" cy="1950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2394"/>
                <a:gridCol w="1782394"/>
              </a:tblGrid>
              <a:tr h="13553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effectLst/>
                        </a:rPr>
                        <a:t>X (capas)</a:t>
                      </a:r>
                      <a:endParaRPr lang="es-ES_tradnl" dirty="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effectLst/>
                        </a:rPr>
                        <a:t>Y (tiempo)</a:t>
                      </a:r>
                      <a:endParaRPr lang="es-ES_tradnl" dirty="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1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37,051</a:t>
                      </a:r>
                      <a:endParaRPr lang="is-I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123,0838</a:t>
                      </a:r>
                      <a:endParaRPr lang="hr-H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189,008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4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335,3667</a:t>
                      </a:r>
                      <a:endParaRPr lang="nb-N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461,62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Shape 2584"/>
          <p:cNvSpPr/>
          <p:nvPr/>
        </p:nvSpPr>
        <p:spPr>
          <a:xfrm>
            <a:off x="2052810" y="2903827"/>
            <a:ext cx="2848973" cy="125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ctr"/>
            <a:r>
              <a:rPr lang="es-ES_tradnl" sz="1600" dirty="0" smtClean="0">
                <a:solidFill>
                  <a:srgbClr val="293C5A"/>
                </a:solidFill>
                <a:latin typeface="Helvetica Neue" charset="0"/>
                <a:ea typeface="Helvetica Neue" charset="0"/>
                <a:cs typeface="Helvetica Neue" charset="0"/>
              </a:rPr>
              <a:t>HOMOCEDASTICIDAD</a:t>
            </a:r>
          </a:p>
          <a:p>
            <a:pPr algn="ctr"/>
            <a:r>
              <a:rPr lang="es-ES_tradnl" sz="1600" dirty="0" smtClean="0">
                <a:solidFill>
                  <a:srgbClr val="293C5A"/>
                </a:solidFill>
                <a:latin typeface="Helvetica Neue" charset="0"/>
                <a:ea typeface="Helvetica Neue" charset="0"/>
                <a:cs typeface="Helvetica Neue" charset="0"/>
              </a:rPr>
              <a:t>NORMALIDAD</a:t>
            </a:r>
          </a:p>
          <a:p>
            <a:pPr algn="ctr"/>
            <a:r>
              <a:rPr lang="es-ES_tradnl" sz="1600" dirty="0" smtClean="0">
                <a:solidFill>
                  <a:srgbClr val="293C5A"/>
                </a:solidFill>
                <a:latin typeface="Helvetica Neue" charset="0"/>
                <a:ea typeface="Helvetica Neue" charset="0"/>
                <a:cs typeface="Helvetica Neue" charset="0"/>
              </a:rPr>
              <a:t>INDEPENDENCIA</a:t>
            </a:r>
          </a:p>
          <a:p>
            <a:pPr algn="ctr"/>
            <a:r>
              <a:rPr lang="es-ES_tradnl" sz="1600" dirty="0" smtClean="0">
                <a:solidFill>
                  <a:srgbClr val="293C5A"/>
                </a:solidFill>
                <a:latin typeface="Helvetica Neue" charset="0"/>
                <a:ea typeface="Helvetica Neue" charset="0"/>
                <a:cs typeface="Helvetica Neue" charset="0"/>
              </a:rPr>
              <a:t>LINEALIDAD</a:t>
            </a:r>
          </a:p>
          <a:p>
            <a:pPr algn="ctr"/>
            <a:endParaRPr lang="es-ES_tradnl" sz="1400" dirty="0">
              <a:solidFill>
                <a:srgbClr val="293C5A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/>
        </p:nvSpPr>
        <p:spPr>
          <a:xfrm>
            <a:off x="6632061" y="1342911"/>
            <a:ext cx="4017567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ctr"/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DISCUSIÓN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21" name="Shape 2589"/>
          <p:cNvSpPr/>
          <p:nvPr/>
        </p:nvSpPr>
        <p:spPr>
          <a:xfrm>
            <a:off x="10615874" y="1342911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551"/>
          <a:stretch/>
        </p:blipFill>
        <p:spPr>
          <a:xfrm>
            <a:off x="-122414" y="-52304"/>
            <a:ext cx="5107759" cy="69276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57" y="2415250"/>
            <a:ext cx="2193048" cy="3880579"/>
          </a:xfrm>
          <a:prstGeom prst="rect">
            <a:avLst/>
          </a:prstGeom>
          <a:ln>
            <a:solidFill>
              <a:srgbClr val="343941"/>
            </a:solidFill>
          </a:ln>
          <a:effectLst/>
        </p:spPr>
      </p:pic>
      <p:cxnSp>
        <p:nvCxnSpPr>
          <p:cNvPr id="6" name="Conector recto de flecha 5"/>
          <p:cNvCxnSpPr/>
          <p:nvPr/>
        </p:nvCxnSpPr>
        <p:spPr>
          <a:xfrm>
            <a:off x="7446338" y="2415250"/>
            <a:ext cx="0" cy="3880579"/>
          </a:xfrm>
          <a:prstGeom prst="straightConnector1">
            <a:avLst/>
          </a:prstGeom>
          <a:ln>
            <a:solidFill>
              <a:srgbClr val="293C5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hape 2584"/>
          <p:cNvSpPr/>
          <p:nvPr/>
        </p:nvSpPr>
        <p:spPr>
          <a:xfrm>
            <a:off x="5968008" y="4222169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smtClean="0">
                <a:latin typeface="Helvetica Neue" charset="0"/>
                <a:ea typeface="Helvetica Neue" charset="0"/>
                <a:cs typeface="Helvetica Neue" charset="0"/>
              </a:rPr>
              <a:t>MÁS RÁPIDO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 rot="10800000">
            <a:off x="10187242" y="2415250"/>
            <a:ext cx="0" cy="3880579"/>
          </a:xfrm>
          <a:prstGeom prst="straightConnector1">
            <a:avLst/>
          </a:prstGeom>
          <a:ln>
            <a:solidFill>
              <a:srgbClr val="293C5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Shape 2584"/>
          <p:cNvSpPr/>
          <p:nvPr/>
        </p:nvSpPr>
        <p:spPr>
          <a:xfrm>
            <a:off x="10363662" y="4222169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MÁS PRECISO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478"/>
          <p:cNvSpPr/>
          <p:nvPr/>
        </p:nvSpPr>
        <p:spPr>
          <a:xfrm>
            <a:off x="1651000" y="1680981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Shape 2479"/>
          <p:cNvSpPr/>
          <p:nvPr/>
        </p:nvSpPr>
        <p:spPr>
          <a:xfrm>
            <a:off x="10521950" y="5262381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" name="Shape 2480"/>
          <p:cNvSpPr/>
          <p:nvPr/>
        </p:nvSpPr>
        <p:spPr>
          <a:xfrm>
            <a:off x="1333500" y="3065281"/>
            <a:ext cx="203200" cy="2032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8" name="Shape 2481"/>
          <p:cNvSpPr/>
          <p:nvPr/>
        </p:nvSpPr>
        <p:spPr>
          <a:xfrm>
            <a:off x="2222500" y="4756150"/>
            <a:ext cx="63500" cy="635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Shape 2482"/>
          <p:cNvSpPr/>
          <p:nvPr/>
        </p:nvSpPr>
        <p:spPr>
          <a:xfrm>
            <a:off x="10102850" y="2550931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483"/>
          <p:cNvSpPr/>
          <p:nvPr/>
        </p:nvSpPr>
        <p:spPr>
          <a:xfrm>
            <a:off x="3943350" y="38608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484"/>
          <p:cNvSpPr/>
          <p:nvPr/>
        </p:nvSpPr>
        <p:spPr>
          <a:xfrm>
            <a:off x="7594600" y="5029200"/>
            <a:ext cx="203200" cy="2032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2" name="Shape 2485"/>
          <p:cNvSpPr/>
          <p:nvPr/>
        </p:nvSpPr>
        <p:spPr>
          <a:xfrm>
            <a:off x="8267700" y="3289300"/>
            <a:ext cx="63500" cy="63500"/>
          </a:xfrm>
          <a:prstGeom prst="ellipse">
            <a:avLst/>
          </a:pr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Shape 2486"/>
          <p:cNvSpPr/>
          <p:nvPr/>
        </p:nvSpPr>
        <p:spPr>
          <a:xfrm>
            <a:off x="3101727" y="920241"/>
            <a:ext cx="5935854" cy="477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5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7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154307" y="2147546"/>
            <a:ext cx="7830694" cy="2324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800">
                <a:solidFill>
                  <a:srgbClr val="293C5A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¿</a:t>
            </a:r>
            <a:r>
              <a:rPr lang="es-ES_tradnl" sz="4800" smtClean="0">
                <a:solidFill>
                  <a:srgbClr val="293C5A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Preguntas</a:t>
            </a:r>
            <a:r>
              <a:rPr lang="es-ES_tradnl" sz="4800" dirty="0" smtClean="0">
                <a:solidFill>
                  <a:srgbClr val="293C5A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?</a:t>
            </a:r>
            <a:endParaRPr lang="es-ES_tradnl" sz="4800" dirty="0">
              <a:solidFill>
                <a:srgbClr val="293C5A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202</Words>
  <Application>Microsoft Macintosh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Helvetica</vt:lpstr>
      <vt:lpstr>Helvetica Light</vt:lpstr>
      <vt:lpstr>Helvetica Neue</vt:lpstr>
      <vt:lpstr>Mangal</vt:lpstr>
      <vt:lpstr>Montserrat</vt:lpstr>
      <vt:lpstr>Open Sans Bold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juliagasull@icloud.com</dc:creator>
  <cp:lastModifiedBy>juliagasull@icloud.com</cp:lastModifiedBy>
  <cp:revision>25</cp:revision>
  <cp:lastPrinted>2018-01-07T17:11:33Z</cp:lastPrinted>
  <dcterms:created xsi:type="dcterms:W3CDTF">2018-01-05T17:37:01Z</dcterms:created>
  <dcterms:modified xsi:type="dcterms:W3CDTF">2018-01-09T15:45:09Z</dcterms:modified>
</cp:coreProperties>
</file>