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3"/>
    <p:restoredTop sz="94674"/>
  </p:normalViewPr>
  <p:slideViewPr>
    <p:cSldViewPr snapToGrid="0" snapToObjects="1">
      <p:cViewPr>
        <p:scale>
          <a:sx n="100" d="100"/>
          <a:sy n="100" d="100"/>
        </p:scale>
        <p:origin x="12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655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122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59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8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01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77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39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368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328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672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168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003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77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478"/>
          <p:cNvSpPr/>
          <p:nvPr/>
        </p:nvSpPr>
        <p:spPr>
          <a:xfrm>
            <a:off x="1651000" y="1651000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6" name="Shape 2479"/>
          <p:cNvSpPr/>
          <p:nvPr/>
        </p:nvSpPr>
        <p:spPr>
          <a:xfrm>
            <a:off x="10521950" y="5232400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7" name="Shape 2480"/>
          <p:cNvSpPr/>
          <p:nvPr/>
        </p:nvSpPr>
        <p:spPr>
          <a:xfrm>
            <a:off x="1333500" y="3035300"/>
            <a:ext cx="203200" cy="203200"/>
          </a:xfrm>
          <a:prstGeom prst="ellipse">
            <a:avLst/>
          </a:pr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8" name="Shape 2481"/>
          <p:cNvSpPr/>
          <p:nvPr/>
        </p:nvSpPr>
        <p:spPr>
          <a:xfrm>
            <a:off x="2222500" y="4756150"/>
            <a:ext cx="63500" cy="63500"/>
          </a:xfrm>
          <a:prstGeom prst="ellipse">
            <a:avLst/>
          </a:pr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9" name="Shape 2482"/>
          <p:cNvSpPr/>
          <p:nvPr/>
        </p:nvSpPr>
        <p:spPr>
          <a:xfrm>
            <a:off x="10102850" y="2520950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0" name="Shape 2483"/>
          <p:cNvSpPr/>
          <p:nvPr/>
        </p:nvSpPr>
        <p:spPr>
          <a:xfrm>
            <a:off x="3943350" y="3860800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70889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1" name="Shape 2484"/>
          <p:cNvSpPr/>
          <p:nvPr/>
        </p:nvSpPr>
        <p:spPr>
          <a:xfrm>
            <a:off x="7594600" y="5029200"/>
            <a:ext cx="203200" cy="203200"/>
          </a:xfrm>
          <a:prstGeom prst="ellipse">
            <a:avLst/>
          </a:pr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2" name="Shape 2485"/>
          <p:cNvSpPr/>
          <p:nvPr/>
        </p:nvSpPr>
        <p:spPr>
          <a:xfrm>
            <a:off x="8267700" y="3289300"/>
            <a:ext cx="63500" cy="63500"/>
          </a:xfrm>
          <a:prstGeom prst="ellipse">
            <a:avLst/>
          </a:prstGeom>
          <a:solidFill>
            <a:srgbClr val="70889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3" name="Shape 2486"/>
          <p:cNvSpPr/>
          <p:nvPr/>
        </p:nvSpPr>
        <p:spPr>
          <a:xfrm>
            <a:off x="3101727" y="920241"/>
            <a:ext cx="5935854" cy="4778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595" extrusionOk="0">
                <a:moveTo>
                  <a:pt x="15774" y="4869"/>
                </a:moveTo>
                <a:cubicBezTo>
                  <a:pt x="15770" y="4872"/>
                  <a:pt x="15762" y="4871"/>
                  <a:pt x="15756" y="4871"/>
                </a:cubicBezTo>
                <a:cubicBezTo>
                  <a:pt x="15770" y="4863"/>
                  <a:pt x="15783" y="4855"/>
                  <a:pt x="15797" y="4846"/>
                </a:cubicBezTo>
                <a:cubicBezTo>
                  <a:pt x="15790" y="4854"/>
                  <a:pt x="15783" y="4862"/>
                  <a:pt x="15774" y="4869"/>
                </a:cubicBezTo>
                <a:close/>
                <a:moveTo>
                  <a:pt x="17073" y="3611"/>
                </a:moveTo>
                <a:cubicBezTo>
                  <a:pt x="17074" y="3606"/>
                  <a:pt x="17080" y="3598"/>
                  <a:pt x="17085" y="3597"/>
                </a:cubicBezTo>
                <a:cubicBezTo>
                  <a:pt x="17107" y="3592"/>
                  <a:pt x="17115" y="3600"/>
                  <a:pt x="17105" y="3616"/>
                </a:cubicBezTo>
                <a:cubicBezTo>
                  <a:pt x="17102" y="3620"/>
                  <a:pt x="17091" y="3620"/>
                  <a:pt x="17084" y="3622"/>
                </a:cubicBezTo>
                <a:cubicBezTo>
                  <a:pt x="17080" y="3619"/>
                  <a:pt x="17071" y="3614"/>
                  <a:pt x="17073" y="3611"/>
                </a:cubicBezTo>
                <a:close/>
                <a:moveTo>
                  <a:pt x="15726" y="5465"/>
                </a:moveTo>
                <a:cubicBezTo>
                  <a:pt x="15725" y="5465"/>
                  <a:pt x="15724" y="5465"/>
                  <a:pt x="15723" y="5464"/>
                </a:cubicBezTo>
                <a:cubicBezTo>
                  <a:pt x="15725" y="5464"/>
                  <a:pt x="15726" y="5463"/>
                  <a:pt x="15727" y="5463"/>
                </a:cubicBezTo>
                <a:cubicBezTo>
                  <a:pt x="15730" y="5464"/>
                  <a:pt x="15733" y="5464"/>
                  <a:pt x="15736" y="5465"/>
                </a:cubicBezTo>
                <a:cubicBezTo>
                  <a:pt x="15733" y="5465"/>
                  <a:pt x="15729" y="5465"/>
                  <a:pt x="15726" y="5465"/>
                </a:cubicBezTo>
                <a:close/>
                <a:moveTo>
                  <a:pt x="15745" y="5468"/>
                </a:moveTo>
                <a:cubicBezTo>
                  <a:pt x="15742" y="5468"/>
                  <a:pt x="15739" y="5466"/>
                  <a:pt x="15736" y="5465"/>
                </a:cubicBezTo>
                <a:cubicBezTo>
                  <a:pt x="15743" y="5465"/>
                  <a:pt x="15752" y="5465"/>
                  <a:pt x="15759" y="5464"/>
                </a:cubicBezTo>
                <a:cubicBezTo>
                  <a:pt x="15755" y="5466"/>
                  <a:pt x="15750" y="5468"/>
                  <a:pt x="15745" y="5468"/>
                </a:cubicBezTo>
                <a:close/>
                <a:moveTo>
                  <a:pt x="3129" y="20038"/>
                </a:moveTo>
                <a:lnTo>
                  <a:pt x="3124" y="20058"/>
                </a:lnTo>
                <a:lnTo>
                  <a:pt x="3119" y="20038"/>
                </a:lnTo>
                <a:cubicBezTo>
                  <a:pt x="3119" y="20038"/>
                  <a:pt x="3129" y="20038"/>
                  <a:pt x="3129" y="20038"/>
                </a:cubicBezTo>
                <a:close/>
                <a:moveTo>
                  <a:pt x="19423" y="12998"/>
                </a:moveTo>
                <a:lnTo>
                  <a:pt x="19416" y="12983"/>
                </a:lnTo>
                <a:lnTo>
                  <a:pt x="19435" y="12986"/>
                </a:lnTo>
                <a:cubicBezTo>
                  <a:pt x="19435" y="12986"/>
                  <a:pt x="19423" y="12998"/>
                  <a:pt x="19423" y="12998"/>
                </a:cubicBezTo>
                <a:close/>
                <a:moveTo>
                  <a:pt x="17066" y="2426"/>
                </a:moveTo>
                <a:lnTo>
                  <a:pt x="17065" y="2411"/>
                </a:lnTo>
                <a:lnTo>
                  <a:pt x="17081" y="2418"/>
                </a:lnTo>
                <a:cubicBezTo>
                  <a:pt x="17081" y="2418"/>
                  <a:pt x="17066" y="2426"/>
                  <a:pt x="17066" y="2426"/>
                </a:cubicBezTo>
                <a:close/>
                <a:moveTo>
                  <a:pt x="5042" y="18201"/>
                </a:moveTo>
                <a:cubicBezTo>
                  <a:pt x="5034" y="18211"/>
                  <a:pt x="5023" y="18220"/>
                  <a:pt x="5014" y="18230"/>
                </a:cubicBezTo>
                <a:cubicBezTo>
                  <a:pt x="5018" y="18213"/>
                  <a:pt x="5012" y="18192"/>
                  <a:pt x="5040" y="18184"/>
                </a:cubicBezTo>
                <a:cubicBezTo>
                  <a:pt x="5041" y="18190"/>
                  <a:pt x="5045" y="18197"/>
                  <a:pt x="5042" y="18201"/>
                </a:cubicBezTo>
                <a:close/>
                <a:moveTo>
                  <a:pt x="5013" y="18232"/>
                </a:moveTo>
                <a:cubicBezTo>
                  <a:pt x="5013" y="18232"/>
                  <a:pt x="5013" y="18232"/>
                  <a:pt x="5013" y="18232"/>
                </a:cubicBezTo>
                <a:cubicBezTo>
                  <a:pt x="5013" y="18232"/>
                  <a:pt x="5013" y="18231"/>
                  <a:pt x="5012" y="18231"/>
                </a:cubicBezTo>
                <a:cubicBezTo>
                  <a:pt x="5013" y="18231"/>
                  <a:pt x="5013" y="18231"/>
                  <a:pt x="5014" y="18230"/>
                </a:cubicBezTo>
                <a:cubicBezTo>
                  <a:pt x="5013" y="18231"/>
                  <a:pt x="5014" y="18231"/>
                  <a:pt x="5013" y="18232"/>
                </a:cubicBezTo>
                <a:close/>
                <a:moveTo>
                  <a:pt x="2553" y="19045"/>
                </a:moveTo>
                <a:cubicBezTo>
                  <a:pt x="2548" y="19049"/>
                  <a:pt x="2538" y="19047"/>
                  <a:pt x="2531" y="19047"/>
                </a:cubicBezTo>
                <a:cubicBezTo>
                  <a:pt x="2526" y="19042"/>
                  <a:pt x="2517" y="19035"/>
                  <a:pt x="2519" y="19031"/>
                </a:cubicBezTo>
                <a:cubicBezTo>
                  <a:pt x="2527" y="19015"/>
                  <a:pt x="2541" y="19013"/>
                  <a:pt x="2556" y="19028"/>
                </a:cubicBezTo>
                <a:cubicBezTo>
                  <a:pt x="2559" y="19031"/>
                  <a:pt x="2557" y="19043"/>
                  <a:pt x="2553" y="19045"/>
                </a:cubicBezTo>
                <a:close/>
                <a:moveTo>
                  <a:pt x="17021" y="1194"/>
                </a:moveTo>
                <a:cubicBezTo>
                  <a:pt x="17033" y="1181"/>
                  <a:pt x="17054" y="1183"/>
                  <a:pt x="17061" y="1198"/>
                </a:cubicBezTo>
                <a:cubicBezTo>
                  <a:pt x="17066" y="1208"/>
                  <a:pt x="17063" y="1226"/>
                  <a:pt x="17055" y="1235"/>
                </a:cubicBezTo>
                <a:cubicBezTo>
                  <a:pt x="17044" y="1248"/>
                  <a:pt x="17027" y="1245"/>
                  <a:pt x="17014" y="1231"/>
                </a:cubicBezTo>
                <a:cubicBezTo>
                  <a:pt x="17016" y="1219"/>
                  <a:pt x="17014" y="1203"/>
                  <a:pt x="17021" y="1194"/>
                </a:cubicBezTo>
                <a:close/>
                <a:moveTo>
                  <a:pt x="19887" y="7177"/>
                </a:moveTo>
                <a:cubicBezTo>
                  <a:pt x="19879" y="7162"/>
                  <a:pt x="19885" y="7151"/>
                  <a:pt x="19905" y="7148"/>
                </a:cubicBezTo>
                <a:cubicBezTo>
                  <a:pt x="19911" y="7147"/>
                  <a:pt x="19921" y="7151"/>
                  <a:pt x="19924" y="7155"/>
                </a:cubicBezTo>
                <a:cubicBezTo>
                  <a:pt x="19932" y="7170"/>
                  <a:pt x="19925" y="7180"/>
                  <a:pt x="19906" y="7185"/>
                </a:cubicBezTo>
                <a:cubicBezTo>
                  <a:pt x="19900" y="7182"/>
                  <a:pt x="19890" y="7181"/>
                  <a:pt x="19887" y="7177"/>
                </a:cubicBezTo>
                <a:close/>
                <a:moveTo>
                  <a:pt x="17246" y="13346"/>
                </a:moveTo>
                <a:cubicBezTo>
                  <a:pt x="17250" y="13335"/>
                  <a:pt x="17253" y="13324"/>
                  <a:pt x="17259" y="13314"/>
                </a:cubicBezTo>
                <a:cubicBezTo>
                  <a:pt x="17260" y="13312"/>
                  <a:pt x="17272" y="13316"/>
                  <a:pt x="17280" y="13317"/>
                </a:cubicBezTo>
                <a:cubicBezTo>
                  <a:pt x="17276" y="13328"/>
                  <a:pt x="17272" y="13338"/>
                  <a:pt x="17268" y="13349"/>
                </a:cubicBezTo>
                <a:cubicBezTo>
                  <a:pt x="17261" y="13348"/>
                  <a:pt x="17253" y="13347"/>
                  <a:pt x="17246" y="13346"/>
                </a:cubicBezTo>
                <a:close/>
                <a:moveTo>
                  <a:pt x="18526" y="983"/>
                </a:moveTo>
                <a:cubicBezTo>
                  <a:pt x="18534" y="974"/>
                  <a:pt x="18541" y="959"/>
                  <a:pt x="18552" y="956"/>
                </a:cubicBezTo>
                <a:cubicBezTo>
                  <a:pt x="18561" y="954"/>
                  <a:pt x="18574" y="968"/>
                  <a:pt x="18586" y="974"/>
                </a:cubicBezTo>
                <a:cubicBezTo>
                  <a:pt x="18577" y="984"/>
                  <a:pt x="18569" y="993"/>
                  <a:pt x="18560" y="1003"/>
                </a:cubicBezTo>
                <a:cubicBezTo>
                  <a:pt x="18549" y="996"/>
                  <a:pt x="18537" y="990"/>
                  <a:pt x="18526" y="983"/>
                </a:cubicBezTo>
                <a:close/>
                <a:moveTo>
                  <a:pt x="16374" y="4389"/>
                </a:moveTo>
                <a:lnTo>
                  <a:pt x="16374" y="4389"/>
                </a:lnTo>
                <a:cubicBezTo>
                  <a:pt x="16416" y="4390"/>
                  <a:pt x="16458" y="4391"/>
                  <a:pt x="16500" y="4392"/>
                </a:cubicBezTo>
                <a:cubicBezTo>
                  <a:pt x="16612" y="4288"/>
                  <a:pt x="16763" y="4240"/>
                  <a:pt x="16910" y="4188"/>
                </a:cubicBezTo>
                <a:cubicBezTo>
                  <a:pt x="17071" y="4065"/>
                  <a:pt x="17248" y="3968"/>
                  <a:pt x="17510" y="3895"/>
                </a:cubicBezTo>
                <a:cubicBezTo>
                  <a:pt x="17345" y="4038"/>
                  <a:pt x="17160" y="4074"/>
                  <a:pt x="17039" y="4184"/>
                </a:cubicBezTo>
                <a:cubicBezTo>
                  <a:pt x="17028" y="4181"/>
                  <a:pt x="17017" y="4182"/>
                  <a:pt x="17007" y="4185"/>
                </a:cubicBezTo>
                <a:cubicBezTo>
                  <a:pt x="17017" y="4184"/>
                  <a:pt x="17028" y="4184"/>
                  <a:pt x="17039" y="4184"/>
                </a:cubicBezTo>
                <a:cubicBezTo>
                  <a:pt x="16950" y="4277"/>
                  <a:pt x="16801" y="4282"/>
                  <a:pt x="16697" y="4353"/>
                </a:cubicBezTo>
                <a:cubicBezTo>
                  <a:pt x="16683" y="4370"/>
                  <a:pt x="16668" y="4387"/>
                  <a:pt x="16654" y="4403"/>
                </a:cubicBezTo>
                <a:cubicBezTo>
                  <a:pt x="16622" y="4440"/>
                  <a:pt x="16541" y="4471"/>
                  <a:pt x="16585" y="4519"/>
                </a:cubicBezTo>
                <a:cubicBezTo>
                  <a:pt x="16625" y="4563"/>
                  <a:pt x="16675" y="4631"/>
                  <a:pt x="16760" y="4614"/>
                </a:cubicBezTo>
                <a:cubicBezTo>
                  <a:pt x="16878" y="4590"/>
                  <a:pt x="16902" y="4654"/>
                  <a:pt x="16927" y="4723"/>
                </a:cubicBezTo>
                <a:cubicBezTo>
                  <a:pt x="16940" y="4725"/>
                  <a:pt x="16952" y="4727"/>
                  <a:pt x="16965" y="4729"/>
                </a:cubicBezTo>
                <a:cubicBezTo>
                  <a:pt x="16952" y="4730"/>
                  <a:pt x="16939" y="4730"/>
                  <a:pt x="16925" y="4731"/>
                </a:cubicBezTo>
                <a:lnTo>
                  <a:pt x="16925" y="4731"/>
                </a:lnTo>
                <a:cubicBezTo>
                  <a:pt x="16893" y="4754"/>
                  <a:pt x="16861" y="4776"/>
                  <a:pt x="16830" y="4800"/>
                </a:cubicBezTo>
                <a:cubicBezTo>
                  <a:pt x="16701" y="4901"/>
                  <a:pt x="16699" y="4903"/>
                  <a:pt x="16540" y="4827"/>
                </a:cubicBezTo>
                <a:cubicBezTo>
                  <a:pt x="16470" y="4794"/>
                  <a:pt x="16400" y="4787"/>
                  <a:pt x="16307" y="4794"/>
                </a:cubicBezTo>
                <a:cubicBezTo>
                  <a:pt x="16312" y="4713"/>
                  <a:pt x="16396" y="4632"/>
                  <a:pt x="16314" y="4556"/>
                </a:cubicBezTo>
                <a:cubicBezTo>
                  <a:pt x="16303" y="4549"/>
                  <a:pt x="16292" y="4543"/>
                  <a:pt x="16280" y="4537"/>
                </a:cubicBezTo>
                <a:cubicBezTo>
                  <a:pt x="16228" y="4451"/>
                  <a:pt x="16246" y="4422"/>
                  <a:pt x="16374" y="4389"/>
                </a:cubicBezTo>
                <a:close/>
                <a:moveTo>
                  <a:pt x="18194" y="4516"/>
                </a:moveTo>
                <a:cubicBezTo>
                  <a:pt x="18237" y="4457"/>
                  <a:pt x="18287" y="4416"/>
                  <a:pt x="18366" y="4428"/>
                </a:cubicBezTo>
                <a:cubicBezTo>
                  <a:pt x="18416" y="4436"/>
                  <a:pt x="18328" y="4489"/>
                  <a:pt x="18194" y="4516"/>
                </a:cubicBezTo>
                <a:close/>
                <a:moveTo>
                  <a:pt x="16958" y="14657"/>
                </a:moveTo>
                <a:cubicBezTo>
                  <a:pt x="16961" y="14671"/>
                  <a:pt x="16939" y="14692"/>
                  <a:pt x="16922" y="14702"/>
                </a:cubicBezTo>
                <a:cubicBezTo>
                  <a:pt x="16889" y="14721"/>
                  <a:pt x="16853" y="14724"/>
                  <a:pt x="16820" y="14709"/>
                </a:cubicBezTo>
                <a:cubicBezTo>
                  <a:pt x="16822" y="14652"/>
                  <a:pt x="16863" y="14646"/>
                  <a:pt x="16901" y="14638"/>
                </a:cubicBezTo>
                <a:cubicBezTo>
                  <a:pt x="16924" y="14634"/>
                  <a:pt x="16955" y="14633"/>
                  <a:pt x="16958" y="14657"/>
                </a:cubicBezTo>
                <a:close/>
                <a:moveTo>
                  <a:pt x="21537" y="10485"/>
                </a:moveTo>
                <a:cubicBezTo>
                  <a:pt x="21548" y="10481"/>
                  <a:pt x="21565" y="10488"/>
                  <a:pt x="21579" y="10491"/>
                </a:cubicBezTo>
                <a:cubicBezTo>
                  <a:pt x="21595" y="10510"/>
                  <a:pt x="21592" y="10529"/>
                  <a:pt x="21573" y="10543"/>
                </a:cubicBezTo>
                <a:cubicBezTo>
                  <a:pt x="21553" y="10558"/>
                  <a:pt x="21529" y="10556"/>
                  <a:pt x="21516" y="10535"/>
                </a:cubicBezTo>
                <a:cubicBezTo>
                  <a:pt x="21505" y="10515"/>
                  <a:pt x="21513" y="10494"/>
                  <a:pt x="21537" y="10485"/>
                </a:cubicBezTo>
                <a:close/>
                <a:moveTo>
                  <a:pt x="20348" y="10789"/>
                </a:moveTo>
                <a:cubicBezTo>
                  <a:pt x="20318" y="10813"/>
                  <a:pt x="20285" y="10833"/>
                  <a:pt x="20253" y="10855"/>
                </a:cubicBezTo>
                <a:cubicBezTo>
                  <a:pt x="20251" y="10819"/>
                  <a:pt x="20254" y="10783"/>
                  <a:pt x="20292" y="10761"/>
                </a:cubicBezTo>
                <a:cubicBezTo>
                  <a:pt x="20304" y="10754"/>
                  <a:pt x="20325" y="10752"/>
                  <a:pt x="20337" y="10757"/>
                </a:cubicBezTo>
                <a:cubicBezTo>
                  <a:pt x="20345" y="10760"/>
                  <a:pt x="20353" y="10785"/>
                  <a:pt x="20348" y="10789"/>
                </a:cubicBezTo>
                <a:close/>
                <a:moveTo>
                  <a:pt x="17101" y="2239"/>
                </a:moveTo>
                <a:cubicBezTo>
                  <a:pt x="17115" y="2232"/>
                  <a:pt x="17130" y="2227"/>
                  <a:pt x="17146" y="2223"/>
                </a:cubicBezTo>
                <a:cubicBezTo>
                  <a:pt x="17152" y="2221"/>
                  <a:pt x="17167" y="2226"/>
                  <a:pt x="17167" y="2228"/>
                </a:cubicBezTo>
                <a:cubicBezTo>
                  <a:pt x="17169" y="2240"/>
                  <a:pt x="17171" y="2255"/>
                  <a:pt x="17165" y="2265"/>
                </a:cubicBezTo>
                <a:cubicBezTo>
                  <a:pt x="17157" y="2276"/>
                  <a:pt x="17140" y="2283"/>
                  <a:pt x="17127" y="2291"/>
                </a:cubicBezTo>
                <a:cubicBezTo>
                  <a:pt x="17104" y="2299"/>
                  <a:pt x="17074" y="2308"/>
                  <a:pt x="17062" y="2285"/>
                </a:cubicBezTo>
                <a:cubicBezTo>
                  <a:pt x="17051" y="2264"/>
                  <a:pt x="17079" y="2249"/>
                  <a:pt x="17101" y="2239"/>
                </a:cubicBezTo>
                <a:close/>
                <a:moveTo>
                  <a:pt x="20119" y="8699"/>
                </a:moveTo>
                <a:cubicBezTo>
                  <a:pt x="20131" y="8698"/>
                  <a:pt x="20145" y="8708"/>
                  <a:pt x="20158" y="8712"/>
                </a:cubicBezTo>
                <a:cubicBezTo>
                  <a:pt x="20163" y="8736"/>
                  <a:pt x="20148" y="8751"/>
                  <a:pt x="20123" y="8754"/>
                </a:cubicBezTo>
                <a:cubicBezTo>
                  <a:pt x="20111" y="8756"/>
                  <a:pt x="20088" y="8749"/>
                  <a:pt x="20085" y="8741"/>
                </a:cubicBezTo>
                <a:cubicBezTo>
                  <a:pt x="20076" y="8718"/>
                  <a:pt x="20094" y="8703"/>
                  <a:pt x="20119" y="8699"/>
                </a:cubicBezTo>
                <a:close/>
                <a:moveTo>
                  <a:pt x="7295" y="19013"/>
                </a:moveTo>
                <a:cubicBezTo>
                  <a:pt x="7271" y="18993"/>
                  <a:pt x="7296" y="18950"/>
                  <a:pt x="7342" y="18935"/>
                </a:cubicBezTo>
                <a:cubicBezTo>
                  <a:pt x="7354" y="18931"/>
                  <a:pt x="7377" y="18934"/>
                  <a:pt x="7385" y="18941"/>
                </a:cubicBezTo>
                <a:cubicBezTo>
                  <a:pt x="7409" y="18961"/>
                  <a:pt x="7383" y="19004"/>
                  <a:pt x="7339" y="19021"/>
                </a:cubicBezTo>
                <a:cubicBezTo>
                  <a:pt x="7324" y="19019"/>
                  <a:pt x="7304" y="19021"/>
                  <a:pt x="7295" y="19013"/>
                </a:cubicBezTo>
                <a:close/>
                <a:moveTo>
                  <a:pt x="18992" y="13268"/>
                </a:moveTo>
                <a:cubicBezTo>
                  <a:pt x="19018" y="13291"/>
                  <a:pt x="19071" y="13296"/>
                  <a:pt x="19063" y="13341"/>
                </a:cubicBezTo>
                <a:cubicBezTo>
                  <a:pt x="19062" y="13348"/>
                  <a:pt x="19056" y="13353"/>
                  <a:pt x="19052" y="13359"/>
                </a:cubicBezTo>
                <a:cubicBezTo>
                  <a:pt x="19023" y="13377"/>
                  <a:pt x="18990" y="13379"/>
                  <a:pt x="18962" y="13365"/>
                </a:cubicBezTo>
                <a:cubicBezTo>
                  <a:pt x="18926" y="13347"/>
                  <a:pt x="18901" y="13320"/>
                  <a:pt x="18912" y="13281"/>
                </a:cubicBezTo>
                <a:cubicBezTo>
                  <a:pt x="18913" y="13275"/>
                  <a:pt x="18920" y="13269"/>
                  <a:pt x="18926" y="13265"/>
                </a:cubicBezTo>
                <a:cubicBezTo>
                  <a:pt x="18949" y="13253"/>
                  <a:pt x="18974" y="13251"/>
                  <a:pt x="18992" y="13268"/>
                </a:cubicBezTo>
                <a:close/>
                <a:moveTo>
                  <a:pt x="14768" y="6"/>
                </a:moveTo>
                <a:cubicBezTo>
                  <a:pt x="14792" y="-4"/>
                  <a:pt x="14820" y="-4"/>
                  <a:pt x="14830" y="19"/>
                </a:cubicBezTo>
                <a:cubicBezTo>
                  <a:pt x="14844" y="50"/>
                  <a:pt x="14819" y="71"/>
                  <a:pt x="14782" y="91"/>
                </a:cubicBezTo>
                <a:cubicBezTo>
                  <a:pt x="14767" y="90"/>
                  <a:pt x="14740" y="93"/>
                  <a:pt x="14723" y="84"/>
                </a:cubicBezTo>
                <a:cubicBezTo>
                  <a:pt x="14694" y="69"/>
                  <a:pt x="14719" y="26"/>
                  <a:pt x="14768" y="6"/>
                </a:cubicBezTo>
                <a:close/>
                <a:moveTo>
                  <a:pt x="17467" y="4244"/>
                </a:moveTo>
                <a:cubicBezTo>
                  <a:pt x="17475" y="4210"/>
                  <a:pt x="17507" y="4201"/>
                  <a:pt x="17541" y="4201"/>
                </a:cubicBezTo>
                <a:cubicBezTo>
                  <a:pt x="17568" y="4201"/>
                  <a:pt x="17592" y="4212"/>
                  <a:pt x="17590" y="4237"/>
                </a:cubicBezTo>
                <a:cubicBezTo>
                  <a:pt x="17590" y="4249"/>
                  <a:pt x="17574" y="4260"/>
                  <a:pt x="17566" y="4271"/>
                </a:cubicBezTo>
                <a:cubicBezTo>
                  <a:pt x="17533" y="4285"/>
                  <a:pt x="17502" y="4285"/>
                  <a:pt x="17474" y="4263"/>
                </a:cubicBezTo>
                <a:cubicBezTo>
                  <a:pt x="17469" y="4259"/>
                  <a:pt x="17465" y="4250"/>
                  <a:pt x="17467" y="4244"/>
                </a:cubicBezTo>
                <a:close/>
                <a:moveTo>
                  <a:pt x="9749" y="2386"/>
                </a:moveTo>
                <a:cubicBezTo>
                  <a:pt x="9761" y="2377"/>
                  <a:pt x="9776" y="2370"/>
                  <a:pt x="9796" y="2359"/>
                </a:cubicBezTo>
                <a:cubicBezTo>
                  <a:pt x="9813" y="2357"/>
                  <a:pt x="9837" y="2350"/>
                  <a:pt x="9861" y="2350"/>
                </a:cubicBezTo>
                <a:cubicBezTo>
                  <a:pt x="9880" y="2350"/>
                  <a:pt x="9892" y="2368"/>
                  <a:pt x="9880" y="2380"/>
                </a:cubicBezTo>
                <a:cubicBezTo>
                  <a:pt x="9854" y="2405"/>
                  <a:pt x="9825" y="2429"/>
                  <a:pt x="9792" y="2449"/>
                </a:cubicBezTo>
                <a:cubicBezTo>
                  <a:pt x="9773" y="2460"/>
                  <a:pt x="9743" y="2460"/>
                  <a:pt x="9729" y="2439"/>
                </a:cubicBezTo>
                <a:cubicBezTo>
                  <a:pt x="9714" y="2418"/>
                  <a:pt x="9730" y="2399"/>
                  <a:pt x="9749" y="2386"/>
                </a:cubicBezTo>
                <a:close/>
                <a:moveTo>
                  <a:pt x="15270" y="1554"/>
                </a:moveTo>
                <a:cubicBezTo>
                  <a:pt x="15303" y="1524"/>
                  <a:pt x="15342" y="1524"/>
                  <a:pt x="15378" y="1550"/>
                </a:cubicBezTo>
                <a:cubicBezTo>
                  <a:pt x="15388" y="1557"/>
                  <a:pt x="15396" y="1576"/>
                  <a:pt x="15392" y="1587"/>
                </a:cubicBezTo>
                <a:cubicBezTo>
                  <a:pt x="15380" y="1626"/>
                  <a:pt x="15342" y="1640"/>
                  <a:pt x="15298" y="1638"/>
                </a:cubicBezTo>
                <a:cubicBezTo>
                  <a:pt x="15266" y="1637"/>
                  <a:pt x="15235" y="1626"/>
                  <a:pt x="15203" y="1620"/>
                </a:cubicBezTo>
                <a:cubicBezTo>
                  <a:pt x="15227" y="1596"/>
                  <a:pt x="15247" y="1574"/>
                  <a:pt x="15270" y="1554"/>
                </a:cubicBezTo>
                <a:close/>
                <a:moveTo>
                  <a:pt x="1170" y="16878"/>
                </a:moveTo>
                <a:cubicBezTo>
                  <a:pt x="1153" y="16876"/>
                  <a:pt x="1131" y="16880"/>
                  <a:pt x="1124" y="16872"/>
                </a:cubicBezTo>
                <a:cubicBezTo>
                  <a:pt x="1092" y="16838"/>
                  <a:pt x="1111" y="16807"/>
                  <a:pt x="1141" y="16781"/>
                </a:cubicBezTo>
                <a:cubicBezTo>
                  <a:pt x="1160" y="16765"/>
                  <a:pt x="1188" y="16763"/>
                  <a:pt x="1200" y="16787"/>
                </a:cubicBezTo>
                <a:cubicBezTo>
                  <a:pt x="1219" y="16823"/>
                  <a:pt x="1205" y="16855"/>
                  <a:pt x="1170" y="16878"/>
                </a:cubicBezTo>
                <a:close/>
                <a:moveTo>
                  <a:pt x="8592" y="18031"/>
                </a:moveTo>
                <a:cubicBezTo>
                  <a:pt x="8537" y="18091"/>
                  <a:pt x="8459" y="18103"/>
                  <a:pt x="8340" y="18112"/>
                </a:cubicBezTo>
                <a:cubicBezTo>
                  <a:pt x="8423" y="18046"/>
                  <a:pt x="8486" y="18007"/>
                  <a:pt x="8562" y="17985"/>
                </a:cubicBezTo>
                <a:cubicBezTo>
                  <a:pt x="8574" y="17982"/>
                  <a:pt x="8599" y="17988"/>
                  <a:pt x="8602" y="17994"/>
                </a:cubicBezTo>
                <a:cubicBezTo>
                  <a:pt x="8607" y="18004"/>
                  <a:pt x="8601" y="18021"/>
                  <a:pt x="8592" y="18031"/>
                </a:cubicBezTo>
                <a:close/>
                <a:moveTo>
                  <a:pt x="17222" y="4603"/>
                </a:moveTo>
                <a:cubicBezTo>
                  <a:pt x="17230" y="4586"/>
                  <a:pt x="17254" y="4568"/>
                  <a:pt x="17275" y="4563"/>
                </a:cubicBezTo>
                <a:cubicBezTo>
                  <a:pt x="17304" y="4557"/>
                  <a:pt x="17320" y="4579"/>
                  <a:pt x="17325" y="4601"/>
                </a:cubicBezTo>
                <a:cubicBezTo>
                  <a:pt x="17333" y="4636"/>
                  <a:pt x="17344" y="4672"/>
                  <a:pt x="17303" y="4699"/>
                </a:cubicBezTo>
                <a:cubicBezTo>
                  <a:pt x="17286" y="4699"/>
                  <a:pt x="17265" y="4705"/>
                  <a:pt x="17255" y="4698"/>
                </a:cubicBezTo>
                <a:cubicBezTo>
                  <a:pt x="17218" y="4674"/>
                  <a:pt x="17206" y="4638"/>
                  <a:pt x="17222" y="4603"/>
                </a:cubicBezTo>
                <a:close/>
                <a:moveTo>
                  <a:pt x="9648" y="18651"/>
                </a:moveTo>
                <a:cubicBezTo>
                  <a:pt x="9593" y="18686"/>
                  <a:pt x="9530" y="18688"/>
                  <a:pt x="9456" y="18685"/>
                </a:cubicBezTo>
                <a:cubicBezTo>
                  <a:pt x="9497" y="18624"/>
                  <a:pt x="9552" y="18607"/>
                  <a:pt x="9607" y="18592"/>
                </a:cubicBezTo>
                <a:cubicBezTo>
                  <a:pt x="9632" y="18584"/>
                  <a:pt x="9659" y="18591"/>
                  <a:pt x="9666" y="18615"/>
                </a:cubicBezTo>
                <a:cubicBezTo>
                  <a:pt x="9669" y="18625"/>
                  <a:pt x="9659" y="18644"/>
                  <a:pt x="9648" y="18651"/>
                </a:cubicBezTo>
                <a:close/>
                <a:moveTo>
                  <a:pt x="20697" y="9656"/>
                </a:moveTo>
                <a:lnTo>
                  <a:pt x="20698" y="9656"/>
                </a:lnTo>
                <a:cubicBezTo>
                  <a:pt x="20796" y="9713"/>
                  <a:pt x="20791" y="9668"/>
                  <a:pt x="20802" y="9711"/>
                </a:cubicBezTo>
                <a:cubicBezTo>
                  <a:pt x="20813" y="9751"/>
                  <a:pt x="20822" y="9798"/>
                  <a:pt x="20826" y="9839"/>
                </a:cubicBezTo>
                <a:cubicBezTo>
                  <a:pt x="20826" y="9848"/>
                  <a:pt x="20812" y="9868"/>
                  <a:pt x="20802" y="9869"/>
                </a:cubicBezTo>
                <a:cubicBezTo>
                  <a:pt x="20788" y="9869"/>
                  <a:pt x="20772" y="9861"/>
                  <a:pt x="20761" y="9852"/>
                </a:cubicBezTo>
                <a:cubicBezTo>
                  <a:pt x="20729" y="9827"/>
                  <a:pt x="20713" y="9783"/>
                  <a:pt x="20710" y="9748"/>
                </a:cubicBezTo>
                <a:cubicBezTo>
                  <a:pt x="20708" y="9720"/>
                  <a:pt x="20751" y="9742"/>
                  <a:pt x="20697" y="9656"/>
                </a:cubicBezTo>
                <a:close/>
                <a:moveTo>
                  <a:pt x="18267" y="13904"/>
                </a:moveTo>
                <a:cubicBezTo>
                  <a:pt x="18320" y="13867"/>
                  <a:pt x="18384" y="13868"/>
                  <a:pt x="18455" y="13878"/>
                </a:cubicBezTo>
                <a:cubicBezTo>
                  <a:pt x="18431" y="13949"/>
                  <a:pt x="18373" y="13978"/>
                  <a:pt x="18296" y="13986"/>
                </a:cubicBezTo>
                <a:cubicBezTo>
                  <a:pt x="18271" y="13989"/>
                  <a:pt x="18244" y="13982"/>
                  <a:pt x="18243" y="13958"/>
                </a:cubicBezTo>
                <a:cubicBezTo>
                  <a:pt x="18242" y="13940"/>
                  <a:pt x="18251" y="13914"/>
                  <a:pt x="18267" y="13904"/>
                </a:cubicBezTo>
                <a:close/>
                <a:moveTo>
                  <a:pt x="18839" y="12793"/>
                </a:moveTo>
                <a:cubicBezTo>
                  <a:pt x="18849" y="12778"/>
                  <a:pt x="18878" y="12772"/>
                  <a:pt x="18899" y="12765"/>
                </a:cubicBezTo>
                <a:cubicBezTo>
                  <a:pt x="18905" y="12763"/>
                  <a:pt x="18914" y="12768"/>
                  <a:pt x="18922" y="12771"/>
                </a:cubicBezTo>
                <a:cubicBezTo>
                  <a:pt x="18934" y="12822"/>
                  <a:pt x="18947" y="12873"/>
                  <a:pt x="18956" y="12925"/>
                </a:cubicBezTo>
                <a:cubicBezTo>
                  <a:pt x="18957" y="12929"/>
                  <a:pt x="18927" y="12945"/>
                  <a:pt x="18918" y="12942"/>
                </a:cubicBezTo>
                <a:cubicBezTo>
                  <a:pt x="18843" y="12918"/>
                  <a:pt x="18803" y="12845"/>
                  <a:pt x="18839" y="12793"/>
                </a:cubicBezTo>
                <a:close/>
                <a:moveTo>
                  <a:pt x="20156" y="12415"/>
                </a:moveTo>
                <a:cubicBezTo>
                  <a:pt x="20203" y="12381"/>
                  <a:pt x="20259" y="12370"/>
                  <a:pt x="20318" y="12384"/>
                </a:cubicBezTo>
                <a:cubicBezTo>
                  <a:pt x="20331" y="12388"/>
                  <a:pt x="20346" y="12403"/>
                  <a:pt x="20349" y="12414"/>
                </a:cubicBezTo>
                <a:cubicBezTo>
                  <a:pt x="20351" y="12425"/>
                  <a:pt x="20339" y="12439"/>
                  <a:pt x="20333" y="12453"/>
                </a:cubicBezTo>
                <a:cubicBezTo>
                  <a:pt x="20281" y="12485"/>
                  <a:pt x="20225" y="12480"/>
                  <a:pt x="20168" y="12464"/>
                </a:cubicBezTo>
                <a:cubicBezTo>
                  <a:pt x="20157" y="12460"/>
                  <a:pt x="20150" y="12444"/>
                  <a:pt x="20145" y="12433"/>
                </a:cubicBezTo>
                <a:cubicBezTo>
                  <a:pt x="20143" y="12429"/>
                  <a:pt x="20150" y="12420"/>
                  <a:pt x="20156" y="12415"/>
                </a:cubicBezTo>
                <a:close/>
                <a:moveTo>
                  <a:pt x="1848" y="13269"/>
                </a:moveTo>
                <a:cubicBezTo>
                  <a:pt x="1798" y="13323"/>
                  <a:pt x="1736" y="13362"/>
                  <a:pt x="1625" y="13392"/>
                </a:cubicBezTo>
                <a:cubicBezTo>
                  <a:pt x="1674" y="13295"/>
                  <a:pt x="1731" y="13246"/>
                  <a:pt x="1821" y="13226"/>
                </a:cubicBezTo>
                <a:cubicBezTo>
                  <a:pt x="1828" y="13224"/>
                  <a:pt x="1842" y="13228"/>
                  <a:pt x="1843" y="13232"/>
                </a:cubicBezTo>
                <a:cubicBezTo>
                  <a:pt x="1847" y="13244"/>
                  <a:pt x="1854" y="13262"/>
                  <a:pt x="1848" y="13269"/>
                </a:cubicBezTo>
                <a:close/>
                <a:moveTo>
                  <a:pt x="8777" y="18786"/>
                </a:moveTo>
                <a:cubicBezTo>
                  <a:pt x="8750" y="18824"/>
                  <a:pt x="8707" y="18846"/>
                  <a:pt x="8660" y="18864"/>
                </a:cubicBezTo>
                <a:cubicBezTo>
                  <a:pt x="8637" y="18864"/>
                  <a:pt x="8605" y="18872"/>
                  <a:pt x="8592" y="18862"/>
                </a:cubicBezTo>
                <a:cubicBezTo>
                  <a:pt x="8570" y="18846"/>
                  <a:pt x="8586" y="18820"/>
                  <a:pt x="8606" y="18808"/>
                </a:cubicBezTo>
                <a:cubicBezTo>
                  <a:pt x="8646" y="18784"/>
                  <a:pt x="8690" y="18762"/>
                  <a:pt x="8734" y="18743"/>
                </a:cubicBezTo>
                <a:cubicBezTo>
                  <a:pt x="8746" y="18738"/>
                  <a:pt x="8771" y="18741"/>
                  <a:pt x="8779" y="18748"/>
                </a:cubicBezTo>
                <a:cubicBezTo>
                  <a:pt x="8786" y="18755"/>
                  <a:pt x="8784" y="18776"/>
                  <a:pt x="8777" y="18786"/>
                </a:cubicBezTo>
                <a:close/>
                <a:moveTo>
                  <a:pt x="17355" y="14487"/>
                </a:moveTo>
                <a:cubicBezTo>
                  <a:pt x="17292" y="14496"/>
                  <a:pt x="17241" y="14482"/>
                  <a:pt x="17216" y="14444"/>
                </a:cubicBezTo>
                <a:cubicBezTo>
                  <a:pt x="17222" y="14430"/>
                  <a:pt x="17224" y="14406"/>
                  <a:pt x="17239" y="14393"/>
                </a:cubicBezTo>
                <a:cubicBezTo>
                  <a:pt x="17281" y="14359"/>
                  <a:pt x="17332" y="14363"/>
                  <a:pt x="17375" y="14391"/>
                </a:cubicBezTo>
                <a:cubicBezTo>
                  <a:pt x="17391" y="14402"/>
                  <a:pt x="17400" y="14427"/>
                  <a:pt x="17402" y="14446"/>
                </a:cubicBezTo>
                <a:cubicBezTo>
                  <a:pt x="17403" y="14469"/>
                  <a:pt x="17381" y="14483"/>
                  <a:pt x="17355" y="14487"/>
                </a:cubicBezTo>
                <a:close/>
                <a:moveTo>
                  <a:pt x="17697" y="2463"/>
                </a:moveTo>
                <a:cubicBezTo>
                  <a:pt x="17741" y="2447"/>
                  <a:pt x="17791" y="2438"/>
                  <a:pt x="17839" y="2430"/>
                </a:cubicBezTo>
                <a:cubicBezTo>
                  <a:pt x="17851" y="2428"/>
                  <a:pt x="17873" y="2437"/>
                  <a:pt x="17879" y="2446"/>
                </a:cubicBezTo>
                <a:cubicBezTo>
                  <a:pt x="17885" y="2456"/>
                  <a:pt x="17882" y="2475"/>
                  <a:pt x="17873" y="2484"/>
                </a:cubicBezTo>
                <a:cubicBezTo>
                  <a:pt x="17858" y="2499"/>
                  <a:pt x="17836" y="2511"/>
                  <a:pt x="17811" y="2527"/>
                </a:cubicBezTo>
                <a:cubicBezTo>
                  <a:pt x="17785" y="2533"/>
                  <a:pt x="17754" y="2543"/>
                  <a:pt x="17722" y="2547"/>
                </a:cubicBezTo>
                <a:cubicBezTo>
                  <a:pt x="17696" y="2549"/>
                  <a:pt x="17669" y="2537"/>
                  <a:pt x="17668" y="2514"/>
                </a:cubicBezTo>
                <a:cubicBezTo>
                  <a:pt x="17668" y="2496"/>
                  <a:pt x="17681" y="2469"/>
                  <a:pt x="17697" y="2463"/>
                </a:cubicBezTo>
                <a:close/>
                <a:moveTo>
                  <a:pt x="17014" y="4428"/>
                </a:moveTo>
                <a:cubicBezTo>
                  <a:pt x="17015" y="4412"/>
                  <a:pt x="17037" y="4392"/>
                  <a:pt x="17056" y="4384"/>
                </a:cubicBezTo>
                <a:cubicBezTo>
                  <a:pt x="17123" y="4352"/>
                  <a:pt x="17180" y="4388"/>
                  <a:pt x="17239" y="4410"/>
                </a:cubicBezTo>
                <a:cubicBezTo>
                  <a:pt x="17245" y="4412"/>
                  <a:pt x="17252" y="4422"/>
                  <a:pt x="17251" y="4426"/>
                </a:cubicBezTo>
                <a:cubicBezTo>
                  <a:pt x="17248" y="4438"/>
                  <a:pt x="17240" y="4449"/>
                  <a:pt x="17234" y="4460"/>
                </a:cubicBezTo>
                <a:cubicBezTo>
                  <a:pt x="17174" y="4484"/>
                  <a:pt x="17113" y="4507"/>
                  <a:pt x="17049" y="4475"/>
                </a:cubicBezTo>
                <a:cubicBezTo>
                  <a:pt x="17031" y="4467"/>
                  <a:pt x="17013" y="4443"/>
                  <a:pt x="17014" y="4428"/>
                </a:cubicBezTo>
                <a:close/>
                <a:moveTo>
                  <a:pt x="1665" y="13091"/>
                </a:moveTo>
                <a:cubicBezTo>
                  <a:pt x="1629" y="13121"/>
                  <a:pt x="1592" y="13149"/>
                  <a:pt x="1552" y="13174"/>
                </a:cubicBezTo>
                <a:cubicBezTo>
                  <a:pt x="1514" y="13196"/>
                  <a:pt x="1445" y="13185"/>
                  <a:pt x="1442" y="13160"/>
                </a:cubicBezTo>
                <a:cubicBezTo>
                  <a:pt x="1438" y="13125"/>
                  <a:pt x="1468" y="13112"/>
                  <a:pt x="1494" y="13096"/>
                </a:cubicBezTo>
                <a:cubicBezTo>
                  <a:pt x="1528" y="13075"/>
                  <a:pt x="1562" y="13054"/>
                  <a:pt x="1595" y="13034"/>
                </a:cubicBezTo>
                <a:cubicBezTo>
                  <a:pt x="1621" y="13034"/>
                  <a:pt x="1650" y="13026"/>
                  <a:pt x="1667" y="13035"/>
                </a:cubicBezTo>
                <a:cubicBezTo>
                  <a:pt x="1693" y="13048"/>
                  <a:pt x="1683" y="13075"/>
                  <a:pt x="1665" y="13091"/>
                </a:cubicBezTo>
                <a:close/>
                <a:moveTo>
                  <a:pt x="940" y="13268"/>
                </a:moveTo>
                <a:cubicBezTo>
                  <a:pt x="920" y="13330"/>
                  <a:pt x="859" y="13350"/>
                  <a:pt x="777" y="13376"/>
                </a:cubicBezTo>
                <a:cubicBezTo>
                  <a:pt x="767" y="13303"/>
                  <a:pt x="800" y="13261"/>
                  <a:pt x="821" y="13217"/>
                </a:cubicBezTo>
                <a:cubicBezTo>
                  <a:pt x="835" y="13190"/>
                  <a:pt x="871" y="13182"/>
                  <a:pt x="905" y="13197"/>
                </a:cubicBezTo>
                <a:cubicBezTo>
                  <a:pt x="936" y="13212"/>
                  <a:pt x="949" y="13239"/>
                  <a:pt x="940" y="13268"/>
                </a:cubicBezTo>
                <a:close/>
                <a:moveTo>
                  <a:pt x="19008" y="558"/>
                </a:moveTo>
                <a:cubicBezTo>
                  <a:pt x="19109" y="498"/>
                  <a:pt x="19192" y="409"/>
                  <a:pt x="19333" y="416"/>
                </a:cubicBezTo>
                <a:cubicBezTo>
                  <a:pt x="19337" y="416"/>
                  <a:pt x="19345" y="428"/>
                  <a:pt x="19344" y="433"/>
                </a:cubicBezTo>
                <a:cubicBezTo>
                  <a:pt x="19333" y="499"/>
                  <a:pt x="19203" y="560"/>
                  <a:pt x="18973" y="600"/>
                </a:cubicBezTo>
                <a:cubicBezTo>
                  <a:pt x="18998" y="569"/>
                  <a:pt x="19001" y="562"/>
                  <a:pt x="19008" y="558"/>
                </a:cubicBezTo>
                <a:close/>
                <a:moveTo>
                  <a:pt x="18867" y="13159"/>
                </a:moveTo>
                <a:cubicBezTo>
                  <a:pt x="18951" y="13034"/>
                  <a:pt x="18990" y="13003"/>
                  <a:pt x="19230" y="12871"/>
                </a:cubicBezTo>
                <a:cubicBezTo>
                  <a:pt x="19370" y="12825"/>
                  <a:pt x="19476" y="12721"/>
                  <a:pt x="19629" y="12698"/>
                </a:cubicBezTo>
                <a:cubicBezTo>
                  <a:pt x="19633" y="12697"/>
                  <a:pt x="19639" y="12706"/>
                  <a:pt x="19645" y="12711"/>
                </a:cubicBezTo>
                <a:cubicBezTo>
                  <a:pt x="19638" y="12722"/>
                  <a:pt x="19634" y="12738"/>
                  <a:pt x="19622" y="12745"/>
                </a:cubicBezTo>
                <a:cubicBezTo>
                  <a:pt x="19505" y="12813"/>
                  <a:pt x="19387" y="12880"/>
                  <a:pt x="19268" y="12947"/>
                </a:cubicBezTo>
                <a:cubicBezTo>
                  <a:pt x="19196" y="12995"/>
                  <a:pt x="19123" y="13043"/>
                  <a:pt x="19050" y="13091"/>
                </a:cubicBezTo>
                <a:cubicBezTo>
                  <a:pt x="18998" y="13126"/>
                  <a:pt x="18944" y="13156"/>
                  <a:pt x="18867" y="13159"/>
                </a:cubicBezTo>
                <a:close/>
                <a:moveTo>
                  <a:pt x="18263" y="4089"/>
                </a:moveTo>
                <a:cubicBezTo>
                  <a:pt x="18287" y="4094"/>
                  <a:pt x="18313" y="4095"/>
                  <a:pt x="18335" y="4104"/>
                </a:cubicBezTo>
                <a:cubicBezTo>
                  <a:pt x="18362" y="4116"/>
                  <a:pt x="18366" y="4143"/>
                  <a:pt x="18347" y="4158"/>
                </a:cubicBezTo>
                <a:cubicBezTo>
                  <a:pt x="18280" y="4210"/>
                  <a:pt x="18208" y="4258"/>
                  <a:pt x="18138" y="4308"/>
                </a:cubicBezTo>
                <a:cubicBezTo>
                  <a:pt x="18108" y="4303"/>
                  <a:pt x="18084" y="4301"/>
                  <a:pt x="18063" y="4293"/>
                </a:cubicBezTo>
                <a:cubicBezTo>
                  <a:pt x="18059" y="4292"/>
                  <a:pt x="18061" y="4266"/>
                  <a:pt x="18068" y="4256"/>
                </a:cubicBezTo>
                <a:cubicBezTo>
                  <a:pt x="18094" y="4220"/>
                  <a:pt x="18144" y="4187"/>
                  <a:pt x="18147" y="4151"/>
                </a:cubicBezTo>
                <a:cubicBezTo>
                  <a:pt x="18152" y="4071"/>
                  <a:pt x="18199" y="4075"/>
                  <a:pt x="18263" y="4089"/>
                </a:cubicBezTo>
                <a:close/>
                <a:moveTo>
                  <a:pt x="1679" y="10838"/>
                </a:moveTo>
                <a:cubicBezTo>
                  <a:pt x="1651" y="10887"/>
                  <a:pt x="1599" y="10906"/>
                  <a:pt x="1539" y="10916"/>
                </a:cubicBezTo>
                <a:cubicBezTo>
                  <a:pt x="1479" y="10927"/>
                  <a:pt x="1439" y="10894"/>
                  <a:pt x="1452" y="10846"/>
                </a:cubicBezTo>
                <a:cubicBezTo>
                  <a:pt x="1466" y="10787"/>
                  <a:pt x="1503" y="10742"/>
                  <a:pt x="1553" y="10703"/>
                </a:cubicBezTo>
                <a:cubicBezTo>
                  <a:pt x="1582" y="10690"/>
                  <a:pt x="1612" y="10676"/>
                  <a:pt x="1641" y="10663"/>
                </a:cubicBezTo>
                <a:cubicBezTo>
                  <a:pt x="1697" y="10714"/>
                  <a:pt x="1714" y="10773"/>
                  <a:pt x="1679" y="10838"/>
                </a:cubicBezTo>
                <a:close/>
                <a:moveTo>
                  <a:pt x="7077" y="19216"/>
                </a:moveTo>
                <a:cubicBezTo>
                  <a:pt x="6992" y="19283"/>
                  <a:pt x="6906" y="19349"/>
                  <a:pt x="6864" y="19444"/>
                </a:cubicBezTo>
                <a:cubicBezTo>
                  <a:pt x="6862" y="19448"/>
                  <a:pt x="6849" y="19449"/>
                  <a:pt x="6842" y="19452"/>
                </a:cubicBezTo>
                <a:cubicBezTo>
                  <a:pt x="6826" y="19450"/>
                  <a:pt x="6808" y="19450"/>
                  <a:pt x="6794" y="19444"/>
                </a:cubicBezTo>
                <a:cubicBezTo>
                  <a:pt x="6770" y="19433"/>
                  <a:pt x="6755" y="19412"/>
                  <a:pt x="6765" y="19391"/>
                </a:cubicBezTo>
                <a:cubicBezTo>
                  <a:pt x="6817" y="19281"/>
                  <a:pt x="6907" y="19200"/>
                  <a:pt x="7028" y="19143"/>
                </a:cubicBezTo>
                <a:cubicBezTo>
                  <a:pt x="7037" y="19139"/>
                  <a:pt x="7060" y="19148"/>
                  <a:pt x="7069" y="19156"/>
                </a:cubicBezTo>
                <a:cubicBezTo>
                  <a:pt x="7079" y="19166"/>
                  <a:pt x="7080" y="19182"/>
                  <a:pt x="7083" y="19196"/>
                </a:cubicBezTo>
                <a:cubicBezTo>
                  <a:pt x="7084" y="19202"/>
                  <a:pt x="7082" y="19212"/>
                  <a:pt x="7077" y="19216"/>
                </a:cubicBezTo>
                <a:close/>
                <a:moveTo>
                  <a:pt x="8015" y="18775"/>
                </a:moveTo>
                <a:cubicBezTo>
                  <a:pt x="7932" y="18941"/>
                  <a:pt x="7812" y="19014"/>
                  <a:pt x="7647" y="19045"/>
                </a:cubicBezTo>
                <a:cubicBezTo>
                  <a:pt x="7576" y="19058"/>
                  <a:pt x="7510" y="19092"/>
                  <a:pt x="7417" y="19126"/>
                </a:cubicBezTo>
                <a:cubicBezTo>
                  <a:pt x="7579" y="18949"/>
                  <a:pt x="7795" y="18888"/>
                  <a:pt x="8015" y="18775"/>
                </a:cubicBezTo>
                <a:close/>
                <a:moveTo>
                  <a:pt x="16125" y="1500"/>
                </a:moveTo>
                <a:cubicBezTo>
                  <a:pt x="16131" y="1496"/>
                  <a:pt x="16139" y="1492"/>
                  <a:pt x="16146" y="1491"/>
                </a:cubicBezTo>
                <a:cubicBezTo>
                  <a:pt x="16264" y="1472"/>
                  <a:pt x="16401" y="1530"/>
                  <a:pt x="16454" y="1621"/>
                </a:cubicBezTo>
                <a:cubicBezTo>
                  <a:pt x="16486" y="1675"/>
                  <a:pt x="16466" y="1719"/>
                  <a:pt x="16401" y="1737"/>
                </a:cubicBezTo>
                <a:cubicBezTo>
                  <a:pt x="16335" y="1756"/>
                  <a:pt x="16304" y="1741"/>
                  <a:pt x="16279" y="1679"/>
                </a:cubicBezTo>
                <a:cubicBezTo>
                  <a:pt x="16289" y="1646"/>
                  <a:pt x="16270" y="1629"/>
                  <a:pt x="16236" y="1615"/>
                </a:cubicBezTo>
                <a:cubicBezTo>
                  <a:pt x="16192" y="1596"/>
                  <a:pt x="16146" y="1577"/>
                  <a:pt x="16108" y="1551"/>
                </a:cubicBezTo>
                <a:cubicBezTo>
                  <a:pt x="16086" y="1536"/>
                  <a:pt x="16103" y="1514"/>
                  <a:pt x="16125" y="1500"/>
                </a:cubicBezTo>
                <a:close/>
                <a:moveTo>
                  <a:pt x="10134" y="18079"/>
                </a:moveTo>
                <a:cubicBezTo>
                  <a:pt x="10090" y="18111"/>
                  <a:pt x="10044" y="18144"/>
                  <a:pt x="9994" y="18168"/>
                </a:cubicBezTo>
                <a:cubicBezTo>
                  <a:pt x="9832" y="18243"/>
                  <a:pt x="9668" y="18315"/>
                  <a:pt x="9503" y="18387"/>
                </a:cubicBezTo>
                <a:cubicBezTo>
                  <a:pt x="9493" y="18391"/>
                  <a:pt x="9476" y="18384"/>
                  <a:pt x="9452" y="18381"/>
                </a:cubicBezTo>
                <a:cubicBezTo>
                  <a:pt x="9493" y="18322"/>
                  <a:pt x="9549" y="18278"/>
                  <a:pt x="9615" y="18252"/>
                </a:cubicBezTo>
                <a:cubicBezTo>
                  <a:pt x="9783" y="18187"/>
                  <a:pt x="9939" y="18104"/>
                  <a:pt x="10094" y="18021"/>
                </a:cubicBezTo>
                <a:cubicBezTo>
                  <a:pt x="10105" y="18015"/>
                  <a:pt x="10131" y="18016"/>
                  <a:pt x="10139" y="18023"/>
                </a:cubicBezTo>
                <a:cubicBezTo>
                  <a:pt x="10159" y="18040"/>
                  <a:pt x="10152" y="18065"/>
                  <a:pt x="10134" y="18079"/>
                </a:cubicBezTo>
                <a:close/>
                <a:moveTo>
                  <a:pt x="21114" y="10578"/>
                </a:moveTo>
                <a:cubicBezTo>
                  <a:pt x="21165" y="10556"/>
                  <a:pt x="21208" y="10521"/>
                  <a:pt x="21257" y="10493"/>
                </a:cubicBezTo>
                <a:cubicBezTo>
                  <a:pt x="21296" y="10471"/>
                  <a:pt x="21318" y="10492"/>
                  <a:pt x="21329" y="10563"/>
                </a:cubicBezTo>
                <a:cubicBezTo>
                  <a:pt x="21339" y="10649"/>
                  <a:pt x="21280" y="10693"/>
                  <a:pt x="21196" y="10723"/>
                </a:cubicBezTo>
                <a:cubicBezTo>
                  <a:pt x="21162" y="10754"/>
                  <a:pt x="21130" y="10787"/>
                  <a:pt x="21094" y="10816"/>
                </a:cubicBezTo>
                <a:cubicBezTo>
                  <a:pt x="21048" y="10854"/>
                  <a:pt x="20998" y="10848"/>
                  <a:pt x="20977" y="10799"/>
                </a:cubicBezTo>
                <a:cubicBezTo>
                  <a:pt x="20953" y="10747"/>
                  <a:pt x="20919" y="10697"/>
                  <a:pt x="20931" y="10635"/>
                </a:cubicBezTo>
                <a:cubicBezTo>
                  <a:pt x="20993" y="10616"/>
                  <a:pt x="21057" y="10603"/>
                  <a:pt x="21114" y="10578"/>
                </a:cubicBezTo>
                <a:close/>
                <a:moveTo>
                  <a:pt x="18228" y="13106"/>
                </a:moveTo>
                <a:cubicBezTo>
                  <a:pt x="18252" y="13088"/>
                  <a:pt x="18284" y="13077"/>
                  <a:pt x="18313" y="13064"/>
                </a:cubicBezTo>
                <a:cubicBezTo>
                  <a:pt x="18335" y="13054"/>
                  <a:pt x="18358" y="13046"/>
                  <a:pt x="18364" y="13044"/>
                </a:cubicBezTo>
                <a:cubicBezTo>
                  <a:pt x="18436" y="13004"/>
                  <a:pt x="18470" y="12983"/>
                  <a:pt x="18507" y="12966"/>
                </a:cubicBezTo>
                <a:cubicBezTo>
                  <a:pt x="18611" y="12919"/>
                  <a:pt x="18691" y="12910"/>
                  <a:pt x="18683" y="12940"/>
                </a:cubicBezTo>
                <a:cubicBezTo>
                  <a:pt x="18667" y="12999"/>
                  <a:pt x="18594" y="12996"/>
                  <a:pt x="18548" y="13022"/>
                </a:cubicBezTo>
                <a:cubicBezTo>
                  <a:pt x="18514" y="13042"/>
                  <a:pt x="18481" y="13065"/>
                  <a:pt x="18450" y="13088"/>
                </a:cubicBezTo>
                <a:cubicBezTo>
                  <a:pt x="18436" y="13099"/>
                  <a:pt x="18449" y="13112"/>
                  <a:pt x="18455" y="13125"/>
                </a:cubicBezTo>
                <a:cubicBezTo>
                  <a:pt x="18484" y="13190"/>
                  <a:pt x="18473" y="13219"/>
                  <a:pt x="18423" y="13218"/>
                </a:cubicBezTo>
                <a:cubicBezTo>
                  <a:pt x="18364" y="13216"/>
                  <a:pt x="18306" y="13212"/>
                  <a:pt x="18248" y="13205"/>
                </a:cubicBezTo>
                <a:cubicBezTo>
                  <a:pt x="18222" y="13203"/>
                  <a:pt x="18200" y="13185"/>
                  <a:pt x="18202" y="13163"/>
                </a:cubicBezTo>
                <a:cubicBezTo>
                  <a:pt x="18203" y="13143"/>
                  <a:pt x="18212" y="13119"/>
                  <a:pt x="18228" y="13106"/>
                </a:cubicBezTo>
                <a:close/>
                <a:moveTo>
                  <a:pt x="2471" y="19498"/>
                </a:moveTo>
                <a:cubicBezTo>
                  <a:pt x="2464" y="19529"/>
                  <a:pt x="2438" y="19545"/>
                  <a:pt x="2402" y="19550"/>
                </a:cubicBezTo>
                <a:cubicBezTo>
                  <a:pt x="2352" y="19557"/>
                  <a:pt x="2301" y="19556"/>
                  <a:pt x="2256" y="19533"/>
                </a:cubicBezTo>
                <a:cubicBezTo>
                  <a:pt x="2168" y="19488"/>
                  <a:pt x="2099" y="19507"/>
                  <a:pt x="2040" y="19574"/>
                </a:cubicBezTo>
                <a:cubicBezTo>
                  <a:pt x="2025" y="19591"/>
                  <a:pt x="2000" y="19602"/>
                  <a:pt x="1972" y="19583"/>
                </a:cubicBezTo>
                <a:cubicBezTo>
                  <a:pt x="1969" y="19573"/>
                  <a:pt x="1956" y="19557"/>
                  <a:pt x="1961" y="19547"/>
                </a:cubicBezTo>
                <a:cubicBezTo>
                  <a:pt x="1989" y="19478"/>
                  <a:pt x="2039" y="19421"/>
                  <a:pt x="2107" y="19378"/>
                </a:cubicBezTo>
                <a:cubicBezTo>
                  <a:pt x="2126" y="19366"/>
                  <a:pt x="2156" y="19354"/>
                  <a:pt x="2176" y="19359"/>
                </a:cubicBezTo>
                <a:cubicBezTo>
                  <a:pt x="2264" y="19377"/>
                  <a:pt x="2352" y="19398"/>
                  <a:pt x="2437" y="19424"/>
                </a:cubicBezTo>
                <a:cubicBezTo>
                  <a:pt x="2469" y="19434"/>
                  <a:pt x="2478" y="19468"/>
                  <a:pt x="2471" y="19498"/>
                </a:cubicBezTo>
                <a:close/>
                <a:moveTo>
                  <a:pt x="942" y="16048"/>
                </a:moveTo>
                <a:cubicBezTo>
                  <a:pt x="890" y="16258"/>
                  <a:pt x="740" y="16387"/>
                  <a:pt x="525" y="16472"/>
                </a:cubicBezTo>
                <a:cubicBezTo>
                  <a:pt x="481" y="16489"/>
                  <a:pt x="442" y="16463"/>
                  <a:pt x="443" y="16421"/>
                </a:cubicBezTo>
                <a:cubicBezTo>
                  <a:pt x="444" y="16376"/>
                  <a:pt x="460" y="16338"/>
                  <a:pt x="501" y="16308"/>
                </a:cubicBezTo>
                <a:cubicBezTo>
                  <a:pt x="545" y="16276"/>
                  <a:pt x="610" y="16249"/>
                  <a:pt x="626" y="16208"/>
                </a:cubicBezTo>
                <a:cubicBezTo>
                  <a:pt x="680" y="16078"/>
                  <a:pt x="805" y="16067"/>
                  <a:pt x="942" y="16048"/>
                </a:cubicBezTo>
                <a:close/>
                <a:moveTo>
                  <a:pt x="2341" y="21475"/>
                </a:moveTo>
                <a:cubicBezTo>
                  <a:pt x="2278" y="21503"/>
                  <a:pt x="2211" y="21498"/>
                  <a:pt x="2144" y="21493"/>
                </a:cubicBezTo>
                <a:cubicBezTo>
                  <a:pt x="2040" y="21484"/>
                  <a:pt x="1944" y="21487"/>
                  <a:pt x="1875" y="21571"/>
                </a:cubicBezTo>
                <a:cubicBezTo>
                  <a:pt x="1860" y="21588"/>
                  <a:pt x="1814" y="21592"/>
                  <a:pt x="1783" y="21594"/>
                </a:cubicBezTo>
                <a:cubicBezTo>
                  <a:pt x="1756" y="21596"/>
                  <a:pt x="1726" y="21575"/>
                  <a:pt x="1743" y="21555"/>
                </a:cubicBezTo>
                <a:cubicBezTo>
                  <a:pt x="1778" y="21514"/>
                  <a:pt x="1805" y="21476"/>
                  <a:pt x="1812" y="21423"/>
                </a:cubicBezTo>
                <a:cubicBezTo>
                  <a:pt x="1820" y="21367"/>
                  <a:pt x="1888" y="21352"/>
                  <a:pt x="1948" y="21316"/>
                </a:cubicBezTo>
                <a:cubicBezTo>
                  <a:pt x="2014" y="21298"/>
                  <a:pt x="2096" y="21280"/>
                  <a:pt x="2172" y="21252"/>
                </a:cubicBezTo>
                <a:cubicBezTo>
                  <a:pt x="2265" y="21219"/>
                  <a:pt x="2352" y="21176"/>
                  <a:pt x="2443" y="21142"/>
                </a:cubicBezTo>
                <a:cubicBezTo>
                  <a:pt x="2460" y="21136"/>
                  <a:pt x="2496" y="21147"/>
                  <a:pt x="2507" y="21160"/>
                </a:cubicBezTo>
                <a:cubicBezTo>
                  <a:pt x="2519" y="21173"/>
                  <a:pt x="2523" y="21207"/>
                  <a:pt x="2512" y="21217"/>
                </a:cubicBezTo>
                <a:cubicBezTo>
                  <a:pt x="2450" y="21268"/>
                  <a:pt x="2413" y="21323"/>
                  <a:pt x="2423" y="21402"/>
                </a:cubicBezTo>
                <a:cubicBezTo>
                  <a:pt x="2428" y="21438"/>
                  <a:pt x="2379" y="21459"/>
                  <a:pt x="2341" y="21475"/>
                </a:cubicBezTo>
                <a:close/>
                <a:moveTo>
                  <a:pt x="5161" y="17825"/>
                </a:moveTo>
                <a:cubicBezTo>
                  <a:pt x="5161" y="17825"/>
                  <a:pt x="5161" y="17825"/>
                  <a:pt x="5161" y="17825"/>
                </a:cubicBezTo>
                <a:cubicBezTo>
                  <a:pt x="5161" y="17825"/>
                  <a:pt x="5162" y="17824"/>
                  <a:pt x="5162" y="17824"/>
                </a:cubicBezTo>
                <a:cubicBezTo>
                  <a:pt x="5164" y="17825"/>
                  <a:pt x="5165" y="17826"/>
                  <a:pt x="5166" y="17827"/>
                </a:cubicBezTo>
                <a:cubicBezTo>
                  <a:pt x="5166" y="17827"/>
                  <a:pt x="5166" y="17827"/>
                  <a:pt x="5166" y="17827"/>
                </a:cubicBezTo>
                <a:cubicBezTo>
                  <a:pt x="5166" y="17827"/>
                  <a:pt x="5161" y="17825"/>
                  <a:pt x="5161" y="17825"/>
                </a:cubicBezTo>
                <a:close/>
                <a:moveTo>
                  <a:pt x="7363" y="3994"/>
                </a:move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lose/>
                <a:moveTo>
                  <a:pt x="7345" y="4022"/>
                </a:moveTo>
                <a:cubicBezTo>
                  <a:pt x="7352" y="4013"/>
                  <a:pt x="7358" y="4004"/>
                  <a:pt x="7363" y="3994"/>
                </a:cubicBezTo>
                <a:lnTo>
                  <a:pt x="7363" y="3994"/>
                </a:lnTo>
                <a:cubicBezTo>
                  <a:pt x="7360" y="4006"/>
                  <a:pt x="7353" y="4015"/>
                  <a:pt x="7345" y="4022"/>
                </a:cubicBezTo>
                <a:close/>
                <a:moveTo>
                  <a:pt x="17392" y="13532"/>
                </a:moveTo>
                <a:cubicBezTo>
                  <a:pt x="17384" y="13536"/>
                  <a:pt x="17372" y="13534"/>
                  <a:pt x="17361" y="13528"/>
                </a:cubicBezTo>
                <a:cubicBezTo>
                  <a:pt x="17372" y="13529"/>
                  <a:pt x="17382" y="13531"/>
                  <a:pt x="17392" y="13532"/>
                </a:cubicBezTo>
                <a:close/>
                <a:moveTo>
                  <a:pt x="8602" y="17385"/>
                </a:moveTo>
                <a:cubicBezTo>
                  <a:pt x="8602" y="17386"/>
                  <a:pt x="8603" y="17386"/>
                  <a:pt x="8604" y="17387"/>
                </a:cubicBezTo>
                <a:cubicBezTo>
                  <a:pt x="8603" y="17388"/>
                  <a:pt x="8602" y="17390"/>
                  <a:pt x="8602" y="17391"/>
                </a:cubicBezTo>
                <a:cubicBezTo>
                  <a:pt x="8600" y="17390"/>
                  <a:pt x="8598" y="17389"/>
                  <a:pt x="8596" y="17389"/>
                </a:cubicBezTo>
                <a:cubicBezTo>
                  <a:pt x="8598" y="17388"/>
                  <a:pt x="8600" y="17387"/>
                  <a:pt x="8602" y="17385"/>
                </a:cubicBezTo>
                <a:close/>
                <a:moveTo>
                  <a:pt x="9159" y="2963"/>
                </a:moveTo>
                <a:cubicBezTo>
                  <a:pt x="9155" y="2964"/>
                  <a:pt x="9151" y="2966"/>
                  <a:pt x="9147" y="2967"/>
                </a:cubicBezTo>
                <a:cubicBezTo>
                  <a:pt x="9152" y="2964"/>
                  <a:pt x="9157" y="2963"/>
                  <a:pt x="9162" y="2960"/>
                </a:cubicBezTo>
                <a:cubicBezTo>
                  <a:pt x="9161" y="2961"/>
                  <a:pt x="9160" y="2962"/>
                  <a:pt x="9159" y="2963"/>
                </a:cubicBezTo>
                <a:close/>
                <a:moveTo>
                  <a:pt x="18013" y="6177"/>
                </a:moveTo>
                <a:cubicBezTo>
                  <a:pt x="18013" y="6173"/>
                  <a:pt x="18015" y="6170"/>
                  <a:pt x="18015" y="6166"/>
                </a:cubicBezTo>
                <a:cubicBezTo>
                  <a:pt x="18017" y="6169"/>
                  <a:pt x="18019" y="6171"/>
                  <a:pt x="18022" y="6174"/>
                </a:cubicBezTo>
                <a:cubicBezTo>
                  <a:pt x="18019" y="6175"/>
                  <a:pt x="18016" y="6176"/>
                  <a:pt x="18013" y="6177"/>
                </a:cubicBezTo>
                <a:close/>
                <a:moveTo>
                  <a:pt x="18188" y="6828"/>
                </a:moveTo>
                <a:cubicBezTo>
                  <a:pt x="18188" y="6829"/>
                  <a:pt x="18187" y="6829"/>
                  <a:pt x="18186" y="6830"/>
                </a:cubicBezTo>
                <a:cubicBezTo>
                  <a:pt x="18187" y="6828"/>
                  <a:pt x="18188" y="6826"/>
                  <a:pt x="18189" y="6825"/>
                </a:cubicBezTo>
                <a:cubicBezTo>
                  <a:pt x="18189" y="6826"/>
                  <a:pt x="18189" y="6827"/>
                  <a:pt x="18189" y="6827"/>
                </a:cubicBezTo>
                <a:cubicBezTo>
                  <a:pt x="18189" y="6828"/>
                  <a:pt x="18189" y="6828"/>
                  <a:pt x="18188" y="6828"/>
                </a:cubicBezTo>
                <a:close/>
                <a:moveTo>
                  <a:pt x="18186" y="6831"/>
                </a:moveTo>
                <a:cubicBezTo>
                  <a:pt x="18186" y="6830"/>
                  <a:pt x="18186" y="6830"/>
                  <a:pt x="18186" y="6830"/>
                </a:cubicBezTo>
                <a:lnTo>
                  <a:pt x="18187" y="6831"/>
                </a:lnTo>
                <a:cubicBezTo>
                  <a:pt x="18187" y="6831"/>
                  <a:pt x="18187" y="6831"/>
                  <a:pt x="18187" y="6831"/>
                </a:cubicBezTo>
                <a:lnTo>
                  <a:pt x="18187" y="6831"/>
                </a:lnTo>
                <a:cubicBezTo>
                  <a:pt x="18187" y="6831"/>
                  <a:pt x="18186" y="6831"/>
                  <a:pt x="18186" y="6831"/>
                </a:cubicBezTo>
                <a:close/>
                <a:moveTo>
                  <a:pt x="20014" y="10185"/>
                </a:moveTo>
                <a:cubicBezTo>
                  <a:pt x="20013" y="10186"/>
                  <a:pt x="20012" y="10187"/>
                  <a:pt x="20011" y="10187"/>
                </a:cubicBezTo>
                <a:cubicBezTo>
                  <a:pt x="20009" y="10187"/>
                  <a:pt x="20007" y="10187"/>
                  <a:pt x="20005" y="10186"/>
                </a:cubicBezTo>
                <a:cubicBezTo>
                  <a:pt x="20005" y="10186"/>
                  <a:pt x="20005" y="10186"/>
                  <a:pt x="20005" y="10186"/>
                </a:cubicBezTo>
                <a:cubicBezTo>
                  <a:pt x="20008" y="10186"/>
                  <a:pt x="20011" y="10185"/>
                  <a:pt x="20014" y="10185"/>
                </a:cubicBezTo>
                <a:close/>
                <a:moveTo>
                  <a:pt x="20017" y="10188"/>
                </a:moveTo>
                <a:cubicBezTo>
                  <a:pt x="20024" y="10189"/>
                  <a:pt x="20031" y="10189"/>
                  <a:pt x="20037" y="10189"/>
                </a:cubicBezTo>
                <a:cubicBezTo>
                  <a:pt x="20036" y="10190"/>
                  <a:pt x="20034" y="10191"/>
                  <a:pt x="20032" y="10191"/>
                </a:cubicBezTo>
                <a:cubicBezTo>
                  <a:pt x="20027" y="10191"/>
                  <a:pt x="20022" y="10189"/>
                  <a:pt x="20017" y="10188"/>
                </a:cubicBezTo>
                <a:close/>
                <a:moveTo>
                  <a:pt x="12452" y="16972"/>
                </a:moveTo>
                <a:cubicBezTo>
                  <a:pt x="12452" y="16972"/>
                  <a:pt x="12452" y="16972"/>
                  <a:pt x="12452" y="16972"/>
                </a:cubicBezTo>
                <a:lnTo>
                  <a:pt x="12452" y="16972"/>
                </a:lnTo>
                <a:cubicBezTo>
                  <a:pt x="12453" y="16970"/>
                  <a:pt x="12454" y="16968"/>
                  <a:pt x="12455" y="16966"/>
                </a:cubicBezTo>
                <a:lnTo>
                  <a:pt x="12455" y="16966"/>
                </a:lnTo>
                <a:cubicBezTo>
                  <a:pt x="12455" y="16966"/>
                  <a:pt x="12452" y="16972"/>
                  <a:pt x="12452" y="16972"/>
                </a:cubicBezTo>
                <a:close/>
                <a:moveTo>
                  <a:pt x="13253" y="6352"/>
                </a:moveTo>
                <a:cubicBezTo>
                  <a:pt x="13254" y="6350"/>
                  <a:pt x="13253" y="6347"/>
                  <a:pt x="13252" y="6344"/>
                </a:cubicBezTo>
                <a:cubicBezTo>
                  <a:pt x="13255" y="6346"/>
                  <a:pt x="13257" y="6348"/>
                  <a:pt x="13260" y="6349"/>
                </a:cubicBezTo>
                <a:cubicBezTo>
                  <a:pt x="13258" y="6350"/>
                  <a:pt x="13256" y="6351"/>
                  <a:pt x="13253" y="6352"/>
                </a:cubicBezTo>
                <a:cubicBezTo>
                  <a:pt x="13253" y="6352"/>
                  <a:pt x="13253" y="6352"/>
                  <a:pt x="13253" y="6352"/>
                </a:cubicBezTo>
                <a:close/>
                <a:moveTo>
                  <a:pt x="14115" y="2983"/>
                </a:moveTo>
                <a:cubicBezTo>
                  <a:pt x="14114" y="2983"/>
                  <a:pt x="14114" y="2983"/>
                  <a:pt x="14113" y="2983"/>
                </a:cubicBezTo>
                <a:cubicBezTo>
                  <a:pt x="14114" y="2985"/>
                  <a:pt x="14115" y="2986"/>
                  <a:pt x="14116" y="2987"/>
                </a:cubicBezTo>
                <a:cubicBezTo>
                  <a:pt x="14114" y="2986"/>
                  <a:pt x="14112" y="2986"/>
                  <a:pt x="14110" y="2985"/>
                </a:cubicBezTo>
                <a:cubicBezTo>
                  <a:pt x="14111" y="2985"/>
                  <a:pt x="14113" y="2984"/>
                  <a:pt x="14113" y="2983"/>
                </a:cubicBezTo>
                <a:cubicBezTo>
                  <a:pt x="14113" y="2983"/>
                  <a:pt x="14112" y="2983"/>
                  <a:pt x="14112" y="2982"/>
                </a:cubicBezTo>
                <a:cubicBezTo>
                  <a:pt x="14113" y="2982"/>
                  <a:pt x="14114" y="2983"/>
                  <a:pt x="14115" y="2983"/>
                </a:cubicBezTo>
                <a:close/>
                <a:moveTo>
                  <a:pt x="9600" y="9407"/>
                </a:moveTo>
                <a:cubicBezTo>
                  <a:pt x="9599" y="9408"/>
                  <a:pt x="9598" y="9410"/>
                  <a:pt x="9597" y="9411"/>
                </a:cubicBezTo>
                <a:cubicBezTo>
                  <a:pt x="9599" y="9408"/>
                  <a:pt x="9601" y="9405"/>
                  <a:pt x="9603" y="9402"/>
                </a:cubicBezTo>
                <a:cubicBezTo>
                  <a:pt x="9602" y="9404"/>
                  <a:pt x="9601" y="9405"/>
                  <a:pt x="9600" y="9407"/>
                </a:cubicBezTo>
                <a:close/>
                <a:moveTo>
                  <a:pt x="7922" y="7542"/>
                </a:moveTo>
                <a:cubicBezTo>
                  <a:pt x="7922" y="7541"/>
                  <a:pt x="7922" y="7541"/>
                  <a:pt x="7923" y="7541"/>
                </a:cubicBezTo>
                <a:lnTo>
                  <a:pt x="7923" y="7541"/>
                </a:lnTo>
                <a:cubicBezTo>
                  <a:pt x="7922" y="7542"/>
                  <a:pt x="7922" y="7542"/>
                  <a:pt x="7922" y="7542"/>
                </a:cubicBezTo>
                <a:cubicBezTo>
                  <a:pt x="7922" y="7542"/>
                  <a:pt x="7922" y="7542"/>
                  <a:pt x="7922" y="7542"/>
                </a:cubicBezTo>
                <a:close/>
                <a:moveTo>
                  <a:pt x="8715" y="5482"/>
                </a:moveTo>
                <a:cubicBezTo>
                  <a:pt x="8719" y="5482"/>
                  <a:pt x="8722" y="5482"/>
                  <a:pt x="8725" y="5482"/>
                </a:cubicBezTo>
                <a:cubicBezTo>
                  <a:pt x="8722" y="5483"/>
                  <a:pt x="8719" y="5483"/>
                  <a:pt x="8716" y="5484"/>
                </a:cubicBezTo>
                <a:cubicBezTo>
                  <a:pt x="8715" y="5483"/>
                  <a:pt x="8715" y="5483"/>
                  <a:pt x="8715" y="5482"/>
                </a:cubicBezTo>
                <a:close/>
                <a:moveTo>
                  <a:pt x="9622" y="9376"/>
                </a:moveTo>
                <a:cubicBezTo>
                  <a:pt x="9617" y="9383"/>
                  <a:pt x="9612" y="9390"/>
                  <a:pt x="9607" y="9397"/>
                </a:cubicBezTo>
                <a:cubicBezTo>
                  <a:pt x="9607" y="9397"/>
                  <a:pt x="9607" y="9397"/>
                  <a:pt x="9607" y="9397"/>
                </a:cubicBezTo>
                <a:cubicBezTo>
                  <a:pt x="9611" y="9389"/>
                  <a:pt x="9617" y="9382"/>
                  <a:pt x="9624" y="9375"/>
                </a:cubicBezTo>
                <a:cubicBezTo>
                  <a:pt x="9623" y="9375"/>
                  <a:pt x="9623" y="9376"/>
                  <a:pt x="9622" y="9376"/>
                </a:cubicBezTo>
                <a:close/>
                <a:moveTo>
                  <a:pt x="2737" y="9918"/>
                </a:moveTo>
                <a:cubicBezTo>
                  <a:pt x="2737" y="9918"/>
                  <a:pt x="2737" y="9918"/>
                  <a:pt x="2736" y="9918"/>
                </a:cubicBezTo>
                <a:cubicBezTo>
                  <a:pt x="2741" y="9911"/>
                  <a:pt x="2745" y="9904"/>
                  <a:pt x="2751" y="9897"/>
                </a:cubicBezTo>
                <a:cubicBezTo>
                  <a:pt x="2745" y="9904"/>
                  <a:pt x="2741" y="9911"/>
                  <a:pt x="2737" y="9918"/>
                </a:cubicBezTo>
                <a:close/>
                <a:moveTo>
                  <a:pt x="10966" y="17347"/>
                </a:moveTo>
                <a:cubicBezTo>
                  <a:pt x="10968" y="17344"/>
                  <a:pt x="10971" y="17342"/>
                  <a:pt x="10973" y="17340"/>
                </a:cubicBezTo>
                <a:cubicBezTo>
                  <a:pt x="10973" y="17340"/>
                  <a:pt x="10973" y="17340"/>
                  <a:pt x="10973" y="17340"/>
                </a:cubicBezTo>
                <a:cubicBezTo>
                  <a:pt x="10971" y="17342"/>
                  <a:pt x="10968" y="17344"/>
                  <a:pt x="10966" y="17347"/>
                </a:cubicBezTo>
                <a:close/>
                <a:moveTo>
                  <a:pt x="14264" y="16372"/>
                </a:moveTo>
                <a:cubicBezTo>
                  <a:pt x="14358" y="16251"/>
                  <a:pt x="14522" y="16191"/>
                  <a:pt x="14625" y="16081"/>
                </a:cubicBezTo>
                <a:cubicBezTo>
                  <a:pt x="14646" y="16059"/>
                  <a:pt x="14653" y="16205"/>
                  <a:pt x="14676" y="16004"/>
                </a:cubicBezTo>
                <a:lnTo>
                  <a:pt x="14677" y="16004"/>
                </a:lnTo>
                <a:cubicBezTo>
                  <a:pt x="14728" y="16004"/>
                  <a:pt x="14801" y="16008"/>
                  <a:pt x="14866" y="16011"/>
                </a:cubicBezTo>
                <a:cubicBezTo>
                  <a:pt x="14975" y="16015"/>
                  <a:pt x="15013" y="15950"/>
                  <a:pt x="14963" y="15865"/>
                </a:cubicBezTo>
                <a:cubicBezTo>
                  <a:pt x="14949" y="15841"/>
                  <a:pt x="14912" y="15828"/>
                  <a:pt x="14903" y="15803"/>
                </a:cubicBezTo>
                <a:cubicBezTo>
                  <a:pt x="14917" y="15798"/>
                  <a:pt x="14913" y="15804"/>
                  <a:pt x="14915" y="15804"/>
                </a:cubicBezTo>
                <a:lnTo>
                  <a:pt x="14915" y="15804"/>
                </a:lnTo>
                <a:cubicBezTo>
                  <a:pt x="14921" y="15804"/>
                  <a:pt x="15003" y="15789"/>
                  <a:pt x="15015" y="15776"/>
                </a:cubicBezTo>
                <a:cubicBezTo>
                  <a:pt x="15111" y="15671"/>
                  <a:pt x="15275" y="15608"/>
                  <a:pt x="15381" y="15512"/>
                </a:cubicBezTo>
                <a:cubicBezTo>
                  <a:pt x="15406" y="15503"/>
                  <a:pt x="15465" y="15499"/>
                  <a:pt x="15486" y="15485"/>
                </a:cubicBezTo>
                <a:lnTo>
                  <a:pt x="15485" y="15486"/>
                </a:lnTo>
                <a:cubicBezTo>
                  <a:pt x="15490" y="15483"/>
                  <a:pt x="15513" y="15516"/>
                  <a:pt x="15529" y="15514"/>
                </a:cubicBezTo>
                <a:cubicBezTo>
                  <a:pt x="15636" y="15498"/>
                  <a:pt x="15734" y="15467"/>
                  <a:pt x="15771" y="15363"/>
                </a:cubicBezTo>
                <a:cubicBezTo>
                  <a:pt x="15787" y="15316"/>
                  <a:pt x="15805" y="15268"/>
                  <a:pt x="15845" y="15230"/>
                </a:cubicBezTo>
                <a:lnTo>
                  <a:pt x="15843" y="15230"/>
                </a:lnTo>
                <a:cubicBezTo>
                  <a:pt x="15855" y="15235"/>
                  <a:pt x="15866" y="15234"/>
                  <a:pt x="15878" y="15233"/>
                </a:cubicBezTo>
                <a:cubicBezTo>
                  <a:pt x="15904" y="15236"/>
                  <a:pt x="15930" y="15235"/>
                  <a:pt x="15955" y="15226"/>
                </a:cubicBezTo>
                <a:cubicBezTo>
                  <a:pt x="15943" y="15226"/>
                  <a:pt x="15930" y="15226"/>
                  <a:pt x="15918" y="15226"/>
                </a:cubicBezTo>
                <a:cubicBezTo>
                  <a:pt x="15930" y="15224"/>
                  <a:pt x="15942" y="15223"/>
                  <a:pt x="15955" y="15226"/>
                </a:cubicBezTo>
                <a:cubicBezTo>
                  <a:pt x="15994" y="15218"/>
                  <a:pt x="16033" y="15212"/>
                  <a:pt x="16072" y="15203"/>
                </a:cubicBezTo>
                <a:cubicBezTo>
                  <a:pt x="16161" y="15183"/>
                  <a:pt x="16183" y="15147"/>
                  <a:pt x="16152" y="15068"/>
                </a:cubicBezTo>
                <a:cubicBezTo>
                  <a:pt x="16145" y="15050"/>
                  <a:pt x="16122" y="15037"/>
                  <a:pt x="16106" y="15021"/>
                </a:cubicBezTo>
                <a:cubicBezTo>
                  <a:pt x="16036" y="14933"/>
                  <a:pt x="16036" y="14933"/>
                  <a:pt x="16127" y="14857"/>
                </a:cubicBezTo>
                <a:cubicBezTo>
                  <a:pt x="16169" y="14841"/>
                  <a:pt x="16211" y="14825"/>
                  <a:pt x="16253" y="14810"/>
                </a:cubicBezTo>
                <a:lnTo>
                  <a:pt x="16253" y="14810"/>
                </a:lnTo>
                <a:lnTo>
                  <a:pt x="16253" y="14810"/>
                </a:lnTo>
                <a:cubicBezTo>
                  <a:pt x="16310" y="14801"/>
                  <a:pt x="16367" y="14791"/>
                  <a:pt x="16425" y="14783"/>
                </a:cubicBezTo>
                <a:cubicBezTo>
                  <a:pt x="16481" y="14774"/>
                  <a:pt x="16494" y="14800"/>
                  <a:pt x="16498" y="14843"/>
                </a:cubicBezTo>
                <a:cubicBezTo>
                  <a:pt x="16502" y="14886"/>
                  <a:pt x="16541" y="14877"/>
                  <a:pt x="16571" y="14861"/>
                </a:cubicBezTo>
                <a:cubicBezTo>
                  <a:pt x="16617" y="14837"/>
                  <a:pt x="16641" y="14799"/>
                  <a:pt x="16639" y="14753"/>
                </a:cubicBezTo>
                <a:cubicBezTo>
                  <a:pt x="16635" y="14633"/>
                  <a:pt x="16718" y="14572"/>
                  <a:pt x="16840" y="14540"/>
                </a:cubicBezTo>
                <a:cubicBezTo>
                  <a:pt x="16958" y="14509"/>
                  <a:pt x="17052" y="14459"/>
                  <a:pt x="17100" y="14355"/>
                </a:cubicBezTo>
                <a:cubicBezTo>
                  <a:pt x="17113" y="14327"/>
                  <a:pt x="17161" y="14310"/>
                  <a:pt x="17193" y="14288"/>
                </a:cubicBezTo>
                <a:cubicBezTo>
                  <a:pt x="17382" y="14269"/>
                  <a:pt x="17529" y="14188"/>
                  <a:pt x="17648" y="14065"/>
                </a:cubicBezTo>
                <a:cubicBezTo>
                  <a:pt x="17712" y="14058"/>
                  <a:pt x="17776" y="14050"/>
                  <a:pt x="17841" y="14042"/>
                </a:cubicBezTo>
                <a:cubicBezTo>
                  <a:pt x="17933" y="14082"/>
                  <a:pt x="17933" y="14082"/>
                  <a:pt x="17879" y="14132"/>
                </a:cubicBezTo>
                <a:cubicBezTo>
                  <a:pt x="17868" y="14142"/>
                  <a:pt x="17851" y="14149"/>
                  <a:pt x="17843" y="14160"/>
                </a:cubicBezTo>
                <a:cubicBezTo>
                  <a:pt x="17836" y="14171"/>
                  <a:pt x="17833" y="14188"/>
                  <a:pt x="17838" y="14198"/>
                </a:cubicBezTo>
                <a:cubicBezTo>
                  <a:pt x="17844" y="14209"/>
                  <a:pt x="17863" y="14220"/>
                  <a:pt x="17876" y="14220"/>
                </a:cubicBezTo>
                <a:cubicBezTo>
                  <a:pt x="17994" y="14222"/>
                  <a:pt x="18050" y="14183"/>
                  <a:pt x="18065" y="14093"/>
                </a:cubicBezTo>
                <a:cubicBezTo>
                  <a:pt x="18080" y="14004"/>
                  <a:pt x="18057" y="13984"/>
                  <a:pt x="17908" y="13956"/>
                </a:cubicBezTo>
                <a:cubicBezTo>
                  <a:pt x="17874" y="13914"/>
                  <a:pt x="17911" y="13891"/>
                  <a:pt x="17943" y="13868"/>
                </a:cubicBezTo>
                <a:cubicBezTo>
                  <a:pt x="18010" y="13820"/>
                  <a:pt x="18116" y="13812"/>
                  <a:pt x="18153" y="13730"/>
                </a:cubicBezTo>
                <a:cubicBezTo>
                  <a:pt x="18115" y="13700"/>
                  <a:pt x="18069" y="13725"/>
                  <a:pt x="18031" y="13712"/>
                </a:cubicBezTo>
                <a:cubicBezTo>
                  <a:pt x="18076" y="13659"/>
                  <a:pt x="18120" y="13606"/>
                  <a:pt x="18165" y="13553"/>
                </a:cubicBezTo>
                <a:cubicBezTo>
                  <a:pt x="18220" y="13524"/>
                  <a:pt x="18275" y="13495"/>
                  <a:pt x="18331" y="13466"/>
                </a:cubicBezTo>
                <a:cubicBezTo>
                  <a:pt x="18352" y="13456"/>
                  <a:pt x="18375" y="13448"/>
                  <a:pt x="18394" y="13435"/>
                </a:cubicBezTo>
                <a:cubicBezTo>
                  <a:pt x="18424" y="13418"/>
                  <a:pt x="18438" y="13392"/>
                  <a:pt x="18418" y="13365"/>
                </a:cubicBezTo>
                <a:cubicBezTo>
                  <a:pt x="18396" y="13335"/>
                  <a:pt x="18364" y="13341"/>
                  <a:pt x="18334" y="13359"/>
                </a:cubicBezTo>
                <a:cubicBezTo>
                  <a:pt x="18307" y="13375"/>
                  <a:pt x="18279" y="13389"/>
                  <a:pt x="18252" y="13404"/>
                </a:cubicBezTo>
                <a:lnTo>
                  <a:pt x="18252" y="13404"/>
                </a:lnTo>
                <a:cubicBezTo>
                  <a:pt x="18183" y="13407"/>
                  <a:pt x="18155" y="13456"/>
                  <a:pt x="18116" y="13491"/>
                </a:cubicBezTo>
                <a:cubicBezTo>
                  <a:pt x="18079" y="13525"/>
                  <a:pt x="18037" y="13542"/>
                  <a:pt x="17982" y="13532"/>
                </a:cubicBezTo>
                <a:cubicBezTo>
                  <a:pt x="17943" y="13534"/>
                  <a:pt x="17905" y="13536"/>
                  <a:pt x="17866" y="13538"/>
                </a:cubicBezTo>
                <a:cubicBezTo>
                  <a:pt x="17857" y="13530"/>
                  <a:pt x="17850" y="13521"/>
                  <a:pt x="17844" y="13512"/>
                </a:cubicBezTo>
                <a:cubicBezTo>
                  <a:pt x="17852" y="13485"/>
                  <a:pt x="17861" y="13459"/>
                  <a:pt x="17869" y="13433"/>
                </a:cubicBezTo>
                <a:cubicBezTo>
                  <a:pt x="17894" y="13401"/>
                  <a:pt x="17943" y="13371"/>
                  <a:pt x="17900" y="13329"/>
                </a:cubicBezTo>
                <a:cubicBezTo>
                  <a:pt x="17870" y="13300"/>
                  <a:pt x="17895" y="13273"/>
                  <a:pt x="17858" y="13287"/>
                </a:cubicBezTo>
                <a:cubicBezTo>
                  <a:pt x="17844" y="13292"/>
                  <a:pt x="17886" y="13264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758" y="13280"/>
                  <a:pt x="17737" y="13241"/>
                  <a:pt x="17698" y="13210"/>
                </a:cubicBezTo>
                <a:cubicBezTo>
                  <a:pt x="17692" y="13199"/>
                  <a:pt x="17652" y="13209"/>
                  <a:pt x="17646" y="13199"/>
                </a:cubicBezTo>
                <a:cubicBezTo>
                  <a:pt x="17623" y="13189"/>
                  <a:pt x="17582" y="13194"/>
                  <a:pt x="17556" y="13192"/>
                </a:cubicBezTo>
                <a:cubicBezTo>
                  <a:pt x="17544" y="13198"/>
                  <a:pt x="17523" y="13208"/>
                  <a:pt x="17510" y="13213"/>
                </a:cubicBezTo>
                <a:cubicBezTo>
                  <a:pt x="17502" y="13231"/>
                  <a:pt x="17489" y="13251"/>
                  <a:pt x="17478" y="13268"/>
                </a:cubicBezTo>
                <a:lnTo>
                  <a:pt x="17472" y="13278"/>
                </a:lnTo>
                <a:cubicBezTo>
                  <a:pt x="17471" y="13296"/>
                  <a:pt x="17465" y="13313"/>
                  <a:pt x="17455" y="13329"/>
                </a:cubicBezTo>
                <a:cubicBezTo>
                  <a:pt x="17426" y="13344"/>
                  <a:pt x="17396" y="13360"/>
                  <a:pt x="17367" y="13375"/>
                </a:cubicBezTo>
                <a:cubicBezTo>
                  <a:pt x="17360" y="13393"/>
                  <a:pt x="17360" y="13412"/>
                  <a:pt x="17379" y="13421"/>
                </a:cubicBezTo>
                <a:lnTo>
                  <a:pt x="17376" y="13430"/>
                </a:lnTo>
                <a:cubicBezTo>
                  <a:pt x="17376" y="13430"/>
                  <a:pt x="17376" y="13430"/>
                  <a:pt x="17376" y="13430"/>
                </a:cubicBezTo>
                <a:cubicBezTo>
                  <a:pt x="17376" y="13430"/>
                  <a:pt x="17376" y="13430"/>
                  <a:pt x="17376" y="13430"/>
                </a:cubicBezTo>
                <a:cubicBezTo>
                  <a:pt x="17360" y="13430"/>
                  <a:pt x="17443" y="13443"/>
                  <a:pt x="17442" y="13471"/>
                </a:cubicBezTo>
                <a:cubicBezTo>
                  <a:pt x="17433" y="13480"/>
                  <a:pt x="17480" y="13453"/>
                  <a:pt x="17481" y="13454"/>
                </a:cubicBezTo>
                <a:cubicBezTo>
                  <a:pt x="17481" y="13454"/>
                  <a:pt x="17482" y="13451"/>
                  <a:pt x="17482" y="13452"/>
                </a:cubicBezTo>
                <a:cubicBezTo>
                  <a:pt x="17294" y="13559"/>
                  <a:pt x="17317" y="13535"/>
                  <a:pt x="17314" y="13531"/>
                </a:cubicBezTo>
                <a:lnTo>
                  <a:pt x="17325" y="13596"/>
                </a:lnTo>
                <a:lnTo>
                  <a:pt x="17291" y="13616"/>
                </a:lnTo>
                <a:cubicBezTo>
                  <a:pt x="17231" y="13523"/>
                  <a:pt x="17178" y="13448"/>
                  <a:pt x="17069" y="13426"/>
                </a:cubicBezTo>
                <a:cubicBezTo>
                  <a:pt x="17025" y="13417"/>
                  <a:pt x="16983" y="13366"/>
                  <a:pt x="16944" y="13341"/>
                </a:cubicBezTo>
                <a:cubicBezTo>
                  <a:pt x="16990" y="13322"/>
                  <a:pt x="17018" y="13278"/>
                  <a:pt x="17064" y="13259"/>
                </a:cubicBezTo>
                <a:cubicBezTo>
                  <a:pt x="17125" y="13264"/>
                  <a:pt x="17134" y="13197"/>
                  <a:pt x="17175" y="13170"/>
                </a:cubicBezTo>
                <a:lnTo>
                  <a:pt x="17176" y="13169"/>
                </a:lnTo>
                <a:cubicBezTo>
                  <a:pt x="17213" y="13145"/>
                  <a:pt x="17275" y="13152"/>
                  <a:pt x="17318" y="13134"/>
                </a:cubicBezTo>
                <a:lnTo>
                  <a:pt x="17334" y="13142"/>
                </a:lnTo>
                <a:cubicBezTo>
                  <a:pt x="17357" y="13144"/>
                  <a:pt x="17383" y="13152"/>
                  <a:pt x="17405" y="13156"/>
                </a:cubicBezTo>
                <a:cubicBezTo>
                  <a:pt x="17418" y="13150"/>
                  <a:pt x="17432" y="13146"/>
                  <a:pt x="17445" y="13141"/>
                </a:cubicBezTo>
                <a:cubicBezTo>
                  <a:pt x="17453" y="13123"/>
                  <a:pt x="17463" y="13108"/>
                  <a:pt x="17474" y="13091"/>
                </a:cubicBezTo>
                <a:cubicBezTo>
                  <a:pt x="17585" y="13020"/>
                  <a:pt x="17724" y="12972"/>
                  <a:pt x="17778" y="12849"/>
                </a:cubicBezTo>
                <a:cubicBezTo>
                  <a:pt x="17779" y="12849"/>
                  <a:pt x="17781" y="12849"/>
                  <a:pt x="17782" y="12849"/>
                </a:cubicBezTo>
                <a:cubicBezTo>
                  <a:pt x="17782" y="12848"/>
                  <a:pt x="17783" y="12848"/>
                  <a:pt x="17783" y="12847"/>
                </a:cubicBezTo>
                <a:cubicBezTo>
                  <a:pt x="17840" y="12843"/>
                  <a:pt x="17903" y="12849"/>
                  <a:pt x="17945" y="12811"/>
                </a:cubicBezTo>
                <a:cubicBezTo>
                  <a:pt x="18035" y="12729"/>
                  <a:pt x="18217" y="12682"/>
                  <a:pt x="18338" y="12653"/>
                </a:cubicBezTo>
                <a:cubicBezTo>
                  <a:pt x="18409" y="12636"/>
                  <a:pt x="18492" y="12599"/>
                  <a:pt x="18603" y="12549"/>
                </a:cubicBezTo>
                <a:lnTo>
                  <a:pt x="18603" y="12549"/>
                </a:lnTo>
                <a:cubicBezTo>
                  <a:pt x="18713" y="12511"/>
                  <a:pt x="18771" y="12449"/>
                  <a:pt x="18870" y="12369"/>
                </a:cubicBezTo>
                <a:cubicBezTo>
                  <a:pt x="18940" y="12343"/>
                  <a:pt x="18963" y="12314"/>
                  <a:pt x="18999" y="12256"/>
                </a:cubicBezTo>
                <a:cubicBezTo>
                  <a:pt x="18999" y="12256"/>
                  <a:pt x="18983" y="12260"/>
                  <a:pt x="18983" y="12260"/>
                </a:cubicBezTo>
                <a:cubicBezTo>
                  <a:pt x="18996" y="12254"/>
                  <a:pt x="19001" y="12249"/>
                  <a:pt x="19014" y="12243"/>
                </a:cubicBezTo>
                <a:cubicBezTo>
                  <a:pt x="19090" y="12242"/>
                  <a:pt x="19158" y="12230"/>
                  <a:pt x="19222" y="12193"/>
                </a:cubicBezTo>
                <a:cubicBezTo>
                  <a:pt x="19256" y="12173"/>
                  <a:pt x="19275" y="12134"/>
                  <a:pt x="19252" y="12127"/>
                </a:cubicBezTo>
                <a:cubicBezTo>
                  <a:pt x="19231" y="12120"/>
                  <a:pt x="19202" y="12115"/>
                  <a:pt x="19183" y="12122"/>
                </a:cubicBezTo>
                <a:cubicBezTo>
                  <a:pt x="19115" y="12148"/>
                  <a:pt x="19052" y="12177"/>
                  <a:pt x="18986" y="12206"/>
                </a:cubicBezTo>
                <a:cubicBezTo>
                  <a:pt x="18996" y="12134"/>
                  <a:pt x="19055" y="12035"/>
                  <a:pt x="19020" y="11990"/>
                </a:cubicBezTo>
                <a:lnTo>
                  <a:pt x="19031" y="12001"/>
                </a:lnTo>
                <a:cubicBezTo>
                  <a:pt x="19031" y="12001"/>
                  <a:pt x="19069" y="12053"/>
                  <a:pt x="19069" y="12053"/>
                </a:cubicBezTo>
                <a:cubicBezTo>
                  <a:pt x="19069" y="12054"/>
                  <a:pt x="19069" y="12054"/>
                  <a:pt x="19068" y="12054"/>
                </a:cubicBezTo>
                <a:cubicBezTo>
                  <a:pt x="19068" y="12054"/>
                  <a:pt x="19044" y="12027"/>
                  <a:pt x="19044" y="12027"/>
                </a:cubicBezTo>
                <a:lnTo>
                  <a:pt x="19044" y="12027"/>
                </a:lnTo>
                <a:cubicBezTo>
                  <a:pt x="19044" y="12028"/>
                  <a:pt x="19031" y="12014"/>
                  <a:pt x="19030" y="12014"/>
                </a:cubicBezTo>
                <a:cubicBezTo>
                  <a:pt x="19031" y="12014"/>
                  <a:pt x="19058" y="12034"/>
                  <a:pt x="19058" y="12034"/>
                </a:cubicBezTo>
                <a:lnTo>
                  <a:pt x="19074" y="12050"/>
                </a:lnTo>
                <a:lnTo>
                  <a:pt x="19072" y="12052"/>
                </a:lnTo>
                <a:cubicBezTo>
                  <a:pt x="19071" y="12052"/>
                  <a:pt x="19043" y="12023"/>
                  <a:pt x="19043" y="12023"/>
                </a:cubicBezTo>
                <a:cubicBezTo>
                  <a:pt x="19061" y="12001"/>
                  <a:pt x="19074" y="11965"/>
                  <a:pt x="19080" y="11940"/>
                </a:cubicBezTo>
                <a:cubicBezTo>
                  <a:pt x="19109" y="11835"/>
                  <a:pt x="19182" y="11787"/>
                  <a:pt x="19302" y="11790"/>
                </a:cubicBezTo>
                <a:cubicBezTo>
                  <a:pt x="19355" y="11827"/>
                  <a:pt x="19404" y="11823"/>
                  <a:pt x="19458" y="11788"/>
                </a:cubicBezTo>
                <a:cubicBezTo>
                  <a:pt x="19524" y="11745"/>
                  <a:pt x="19589" y="11700"/>
                  <a:pt x="19655" y="11656"/>
                </a:cubicBezTo>
                <a:cubicBezTo>
                  <a:pt x="19706" y="11635"/>
                  <a:pt x="19755" y="11616"/>
                  <a:pt x="19813" y="11604"/>
                </a:cubicBezTo>
                <a:cubicBezTo>
                  <a:pt x="19955" y="11577"/>
                  <a:pt x="20092" y="11532"/>
                  <a:pt x="20141" y="11394"/>
                </a:cubicBezTo>
                <a:lnTo>
                  <a:pt x="20141" y="11394"/>
                </a:lnTo>
                <a:cubicBezTo>
                  <a:pt x="20148" y="11376"/>
                  <a:pt x="20154" y="11358"/>
                  <a:pt x="20160" y="11340"/>
                </a:cubicBezTo>
                <a:cubicBezTo>
                  <a:pt x="20206" y="11250"/>
                  <a:pt x="20352" y="11238"/>
                  <a:pt x="20385" y="11131"/>
                </a:cubicBezTo>
                <a:cubicBezTo>
                  <a:pt x="20393" y="11104"/>
                  <a:pt x="20461" y="11119"/>
                  <a:pt x="20502" y="11120"/>
                </a:cubicBezTo>
                <a:cubicBezTo>
                  <a:pt x="20564" y="11122"/>
                  <a:pt x="20592" y="11091"/>
                  <a:pt x="20603" y="11044"/>
                </a:cubicBezTo>
                <a:lnTo>
                  <a:pt x="20605" y="11039"/>
                </a:lnTo>
                <a:cubicBezTo>
                  <a:pt x="20609" y="10958"/>
                  <a:pt x="20697" y="10894"/>
                  <a:pt x="20683" y="10803"/>
                </a:cubicBezTo>
                <a:cubicBezTo>
                  <a:pt x="20606" y="10821"/>
                  <a:pt x="20586" y="10954"/>
                  <a:pt x="20523" y="10969"/>
                </a:cubicBezTo>
                <a:lnTo>
                  <a:pt x="20567" y="11088"/>
                </a:lnTo>
                <a:lnTo>
                  <a:pt x="20567" y="11088"/>
                </a:lnTo>
                <a:cubicBezTo>
                  <a:pt x="20454" y="10987"/>
                  <a:pt x="20391" y="10990"/>
                  <a:pt x="20316" y="10992"/>
                </a:cubicBezTo>
                <a:lnTo>
                  <a:pt x="20291" y="10925"/>
                </a:lnTo>
                <a:cubicBezTo>
                  <a:pt x="20291" y="10925"/>
                  <a:pt x="20291" y="10908"/>
                  <a:pt x="20290" y="10908"/>
                </a:cubicBezTo>
                <a:lnTo>
                  <a:pt x="20272" y="10882"/>
                </a:lnTo>
                <a:cubicBezTo>
                  <a:pt x="20160" y="10902"/>
                  <a:pt x="20038" y="10881"/>
                  <a:pt x="19925" y="10877"/>
                </a:cubicBezTo>
                <a:lnTo>
                  <a:pt x="19921" y="10869"/>
                </a:lnTo>
                <a:cubicBezTo>
                  <a:pt x="19924" y="10824"/>
                  <a:pt x="19885" y="10806"/>
                  <a:pt x="19844" y="10793"/>
                </a:cubicBezTo>
                <a:cubicBezTo>
                  <a:pt x="19807" y="10780"/>
                  <a:pt x="19797" y="10751"/>
                  <a:pt x="19813" y="10722"/>
                </a:cubicBezTo>
                <a:cubicBezTo>
                  <a:pt x="19832" y="10685"/>
                  <a:pt x="19868" y="10667"/>
                  <a:pt x="19914" y="10678"/>
                </a:cubicBezTo>
                <a:cubicBezTo>
                  <a:pt x="19945" y="10685"/>
                  <a:pt x="19972" y="10703"/>
                  <a:pt x="20002" y="10715"/>
                </a:cubicBezTo>
                <a:cubicBezTo>
                  <a:pt x="20033" y="10727"/>
                  <a:pt x="20063" y="10738"/>
                  <a:pt x="20095" y="10744"/>
                </a:cubicBezTo>
                <a:cubicBezTo>
                  <a:pt x="20108" y="10747"/>
                  <a:pt x="20130" y="10741"/>
                  <a:pt x="20140" y="10732"/>
                </a:cubicBezTo>
                <a:cubicBezTo>
                  <a:pt x="20164" y="10712"/>
                  <a:pt x="20152" y="10693"/>
                  <a:pt x="20126" y="10682"/>
                </a:cubicBezTo>
                <a:cubicBezTo>
                  <a:pt x="20096" y="10669"/>
                  <a:pt x="20057" y="10664"/>
                  <a:pt x="20052" y="10631"/>
                </a:cubicBezTo>
                <a:cubicBezTo>
                  <a:pt x="20045" y="10587"/>
                  <a:pt x="20084" y="10569"/>
                  <a:pt x="20124" y="10556"/>
                </a:cubicBezTo>
                <a:cubicBezTo>
                  <a:pt x="20171" y="10540"/>
                  <a:pt x="20218" y="10525"/>
                  <a:pt x="20265" y="10510"/>
                </a:cubicBezTo>
                <a:cubicBezTo>
                  <a:pt x="20272" y="10490"/>
                  <a:pt x="20278" y="10471"/>
                  <a:pt x="20285" y="10452"/>
                </a:cubicBezTo>
                <a:cubicBezTo>
                  <a:pt x="20270" y="10427"/>
                  <a:pt x="20255" y="10401"/>
                  <a:pt x="20241" y="10375"/>
                </a:cubicBezTo>
                <a:cubicBezTo>
                  <a:pt x="20274" y="10337"/>
                  <a:pt x="20313" y="10311"/>
                  <a:pt x="20373" y="10316"/>
                </a:cubicBezTo>
                <a:cubicBezTo>
                  <a:pt x="20365" y="10335"/>
                  <a:pt x="20360" y="10355"/>
                  <a:pt x="20352" y="10374"/>
                </a:cubicBezTo>
                <a:cubicBezTo>
                  <a:pt x="20498" y="10379"/>
                  <a:pt x="20606" y="10302"/>
                  <a:pt x="20726" y="10249"/>
                </a:cubicBez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cubicBezTo>
                  <a:pt x="20796" y="10201"/>
                  <a:pt x="20866" y="10154"/>
                  <a:pt x="20936" y="10106"/>
                </a:cubicBezTo>
                <a:cubicBezTo>
                  <a:pt x="21060" y="10055"/>
                  <a:pt x="21060" y="10055"/>
                  <a:pt x="21017" y="9974"/>
                </a:cubicBezTo>
                <a:cubicBezTo>
                  <a:pt x="20985" y="9971"/>
                  <a:pt x="20952" y="9962"/>
                  <a:pt x="20921" y="9964"/>
                </a:cubicBezTo>
                <a:cubicBezTo>
                  <a:pt x="20796" y="9973"/>
                  <a:pt x="20776" y="9989"/>
                  <a:pt x="20739" y="10096"/>
                </a:cubicBezTo>
                <a:cubicBezTo>
                  <a:pt x="20732" y="10116"/>
                  <a:pt x="20747" y="10128"/>
                  <a:pt x="20743" y="10148"/>
                </a:cubicBezTo>
                <a:cubicBezTo>
                  <a:pt x="20729" y="10151"/>
                  <a:pt x="20713" y="10141"/>
                  <a:pt x="20710" y="10137"/>
                </a:cubicBezTo>
                <a:lnTo>
                  <a:pt x="20717" y="10146"/>
                </a:lnTo>
                <a:lnTo>
                  <a:pt x="20682" y="10166"/>
                </a:lnTo>
                <a:cubicBezTo>
                  <a:pt x="20577" y="9971"/>
                  <a:pt x="20644" y="9836"/>
                  <a:pt x="20714" y="9675"/>
                </a:cubicBezTo>
                <a:lnTo>
                  <a:pt x="20714" y="9674"/>
                </a:lnTo>
                <a:cubicBezTo>
                  <a:pt x="20715" y="9667"/>
                  <a:pt x="20714" y="9659"/>
                  <a:pt x="20716" y="9653"/>
                </a:cubicBezTo>
                <a:cubicBezTo>
                  <a:pt x="20740" y="9582"/>
                  <a:pt x="20803" y="9599"/>
                  <a:pt x="20859" y="9608"/>
                </a:cubicBezTo>
                <a:cubicBezTo>
                  <a:pt x="20907" y="9617"/>
                  <a:pt x="20920" y="9646"/>
                  <a:pt x="20924" y="9687"/>
                </a:cubicBezTo>
                <a:cubicBezTo>
                  <a:pt x="20932" y="9768"/>
                  <a:pt x="20936" y="9767"/>
                  <a:pt x="21019" y="9739"/>
                </a:cubicBezTo>
                <a:cubicBezTo>
                  <a:pt x="21120" y="9705"/>
                  <a:pt x="21222" y="9673"/>
                  <a:pt x="21300" y="9604"/>
                </a:cubicBezTo>
                <a:cubicBezTo>
                  <a:pt x="21300" y="9603"/>
                  <a:pt x="21300" y="9603"/>
                  <a:pt x="21300" y="9603"/>
                </a:cubicBezTo>
                <a:cubicBezTo>
                  <a:pt x="21304" y="9584"/>
                  <a:pt x="21305" y="9565"/>
                  <a:pt x="21302" y="9546"/>
                </a:cubicBezTo>
                <a:cubicBezTo>
                  <a:pt x="21304" y="9565"/>
                  <a:pt x="21304" y="9585"/>
                  <a:pt x="21300" y="9604"/>
                </a:cubicBezTo>
                <a:cubicBezTo>
                  <a:pt x="21397" y="9598"/>
                  <a:pt x="21452" y="9550"/>
                  <a:pt x="21473" y="9473"/>
                </a:cubicBezTo>
                <a:cubicBezTo>
                  <a:pt x="21482" y="9444"/>
                  <a:pt x="21471" y="9414"/>
                  <a:pt x="21441" y="9398"/>
                </a:cubicBezTo>
                <a:cubicBezTo>
                  <a:pt x="21422" y="9388"/>
                  <a:pt x="21389" y="9381"/>
                  <a:pt x="21371" y="9388"/>
                </a:cubicBezTo>
                <a:cubicBezTo>
                  <a:pt x="21274" y="9428"/>
                  <a:pt x="21180" y="9473"/>
                  <a:pt x="21088" y="9514"/>
                </a:cubicBezTo>
                <a:cubicBezTo>
                  <a:pt x="21056" y="9462"/>
                  <a:pt x="21035" y="9415"/>
                  <a:pt x="21000" y="9376"/>
                </a:cubicBezTo>
                <a:cubicBezTo>
                  <a:pt x="20922" y="9289"/>
                  <a:pt x="20872" y="9274"/>
                  <a:pt x="20766" y="9326"/>
                </a:cubicBezTo>
                <a:cubicBezTo>
                  <a:pt x="20715" y="9351"/>
                  <a:pt x="20662" y="9373"/>
                  <a:pt x="20607" y="9390"/>
                </a:cubicBezTo>
                <a:cubicBezTo>
                  <a:pt x="20548" y="9409"/>
                  <a:pt x="20493" y="9387"/>
                  <a:pt x="20456" y="9338"/>
                </a:cubicBezTo>
                <a:cubicBezTo>
                  <a:pt x="20428" y="9300"/>
                  <a:pt x="20450" y="9274"/>
                  <a:pt x="20483" y="9246"/>
                </a:cubicBezTo>
                <a:cubicBezTo>
                  <a:pt x="20506" y="9227"/>
                  <a:pt x="20518" y="9199"/>
                  <a:pt x="20533" y="9174"/>
                </a:cubicBezTo>
                <a:cubicBezTo>
                  <a:pt x="20587" y="9087"/>
                  <a:pt x="20587" y="9087"/>
                  <a:pt x="20681" y="9097"/>
                </a:cubicBezTo>
                <a:cubicBezTo>
                  <a:pt x="20722" y="9101"/>
                  <a:pt x="20763" y="9112"/>
                  <a:pt x="20805" y="9113"/>
                </a:cubicBezTo>
                <a:cubicBezTo>
                  <a:pt x="20888" y="9115"/>
                  <a:pt x="20946" y="9071"/>
                  <a:pt x="21001" y="9027"/>
                </a:cubicBezTo>
                <a:cubicBezTo>
                  <a:pt x="21040" y="8996"/>
                  <a:pt x="21062" y="8958"/>
                  <a:pt x="21029" y="8906"/>
                </a:cubicBezTo>
                <a:cubicBezTo>
                  <a:pt x="20969" y="8941"/>
                  <a:pt x="20910" y="8977"/>
                  <a:pt x="20848" y="9008"/>
                </a:cubicBezTo>
                <a:cubicBezTo>
                  <a:pt x="20777" y="9043"/>
                  <a:pt x="20699" y="9015"/>
                  <a:pt x="20625" y="9017"/>
                </a:cubicBezTo>
                <a:cubicBezTo>
                  <a:pt x="20554" y="9020"/>
                  <a:pt x="20493" y="9044"/>
                  <a:pt x="20448" y="9090"/>
                </a:cubicBezTo>
                <a:cubicBezTo>
                  <a:pt x="20406" y="9134"/>
                  <a:pt x="20349" y="9140"/>
                  <a:pt x="20291" y="9149"/>
                </a:cubicBezTo>
                <a:cubicBezTo>
                  <a:pt x="20233" y="9157"/>
                  <a:pt x="20193" y="9133"/>
                  <a:pt x="20168" y="9092"/>
                </a:cubicBezTo>
                <a:cubicBezTo>
                  <a:pt x="20141" y="9049"/>
                  <a:pt x="20152" y="9009"/>
                  <a:pt x="20196" y="8977"/>
                </a:cubicBezTo>
                <a:cubicBezTo>
                  <a:pt x="20209" y="8968"/>
                  <a:pt x="20226" y="8963"/>
                  <a:pt x="20240" y="8955"/>
                </a:cubicBezTo>
                <a:cubicBezTo>
                  <a:pt x="20271" y="8938"/>
                  <a:pt x="20333" y="8932"/>
                  <a:pt x="20302" y="8884"/>
                </a:cubicBezTo>
                <a:cubicBezTo>
                  <a:pt x="20282" y="8852"/>
                  <a:pt x="20233" y="8842"/>
                  <a:pt x="20190" y="8845"/>
                </a:cubicBezTo>
                <a:cubicBezTo>
                  <a:pt x="20157" y="8848"/>
                  <a:pt x="20126" y="8862"/>
                  <a:pt x="20093" y="8867"/>
                </a:cubicBezTo>
                <a:cubicBezTo>
                  <a:pt x="19976" y="8882"/>
                  <a:pt x="19910" y="8819"/>
                  <a:pt x="19930" y="8712"/>
                </a:cubicBezTo>
                <a:cubicBezTo>
                  <a:pt x="19934" y="8692"/>
                  <a:pt x="19947" y="8672"/>
                  <a:pt x="19956" y="8652"/>
                </a:cubicBezTo>
                <a:cubicBezTo>
                  <a:pt x="19901" y="8601"/>
                  <a:pt x="19840" y="8610"/>
                  <a:pt x="19776" y="8639"/>
                </a:cubicBezTo>
                <a:cubicBezTo>
                  <a:pt x="19761" y="8646"/>
                  <a:pt x="19747" y="8654"/>
                  <a:pt x="19732" y="8662"/>
                </a:cubicBezTo>
                <a:cubicBezTo>
                  <a:pt x="19642" y="8728"/>
                  <a:pt x="19525" y="8750"/>
                  <a:pt x="19425" y="8800"/>
                </a:cubicBezTo>
                <a:cubicBezTo>
                  <a:pt x="19419" y="8814"/>
                  <a:pt x="19409" y="8824"/>
                  <a:pt x="19398" y="8832"/>
                </a:cubicBezTo>
                <a:cubicBezTo>
                  <a:pt x="19408" y="8822"/>
                  <a:pt x="19417" y="8812"/>
                  <a:pt x="19425" y="8800"/>
                </a:cubicBezTo>
                <a:cubicBezTo>
                  <a:pt x="19374" y="8822"/>
                  <a:pt x="19327" y="8849"/>
                  <a:pt x="19292" y="8887"/>
                </a:cubicBezTo>
                <a:cubicBezTo>
                  <a:pt x="19282" y="8896"/>
                  <a:pt x="19273" y="8906"/>
                  <a:pt x="19269" y="8919"/>
                </a:cubicBezTo>
                <a:cubicBezTo>
                  <a:pt x="19156" y="8960"/>
                  <a:pt x="19065" y="8948"/>
                  <a:pt x="19011" y="8842"/>
                </a:cubicBezTo>
                <a:cubicBezTo>
                  <a:pt x="19005" y="8830"/>
                  <a:pt x="18987" y="8823"/>
                  <a:pt x="18974" y="8813"/>
                </a:cubicBezTo>
                <a:cubicBezTo>
                  <a:pt x="18973" y="8780"/>
                  <a:pt x="18972" y="8747"/>
                  <a:pt x="18970" y="8713"/>
                </a:cubicBezTo>
                <a:cubicBezTo>
                  <a:pt x="18984" y="8707"/>
                  <a:pt x="18998" y="8701"/>
                  <a:pt x="19012" y="8694"/>
                </a:cubicBezTo>
                <a:cubicBezTo>
                  <a:pt x="19004" y="8693"/>
                  <a:pt x="19001" y="8660"/>
                  <a:pt x="18994" y="8660"/>
                </a:cubicBezTo>
                <a:cubicBezTo>
                  <a:pt x="19000" y="8659"/>
                  <a:pt x="19020" y="8629"/>
                  <a:pt x="19020" y="8635"/>
                </a:cubicBezTo>
                <a:lnTo>
                  <a:pt x="19020" y="8635"/>
                </a:lnTo>
                <a:cubicBezTo>
                  <a:pt x="19020" y="8661"/>
                  <a:pt x="19076" y="8718"/>
                  <a:pt x="19110" y="8736"/>
                </a:cubicBezTo>
                <a:cubicBezTo>
                  <a:pt x="19159" y="8762"/>
                  <a:pt x="19135" y="8738"/>
                  <a:pt x="19190" y="8707"/>
                </a:cubicBezTo>
                <a:lnTo>
                  <a:pt x="19194" y="8711"/>
                </a:lnTo>
                <a:cubicBezTo>
                  <a:pt x="19211" y="8702"/>
                  <a:pt x="19230" y="8697"/>
                  <a:pt x="19238" y="8678"/>
                </a:cubicBezTo>
                <a:cubicBezTo>
                  <a:pt x="19231" y="8666"/>
                  <a:pt x="19237" y="8669"/>
                  <a:pt x="19238" y="8668"/>
                </a:cubicBezTo>
                <a:lnTo>
                  <a:pt x="19238" y="8668"/>
                </a:lnTo>
                <a:lnTo>
                  <a:pt x="19238" y="8668"/>
                </a:lnTo>
                <a:lnTo>
                  <a:pt x="19239" y="8669"/>
                </a:lnTo>
                <a:lnTo>
                  <a:pt x="19227" y="8624"/>
                </a:lnTo>
                <a:cubicBezTo>
                  <a:pt x="19217" y="8629"/>
                  <a:pt x="19161" y="8530"/>
                  <a:pt x="19133" y="8498"/>
                </a:cubicBezTo>
                <a:lnTo>
                  <a:pt x="19132" y="8498"/>
                </a:lnTo>
                <a:cubicBezTo>
                  <a:pt x="19153" y="8521"/>
                  <a:pt x="19242" y="8521"/>
                  <a:pt x="19275" y="8568"/>
                </a:cubicBezTo>
                <a:cubicBezTo>
                  <a:pt x="19305" y="8611"/>
                  <a:pt x="19329" y="8657"/>
                  <a:pt x="19361" y="8699"/>
                </a:cubicBezTo>
                <a:cubicBezTo>
                  <a:pt x="19388" y="8734"/>
                  <a:pt x="19429" y="8738"/>
                  <a:pt x="19470" y="8718"/>
                </a:cubicBezTo>
                <a:cubicBezTo>
                  <a:pt x="19512" y="8697"/>
                  <a:pt x="19533" y="8659"/>
                  <a:pt x="19495" y="8629"/>
                </a:cubicBezTo>
                <a:cubicBezTo>
                  <a:pt x="19391" y="8545"/>
                  <a:pt x="19428" y="8461"/>
                  <a:pt x="19486" y="8378"/>
                </a:cubicBezTo>
                <a:cubicBezTo>
                  <a:pt x="19525" y="8323"/>
                  <a:pt x="19577" y="8276"/>
                  <a:pt x="19622" y="8225"/>
                </a:cubicBezTo>
                <a:cubicBezTo>
                  <a:pt x="19643" y="8202"/>
                  <a:pt x="19668" y="8182"/>
                  <a:pt x="19681" y="8157"/>
                </a:cubicBezTo>
                <a:cubicBezTo>
                  <a:pt x="19698" y="8128"/>
                  <a:pt x="19686" y="8098"/>
                  <a:pt x="19649" y="8088"/>
                </a:cubicBezTo>
                <a:cubicBezTo>
                  <a:pt x="19592" y="8071"/>
                  <a:pt x="19530" y="8061"/>
                  <a:pt x="19494" y="8118"/>
                </a:cubicBezTo>
                <a:cubicBezTo>
                  <a:pt x="19462" y="8167"/>
                  <a:pt x="19422" y="8197"/>
                  <a:pt x="19353" y="8186"/>
                </a:cubicBezTo>
                <a:cubicBezTo>
                  <a:pt x="19286" y="8176"/>
                  <a:pt x="19241" y="8197"/>
                  <a:pt x="19210" y="8249"/>
                </a:cubicBezTo>
                <a:cubicBezTo>
                  <a:pt x="19191" y="8280"/>
                  <a:pt x="19163" y="8308"/>
                  <a:pt x="19139" y="8337"/>
                </a:cubicBezTo>
                <a:cubicBezTo>
                  <a:pt x="19122" y="8283"/>
                  <a:pt x="19105" y="8229"/>
                  <a:pt x="19087" y="8175"/>
                </a:cubicBezTo>
                <a:cubicBezTo>
                  <a:pt x="19101" y="8167"/>
                  <a:pt x="19114" y="8161"/>
                  <a:pt x="19128" y="8154"/>
                </a:cubicBezTo>
                <a:cubicBezTo>
                  <a:pt x="19194" y="8123"/>
                  <a:pt x="19261" y="8093"/>
                  <a:pt x="19325" y="8061"/>
                </a:cubicBezTo>
                <a:cubicBezTo>
                  <a:pt x="19406" y="8019"/>
                  <a:pt x="19436" y="7958"/>
                  <a:pt x="19418" y="7879"/>
                </a:cubicBezTo>
                <a:cubicBezTo>
                  <a:pt x="19423" y="7845"/>
                  <a:pt x="19411" y="7800"/>
                  <a:pt x="19454" y="7782"/>
                </a:cubicBezTo>
                <a:cubicBezTo>
                  <a:pt x="19538" y="7747"/>
                  <a:pt x="19616" y="7710"/>
                  <a:pt x="19674" y="7644"/>
                </a:cubicBezTo>
                <a:cubicBezTo>
                  <a:pt x="19691" y="7623"/>
                  <a:pt x="19731" y="7605"/>
                  <a:pt x="19760" y="7606"/>
                </a:cubicBezTo>
                <a:cubicBezTo>
                  <a:pt x="19890" y="7608"/>
                  <a:pt x="19950" y="7535"/>
                  <a:pt x="20012" y="7448"/>
                </a:cubicBezTo>
                <a:cubicBezTo>
                  <a:pt x="19981" y="7442"/>
                  <a:pt x="19957" y="7431"/>
                  <a:pt x="19934" y="7433"/>
                </a:cubicBezTo>
                <a:cubicBezTo>
                  <a:pt x="19785" y="7447"/>
                  <a:pt x="19635" y="7464"/>
                  <a:pt x="19486" y="7479"/>
                </a:cubicBezTo>
                <a:cubicBezTo>
                  <a:pt x="19458" y="7482"/>
                  <a:pt x="19432" y="7472"/>
                  <a:pt x="19434" y="7448"/>
                </a:cubicBezTo>
                <a:cubicBezTo>
                  <a:pt x="19436" y="7429"/>
                  <a:pt x="19452" y="7409"/>
                  <a:pt x="19467" y="7395"/>
                </a:cubicBezTo>
                <a:cubicBezTo>
                  <a:pt x="19477" y="7385"/>
                  <a:pt x="19497" y="7379"/>
                  <a:pt x="19512" y="7378"/>
                </a:cubicBezTo>
                <a:cubicBezTo>
                  <a:pt x="19576" y="7374"/>
                  <a:pt x="19627" y="7359"/>
                  <a:pt x="19643" y="7298"/>
                </a:cubicBezTo>
                <a:cubicBezTo>
                  <a:pt x="19651" y="7269"/>
                  <a:pt x="19674" y="7245"/>
                  <a:pt x="19709" y="7238"/>
                </a:cubicBezTo>
                <a:cubicBezTo>
                  <a:pt x="19798" y="7220"/>
                  <a:pt x="19797" y="7160"/>
                  <a:pt x="19797" y="7103"/>
                </a:cubicBezTo>
                <a:cubicBezTo>
                  <a:pt x="19798" y="7068"/>
                  <a:pt x="19784" y="7033"/>
                  <a:pt x="19783" y="6998"/>
                </a:cubicBezTo>
                <a:cubicBezTo>
                  <a:pt x="19782" y="6988"/>
                  <a:pt x="19798" y="6972"/>
                  <a:pt x="19811" y="6967"/>
                </a:cubicBezTo>
                <a:cubicBezTo>
                  <a:pt x="19823" y="6961"/>
                  <a:pt x="19845" y="6963"/>
                  <a:pt x="19857" y="6968"/>
                </a:cubicBezTo>
                <a:cubicBezTo>
                  <a:pt x="19870" y="6975"/>
                  <a:pt x="19879" y="6989"/>
                  <a:pt x="19887" y="7001"/>
                </a:cubicBezTo>
                <a:cubicBezTo>
                  <a:pt x="19906" y="7030"/>
                  <a:pt x="19933" y="7042"/>
                  <a:pt x="19969" y="7026"/>
                </a:cubicBezTo>
                <a:cubicBezTo>
                  <a:pt x="20001" y="7011"/>
                  <a:pt x="20015" y="6984"/>
                  <a:pt x="20012" y="6954"/>
                </a:cubicBezTo>
                <a:cubicBezTo>
                  <a:pt x="20004" y="6891"/>
                  <a:pt x="19952" y="6844"/>
                  <a:pt x="19882" y="6843"/>
                </a:cubicBezTo>
                <a:cubicBezTo>
                  <a:pt x="19842" y="6843"/>
                  <a:pt x="19801" y="6855"/>
                  <a:pt x="19760" y="6863"/>
                </a:cubicBezTo>
                <a:cubicBezTo>
                  <a:pt x="19706" y="6874"/>
                  <a:pt x="19689" y="6855"/>
                  <a:pt x="19681" y="6809"/>
                </a:cubicBezTo>
                <a:cubicBezTo>
                  <a:pt x="19668" y="6732"/>
                  <a:pt x="19644" y="6719"/>
                  <a:pt x="19578" y="6741"/>
                </a:cubicBezTo>
                <a:cubicBezTo>
                  <a:pt x="19516" y="6762"/>
                  <a:pt x="19456" y="6789"/>
                  <a:pt x="19393" y="6809"/>
                </a:cubicBezTo>
                <a:cubicBezTo>
                  <a:pt x="19353" y="6823"/>
                  <a:pt x="19311" y="6825"/>
                  <a:pt x="19271" y="6807"/>
                </a:cubicBezTo>
                <a:cubicBezTo>
                  <a:pt x="19240" y="6793"/>
                  <a:pt x="19213" y="6773"/>
                  <a:pt x="19217" y="6741"/>
                </a:cubicBezTo>
                <a:cubicBezTo>
                  <a:pt x="19220" y="6722"/>
                  <a:pt x="19234" y="6701"/>
                  <a:pt x="19251" y="6688"/>
                </a:cubicBezTo>
                <a:cubicBezTo>
                  <a:pt x="19268" y="6675"/>
                  <a:pt x="19296" y="6670"/>
                  <a:pt x="19320" y="6665"/>
                </a:cubicBezTo>
                <a:cubicBezTo>
                  <a:pt x="19432" y="6637"/>
                  <a:pt x="19512" y="6554"/>
                  <a:pt x="19630" y="6536"/>
                </a:cubicBezTo>
                <a:cubicBezTo>
                  <a:pt x="19696" y="6438"/>
                  <a:pt x="19790" y="6376"/>
                  <a:pt x="19927" y="6361"/>
                </a:cubicBezTo>
                <a:cubicBezTo>
                  <a:pt x="19959" y="6358"/>
                  <a:pt x="19978" y="6322"/>
                  <a:pt x="19961" y="6292"/>
                </a:cubicBezTo>
                <a:cubicBezTo>
                  <a:pt x="19944" y="6262"/>
                  <a:pt x="19907" y="6261"/>
                  <a:pt x="19874" y="6271"/>
                </a:cubicBezTo>
                <a:cubicBezTo>
                  <a:pt x="19795" y="6296"/>
                  <a:pt x="19719" y="6324"/>
                  <a:pt x="19640" y="6348"/>
                </a:cubicBezTo>
                <a:cubicBezTo>
                  <a:pt x="19615" y="6355"/>
                  <a:pt x="19587" y="6345"/>
                  <a:pt x="19578" y="6322"/>
                </a:cubicBezTo>
                <a:cubicBezTo>
                  <a:pt x="19573" y="6312"/>
                  <a:pt x="19576" y="6293"/>
                  <a:pt x="19585" y="6284"/>
                </a:cubicBezTo>
                <a:cubicBezTo>
                  <a:pt x="19615" y="6251"/>
                  <a:pt x="19656" y="6226"/>
                  <a:pt x="19673" y="6182"/>
                </a:cubicBezTo>
                <a:cubicBezTo>
                  <a:pt x="19686" y="6149"/>
                  <a:pt x="19715" y="6121"/>
                  <a:pt x="19736" y="6091"/>
                </a:cubicBezTo>
                <a:cubicBezTo>
                  <a:pt x="19757" y="6060"/>
                  <a:pt x="19829" y="6059"/>
                  <a:pt x="19814" y="6002"/>
                </a:cubicBezTo>
                <a:cubicBezTo>
                  <a:pt x="19739" y="6026"/>
                  <a:pt x="19670" y="6051"/>
                  <a:pt x="19599" y="6070"/>
                </a:cubicBezTo>
                <a:cubicBezTo>
                  <a:pt x="19532" y="6088"/>
                  <a:pt x="19479" y="6121"/>
                  <a:pt x="19429" y="6160"/>
                </a:cubicBezTo>
                <a:cubicBezTo>
                  <a:pt x="19381" y="6199"/>
                  <a:pt x="19322" y="6235"/>
                  <a:pt x="19326" y="6300"/>
                </a:cubicBezTo>
                <a:cubicBezTo>
                  <a:pt x="19329" y="6363"/>
                  <a:pt x="19401" y="6369"/>
                  <a:pt x="19447" y="6397"/>
                </a:cubicBezTo>
                <a:cubicBezTo>
                  <a:pt x="19482" y="6418"/>
                  <a:pt x="19480" y="6447"/>
                  <a:pt x="19447" y="6467"/>
                </a:cubicBezTo>
                <a:cubicBezTo>
                  <a:pt x="19334" y="6533"/>
                  <a:pt x="19207" y="6569"/>
                  <a:pt x="19075" y="6596"/>
                </a:cubicBezTo>
                <a:cubicBezTo>
                  <a:pt x="19046" y="6603"/>
                  <a:pt x="19008" y="6615"/>
                  <a:pt x="18990" y="6575"/>
                </a:cubicBezTo>
                <a:cubicBezTo>
                  <a:pt x="19025" y="6515"/>
                  <a:pt x="19104" y="6494"/>
                  <a:pt x="19155" y="6447"/>
                </a:cubicBezTo>
                <a:cubicBezTo>
                  <a:pt x="19177" y="6427"/>
                  <a:pt x="19198" y="6404"/>
                  <a:pt x="19214" y="6380"/>
                </a:cubicBezTo>
                <a:cubicBezTo>
                  <a:pt x="19221" y="6371"/>
                  <a:pt x="19216" y="6351"/>
                  <a:pt x="19208" y="6341"/>
                </a:cubicBezTo>
                <a:cubicBezTo>
                  <a:pt x="19200" y="6330"/>
                  <a:pt x="19182" y="6321"/>
                  <a:pt x="19167" y="6320"/>
                </a:cubicBezTo>
                <a:cubicBezTo>
                  <a:pt x="19103" y="6315"/>
                  <a:pt x="19063" y="6364"/>
                  <a:pt x="19006" y="6375"/>
                </a:cubicBezTo>
                <a:cubicBezTo>
                  <a:pt x="18949" y="6387"/>
                  <a:pt x="18907" y="6366"/>
                  <a:pt x="18879" y="6326"/>
                </a:cubicBezTo>
                <a:cubicBezTo>
                  <a:pt x="18856" y="6294"/>
                  <a:pt x="18855" y="6259"/>
                  <a:pt x="18864" y="6222"/>
                </a:cubicBezTo>
                <a:cubicBezTo>
                  <a:pt x="18878" y="6165"/>
                  <a:pt x="18932" y="6134"/>
                  <a:pt x="18990" y="6165"/>
                </a:cubicBezTo>
                <a:cubicBezTo>
                  <a:pt x="19064" y="6203"/>
                  <a:pt x="19128" y="6215"/>
                  <a:pt x="19198" y="6167"/>
                </a:cubicBezTo>
                <a:cubicBezTo>
                  <a:pt x="19219" y="6152"/>
                  <a:pt x="19228" y="6127"/>
                  <a:pt x="19203" y="6112"/>
                </a:cubicBezTo>
                <a:cubicBezTo>
                  <a:pt x="19184" y="6101"/>
                  <a:pt x="19155" y="6104"/>
                  <a:pt x="19131" y="6097"/>
                </a:cubicBezTo>
                <a:cubicBezTo>
                  <a:pt x="19010" y="6062"/>
                  <a:pt x="18973" y="5993"/>
                  <a:pt x="19029" y="5902"/>
                </a:cubicBezTo>
                <a:cubicBezTo>
                  <a:pt x="19064" y="5844"/>
                  <a:pt x="19114" y="5796"/>
                  <a:pt x="19172" y="5754"/>
                </a:cubicBezTo>
                <a:cubicBezTo>
                  <a:pt x="19176" y="5767"/>
                  <a:pt x="19176" y="5783"/>
                  <a:pt x="19185" y="5795"/>
                </a:cubicBezTo>
                <a:cubicBezTo>
                  <a:pt x="19235" y="5864"/>
                  <a:pt x="19297" y="5883"/>
                  <a:pt x="19341" y="5832"/>
                </a:cubicBezTo>
                <a:cubicBezTo>
                  <a:pt x="19401" y="5764"/>
                  <a:pt x="19502" y="5727"/>
                  <a:pt x="19539" y="5642"/>
                </a:cubicBezTo>
                <a:cubicBezTo>
                  <a:pt x="19596" y="5509"/>
                  <a:pt x="19732" y="5451"/>
                  <a:pt x="19869" y="5392"/>
                </a:cubicBezTo>
                <a:cubicBezTo>
                  <a:pt x="19950" y="5358"/>
                  <a:pt x="20028" y="5348"/>
                  <a:pt x="20100" y="5409"/>
                </a:cubicBezTo>
                <a:cubicBezTo>
                  <a:pt x="20112" y="5419"/>
                  <a:pt x="20125" y="5428"/>
                  <a:pt x="20139" y="5436"/>
                </a:cubicBezTo>
                <a:cubicBezTo>
                  <a:pt x="20183" y="5458"/>
                  <a:pt x="20235" y="5451"/>
                  <a:pt x="20248" y="5422"/>
                </a:cubicBezTo>
                <a:cubicBezTo>
                  <a:pt x="20263" y="5389"/>
                  <a:pt x="20244" y="5366"/>
                  <a:pt x="20210" y="5354"/>
                </a:cubicBezTo>
                <a:cubicBezTo>
                  <a:pt x="20141" y="5330"/>
                  <a:pt x="20096" y="5294"/>
                  <a:pt x="20112" y="5224"/>
                </a:cubicBezTo>
                <a:cubicBezTo>
                  <a:pt x="20133" y="5203"/>
                  <a:pt x="20156" y="5183"/>
                  <a:pt x="20176" y="5161"/>
                </a:cubicBezTo>
                <a:cubicBezTo>
                  <a:pt x="20214" y="5120"/>
                  <a:pt x="20237" y="5111"/>
                  <a:pt x="20166" y="5102"/>
                </a:cubicBezTo>
                <a:cubicBezTo>
                  <a:pt x="20150" y="5100"/>
                  <a:pt x="20145" y="5101"/>
                  <a:pt x="20145" y="5101"/>
                </a:cubicBezTo>
                <a:cubicBezTo>
                  <a:pt x="20145" y="5101"/>
                  <a:pt x="20145" y="5101"/>
                  <a:pt x="20145" y="5101"/>
                </a:cubicBezTo>
                <a:cubicBezTo>
                  <a:pt x="20035" y="5110"/>
                  <a:pt x="20019" y="5120"/>
                  <a:pt x="19969" y="5129"/>
                </a:cubicBezTo>
                <a:cubicBezTo>
                  <a:pt x="19936" y="5135"/>
                  <a:pt x="19878" y="5138"/>
                  <a:pt x="19861" y="5115"/>
                </a:cubicBezTo>
                <a:cubicBezTo>
                  <a:pt x="19810" y="5045"/>
                  <a:pt x="19755" y="5046"/>
                  <a:pt x="19672" y="5084"/>
                </a:cubicBezTo>
                <a:cubicBezTo>
                  <a:pt x="19600" y="5116"/>
                  <a:pt x="19505" y="5110"/>
                  <a:pt x="19441" y="5043"/>
                </a:cubicBezTo>
                <a:cubicBezTo>
                  <a:pt x="19385" y="4985"/>
                  <a:pt x="19318" y="5007"/>
                  <a:pt x="19261" y="5043"/>
                </a:cubicBezTo>
                <a:cubicBezTo>
                  <a:pt x="19220" y="5068"/>
                  <a:pt x="19207" y="5099"/>
                  <a:pt x="19260" y="5126"/>
                </a:cubicBezTo>
                <a:cubicBezTo>
                  <a:pt x="19293" y="5143"/>
                  <a:pt x="19310" y="5166"/>
                  <a:pt x="19282" y="5194"/>
                </a:cubicBezTo>
                <a:cubicBezTo>
                  <a:pt x="19242" y="5234"/>
                  <a:pt x="19183" y="5246"/>
                  <a:pt x="19128" y="5261"/>
                </a:cubicBezTo>
                <a:cubicBezTo>
                  <a:pt x="19079" y="5275"/>
                  <a:pt x="19053" y="5240"/>
                  <a:pt x="19019" y="5220"/>
                </a:cubicBezTo>
                <a:cubicBezTo>
                  <a:pt x="18950" y="5179"/>
                  <a:pt x="18917" y="5227"/>
                  <a:pt x="18875" y="5262"/>
                </a:cubicBezTo>
                <a:cubicBezTo>
                  <a:pt x="18801" y="5324"/>
                  <a:pt x="18798" y="5323"/>
                  <a:pt x="18716" y="5265"/>
                </a:cubicBezTo>
                <a:cubicBezTo>
                  <a:pt x="18710" y="5260"/>
                  <a:pt x="18706" y="5253"/>
                  <a:pt x="18699" y="5249"/>
                </a:cubicBezTo>
                <a:cubicBezTo>
                  <a:pt x="18643" y="5212"/>
                  <a:pt x="18611" y="5214"/>
                  <a:pt x="18587" y="5274"/>
                </a:cubicBezTo>
                <a:cubicBezTo>
                  <a:pt x="18561" y="5341"/>
                  <a:pt x="18537" y="5378"/>
                  <a:pt x="18451" y="5328"/>
                </a:cubicBezTo>
                <a:cubicBezTo>
                  <a:pt x="18414" y="5307"/>
                  <a:pt x="18366" y="5312"/>
                  <a:pt x="18331" y="5332"/>
                </a:cubicBezTo>
                <a:cubicBezTo>
                  <a:pt x="18277" y="5362"/>
                  <a:pt x="18208" y="5375"/>
                  <a:pt x="18172" y="5424"/>
                </a:cubicBezTo>
                <a:cubicBezTo>
                  <a:pt x="18194" y="5477"/>
                  <a:pt x="18276" y="5431"/>
                  <a:pt x="18294" y="5487"/>
                </a:cubicBezTo>
                <a:cubicBezTo>
                  <a:pt x="18210" y="5556"/>
                  <a:pt x="18129" y="5612"/>
                  <a:pt x="17992" y="5597"/>
                </a:cubicBezTo>
                <a:cubicBezTo>
                  <a:pt x="17916" y="5588"/>
                  <a:pt x="17831" y="5624"/>
                  <a:pt x="17746" y="5618"/>
                </a:cubicBezTo>
                <a:cubicBezTo>
                  <a:pt x="17701" y="5615"/>
                  <a:pt x="17667" y="5641"/>
                  <a:pt x="17645" y="5673"/>
                </a:cubicBezTo>
                <a:cubicBezTo>
                  <a:pt x="17624" y="5703"/>
                  <a:pt x="17609" y="5737"/>
                  <a:pt x="17590" y="5769"/>
                </a:cubicBezTo>
                <a:cubicBezTo>
                  <a:pt x="17557" y="5825"/>
                  <a:pt x="17505" y="5860"/>
                  <a:pt x="17429" y="5844"/>
                </a:cubicBezTo>
                <a:cubicBezTo>
                  <a:pt x="17305" y="5817"/>
                  <a:pt x="17199" y="5849"/>
                  <a:pt x="17095" y="5902"/>
                </a:cubicBezTo>
                <a:cubicBezTo>
                  <a:pt x="17060" y="5920"/>
                  <a:pt x="17018" y="5928"/>
                  <a:pt x="16978" y="5936"/>
                </a:cubicBezTo>
                <a:cubicBezTo>
                  <a:pt x="16937" y="5944"/>
                  <a:pt x="16907" y="5901"/>
                  <a:pt x="16930" y="5863"/>
                </a:cubicBezTo>
                <a:cubicBezTo>
                  <a:pt x="16941" y="5845"/>
                  <a:pt x="16964" y="5833"/>
                  <a:pt x="16982" y="5819"/>
                </a:cubicBezTo>
                <a:cubicBezTo>
                  <a:pt x="16995" y="5812"/>
                  <a:pt x="17008" y="5806"/>
                  <a:pt x="17022" y="5800"/>
                </a:cubicBezTo>
                <a:lnTo>
                  <a:pt x="17022" y="5800"/>
                </a:lnTo>
                <a:lnTo>
                  <a:pt x="17022" y="5800"/>
                </a:lnTo>
                <a:cubicBezTo>
                  <a:pt x="17143" y="5745"/>
                  <a:pt x="17264" y="5690"/>
                  <a:pt x="17385" y="5635"/>
                </a:cubicBezTo>
                <a:cubicBezTo>
                  <a:pt x="17377" y="5633"/>
                  <a:pt x="17369" y="5632"/>
                  <a:pt x="17361" y="5631"/>
                </a:cubicBezTo>
                <a:cubicBezTo>
                  <a:pt x="17369" y="5632"/>
                  <a:pt x="17377" y="5633"/>
                  <a:pt x="17385" y="5635"/>
                </a:cubicBezTo>
                <a:cubicBezTo>
                  <a:pt x="17471" y="5542"/>
                  <a:pt x="17579" y="5476"/>
                  <a:pt x="17712" y="5440"/>
                </a:cubicBezTo>
                <a:cubicBezTo>
                  <a:pt x="17722" y="5421"/>
                  <a:pt x="17729" y="5400"/>
                  <a:pt x="17733" y="5378"/>
                </a:cubicBezTo>
                <a:cubicBezTo>
                  <a:pt x="17725" y="5367"/>
                  <a:pt x="17717" y="5356"/>
                  <a:pt x="17710" y="5345"/>
                </a:cubicBezTo>
                <a:cubicBezTo>
                  <a:pt x="17741" y="5330"/>
                  <a:pt x="17772" y="5316"/>
                  <a:pt x="17804" y="5302"/>
                </a:cubicBezTo>
                <a:cubicBezTo>
                  <a:pt x="17887" y="5276"/>
                  <a:pt x="17948" y="5237"/>
                  <a:pt x="17933" y="5151"/>
                </a:cubicBezTo>
                <a:lnTo>
                  <a:pt x="17933" y="5151"/>
                </a:lnTo>
                <a:cubicBezTo>
                  <a:pt x="17873" y="5103"/>
                  <a:pt x="17815" y="5120"/>
                  <a:pt x="17749" y="5146"/>
                </a:cubicBezTo>
                <a:cubicBezTo>
                  <a:pt x="17679" y="5173"/>
                  <a:pt x="17610" y="5226"/>
                  <a:pt x="17526" y="5147"/>
                </a:cubicBezTo>
                <a:cubicBezTo>
                  <a:pt x="17482" y="5106"/>
                  <a:pt x="17421" y="5173"/>
                  <a:pt x="17364" y="5175"/>
                </a:cubicBezTo>
                <a:cubicBezTo>
                  <a:pt x="17349" y="5175"/>
                  <a:pt x="17324" y="5172"/>
                  <a:pt x="17320" y="5164"/>
                </a:cubicBezTo>
                <a:cubicBezTo>
                  <a:pt x="17310" y="5146"/>
                  <a:pt x="17301" y="5123"/>
                  <a:pt x="17308" y="5105"/>
                </a:cubicBezTo>
                <a:cubicBezTo>
                  <a:pt x="17331" y="5037"/>
                  <a:pt x="17390" y="4999"/>
                  <a:pt x="17471" y="4991"/>
                </a:cubicBezTo>
                <a:cubicBezTo>
                  <a:pt x="17512" y="4987"/>
                  <a:pt x="17554" y="4998"/>
                  <a:pt x="17596" y="4999"/>
                </a:cubicBezTo>
                <a:cubicBezTo>
                  <a:pt x="17703" y="5001"/>
                  <a:pt x="17753" y="4976"/>
                  <a:pt x="17788" y="4894"/>
                </a:cubicBezTo>
                <a:cubicBezTo>
                  <a:pt x="17805" y="4855"/>
                  <a:pt x="17804" y="4811"/>
                  <a:pt x="17812" y="4769"/>
                </a:cubicBezTo>
                <a:cubicBezTo>
                  <a:pt x="17815" y="4738"/>
                  <a:pt x="17802" y="4708"/>
                  <a:pt x="17762" y="4712"/>
                </a:cubicBezTo>
                <a:cubicBezTo>
                  <a:pt x="17723" y="4716"/>
                  <a:pt x="17714" y="4731"/>
                  <a:pt x="17684" y="4751"/>
                </a:cubicBezTo>
                <a:cubicBezTo>
                  <a:pt x="17612" y="4801"/>
                  <a:pt x="17602" y="4833"/>
                  <a:pt x="17483" y="4867"/>
                </a:cubicBezTo>
                <a:lnTo>
                  <a:pt x="17483" y="4867"/>
                </a:lnTo>
                <a:cubicBezTo>
                  <a:pt x="17483" y="4858"/>
                  <a:pt x="17394" y="4859"/>
                  <a:pt x="17378" y="4870"/>
                </a:cubicBezTo>
                <a:cubicBezTo>
                  <a:pt x="17209" y="4979"/>
                  <a:pt x="16997" y="5051"/>
                  <a:pt x="16811" y="5135"/>
                </a:cubicBezTo>
                <a:cubicBezTo>
                  <a:pt x="16747" y="5164"/>
                  <a:pt x="16656" y="5163"/>
                  <a:pt x="16610" y="5222"/>
                </a:cubicBezTo>
                <a:cubicBezTo>
                  <a:pt x="16529" y="5342"/>
                  <a:pt x="16410" y="5425"/>
                  <a:pt x="16243" y="5439"/>
                </a:cubicBezTo>
                <a:cubicBezTo>
                  <a:pt x="16178" y="5444"/>
                  <a:pt x="16135" y="5467"/>
                  <a:pt x="16104" y="5512"/>
                </a:cubicBezTo>
                <a:cubicBezTo>
                  <a:pt x="16075" y="5554"/>
                  <a:pt x="16042" y="5594"/>
                  <a:pt x="16011" y="5634"/>
                </a:cubicBezTo>
                <a:cubicBezTo>
                  <a:pt x="16012" y="5637"/>
                  <a:pt x="16007" y="5642"/>
                  <a:pt x="15997" y="5648"/>
                </a:cubicBezTo>
                <a:cubicBezTo>
                  <a:pt x="15994" y="5651"/>
                  <a:pt x="15989" y="5651"/>
                  <a:pt x="15985" y="5652"/>
                </a:cubicBezTo>
                <a:cubicBezTo>
                  <a:pt x="15994" y="5647"/>
                  <a:pt x="16002" y="5641"/>
                  <a:pt x="16010" y="5634"/>
                </a:cubicBezTo>
                <a:cubicBezTo>
                  <a:pt x="15993" y="5640"/>
                  <a:pt x="15976" y="5645"/>
                  <a:pt x="15959" y="5651"/>
                </a:cubicBezTo>
                <a:cubicBezTo>
                  <a:pt x="15906" y="5618"/>
                  <a:pt x="15854" y="5619"/>
                  <a:pt x="15809" y="5659"/>
                </a:cubicBezTo>
                <a:cubicBezTo>
                  <a:pt x="15777" y="5688"/>
                  <a:pt x="15751" y="5722"/>
                  <a:pt x="15722" y="5754"/>
                </a:cubicBezTo>
                <a:cubicBezTo>
                  <a:pt x="15654" y="5705"/>
                  <a:pt x="15554" y="5685"/>
                  <a:pt x="15524" y="5601"/>
                </a:cubicBezTo>
                <a:lnTo>
                  <a:pt x="15524" y="5601"/>
                </a:lnTo>
                <a:cubicBezTo>
                  <a:pt x="15524" y="5601"/>
                  <a:pt x="15526" y="5602"/>
                  <a:pt x="15526" y="5602"/>
                </a:cubicBezTo>
                <a:cubicBezTo>
                  <a:pt x="15534" y="5584"/>
                  <a:pt x="15542" y="5565"/>
                  <a:pt x="15551" y="5548"/>
                </a:cubicBezTo>
                <a:cubicBezTo>
                  <a:pt x="15609" y="5520"/>
                  <a:pt x="15666" y="5492"/>
                  <a:pt x="15723" y="5464"/>
                </a:cubicBezTo>
                <a:cubicBezTo>
                  <a:pt x="15667" y="5442"/>
                  <a:pt x="15586" y="5433"/>
                  <a:pt x="15607" y="5357"/>
                </a:cubicBezTo>
                <a:cubicBezTo>
                  <a:pt x="15630" y="5272"/>
                  <a:pt x="15592" y="5228"/>
                  <a:pt x="15502" y="5199"/>
                </a:cubicBezTo>
                <a:cubicBezTo>
                  <a:pt x="15487" y="5194"/>
                  <a:pt x="15483" y="5163"/>
                  <a:pt x="15474" y="5144"/>
                </a:cubicBezTo>
                <a:cubicBezTo>
                  <a:pt x="15487" y="5137"/>
                  <a:pt x="15500" y="5129"/>
                  <a:pt x="15513" y="5120"/>
                </a:cubicBezTo>
                <a:lnTo>
                  <a:pt x="15514" y="5129"/>
                </a:lnTo>
                <a:cubicBezTo>
                  <a:pt x="15582" y="5145"/>
                  <a:pt x="15649" y="5162"/>
                  <a:pt x="15716" y="5178"/>
                </a:cubicBezTo>
                <a:cubicBezTo>
                  <a:pt x="15751" y="5180"/>
                  <a:pt x="15786" y="5181"/>
                  <a:pt x="15821" y="5183"/>
                </a:cubicBezTo>
                <a:cubicBezTo>
                  <a:pt x="15857" y="5218"/>
                  <a:pt x="15845" y="5284"/>
                  <a:pt x="15920" y="5295"/>
                </a:cubicBezTo>
                <a:cubicBezTo>
                  <a:pt x="15994" y="5305"/>
                  <a:pt x="16050" y="5278"/>
                  <a:pt x="16098" y="5235"/>
                </a:cubicBezTo>
                <a:cubicBezTo>
                  <a:pt x="16168" y="5173"/>
                  <a:pt x="16238" y="5110"/>
                  <a:pt x="16196" y="5011"/>
                </a:cubicBezTo>
                <a:cubicBezTo>
                  <a:pt x="16213" y="4996"/>
                  <a:pt x="16243" y="4982"/>
                  <a:pt x="16245" y="4965"/>
                </a:cubicBezTo>
                <a:cubicBezTo>
                  <a:pt x="16251" y="4909"/>
                  <a:pt x="16206" y="4957"/>
                  <a:pt x="16187" y="4948"/>
                </a:cubicBezTo>
                <a:cubicBezTo>
                  <a:pt x="16167" y="4938"/>
                  <a:pt x="16144" y="4928"/>
                  <a:pt x="16129" y="4914"/>
                </a:cubicBezTo>
                <a:cubicBezTo>
                  <a:pt x="16080" y="4867"/>
                  <a:pt x="16029" y="4825"/>
                  <a:pt x="16004" y="4759"/>
                </a:cubicBezTo>
                <a:cubicBezTo>
                  <a:pt x="15978" y="4692"/>
                  <a:pt x="15924" y="4671"/>
                  <a:pt x="15875" y="4685"/>
                </a:cubicBezTo>
                <a:cubicBezTo>
                  <a:pt x="15807" y="4704"/>
                  <a:pt x="15795" y="4751"/>
                  <a:pt x="15797" y="4804"/>
                </a:cubicBezTo>
                <a:cubicBezTo>
                  <a:pt x="15798" y="4818"/>
                  <a:pt x="15797" y="4832"/>
                  <a:pt x="15797" y="4846"/>
                </a:cubicBezTo>
                <a:cubicBezTo>
                  <a:pt x="15793" y="4866"/>
                  <a:pt x="15779" y="4874"/>
                  <a:pt x="15756" y="4871"/>
                </a:cubicBezTo>
                <a:lnTo>
                  <a:pt x="15752" y="4872"/>
                </a:lnTo>
                <a:cubicBezTo>
                  <a:pt x="15743" y="4852"/>
                  <a:pt x="15737" y="4831"/>
                  <a:pt x="15726" y="4813"/>
                </a:cubicBezTo>
                <a:cubicBezTo>
                  <a:pt x="15719" y="4803"/>
                  <a:pt x="15703" y="4797"/>
                  <a:pt x="15691" y="4790"/>
                </a:cubicBezTo>
                <a:cubicBezTo>
                  <a:pt x="15684" y="4801"/>
                  <a:pt x="15691" y="4802"/>
                  <a:pt x="15689" y="4814"/>
                </a:cubicBezTo>
                <a:cubicBezTo>
                  <a:pt x="15685" y="4842"/>
                  <a:pt x="15686" y="4869"/>
                  <a:pt x="15701" y="4888"/>
                </a:cubicBezTo>
                <a:lnTo>
                  <a:pt x="15701" y="4888"/>
                </a:lnTo>
                <a:cubicBezTo>
                  <a:pt x="15628" y="4956"/>
                  <a:pt x="15638" y="4948"/>
                  <a:pt x="15594" y="4936"/>
                </a:cubicBezTo>
                <a:lnTo>
                  <a:pt x="15594" y="4936"/>
                </a:lnTo>
                <a:cubicBezTo>
                  <a:pt x="15636" y="4944"/>
                  <a:pt x="15658" y="4938"/>
                  <a:pt x="15674" y="4903"/>
                </a:cubicBezTo>
                <a:cubicBezTo>
                  <a:pt x="15644" y="4916"/>
                  <a:pt x="15610" y="4931"/>
                  <a:pt x="15581" y="4944"/>
                </a:cubicBezTo>
                <a:cubicBezTo>
                  <a:pt x="15527" y="4927"/>
                  <a:pt x="15463" y="4929"/>
                  <a:pt x="15421" y="4889"/>
                </a:cubicBezTo>
                <a:cubicBezTo>
                  <a:pt x="15419" y="4802"/>
                  <a:pt x="15451" y="4712"/>
                  <a:pt x="15360" y="4635"/>
                </a:cubicBezTo>
                <a:cubicBezTo>
                  <a:pt x="15327" y="4607"/>
                  <a:pt x="15347" y="4554"/>
                  <a:pt x="15358" y="4513"/>
                </a:cubicBezTo>
                <a:cubicBezTo>
                  <a:pt x="15507" y="4496"/>
                  <a:pt x="15519" y="4485"/>
                  <a:pt x="15522" y="4384"/>
                </a:cubicBezTo>
                <a:cubicBezTo>
                  <a:pt x="15554" y="4370"/>
                  <a:pt x="15518" y="4378"/>
                  <a:pt x="15628" y="4331"/>
                </a:cubicBezTo>
                <a:cubicBezTo>
                  <a:pt x="15628" y="4331"/>
                  <a:pt x="15628" y="4331"/>
                  <a:pt x="15628" y="4331"/>
                </a:cubicBezTo>
                <a:lnTo>
                  <a:pt x="15628" y="4331"/>
                </a:lnTo>
                <a:lnTo>
                  <a:pt x="15628" y="4331"/>
                </a:lnTo>
                <a:cubicBezTo>
                  <a:pt x="15628" y="4379"/>
                  <a:pt x="15770" y="4380"/>
                  <a:pt x="15804" y="4302"/>
                </a:cubicBezTo>
                <a:cubicBezTo>
                  <a:pt x="15848" y="4200"/>
                  <a:pt x="15923" y="4142"/>
                  <a:pt x="16026" y="4093"/>
                </a:cubicBezTo>
                <a:cubicBezTo>
                  <a:pt x="16040" y="4091"/>
                  <a:pt x="15984" y="4008"/>
                  <a:pt x="16057" y="4082"/>
                </a:cubicBezTo>
                <a:lnTo>
                  <a:pt x="16057" y="4082"/>
                </a:lnTo>
                <a:lnTo>
                  <a:pt x="16070" y="4100"/>
                </a:lnTo>
                <a:cubicBezTo>
                  <a:pt x="16070" y="4100"/>
                  <a:pt x="16085" y="4120"/>
                  <a:pt x="16092" y="4129"/>
                </a:cubicBezTo>
                <a:cubicBezTo>
                  <a:pt x="16104" y="4132"/>
                  <a:pt x="16115" y="4133"/>
                  <a:pt x="16126" y="4132"/>
                </a:cubicBezTo>
                <a:cubicBezTo>
                  <a:pt x="16187" y="4135"/>
                  <a:pt x="16241" y="4113"/>
                  <a:pt x="16295" y="4088"/>
                </a:cubicBezTo>
                <a:cubicBezTo>
                  <a:pt x="16283" y="4086"/>
                  <a:pt x="16273" y="4087"/>
                  <a:pt x="16262" y="4086"/>
                </a:cubicBezTo>
                <a:cubicBezTo>
                  <a:pt x="16273" y="4085"/>
                  <a:pt x="16283" y="4085"/>
                  <a:pt x="16295" y="4088"/>
                </a:cubicBezTo>
                <a:cubicBezTo>
                  <a:pt x="16392" y="4047"/>
                  <a:pt x="16448" y="3982"/>
                  <a:pt x="16459" y="3888"/>
                </a:cubicBezTo>
                <a:cubicBezTo>
                  <a:pt x="16466" y="3833"/>
                  <a:pt x="16437" y="3759"/>
                  <a:pt x="16500" y="3729"/>
                </a:cubicBezTo>
                <a:cubicBezTo>
                  <a:pt x="16562" y="3698"/>
                  <a:pt x="16610" y="3786"/>
                  <a:pt x="16685" y="3779"/>
                </a:cubicBezTo>
                <a:cubicBezTo>
                  <a:pt x="16712" y="3776"/>
                  <a:pt x="16748" y="3809"/>
                  <a:pt x="16767" y="3770"/>
                </a:cubicBezTo>
                <a:cubicBezTo>
                  <a:pt x="16775" y="3754"/>
                  <a:pt x="16769" y="3726"/>
                  <a:pt x="16757" y="3710"/>
                </a:cubicBezTo>
                <a:cubicBezTo>
                  <a:pt x="16726" y="3669"/>
                  <a:pt x="16671" y="3641"/>
                  <a:pt x="16668" y="3585"/>
                </a:cubicBezTo>
                <a:cubicBezTo>
                  <a:pt x="16694" y="3570"/>
                  <a:pt x="16721" y="3556"/>
                  <a:pt x="16747" y="3541"/>
                </a:cubicBezTo>
                <a:cubicBezTo>
                  <a:pt x="16804" y="3497"/>
                  <a:pt x="16862" y="3454"/>
                  <a:pt x="16919" y="3410"/>
                </a:cubicBezTo>
                <a:cubicBezTo>
                  <a:pt x="16965" y="3394"/>
                  <a:pt x="17007" y="3381"/>
                  <a:pt x="17045" y="3356"/>
                </a:cubicBezTo>
                <a:cubicBezTo>
                  <a:pt x="17190" y="3261"/>
                  <a:pt x="17318" y="3161"/>
                  <a:pt x="17463" y="3060"/>
                </a:cubicBezTo>
                <a:lnTo>
                  <a:pt x="17463" y="3060"/>
                </a:lnTo>
                <a:cubicBezTo>
                  <a:pt x="17545" y="3161"/>
                  <a:pt x="17551" y="3072"/>
                  <a:pt x="17586" y="3054"/>
                </a:cubicBezTo>
                <a:cubicBezTo>
                  <a:pt x="17569" y="3056"/>
                  <a:pt x="17557" y="3059"/>
                  <a:pt x="17539" y="3060"/>
                </a:cubicBezTo>
                <a:cubicBezTo>
                  <a:pt x="17556" y="3057"/>
                  <a:pt x="17577" y="3054"/>
                  <a:pt x="17595" y="3057"/>
                </a:cubicBezTo>
                <a:cubicBezTo>
                  <a:pt x="17610" y="3053"/>
                  <a:pt x="17626" y="3047"/>
                  <a:pt x="17638" y="3038"/>
                </a:cubicBezTo>
                <a:cubicBezTo>
                  <a:pt x="17649" y="3019"/>
                  <a:pt x="17657" y="2998"/>
                  <a:pt x="17681" y="2988"/>
                </a:cubicBezTo>
                <a:cubicBezTo>
                  <a:pt x="17716" y="2965"/>
                  <a:pt x="17751" y="2943"/>
                  <a:pt x="17786" y="2920"/>
                </a:cubicBezTo>
                <a:cubicBezTo>
                  <a:pt x="17840" y="2905"/>
                  <a:pt x="17894" y="2889"/>
                  <a:pt x="17949" y="2875"/>
                </a:cubicBezTo>
                <a:cubicBezTo>
                  <a:pt x="17982" y="2867"/>
                  <a:pt x="18011" y="2857"/>
                  <a:pt x="18005" y="2820"/>
                </a:cubicBezTo>
                <a:cubicBezTo>
                  <a:pt x="17998" y="2778"/>
                  <a:pt x="17945" y="2750"/>
                  <a:pt x="17896" y="2767"/>
                </a:cubicBezTo>
                <a:cubicBezTo>
                  <a:pt x="17859" y="2779"/>
                  <a:pt x="17825" y="2800"/>
                  <a:pt x="17789" y="2817"/>
                </a:cubicBezTo>
                <a:cubicBezTo>
                  <a:pt x="17790" y="2825"/>
                  <a:pt x="17791" y="2833"/>
                  <a:pt x="17794" y="2841"/>
                </a:cubicBezTo>
                <a:cubicBezTo>
                  <a:pt x="17792" y="2841"/>
                  <a:pt x="17790" y="2842"/>
                  <a:pt x="17789" y="2842"/>
                </a:cubicBezTo>
                <a:cubicBezTo>
                  <a:pt x="17789" y="2834"/>
                  <a:pt x="17789" y="2825"/>
                  <a:pt x="17790" y="2817"/>
                </a:cubicBezTo>
                <a:cubicBezTo>
                  <a:pt x="17689" y="2785"/>
                  <a:pt x="17586" y="2757"/>
                  <a:pt x="17487" y="2721"/>
                </a:cubicBezTo>
                <a:cubicBezTo>
                  <a:pt x="17430" y="2700"/>
                  <a:pt x="17377" y="2692"/>
                  <a:pt x="17317" y="2705"/>
                </a:cubicBezTo>
                <a:cubicBezTo>
                  <a:pt x="17288" y="2712"/>
                  <a:pt x="17251" y="2729"/>
                  <a:pt x="17238" y="2683"/>
                </a:cubicBezTo>
                <a:cubicBezTo>
                  <a:pt x="17279" y="2593"/>
                  <a:pt x="17366" y="2539"/>
                  <a:pt x="17453" y="2483"/>
                </a:cubicBezTo>
                <a:cubicBezTo>
                  <a:pt x="17492" y="2457"/>
                  <a:pt x="17532" y="2432"/>
                  <a:pt x="17565" y="2401"/>
                </a:cubicBezTo>
                <a:cubicBezTo>
                  <a:pt x="17577" y="2390"/>
                  <a:pt x="17573" y="2360"/>
                  <a:pt x="17563" y="2343"/>
                </a:cubicBezTo>
                <a:cubicBezTo>
                  <a:pt x="17552" y="2322"/>
                  <a:pt x="17522" y="2321"/>
                  <a:pt x="17498" y="2331"/>
                </a:cubicBezTo>
                <a:cubicBezTo>
                  <a:pt x="17484" y="2338"/>
                  <a:pt x="17469" y="2347"/>
                  <a:pt x="17460" y="2358"/>
                </a:cubicBezTo>
                <a:cubicBezTo>
                  <a:pt x="17380" y="2461"/>
                  <a:pt x="17271" y="2508"/>
                  <a:pt x="17125" y="2513"/>
                </a:cubicBezTo>
                <a:cubicBezTo>
                  <a:pt x="17026" y="2517"/>
                  <a:pt x="16928" y="2545"/>
                  <a:pt x="16861" y="2618"/>
                </a:cubicBezTo>
                <a:cubicBezTo>
                  <a:pt x="16845" y="2618"/>
                  <a:pt x="16829" y="2620"/>
                  <a:pt x="16814" y="2616"/>
                </a:cubicBezTo>
                <a:cubicBezTo>
                  <a:pt x="16754" y="2601"/>
                  <a:pt x="16751" y="2589"/>
                  <a:pt x="16799" y="2554"/>
                </a:cubicBezTo>
                <a:cubicBezTo>
                  <a:pt x="16816" y="2541"/>
                  <a:pt x="16838" y="2532"/>
                  <a:pt x="16857" y="2521"/>
                </a:cubicBezTo>
                <a:cubicBezTo>
                  <a:pt x="16869" y="2482"/>
                  <a:pt x="16883" y="2444"/>
                  <a:pt x="16891" y="2405"/>
                </a:cubicBezTo>
                <a:cubicBezTo>
                  <a:pt x="16895" y="2384"/>
                  <a:pt x="16884" y="2362"/>
                  <a:pt x="16854" y="2363"/>
                </a:cubicBezTo>
                <a:cubicBezTo>
                  <a:pt x="16827" y="2364"/>
                  <a:pt x="16815" y="2384"/>
                  <a:pt x="16812" y="2405"/>
                </a:cubicBezTo>
                <a:cubicBezTo>
                  <a:pt x="16810" y="2418"/>
                  <a:pt x="16811" y="2432"/>
                  <a:pt x="16812" y="2445"/>
                </a:cubicBezTo>
                <a:cubicBezTo>
                  <a:pt x="16695" y="2469"/>
                  <a:pt x="16579" y="2494"/>
                  <a:pt x="16476" y="2549"/>
                </a:cubicBezTo>
                <a:cubicBezTo>
                  <a:pt x="16445" y="2558"/>
                  <a:pt x="16414" y="2568"/>
                  <a:pt x="16383" y="2575"/>
                </a:cubicBezTo>
                <a:cubicBezTo>
                  <a:pt x="16336" y="2586"/>
                  <a:pt x="16267" y="2583"/>
                  <a:pt x="16245" y="2608"/>
                </a:cubicBezTo>
                <a:cubicBezTo>
                  <a:pt x="16177" y="2686"/>
                  <a:pt x="16040" y="2703"/>
                  <a:pt x="16009" y="2808"/>
                </a:cubicBezTo>
                <a:cubicBezTo>
                  <a:pt x="15950" y="2835"/>
                  <a:pt x="15892" y="2862"/>
                  <a:pt x="15833" y="2889"/>
                </a:cubicBezTo>
                <a:cubicBezTo>
                  <a:pt x="15770" y="2901"/>
                  <a:pt x="15707" y="2914"/>
                  <a:pt x="15643" y="2924"/>
                </a:cubicBezTo>
                <a:cubicBezTo>
                  <a:pt x="15633" y="2925"/>
                  <a:pt x="15619" y="2914"/>
                  <a:pt x="15609" y="2906"/>
                </a:cubicBezTo>
                <a:cubicBezTo>
                  <a:pt x="15607" y="2905"/>
                  <a:pt x="15613" y="2894"/>
                  <a:pt x="15617" y="2889"/>
                </a:cubicBezTo>
                <a:cubicBezTo>
                  <a:pt x="15637" y="2866"/>
                  <a:pt x="15656" y="2845"/>
                  <a:pt x="15676" y="2823"/>
                </a:cubicBezTo>
                <a:cubicBezTo>
                  <a:pt x="15687" y="2813"/>
                  <a:pt x="15699" y="2804"/>
                  <a:pt x="15712" y="2796"/>
                </a:cubicBezTo>
                <a:cubicBezTo>
                  <a:pt x="15819" y="2747"/>
                  <a:pt x="15925" y="2698"/>
                  <a:pt x="16032" y="2649"/>
                </a:cubicBezTo>
                <a:cubicBezTo>
                  <a:pt x="16018" y="2650"/>
                  <a:pt x="16005" y="2650"/>
                  <a:pt x="15991" y="2651"/>
                </a:cubicBezTo>
                <a:cubicBezTo>
                  <a:pt x="16004" y="2649"/>
                  <a:pt x="16017" y="2647"/>
                  <a:pt x="16032" y="2649"/>
                </a:cubicBezTo>
                <a:cubicBezTo>
                  <a:pt x="16042" y="2644"/>
                  <a:pt x="16052" y="2639"/>
                  <a:pt x="16063" y="2636"/>
                </a:cubicBezTo>
                <a:cubicBezTo>
                  <a:pt x="16074" y="2620"/>
                  <a:pt x="16083" y="2602"/>
                  <a:pt x="16093" y="2585"/>
                </a:cubicBezTo>
                <a:cubicBezTo>
                  <a:pt x="16153" y="2556"/>
                  <a:pt x="16155" y="2504"/>
                  <a:pt x="16215" y="2475"/>
                </a:cubicBezTo>
                <a:cubicBezTo>
                  <a:pt x="16327" y="2478"/>
                  <a:pt x="16302" y="2392"/>
                  <a:pt x="16420" y="2338"/>
                </a:cubicBezTo>
                <a:lnTo>
                  <a:pt x="16420" y="2338"/>
                </a:lnTo>
                <a:cubicBezTo>
                  <a:pt x="16420" y="2294"/>
                  <a:pt x="16629" y="2288"/>
                  <a:pt x="16703" y="2251"/>
                </a:cubicBezTo>
                <a:cubicBezTo>
                  <a:pt x="16793" y="2208"/>
                  <a:pt x="16922" y="2187"/>
                  <a:pt x="16975" y="2103"/>
                </a:cubicBezTo>
                <a:cubicBezTo>
                  <a:pt x="17094" y="2056"/>
                  <a:pt x="17211" y="1987"/>
                  <a:pt x="17343" y="1958"/>
                </a:cubicBezTo>
                <a:cubicBezTo>
                  <a:pt x="17390" y="1948"/>
                  <a:pt x="17433" y="1915"/>
                  <a:pt x="17450" y="1873"/>
                </a:cubicBezTo>
                <a:cubicBezTo>
                  <a:pt x="17455" y="1862"/>
                  <a:pt x="17456" y="1846"/>
                  <a:pt x="17448" y="1836"/>
                </a:cubicBezTo>
                <a:cubicBezTo>
                  <a:pt x="17440" y="1827"/>
                  <a:pt x="17385" y="1818"/>
                  <a:pt x="17373" y="1820"/>
                </a:cubicBezTo>
                <a:cubicBezTo>
                  <a:pt x="17300" y="1831"/>
                  <a:pt x="17365" y="1882"/>
                  <a:pt x="17129" y="1880"/>
                </a:cubicBezTo>
                <a:lnTo>
                  <a:pt x="17129" y="1880"/>
                </a:lnTo>
                <a:cubicBezTo>
                  <a:pt x="17129" y="1931"/>
                  <a:pt x="17081" y="1968"/>
                  <a:pt x="17014" y="1987"/>
                </a:cubicBezTo>
                <a:cubicBezTo>
                  <a:pt x="16953" y="2004"/>
                  <a:pt x="16916" y="1995"/>
                  <a:pt x="16867" y="1960"/>
                </a:cubicBezTo>
                <a:cubicBezTo>
                  <a:pt x="16848" y="1947"/>
                  <a:pt x="16840" y="1928"/>
                  <a:pt x="16855" y="1906"/>
                </a:cubicBezTo>
                <a:cubicBezTo>
                  <a:pt x="16861" y="1898"/>
                  <a:pt x="16889" y="1892"/>
                  <a:pt x="16902" y="1895"/>
                </a:cubicBezTo>
                <a:cubicBezTo>
                  <a:pt x="16925" y="1900"/>
                  <a:pt x="16948" y="1914"/>
                  <a:pt x="16972" y="1921"/>
                </a:cubicBezTo>
                <a:cubicBezTo>
                  <a:pt x="17040" y="1942"/>
                  <a:pt x="17063" y="1933"/>
                  <a:pt x="17080" y="1874"/>
                </a:cubicBezTo>
                <a:cubicBezTo>
                  <a:pt x="17088" y="1847"/>
                  <a:pt x="17086" y="1818"/>
                  <a:pt x="17088" y="1789"/>
                </a:cubicBezTo>
                <a:lnTo>
                  <a:pt x="17088" y="1789"/>
                </a:lnTo>
                <a:lnTo>
                  <a:pt x="17088" y="1789"/>
                </a:lnTo>
                <a:cubicBezTo>
                  <a:pt x="17099" y="1771"/>
                  <a:pt x="17124" y="1747"/>
                  <a:pt x="17118" y="1734"/>
                </a:cubicBezTo>
                <a:cubicBezTo>
                  <a:pt x="17085" y="1670"/>
                  <a:pt x="17101" y="1627"/>
                  <a:pt x="17178" y="1601"/>
                </a:cubicBezTo>
                <a:cubicBezTo>
                  <a:pt x="17231" y="1583"/>
                  <a:pt x="17282" y="1550"/>
                  <a:pt x="17337" y="1545"/>
                </a:cubicBezTo>
                <a:cubicBezTo>
                  <a:pt x="17472" y="1534"/>
                  <a:pt x="17585" y="1469"/>
                  <a:pt x="17711" y="1440"/>
                </a:cubicBezTo>
                <a:cubicBezTo>
                  <a:pt x="17754" y="1430"/>
                  <a:pt x="17781" y="1404"/>
                  <a:pt x="17796" y="1369"/>
                </a:cubicBezTo>
                <a:cubicBezTo>
                  <a:pt x="17838" y="1311"/>
                  <a:pt x="17901" y="1337"/>
                  <a:pt x="17959" y="1339"/>
                </a:cubicBezTo>
                <a:cubicBezTo>
                  <a:pt x="18022" y="1321"/>
                  <a:pt x="18087" y="1303"/>
                  <a:pt x="18097" y="1234"/>
                </a:cubicBezTo>
                <a:lnTo>
                  <a:pt x="18097" y="1234"/>
                </a:lnTo>
                <a:cubicBezTo>
                  <a:pt x="18100" y="1074"/>
                  <a:pt x="18101" y="1072"/>
                  <a:pt x="18270" y="1030"/>
                </a:cubicBezTo>
                <a:cubicBezTo>
                  <a:pt x="18286" y="1026"/>
                  <a:pt x="18303" y="1028"/>
                  <a:pt x="18319" y="1027"/>
                </a:cubicBezTo>
                <a:cubicBezTo>
                  <a:pt x="18313" y="1063"/>
                  <a:pt x="18322" y="1095"/>
                  <a:pt x="18355" y="1119"/>
                </a:cubicBezTo>
                <a:cubicBezTo>
                  <a:pt x="18366" y="1126"/>
                  <a:pt x="18385" y="1132"/>
                  <a:pt x="18398" y="1130"/>
                </a:cubicBezTo>
                <a:cubicBezTo>
                  <a:pt x="18425" y="1126"/>
                  <a:pt x="18435" y="1106"/>
                  <a:pt x="18436" y="1085"/>
                </a:cubicBezTo>
                <a:cubicBezTo>
                  <a:pt x="18437" y="1047"/>
                  <a:pt x="18413" y="1021"/>
                  <a:pt x="18376" y="1004"/>
                </a:cubicBezTo>
                <a:lnTo>
                  <a:pt x="18376" y="1004"/>
                </a:lnTo>
                <a:lnTo>
                  <a:pt x="18376" y="1004"/>
                </a:lnTo>
                <a:cubicBezTo>
                  <a:pt x="18375" y="940"/>
                  <a:pt x="18417" y="900"/>
                  <a:pt x="18477" y="869"/>
                </a:cubicBezTo>
                <a:cubicBezTo>
                  <a:pt x="18540" y="836"/>
                  <a:pt x="18615" y="817"/>
                  <a:pt x="18658" y="760"/>
                </a:cubicBezTo>
                <a:cubicBezTo>
                  <a:pt x="18665" y="750"/>
                  <a:pt x="18668" y="732"/>
                  <a:pt x="18664" y="721"/>
                </a:cubicBezTo>
                <a:cubicBezTo>
                  <a:pt x="18659" y="710"/>
                  <a:pt x="18642" y="694"/>
                  <a:pt x="18631" y="695"/>
                </a:cubicBezTo>
                <a:cubicBezTo>
                  <a:pt x="18599" y="696"/>
                  <a:pt x="18567" y="709"/>
                  <a:pt x="18535" y="710"/>
                </a:cubicBezTo>
                <a:cubicBezTo>
                  <a:pt x="18444" y="712"/>
                  <a:pt x="18320" y="666"/>
                  <a:pt x="18356" y="821"/>
                </a:cubicBezTo>
                <a:cubicBezTo>
                  <a:pt x="18364" y="855"/>
                  <a:pt x="18311" y="876"/>
                  <a:pt x="18272" y="891"/>
                </a:cubicBezTo>
                <a:cubicBezTo>
                  <a:pt x="18145" y="942"/>
                  <a:pt x="18017" y="992"/>
                  <a:pt x="17905" y="1067"/>
                </a:cubicBezTo>
                <a:lnTo>
                  <a:pt x="17905" y="1067"/>
                </a:lnTo>
                <a:cubicBezTo>
                  <a:pt x="17807" y="986"/>
                  <a:pt x="17675" y="1017"/>
                  <a:pt x="17561" y="990"/>
                </a:cubicBezTo>
                <a:cubicBezTo>
                  <a:pt x="17522" y="964"/>
                  <a:pt x="17484" y="974"/>
                  <a:pt x="17445" y="992"/>
                </a:cubicBezTo>
                <a:cubicBezTo>
                  <a:pt x="17422" y="1009"/>
                  <a:pt x="17409" y="1026"/>
                  <a:pt x="17436" y="1049"/>
                </a:cubicBezTo>
                <a:lnTo>
                  <a:pt x="17447" y="1064"/>
                </a:lnTo>
                <a:cubicBezTo>
                  <a:pt x="17447" y="1064"/>
                  <a:pt x="17457" y="1081"/>
                  <a:pt x="17457" y="1081"/>
                </a:cubicBezTo>
                <a:lnTo>
                  <a:pt x="17457" y="1081"/>
                </a:lnTo>
                <a:cubicBezTo>
                  <a:pt x="17452" y="1114"/>
                  <a:pt x="17464" y="1140"/>
                  <a:pt x="17508" y="1132"/>
                </a:cubicBezTo>
                <a:cubicBezTo>
                  <a:pt x="17564" y="1121"/>
                  <a:pt x="17617" y="1100"/>
                  <a:pt x="17673" y="1088"/>
                </a:cubicBezTo>
                <a:cubicBezTo>
                  <a:pt x="17722" y="1076"/>
                  <a:pt x="17755" y="1089"/>
                  <a:pt x="17770" y="1128"/>
                </a:cubicBezTo>
                <a:cubicBezTo>
                  <a:pt x="17752" y="1153"/>
                  <a:pt x="17720" y="1178"/>
                  <a:pt x="17720" y="1195"/>
                </a:cubicBezTo>
                <a:cubicBezTo>
                  <a:pt x="17720" y="1195"/>
                  <a:pt x="17720" y="1195"/>
                  <a:pt x="17720" y="1195"/>
                </a:cubicBezTo>
                <a:cubicBezTo>
                  <a:pt x="17483" y="1257"/>
                  <a:pt x="17459" y="1272"/>
                  <a:pt x="17331" y="1193"/>
                </a:cubicBezTo>
                <a:cubicBezTo>
                  <a:pt x="17287" y="1166"/>
                  <a:pt x="17230" y="1198"/>
                  <a:pt x="17193" y="1228"/>
                </a:cubicBezTo>
                <a:cubicBezTo>
                  <a:pt x="17080" y="1318"/>
                  <a:pt x="16955" y="1323"/>
                  <a:pt x="16821" y="1274"/>
                </a:cubicBezTo>
                <a:cubicBezTo>
                  <a:pt x="16785" y="1306"/>
                  <a:pt x="16749" y="1339"/>
                  <a:pt x="16714" y="1371"/>
                </a:cubicBezTo>
                <a:cubicBezTo>
                  <a:pt x="16694" y="1518"/>
                  <a:pt x="16694" y="1519"/>
                  <a:pt x="16845" y="1519"/>
                </a:cubicBezTo>
                <a:cubicBezTo>
                  <a:pt x="16870" y="1519"/>
                  <a:pt x="16894" y="1520"/>
                  <a:pt x="16918" y="1521"/>
                </a:cubicBezTo>
                <a:cubicBezTo>
                  <a:pt x="16910" y="1563"/>
                  <a:pt x="16889" y="1599"/>
                  <a:pt x="16847" y="1626"/>
                </a:cubicBezTo>
                <a:cubicBezTo>
                  <a:pt x="16743" y="1694"/>
                  <a:pt x="16634" y="1754"/>
                  <a:pt x="16508" y="1788"/>
                </a:cubicBezTo>
                <a:cubicBezTo>
                  <a:pt x="16446" y="1805"/>
                  <a:pt x="16385" y="1824"/>
                  <a:pt x="16323" y="1842"/>
                </a:cubicBezTo>
                <a:cubicBezTo>
                  <a:pt x="16303" y="1854"/>
                  <a:pt x="16283" y="1865"/>
                  <a:pt x="16263" y="1877"/>
                </a:cubicBezTo>
                <a:cubicBezTo>
                  <a:pt x="16206" y="1909"/>
                  <a:pt x="16157" y="1904"/>
                  <a:pt x="16117" y="1853"/>
                </a:cubicBezTo>
                <a:cubicBezTo>
                  <a:pt x="16104" y="1837"/>
                  <a:pt x="16086" y="1822"/>
                  <a:pt x="16069" y="1807"/>
                </a:cubicBezTo>
                <a:cubicBezTo>
                  <a:pt x="16031" y="1795"/>
                  <a:pt x="15992" y="1781"/>
                  <a:pt x="15983" y="1742"/>
                </a:cubicBezTo>
                <a:cubicBezTo>
                  <a:pt x="15970" y="1684"/>
                  <a:pt x="15923" y="1667"/>
                  <a:pt x="15862" y="1662"/>
                </a:cubicBezTo>
                <a:cubicBezTo>
                  <a:pt x="15862" y="1662"/>
                  <a:pt x="15862" y="1665"/>
                  <a:pt x="15862" y="1664"/>
                </a:cubicBezTo>
                <a:cubicBezTo>
                  <a:pt x="15862" y="1665"/>
                  <a:pt x="15862" y="1665"/>
                  <a:pt x="15862" y="1665"/>
                </a:cubicBezTo>
                <a:cubicBezTo>
                  <a:pt x="15821" y="1570"/>
                  <a:pt x="15815" y="1564"/>
                  <a:pt x="15753" y="1603"/>
                </a:cubicBezTo>
                <a:cubicBezTo>
                  <a:pt x="15713" y="1628"/>
                  <a:pt x="15675" y="1673"/>
                  <a:pt x="15634" y="1674"/>
                </a:cubicBezTo>
                <a:cubicBezTo>
                  <a:pt x="15515" y="1677"/>
                  <a:pt x="15416" y="1752"/>
                  <a:pt x="15294" y="1737"/>
                </a:cubicBezTo>
                <a:cubicBezTo>
                  <a:pt x="15240" y="1731"/>
                  <a:pt x="15201" y="1751"/>
                  <a:pt x="15164" y="1786"/>
                </a:cubicBezTo>
                <a:cubicBezTo>
                  <a:pt x="15045" y="1897"/>
                  <a:pt x="15012" y="1917"/>
                  <a:pt x="14886" y="1832"/>
                </a:cubicBezTo>
                <a:cubicBezTo>
                  <a:pt x="14853" y="1810"/>
                  <a:pt x="14785" y="1811"/>
                  <a:pt x="14760" y="1784"/>
                </a:cubicBezTo>
                <a:lnTo>
                  <a:pt x="14760" y="1784"/>
                </a:lnTo>
                <a:cubicBezTo>
                  <a:pt x="14784" y="1810"/>
                  <a:pt x="14900" y="1783"/>
                  <a:pt x="14955" y="1792"/>
                </a:cubicBezTo>
                <a:cubicBezTo>
                  <a:pt x="15015" y="1801"/>
                  <a:pt x="15049" y="1774"/>
                  <a:pt x="15047" y="1710"/>
                </a:cubicBezTo>
                <a:cubicBezTo>
                  <a:pt x="15046" y="1690"/>
                  <a:pt x="15045" y="1665"/>
                  <a:pt x="15039" y="1645"/>
                </a:cubicBezTo>
                <a:cubicBezTo>
                  <a:pt x="15091" y="1637"/>
                  <a:pt x="15169" y="1650"/>
                  <a:pt x="15221" y="1643"/>
                </a:cubicBezTo>
                <a:cubicBezTo>
                  <a:pt x="15123" y="1558"/>
                  <a:pt x="15114" y="1547"/>
                  <a:pt x="15089" y="1685"/>
                </a:cubicBezTo>
                <a:lnTo>
                  <a:pt x="15088" y="1686"/>
                </a:lnTo>
                <a:cubicBezTo>
                  <a:pt x="15026" y="1726"/>
                  <a:pt x="14885" y="1649"/>
                  <a:pt x="14822" y="1724"/>
                </a:cubicBezTo>
                <a:cubicBezTo>
                  <a:pt x="14779" y="1726"/>
                  <a:pt x="14732" y="1729"/>
                  <a:pt x="14696" y="1748"/>
                </a:cubicBezTo>
                <a:cubicBezTo>
                  <a:pt x="14538" y="1832"/>
                  <a:pt x="14404" y="1937"/>
                  <a:pt x="14272" y="2045"/>
                </a:cubicBezTo>
                <a:cubicBezTo>
                  <a:pt x="14257" y="2052"/>
                  <a:pt x="14240" y="2056"/>
                  <a:pt x="14226" y="2063"/>
                </a:cubicBezTo>
                <a:cubicBezTo>
                  <a:pt x="14197" y="2076"/>
                  <a:pt x="14166" y="2088"/>
                  <a:pt x="14137" y="2102"/>
                </a:cubicBezTo>
                <a:cubicBezTo>
                  <a:pt x="14019" y="2098"/>
                  <a:pt x="13904" y="2117"/>
                  <a:pt x="13788" y="2136"/>
                </a:cubicBezTo>
                <a:cubicBezTo>
                  <a:pt x="13744" y="2143"/>
                  <a:pt x="13751" y="2101"/>
                  <a:pt x="13769" y="2074"/>
                </a:cubicBezTo>
                <a:lnTo>
                  <a:pt x="13774" y="2074"/>
                </a:lnTo>
                <a:cubicBezTo>
                  <a:pt x="13794" y="2077"/>
                  <a:pt x="13809" y="2072"/>
                  <a:pt x="13819" y="2057"/>
                </a:cubicBezTo>
                <a:cubicBezTo>
                  <a:pt x="13848" y="2041"/>
                  <a:pt x="13876" y="2025"/>
                  <a:pt x="13904" y="2009"/>
                </a:cubicBezTo>
                <a:cubicBezTo>
                  <a:pt x="13911" y="1990"/>
                  <a:pt x="13918" y="1971"/>
                  <a:pt x="13926" y="1952"/>
                </a:cubicBezTo>
                <a:cubicBezTo>
                  <a:pt x="13920" y="1908"/>
                  <a:pt x="13913" y="1864"/>
                  <a:pt x="13906" y="1820"/>
                </a:cubicBezTo>
                <a:cubicBezTo>
                  <a:pt x="14004" y="1768"/>
                  <a:pt x="14123" y="1750"/>
                  <a:pt x="14210" y="1683"/>
                </a:cubicBezTo>
                <a:cubicBezTo>
                  <a:pt x="14241" y="1684"/>
                  <a:pt x="14272" y="1688"/>
                  <a:pt x="14303" y="1687"/>
                </a:cubicBezTo>
                <a:cubicBezTo>
                  <a:pt x="14371" y="1685"/>
                  <a:pt x="14400" y="1653"/>
                  <a:pt x="14390" y="1596"/>
                </a:cubicBezTo>
                <a:cubicBezTo>
                  <a:pt x="14385" y="1584"/>
                  <a:pt x="14380" y="1572"/>
                  <a:pt x="14374" y="1560"/>
                </a:cubicBezTo>
                <a:cubicBezTo>
                  <a:pt x="14439" y="1577"/>
                  <a:pt x="14505" y="1594"/>
                  <a:pt x="14570" y="1611"/>
                </a:cubicBezTo>
                <a:lnTo>
                  <a:pt x="14570" y="1611"/>
                </a:lnTo>
                <a:cubicBezTo>
                  <a:pt x="14627" y="1581"/>
                  <a:pt x="14685" y="1552"/>
                  <a:pt x="14742" y="1522"/>
                </a:cubicBezTo>
                <a:cubicBezTo>
                  <a:pt x="14899" y="1440"/>
                  <a:pt x="15046" y="1340"/>
                  <a:pt x="15213" y="1281"/>
                </a:cubicBezTo>
                <a:cubicBezTo>
                  <a:pt x="15387" y="1220"/>
                  <a:pt x="15510" y="1097"/>
                  <a:pt x="15684" y="1043"/>
                </a:cubicBezTo>
                <a:cubicBezTo>
                  <a:pt x="15691" y="1041"/>
                  <a:pt x="15697" y="1033"/>
                  <a:pt x="15700" y="1027"/>
                </a:cubicBezTo>
                <a:cubicBezTo>
                  <a:pt x="15704" y="1014"/>
                  <a:pt x="15711" y="1000"/>
                  <a:pt x="15708" y="987"/>
                </a:cubicBezTo>
                <a:cubicBezTo>
                  <a:pt x="15703" y="964"/>
                  <a:pt x="15678" y="949"/>
                  <a:pt x="15654" y="954"/>
                </a:cubicBezTo>
                <a:cubicBezTo>
                  <a:pt x="15589" y="967"/>
                  <a:pt x="15527" y="988"/>
                  <a:pt x="15463" y="1003"/>
                </a:cubicBezTo>
                <a:cubicBezTo>
                  <a:pt x="15426" y="1012"/>
                  <a:pt x="15387" y="1037"/>
                  <a:pt x="15344" y="1002"/>
                </a:cubicBezTo>
                <a:cubicBezTo>
                  <a:pt x="15358" y="985"/>
                  <a:pt x="15371" y="969"/>
                  <a:pt x="15385" y="953"/>
                </a:cubicBezTo>
                <a:cubicBezTo>
                  <a:pt x="15438" y="888"/>
                  <a:pt x="15436" y="866"/>
                  <a:pt x="15375" y="834"/>
                </a:cubicBezTo>
                <a:cubicBezTo>
                  <a:pt x="15257" y="773"/>
                  <a:pt x="15257" y="825"/>
                  <a:pt x="15195" y="947"/>
                </a:cubicBezTo>
                <a:cubicBezTo>
                  <a:pt x="15195" y="947"/>
                  <a:pt x="15230" y="987"/>
                  <a:pt x="15230" y="987"/>
                </a:cubicBezTo>
                <a:lnTo>
                  <a:pt x="15229" y="988"/>
                </a:lnTo>
                <a:cubicBezTo>
                  <a:pt x="15229" y="987"/>
                  <a:pt x="15229" y="987"/>
                  <a:pt x="15230" y="987"/>
                </a:cubicBezTo>
                <a:cubicBezTo>
                  <a:pt x="15081" y="963"/>
                  <a:pt x="15123" y="1075"/>
                  <a:pt x="15066" y="1122"/>
                </a:cubicBezTo>
                <a:cubicBezTo>
                  <a:pt x="15008" y="1119"/>
                  <a:pt x="14980" y="1060"/>
                  <a:pt x="14950" y="1039"/>
                </a:cubicBezTo>
                <a:cubicBezTo>
                  <a:pt x="14873" y="983"/>
                  <a:pt x="14844" y="977"/>
                  <a:pt x="14751" y="1063"/>
                </a:cubicBezTo>
                <a:lnTo>
                  <a:pt x="14747" y="1058"/>
                </a:lnTo>
                <a:cubicBezTo>
                  <a:pt x="14747" y="1058"/>
                  <a:pt x="14744" y="1056"/>
                  <a:pt x="14744" y="1056"/>
                </a:cubicBezTo>
                <a:cubicBezTo>
                  <a:pt x="14744" y="1055"/>
                  <a:pt x="14743" y="1054"/>
                  <a:pt x="14743" y="1054"/>
                </a:cubicBezTo>
                <a:lnTo>
                  <a:pt x="14742" y="1053"/>
                </a:lnTo>
                <a:lnTo>
                  <a:pt x="14742" y="1053"/>
                </a:lnTo>
                <a:lnTo>
                  <a:pt x="14742" y="1053"/>
                </a:lnTo>
                <a:cubicBezTo>
                  <a:pt x="14629" y="1178"/>
                  <a:pt x="14525" y="1305"/>
                  <a:pt x="14555" y="1477"/>
                </a:cubicBezTo>
                <a:cubicBezTo>
                  <a:pt x="14558" y="1495"/>
                  <a:pt x="14535" y="1515"/>
                  <a:pt x="14525" y="1535"/>
                </a:cubicBezTo>
                <a:cubicBezTo>
                  <a:pt x="14508" y="1510"/>
                  <a:pt x="14492" y="1485"/>
                  <a:pt x="14476" y="1460"/>
                </a:cubicBezTo>
                <a:cubicBezTo>
                  <a:pt x="14453" y="1455"/>
                  <a:pt x="14430" y="1448"/>
                  <a:pt x="14407" y="1443"/>
                </a:cubicBezTo>
                <a:cubicBezTo>
                  <a:pt x="14393" y="1449"/>
                  <a:pt x="14378" y="1421"/>
                  <a:pt x="14363" y="1427"/>
                </a:cubicBezTo>
                <a:cubicBezTo>
                  <a:pt x="14340" y="1421"/>
                  <a:pt x="14332" y="1455"/>
                  <a:pt x="14338" y="1354"/>
                </a:cubicBezTo>
                <a:lnTo>
                  <a:pt x="14337" y="1354"/>
                </a:lnTo>
                <a:cubicBezTo>
                  <a:pt x="14351" y="1354"/>
                  <a:pt x="14367" y="1355"/>
                  <a:pt x="14376" y="1336"/>
                </a:cubicBezTo>
                <a:cubicBezTo>
                  <a:pt x="14401" y="1280"/>
                  <a:pt x="14339" y="1276"/>
                  <a:pt x="14267" y="1279"/>
                </a:cubicBezTo>
                <a:cubicBezTo>
                  <a:pt x="14252" y="1279"/>
                  <a:pt x="14175" y="1304"/>
                  <a:pt x="14175" y="1301"/>
                </a:cubicBezTo>
                <a:cubicBezTo>
                  <a:pt x="14175" y="1301"/>
                  <a:pt x="14175" y="1304"/>
                  <a:pt x="14175" y="1304"/>
                </a:cubicBezTo>
                <a:lnTo>
                  <a:pt x="14175" y="1304"/>
                </a:lnTo>
                <a:cubicBezTo>
                  <a:pt x="14175" y="1386"/>
                  <a:pt x="14126" y="1383"/>
                  <a:pt x="14186" y="1464"/>
                </a:cubicBezTo>
                <a:cubicBezTo>
                  <a:pt x="14199" y="1482"/>
                  <a:pt x="14236" y="1498"/>
                  <a:pt x="14237" y="1498"/>
                </a:cubicBezTo>
                <a:lnTo>
                  <a:pt x="14249" y="1498"/>
                </a:lnTo>
                <a:cubicBezTo>
                  <a:pt x="14237" y="1506"/>
                  <a:pt x="14245" y="1533"/>
                  <a:pt x="14234" y="1542"/>
                </a:cubicBezTo>
                <a:cubicBezTo>
                  <a:pt x="14229" y="1562"/>
                  <a:pt x="14229" y="1590"/>
                  <a:pt x="14217" y="1608"/>
                </a:cubicBezTo>
                <a:cubicBezTo>
                  <a:pt x="14182" y="1610"/>
                  <a:pt x="14151" y="1616"/>
                  <a:pt x="14116" y="1617"/>
                </a:cubicBezTo>
                <a:cubicBezTo>
                  <a:pt x="14109" y="1637"/>
                  <a:pt x="14124" y="1645"/>
                  <a:pt x="14118" y="1664"/>
                </a:cubicBezTo>
                <a:cubicBezTo>
                  <a:pt x="14082" y="1662"/>
                  <a:pt x="14037" y="1645"/>
                  <a:pt x="14037" y="1645"/>
                </a:cubicBezTo>
                <a:lnTo>
                  <a:pt x="14036" y="1646"/>
                </a:lnTo>
                <a:lnTo>
                  <a:pt x="14050" y="1667"/>
                </a:lnTo>
                <a:cubicBezTo>
                  <a:pt x="14043" y="1657"/>
                  <a:pt x="14095" y="1601"/>
                  <a:pt x="14130" y="1565"/>
                </a:cubicBezTo>
                <a:cubicBezTo>
                  <a:pt x="14139" y="1556"/>
                  <a:pt x="14131" y="1539"/>
                  <a:pt x="14126" y="1530"/>
                </a:cubicBezTo>
                <a:cubicBezTo>
                  <a:pt x="14113" y="1506"/>
                  <a:pt x="14080" y="1515"/>
                  <a:pt x="14057" y="1521"/>
                </a:cubicBezTo>
                <a:cubicBezTo>
                  <a:pt x="14027" y="1530"/>
                  <a:pt x="13993" y="1539"/>
                  <a:pt x="13963" y="1548"/>
                </a:cubicBezTo>
                <a:cubicBezTo>
                  <a:pt x="13880" y="1492"/>
                  <a:pt x="13792" y="1504"/>
                  <a:pt x="13707" y="1540"/>
                </a:cubicBezTo>
                <a:cubicBezTo>
                  <a:pt x="13568" y="1599"/>
                  <a:pt x="13414" y="1637"/>
                  <a:pt x="13305" y="1739"/>
                </a:cubicBezTo>
                <a:cubicBezTo>
                  <a:pt x="13299" y="1744"/>
                  <a:pt x="13271" y="1740"/>
                  <a:pt x="13262" y="1733"/>
                </a:cubicBezTo>
                <a:cubicBezTo>
                  <a:pt x="13253" y="1725"/>
                  <a:pt x="13248" y="1707"/>
                  <a:pt x="13251" y="1696"/>
                </a:cubicBezTo>
                <a:cubicBezTo>
                  <a:pt x="13270" y="1629"/>
                  <a:pt x="13334" y="1595"/>
                  <a:pt x="13395" y="1559"/>
                </a:cubicBezTo>
                <a:cubicBezTo>
                  <a:pt x="13509" y="1492"/>
                  <a:pt x="13624" y="1425"/>
                  <a:pt x="13738" y="1358"/>
                </a:cubicBezTo>
                <a:lnTo>
                  <a:pt x="13738" y="1358"/>
                </a:lnTo>
                <a:lnTo>
                  <a:pt x="13738" y="1358"/>
                </a:lnTo>
                <a:cubicBezTo>
                  <a:pt x="13799" y="1277"/>
                  <a:pt x="13892" y="1247"/>
                  <a:pt x="13997" y="1259"/>
                </a:cubicBezTo>
                <a:cubicBezTo>
                  <a:pt x="14071" y="1267"/>
                  <a:pt x="14130" y="1278"/>
                  <a:pt x="14139" y="1191"/>
                </a:cubicBezTo>
                <a:cubicBezTo>
                  <a:pt x="14144" y="1145"/>
                  <a:pt x="14193" y="1121"/>
                  <a:pt x="14233" y="1095"/>
                </a:cubicBezTo>
                <a:cubicBezTo>
                  <a:pt x="14377" y="1001"/>
                  <a:pt x="14514" y="895"/>
                  <a:pt x="14697" y="853"/>
                </a:cubicBezTo>
                <a:cubicBezTo>
                  <a:pt x="14822" y="825"/>
                  <a:pt x="14866" y="746"/>
                  <a:pt x="14869" y="645"/>
                </a:cubicBezTo>
                <a:cubicBezTo>
                  <a:pt x="14870" y="634"/>
                  <a:pt x="14855" y="622"/>
                  <a:pt x="14845" y="612"/>
                </a:cubicBezTo>
                <a:cubicBezTo>
                  <a:pt x="14841" y="610"/>
                  <a:pt x="14827" y="612"/>
                  <a:pt x="14822" y="616"/>
                </a:cubicBezTo>
                <a:cubicBezTo>
                  <a:pt x="14809" y="624"/>
                  <a:pt x="14798" y="636"/>
                  <a:pt x="14786" y="645"/>
                </a:cubicBezTo>
                <a:cubicBezTo>
                  <a:pt x="14717" y="696"/>
                  <a:pt x="14715" y="698"/>
                  <a:pt x="14649" y="632"/>
                </a:cubicBezTo>
                <a:cubicBezTo>
                  <a:pt x="14621" y="604"/>
                  <a:pt x="14587" y="595"/>
                  <a:pt x="14566" y="619"/>
                </a:cubicBezTo>
                <a:cubicBezTo>
                  <a:pt x="14495" y="698"/>
                  <a:pt x="14343" y="676"/>
                  <a:pt x="14294" y="783"/>
                </a:cubicBezTo>
                <a:cubicBezTo>
                  <a:pt x="14286" y="800"/>
                  <a:pt x="14237" y="811"/>
                  <a:pt x="14206" y="812"/>
                </a:cubicBezTo>
                <a:cubicBezTo>
                  <a:pt x="14143" y="816"/>
                  <a:pt x="14093" y="833"/>
                  <a:pt x="14051" y="872"/>
                </a:cubicBezTo>
                <a:cubicBezTo>
                  <a:pt x="14021" y="898"/>
                  <a:pt x="13983" y="918"/>
                  <a:pt x="13939" y="910"/>
                </a:cubicBezTo>
                <a:cubicBezTo>
                  <a:pt x="13833" y="891"/>
                  <a:pt x="13791" y="956"/>
                  <a:pt x="13740" y="1012"/>
                </a:cubicBezTo>
                <a:lnTo>
                  <a:pt x="13740" y="1012"/>
                </a:lnTo>
                <a:cubicBezTo>
                  <a:pt x="13694" y="986"/>
                  <a:pt x="13652" y="982"/>
                  <a:pt x="13621" y="1028"/>
                </a:cubicBezTo>
                <a:cubicBezTo>
                  <a:pt x="13594" y="1068"/>
                  <a:pt x="13568" y="1110"/>
                  <a:pt x="13542" y="1151"/>
                </a:cubicBezTo>
                <a:lnTo>
                  <a:pt x="13539" y="1152"/>
                </a:lnTo>
                <a:cubicBezTo>
                  <a:pt x="13507" y="1144"/>
                  <a:pt x="13474" y="1134"/>
                  <a:pt x="13441" y="1131"/>
                </a:cubicBezTo>
                <a:cubicBezTo>
                  <a:pt x="13352" y="1120"/>
                  <a:pt x="13344" y="1132"/>
                  <a:pt x="13360" y="1233"/>
                </a:cubicBezTo>
                <a:lnTo>
                  <a:pt x="13360" y="1233"/>
                </a:lnTo>
                <a:cubicBezTo>
                  <a:pt x="13347" y="1241"/>
                  <a:pt x="13334" y="1248"/>
                  <a:pt x="13321" y="1256"/>
                </a:cubicBezTo>
                <a:cubicBezTo>
                  <a:pt x="13192" y="1216"/>
                  <a:pt x="13180" y="1211"/>
                  <a:pt x="13138" y="1294"/>
                </a:cubicBezTo>
                <a:cubicBezTo>
                  <a:pt x="13094" y="1380"/>
                  <a:pt x="13012" y="1365"/>
                  <a:pt x="12937" y="1377"/>
                </a:cubicBezTo>
                <a:cubicBezTo>
                  <a:pt x="12927" y="1333"/>
                  <a:pt x="12908" y="1277"/>
                  <a:pt x="12898" y="1232"/>
                </a:cubicBezTo>
                <a:cubicBezTo>
                  <a:pt x="12898" y="1232"/>
                  <a:pt x="12889" y="1220"/>
                  <a:pt x="12889" y="1221"/>
                </a:cubicBezTo>
                <a:cubicBezTo>
                  <a:pt x="12889" y="1220"/>
                  <a:pt x="12930" y="1197"/>
                  <a:pt x="12930" y="1197"/>
                </a:cubicBezTo>
                <a:lnTo>
                  <a:pt x="12948" y="1221"/>
                </a:lnTo>
                <a:cubicBezTo>
                  <a:pt x="13063" y="1176"/>
                  <a:pt x="13157" y="1121"/>
                  <a:pt x="13252" y="1042"/>
                </a:cubicBezTo>
                <a:cubicBezTo>
                  <a:pt x="13331" y="977"/>
                  <a:pt x="13413" y="938"/>
                  <a:pt x="13522" y="920"/>
                </a:cubicBezTo>
                <a:cubicBezTo>
                  <a:pt x="13563" y="924"/>
                  <a:pt x="13588" y="913"/>
                  <a:pt x="13609" y="883"/>
                </a:cubicBezTo>
                <a:cubicBezTo>
                  <a:pt x="13719" y="833"/>
                  <a:pt x="13822" y="769"/>
                  <a:pt x="13939" y="740"/>
                </a:cubicBezTo>
                <a:cubicBezTo>
                  <a:pt x="14077" y="706"/>
                  <a:pt x="14176" y="646"/>
                  <a:pt x="14250" y="547"/>
                </a:cubicBezTo>
                <a:cubicBezTo>
                  <a:pt x="14335" y="504"/>
                  <a:pt x="14420" y="461"/>
                  <a:pt x="14505" y="418"/>
                </a:cubicBezTo>
                <a:cubicBezTo>
                  <a:pt x="14571" y="375"/>
                  <a:pt x="14642" y="336"/>
                  <a:pt x="14688" y="275"/>
                </a:cubicBezTo>
                <a:cubicBezTo>
                  <a:pt x="14702" y="257"/>
                  <a:pt x="14700" y="233"/>
                  <a:pt x="14674" y="221"/>
                </a:cubicBezTo>
                <a:cubicBezTo>
                  <a:pt x="14662" y="215"/>
                  <a:pt x="14637" y="215"/>
                  <a:pt x="14628" y="222"/>
                </a:cubicBezTo>
                <a:cubicBezTo>
                  <a:pt x="14572" y="264"/>
                  <a:pt x="14518" y="309"/>
                  <a:pt x="14465" y="353"/>
                </a:cubicBezTo>
                <a:lnTo>
                  <a:pt x="14465" y="353"/>
                </a:lnTo>
                <a:cubicBezTo>
                  <a:pt x="14442" y="346"/>
                  <a:pt x="14420" y="339"/>
                  <a:pt x="14397" y="332"/>
                </a:cubicBezTo>
                <a:lnTo>
                  <a:pt x="14397" y="332"/>
                </a:lnTo>
                <a:cubicBezTo>
                  <a:pt x="14316" y="280"/>
                  <a:pt x="14236" y="225"/>
                  <a:pt x="14124" y="276"/>
                </a:cubicBezTo>
                <a:cubicBezTo>
                  <a:pt x="14091" y="291"/>
                  <a:pt x="14058" y="278"/>
                  <a:pt x="14037" y="252"/>
                </a:cubicBezTo>
                <a:cubicBezTo>
                  <a:pt x="14003" y="209"/>
                  <a:pt x="13956" y="181"/>
                  <a:pt x="13902" y="160"/>
                </a:cubicBezTo>
                <a:cubicBezTo>
                  <a:pt x="13870" y="147"/>
                  <a:pt x="13834" y="135"/>
                  <a:pt x="13807" y="154"/>
                </a:cubicBezTo>
                <a:cubicBezTo>
                  <a:pt x="13673" y="249"/>
                  <a:pt x="13471" y="262"/>
                  <a:pt x="13384" y="410"/>
                </a:cubicBezTo>
                <a:cubicBezTo>
                  <a:pt x="13368" y="438"/>
                  <a:pt x="13340" y="456"/>
                  <a:pt x="13304" y="457"/>
                </a:cubicBezTo>
                <a:cubicBezTo>
                  <a:pt x="13112" y="460"/>
                  <a:pt x="12981" y="571"/>
                  <a:pt x="12843" y="658"/>
                </a:cubicBezTo>
                <a:cubicBezTo>
                  <a:pt x="12679" y="761"/>
                  <a:pt x="12512" y="853"/>
                  <a:pt x="12319" y="908"/>
                </a:cubicBezTo>
                <a:cubicBezTo>
                  <a:pt x="12261" y="924"/>
                  <a:pt x="12211" y="948"/>
                  <a:pt x="12179" y="993"/>
                </a:cubicBezTo>
                <a:cubicBezTo>
                  <a:pt x="12170" y="1011"/>
                  <a:pt x="12166" y="1030"/>
                  <a:pt x="12158" y="1049"/>
                </a:cubicBezTo>
                <a:cubicBezTo>
                  <a:pt x="12158" y="1049"/>
                  <a:pt x="12157" y="1049"/>
                  <a:pt x="12157" y="1049"/>
                </a:cubicBezTo>
                <a:cubicBezTo>
                  <a:pt x="12110" y="1086"/>
                  <a:pt x="12092" y="1135"/>
                  <a:pt x="12071" y="1184"/>
                </a:cubicBezTo>
                <a:cubicBezTo>
                  <a:pt x="12049" y="1171"/>
                  <a:pt x="12026" y="1158"/>
                  <a:pt x="12004" y="1145"/>
                </a:cubicBezTo>
                <a:cubicBezTo>
                  <a:pt x="11997" y="1138"/>
                  <a:pt x="11989" y="1133"/>
                  <a:pt x="11979" y="1130"/>
                </a:cubicBezTo>
                <a:cubicBezTo>
                  <a:pt x="11783" y="1161"/>
                  <a:pt x="11676" y="1335"/>
                  <a:pt x="11489" y="1380"/>
                </a:cubicBezTo>
                <a:cubicBezTo>
                  <a:pt x="11463" y="1386"/>
                  <a:pt x="11447" y="1354"/>
                  <a:pt x="11427" y="1455"/>
                </a:cubicBezTo>
                <a:cubicBezTo>
                  <a:pt x="11427" y="1455"/>
                  <a:pt x="11427" y="1455"/>
                  <a:pt x="11427" y="1455"/>
                </a:cubicBezTo>
                <a:cubicBezTo>
                  <a:pt x="11391" y="1455"/>
                  <a:pt x="11330" y="1532"/>
                  <a:pt x="11264" y="1560"/>
                </a:cubicBezTo>
                <a:cubicBezTo>
                  <a:pt x="11207" y="1585"/>
                  <a:pt x="11154" y="1610"/>
                  <a:pt x="11098" y="1638"/>
                </a:cubicBezTo>
                <a:lnTo>
                  <a:pt x="11098" y="1638"/>
                </a:lnTo>
                <a:cubicBezTo>
                  <a:pt x="10990" y="1677"/>
                  <a:pt x="10894" y="1728"/>
                  <a:pt x="10803" y="1792"/>
                </a:cubicBezTo>
                <a:cubicBezTo>
                  <a:pt x="10726" y="1846"/>
                  <a:pt x="10647" y="1901"/>
                  <a:pt x="10558" y="1935"/>
                </a:cubicBezTo>
                <a:cubicBezTo>
                  <a:pt x="10456" y="1974"/>
                  <a:pt x="10345" y="2042"/>
                  <a:pt x="10264" y="2104"/>
                </a:cubicBezTo>
                <a:cubicBezTo>
                  <a:pt x="10210" y="2107"/>
                  <a:pt x="10190" y="2099"/>
                  <a:pt x="10100" y="2174"/>
                </a:cubicBezTo>
                <a:cubicBezTo>
                  <a:pt x="10100" y="2174"/>
                  <a:pt x="10096" y="2168"/>
                  <a:pt x="10096" y="2168"/>
                </a:cubicBezTo>
                <a:lnTo>
                  <a:pt x="10136" y="2146"/>
                </a:lnTo>
                <a:cubicBezTo>
                  <a:pt x="10073" y="2181"/>
                  <a:pt x="10023" y="2257"/>
                  <a:pt x="10013" y="2329"/>
                </a:cubicBezTo>
                <a:lnTo>
                  <a:pt x="10013" y="2329"/>
                </a:lnTo>
                <a:lnTo>
                  <a:pt x="10013" y="2329"/>
                </a:lnTo>
                <a:lnTo>
                  <a:pt x="9992" y="2324"/>
                </a:lnTo>
                <a:cubicBezTo>
                  <a:pt x="9992" y="2324"/>
                  <a:pt x="9992" y="2324"/>
                  <a:pt x="9992" y="2324"/>
                </a:cubicBezTo>
                <a:cubicBezTo>
                  <a:pt x="10218" y="2360"/>
                  <a:pt x="10271" y="2417"/>
                  <a:pt x="10270" y="2558"/>
                </a:cubicBezTo>
                <a:cubicBezTo>
                  <a:pt x="10234" y="2561"/>
                  <a:pt x="10213" y="2566"/>
                  <a:pt x="10177" y="2569"/>
                </a:cubicBezTo>
                <a:cubicBezTo>
                  <a:pt x="10127" y="2487"/>
                  <a:pt x="10116" y="2482"/>
                  <a:pt x="10052" y="2534"/>
                </a:cubicBezTo>
                <a:cubicBezTo>
                  <a:pt x="10013" y="2566"/>
                  <a:pt x="9980" y="2601"/>
                  <a:pt x="9942" y="2635"/>
                </a:cubicBezTo>
                <a:cubicBezTo>
                  <a:pt x="9917" y="2626"/>
                  <a:pt x="9930" y="2596"/>
                  <a:pt x="9902" y="2597"/>
                </a:cubicBezTo>
                <a:cubicBezTo>
                  <a:pt x="9872" y="2628"/>
                  <a:pt x="9840" y="2656"/>
                  <a:pt x="9848" y="2665"/>
                </a:cubicBezTo>
                <a:lnTo>
                  <a:pt x="9849" y="2665"/>
                </a:lnTo>
                <a:cubicBezTo>
                  <a:pt x="9742" y="2704"/>
                  <a:pt x="9557" y="2790"/>
                  <a:pt x="9497" y="2911"/>
                </a:cubicBezTo>
                <a:cubicBezTo>
                  <a:pt x="9494" y="2917"/>
                  <a:pt x="9434" y="2922"/>
                  <a:pt x="9410" y="2921"/>
                </a:cubicBezTo>
                <a:cubicBezTo>
                  <a:pt x="9417" y="2876"/>
                  <a:pt x="9396" y="2839"/>
                  <a:pt x="9376" y="2797"/>
                </a:cubicBezTo>
                <a:lnTo>
                  <a:pt x="9376" y="2797"/>
                </a:lnTo>
                <a:cubicBezTo>
                  <a:pt x="9444" y="2719"/>
                  <a:pt x="9508" y="2644"/>
                  <a:pt x="9574" y="2566"/>
                </a:cubicBezTo>
                <a:cubicBezTo>
                  <a:pt x="9589" y="2549"/>
                  <a:pt x="9591" y="2527"/>
                  <a:pt x="9572" y="2510"/>
                </a:cubicBezTo>
                <a:cubicBezTo>
                  <a:pt x="9554" y="2492"/>
                  <a:pt x="9525" y="2494"/>
                  <a:pt x="9505" y="2505"/>
                </a:cubicBezTo>
                <a:cubicBezTo>
                  <a:pt x="9424" y="2551"/>
                  <a:pt x="9345" y="2600"/>
                  <a:pt x="9265" y="2648"/>
                </a:cubicBezTo>
                <a:cubicBezTo>
                  <a:pt x="9235" y="2662"/>
                  <a:pt x="9205" y="2677"/>
                  <a:pt x="9176" y="2691"/>
                </a:cubicBezTo>
                <a:cubicBezTo>
                  <a:pt x="9101" y="2722"/>
                  <a:pt x="9036" y="2763"/>
                  <a:pt x="8985" y="2819"/>
                </a:cubicBezTo>
                <a:cubicBezTo>
                  <a:pt x="8938" y="2872"/>
                  <a:pt x="8863" y="2867"/>
                  <a:pt x="8806" y="2899"/>
                </a:cubicBezTo>
                <a:lnTo>
                  <a:pt x="8852" y="2874"/>
                </a:lnTo>
                <a:cubicBezTo>
                  <a:pt x="8852" y="2874"/>
                  <a:pt x="8854" y="2876"/>
                  <a:pt x="8854" y="2876"/>
                </a:cubicBezTo>
                <a:cubicBezTo>
                  <a:pt x="8749" y="2933"/>
                  <a:pt x="8766" y="2921"/>
                  <a:pt x="8736" y="2936"/>
                </a:cubicBezTo>
                <a:cubicBezTo>
                  <a:pt x="8655" y="2988"/>
                  <a:pt x="8561" y="3047"/>
                  <a:pt x="8481" y="3099"/>
                </a:cubicBezTo>
                <a:cubicBezTo>
                  <a:pt x="8434" y="3139"/>
                  <a:pt x="8367" y="3164"/>
                  <a:pt x="8307" y="3185"/>
                </a:cubicBezTo>
                <a:cubicBezTo>
                  <a:pt x="8236" y="3209"/>
                  <a:pt x="8177" y="3248"/>
                  <a:pt x="8151" y="3312"/>
                </a:cubicBezTo>
                <a:cubicBezTo>
                  <a:pt x="8106" y="3404"/>
                  <a:pt x="7993" y="3547"/>
                  <a:pt x="7920" y="3600"/>
                </a:cubicBezTo>
                <a:cubicBezTo>
                  <a:pt x="7813" y="3677"/>
                  <a:pt x="7703" y="3753"/>
                  <a:pt x="7595" y="3828"/>
                </a:cubicBezTo>
                <a:cubicBezTo>
                  <a:pt x="7571" y="3845"/>
                  <a:pt x="7547" y="3862"/>
                  <a:pt x="7523" y="3879"/>
                </a:cubicBezTo>
                <a:cubicBezTo>
                  <a:pt x="7514" y="3897"/>
                  <a:pt x="7498" y="3904"/>
                  <a:pt x="7476" y="3901"/>
                </a:cubicBezTo>
                <a:cubicBezTo>
                  <a:pt x="7462" y="3907"/>
                  <a:pt x="7449" y="3915"/>
                  <a:pt x="7437" y="3923"/>
                </a:cubicBezTo>
                <a:cubicBezTo>
                  <a:pt x="7413" y="3934"/>
                  <a:pt x="7395" y="3951"/>
                  <a:pt x="7381" y="3970"/>
                </a:cubicBezTo>
                <a:cubicBezTo>
                  <a:pt x="7373" y="3977"/>
                  <a:pt x="7367" y="3984"/>
                  <a:pt x="7363" y="3994"/>
                </a:cubicBezTo>
                <a:cubicBezTo>
                  <a:pt x="7308" y="4012"/>
                  <a:pt x="7272" y="4046"/>
                  <a:pt x="7249" y="4091"/>
                </a:cubicBezTo>
                <a:cubicBezTo>
                  <a:pt x="7220" y="4124"/>
                  <a:pt x="7190" y="4157"/>
                  <a:pt x="7161" y="4190"/>
                </a:cubicBezTo>
                <a:cubicBezTo>
                  <a:pt x="7030" y="4245"/>
                  <a:pt x="6952" y="4338"/>
                  <a:pt x="6904" y="4452"/>
                </a:cubicBezTo>
                <a:lnTo>
                  <a:pt x="6904" y="4452"/>
                </a:lnTo>
                <a:cubicBezTo>
                  <a:pt x="6872" y="4461"/>
                  <a:pt x="6841" y="4470"/>
                  <a:pt x="6810" y="4480"/>
                </a:cubicBezTo>
                <a:cubicBezTo>
                  <a:pt x="6808" y="4477"/>
                  <a:pt x="6802" y="4478"/>
                  <a:pt x="6791" y="4481"/>
                </a:cubicBezTo>
                <a:cubicBezTo>
                  <a:pt x="6779" y="4484"/>
                  <a:pt x="6771" y="4491"/>
                  <a:pt x="6767" y="4503"/>
                </a:cubicBezTo>
                <a:cubicBezTo>
                  <a:pt x="6708" y="4562"/>
                  <a:pt x="6649" y="4621"/>
                  <a:pt x="6589" y="4681"/>
                </a:cubicBezTo>
                <a:cubicBezTo>
                  <a:pt x="6430" y="4789"/>
                  <a:pt x="6270" y="4897"/>
                  <a:pt x="6111" y="5005"/>
                </a:cubicBezTo>
                <a:cubicBezTo>
                  <a:pt x="6092" y="4989"/>
                  <a:pt x="6069" y="4976"/>
                  <a:pt x="6045" y="4990"/>
                </a:cubicBezTo>
                <a:cubicBezTo>
                  <a:pt x="6009" y="5011"/>
                  <a:pt x="5985" y="5043"/>
                  <a:pt x="5981" y="5079"/>
                </a:cubicBezTo>
                <a:cubicBezTo>
                  <a:pt x="5967" y="5204"/>
                  <a:pt x="5881" y="5257"/>
                  <a:pt x="5743" y="5291"/>
                </a:cubicBezTo>
                <a:cubicBezTo>
                  <a:pt x="5578" y="5333"/>
                  <a:pt x="5412" y="5383"/>
                  <a:pt x="5313" y="5527"/>
                </a:cubicBezTo>
                <a:cubicBezTo>
                  <a:pt x="5278" y="5576"/>
                  <a:pt x="5192" y="5601"/>
                  <a:pt x="5130" y="5636"/>
                </a:cubicBezTo>
                <a:cubicBezTo>
                  <a:pt x="5061" y="5585"/>
                  <a:pt x="4994" y="5532"/>
                  <a:pt x="4923" y="5484"/>
                </a:cubicBezTo>
                <a:cubicBezTo>
                  <a:pt x="4897" y="5466"/>
                  <a:pt x="4859" y="5460"/>
                  <a:pt x="4827" y="5476"/>
                </a:cubicBezTo>
                <a:cubicBezTo>
                  <a:pt x="4791" y="5495"/>
                  <a:pt x="4802" y="5524"/>
                  <a:pt x="4815" y="5551"/>
                </a:cubicBezTo>
                <a:cubicBezTo>
                  <a:pt x="4832" y="5584"/>
                  <a:pt x="4852" y="5615"/>
                  <a:pt x="4868" y="5648"/>
                </a:cubicBezTo>
                <a:cubicBezTo>
                  <a:pt x="4879" y="5668"/>
                  <a:pt x="4882" y="5691"/>
                  <a:pt x="4854" y="5701"/>
                </a:cubicBezTo>
                <a:cubicBezTo>
                  <a:pt x="4841" y="5706"/>
                  <a:pt x="4819" y="5704"/>
                  <a:pt x="4806" y="5698"/>
                </a:cubicBezTo>
                <a:cubicBezTo>
                  <a:pt x="4688" y="5638"/>
                  <a:pt x="4592" y="5632"/>
                  <a:pt x="4451" y="5678"/>
                </a:cubicBezTo>
                <a:cubicBezTo>
                  <a:pt x="4435" y="5683"/>
                  <a:pt x="4418" y="5687"/>
                  <a:pt x="4402" y="5688"/>
                </a:cubicBezTo>
                <a:cubicBezTo>
                  <a:pt x="4320" y="5693"/>
                  <a:pt x="4267" y="5736"/>
                  <a:pt x="4211" y="5782"/>
                </a:cubicBezTo>
                <a:cubicBezTo>
                  <a:pt x="4118" y="5858"/>
                  <a:pt x="4037" y="5948"/>
                  <a:pt x="3898" y="5977"/>
                </a:cubicBezTo>
                <a:cubicBezTo>
                  <a:pt x="3847" y="5988"/>
                  <a:pt x="3802" y="6035"/>
                  <a:pt x="3764" y="6072"/>
                </a:cubicBezTo>
                <a:cubicBezTo>
                  <a:pt x="3688" y="6147"/>
                  <a:pt x="3619" y="6226"/>
                  <a:pt x="3547" y="6304"/>
                </a:cubicBezTo>
                <a:cubicBezTo>
                  <a:pt x="3547" y="6304"/>
                  <a:pt x="3536" y="6291"/>
                  <a:pt x="3536" y="6291"/>
                </a:cubicBezTo>
                <a:cubicBezTo>
                  <a:pt x="3536" y="6291"/>
                  <a:pt x="3516" y="6281"/>
                  <a:pt x="3516" y="6281"/>
                </a:cubicBezTo>
                <a:lnTo>
                  <a:pt x="3508" y="6286"/>
                </a:lnTo>
                <a:cubicBezTo>
                  <a:pt x="3508" y="6286"/>
                  <a:pt x="3519" y="6300"/>
                  <a:pt x="3519" y="6300"/>
                </a:cubicBezTo>
                <a:cubicBezTo>
                  <a:pt x="3300" y="6343"/>
                  <a:pt x="3222" y="6479"/>
                  <a:pt x="3096" y="6599"/>
                </a:cubicBezTo>
                <a:cubicBezTo>
                  <a:pt x="3076" y="6617"/>
                  <a:pt x="3090" y="6638"/>
                  <a:pt x="3091" y="6659"/>
                </a:cubicBezTo>
                <a:cubicBezTo>
                  <a:pt x="3092" y="6678"/>
                  <a:pt x="3089" y="6716"/>
                  <a:pt x="3082" y="6717"/>
                </a:cubicBezTo>
                <a:cubicBezTo>
                  <a:pt x="2960" y="6729"/>
                  <a:pt x="2967" y="6901"/>
                  <a:pt x="2814" y="6872"/>
                </a:cubicBezTo>
                <a:cubicBezTo>
                  <a:pt x="2784" y="6933"/>
                  <a:pt x="2748" y="6978"/>
                  <a:pt x="2656" y="6945"/>
                </a:cubicBezTo>
                <a:cubicBezTo>
                  <a:pt x="2648" y="6942"/>
                  <a:pt x="2613" y="6970"/>
                  <a:pt x="2608" y="6986"/>
                </a:cubicBezTo>
                <a:cubicBezTo>
                  <a:pt x="2584" y="7068"/>
                  <a:pt x="2664" y="7151"/>
                  <a:pt x="2755" y="7143"/>
                </a:cubicBezTo>
                <a:cubicBezTo>
                  <a:pt x="2847" y="7135"/>
                  <a:pt x="2931" y="7106"/>
                  <a:pt x="2996" y="7058"/>
                </a:cubicBezTo>
                <a:cubicBezTo>
                  <a:pt x="3044" y="7081"/>
                  <a:pt x="3039" y="7112"/>
                  <a:pt x="3042" y="7139"/>
                </a:cubicBezTo>
                <a:cubicBezTo>
                  <a:pt x="3046" y="7177"/>
                  <a:pt x="3067" y="7201"/>
                  <a:pt x="3110" y="7218"/>
                </a:cubicBezTo>
                <a:cubicBezTo>
                  <a:pt x="3251" y="7275"/>
                  <a:pt x="3250" y="7277"/>
                  <a:pt x="3141" y="7363"/>
                </a:cubicBezTo>
                <a:cubicBezTo>
                  <a:pt x="3098" y="7397"/>
                  <a:pt x="3057" y="7432"/>
                  <a:pt x="3016" y="7467"/>
                </a:cubicBezTo>
                <a:cubicBezTo>
                  <a:pt x="3014" y="7433"/>
                  <a:pt x="3014" y="7398"/>
                  <a:pt x="3008" y="7364"/>
                </a:cubicBezTo>
                <a:cubicBezTo>
                  <a:pt x="3004" y="7346"/>
                  <a:pt x="2994" y="7324"/>
                  <a:pt x="2977" y="7312"/>
                </a:cubicBezTo>
                <a:cubicBezTo>
                  <a:pt x="2957" y="7297"/>
                  <a:pt x="2930" y="7307"/>
                  <a:pt x="2912" y="7322"/>
                </a:cubicBezTo>
                <a:cubicBezTo>
                  <a:pt x="2882" y="7346"/>
                  <a:pt x="2854" y="7370"/>
                  <a:pt x="2828" y="7397"/>
                </a:cubicBezTo>
                <a:cubicBezTo>
                  <a:pt x="2800" y="7425"/>
                  <a:pt x="2814" y="7448"/>
                  <a:pt x="2848" y="7463"/>
                </a:cubicBezTo>
                <a:cubicBezTo>
                  <a:pt x="2903" y="7486"/>
                  <a:pt x="2959" y="7479"/>
                  <a:pt x="3016" y="7468"/>
                </a:cubicBezTo>
                <a:cubicBezTo>
                  <a:pt x="3042" y="7519"/>
                  <a:pt x="3073" y="7569"/>
                  <a:pt x="3094" y="7621"/>
                </a:cubicBezTo>
                <a:cubicBezTo>
                  <a:pt x="3111" y="7661"/>
                  <a:pt x="3116" y="7705"/>
                  <a:pt x="3063" y="7734"/>
                </a:cubicBezTo>
                <a:cubicBezTo>
                  <a:pt x="3008" y="7712"/>
                  <a:pt x="2956" y="7707"/>
                  <a:pt x="2908" y="7749"/>
                </a:cubicBezTo>
                <a:cubicBezTo>
                  <a:pt x="2858" y="7793"/>
                  <a:pt x="2804" y="7835"/>
                  <a:pt x="2752" y="7877"/>
                </a:cubicBezTo>
                <a:cubicBezTo>
                  <a:pt x="2717" y="7909"/>
                  <a:pt x="2683" y="7942"/>
                  <a:pt x="2648" y="7974"/>
                </a:cubicBezTo>
                <a:cubicBezTo>
                  <a:pt x="2593" y="7988"/>
                  <a:pt x="2539" y="8003"/>
                  <a:pt x="2484" y="8018"/>
                </a:cubicBezTo>
                <a:cubicBezTo>
                  <a:pt x="2453" y="8027"/>
                  <a:pt x="2419" y="8031"/>
                  <a:pt x="2392" y="8045"/>
                </a:cubicBezTo>
                <a:cubicBezTo>
                  <a:pt x="2374" y="8054"/>
                  <a:pt x="2353" y="8076"/>
                  <a:pt x="2354" y="8092"/>
                </a:cubicBezTo>
                <a:cubicBezTo>
                  <a:pt x="2354" y="8122"/>
                  <a:pt x="2385" y="8140"/>
                  <a:pt x="2418" y="8145"/>
                </a:cubicBezTo>
                <a:cubicBezTo>
                  <a:pt x="2441" y="8149"/>
                  <a:pt x="2468" y="8146"/>
                  <a:pt x="2490" y="8138"/>
                </a:cubicBezTo>
                <a:cubicBezTo>
                  <a:pt x="2543" y="8120"/>
                  <a:pt x="2594" y="8096"/>
                  <a:pt x="2645" y="8075"/>
                </a:cubicBezTo>
                <a:cubicBezTo>
                  <a:pt x="2634" y="8094"/>
                  <a:pt x="2622" y="8112"/>
                  <a:pt x="2612" y="8132"/>
                </a:cubicBezTo>
                <a:cubicBezTo>
                  <a:pt x="2584" y="8188"/>
                  <a:pt x="2586" y="8190"/>
                  <a:pt x="2675" y="8203"/>
                </a:cubicBezTo>
                <a:cubicBezTo>
                  <a:pt x="2648" y="8238"/>
                  <a:pt x="2603" y="8272"/>
                  <a:pt x="2596" y="8310"/>
                </a:cubicBezTo>
                <a:cubicBezTo>
                  <a:pt x="2580" y="8399"/>
                  <a:pt x="2570" y="8487"/>
                  <a:pt x="2521" y="8570"/>
                </a:cubicBezTo>
                <a:cubicBezTo>
                  <a:pt x="2509" y="8589"/>
                  <a:pt x="2577" y="8615"/>
                  <a:pt x="2546" y="8641"/>
                </a:cubicBezTo>
                <a:cubicBezTo>
                  <a:pt x="2487" y="8692"/>
                  <a:pt x="2422" y="8739"/>
                  <a:pt x="2409" y="8814"/>
                </a:cubicBezTo>
                <a:cubicBezTo>
                  <a:pt x="2394" y="8894"/>
                  <a:pt x="2311" y="8941"/>
                  <a:pt x="2273" y="9006"/>
                </a:cubicBezTo>
                <a:cubicBezTo>
                  <a:pt x="2334" y="9054"/>
                  <a:pt x="2396" y="9021"/>
                  <a:pt x="2451" y="9033"/>
                </a:cubicBezTo>
                <a:cubicBezTo>
                  <a:pt x="2404" y="9089"/>
                  <a:pt x="2358" y="9145"/>
                  <a:pt x="2310" y="9199"/>
                </a:cubicBezTo>
                <a:cubicBezTo>
                  <a:pt x="2269" y="9247"/>
                  <a:pt x="2210" y="9266"/>
                  <a:pt x="2143" y="9272"/>
                </a:cubicBezTo>
                <a:cubicBezTo>
                  <a:pt x="1976" y="9324"/>
                  <a:pt x="1870" y="9446"/>
                  <a:pt x="1731" y="9532"/>
                </a:cubicBezTo>
                <a:cubicBezTo>
                  <a:pt x="1671" y="9569"/>
                  <a:pt x="1616" y="9608"/>
                  <a:pt x="1660" y="9687"/>
                </a:cubicBezTo>
                <a:cubicBezTo>
                  <a:pt x="1678" y="9719"/>
                  <a:pt x="1629" y="9743"/>
                  <a:pt x="1596" y="9763"/>
                </a:cubicBezTo>
                <a:cubicBezTo>
                  <a:pt x="1595" y="9763"/>
                  <a:pt x="1594" y="9763"/>
                  <a:pt x="1593" y="9763"/>
                </a:cubicBezTo>
                <a:cubicBezTo>
                  <a:pt x="1592" y="9763"/>
                  <a:pt x="1592" y="9763"/>
                  <a:pt x="1591" y="9764"/>
                </a:cubicBezTo>
                <a:cubicBezTo>
                  <a:pt x="1531" y="9714"/>
                  <a:pt x="1471" y="9731"/>
                  <a:pt x="1402" y="9758"/>
                </a:cubicBezTo>
                <a:cubicBezTo>
                  <a:pt x="1359" y="9774"/>
                  <a:pt x="1311" y="9823"/>
                  <a:pt x="1272" y="9846"/>
                </a:cubicBezTo>
                <a:lnTo>
                  <a:pt x="1287" y="9837"/>
                </a:lnTo>
                <a:lnTo>
                  <a:pt x="1268" y="9812"/>
                </a:lnTo>
                <a:cubicBezTo>
                  <a:pt x="1260" y="9803"/>
                  <a:pt x="1188" y="9826"/>
                  <a:pt x="1151" y="9839"/>
                </a:cubicBezTo>
                <a:cubicBezTo>
                  <a:pt x="1029" y="9880"/>
                  <a:pt x="994" y="9953"/>
                  <a:pt x="1041" y="10054"/>
                </a:cubicBezTo>
                <a:cubicBezTo>
                  <a:pt x="1069" y="10114"/>
                  <a:pt x="1122" y="10158"/>
                  <a:pt x="1179" y="10198"/>
                </a:cubicBezTo>
                <a:cubicBezTo>
                  <a:pt x="1158" y="10223"/>
                  <a:pt x="1137" y="10248"/>
                  <a:pt x="1115" y="10273"/>
                </a:cubicBezTo>
                <a:cubicBezTo>
                  <a:pt x="1113" y="10287"/>
                  <a:pt x="1107" y="10301"/>
                  <a:pt x="1111" y="10314"/>
                </a:cubicBezTo>
                <a:cubicBezTo>
                  <a:pt x="1118" y="10342"/>
                  <a:pt x="1144" y="10341"/>
                  <a:pt x="1164" y="10328"/>
                </a:cubicBezTo>
                <a:cubicBezTo>
                  <a:pt x="1281" y="10251"/>
                  <a:pt x="1395" y="10172"/>
                  <a:pt x="1510" y="10095"/>
                </a:cubicBezTo>
                <a:cubicBezTo>
                  <a:pt x="1581" y="10060"/>
                  <a:pt x="1662" y="10035"/>
                  <a:pt x="1719" y="9988"/>
                </a:cubicBezTo>
                <a:cubicBezTo>
                  <a:pt x="1809" y="9915"/>
                  <a:pt x="1916" y="9866"/>
                  <a:pt x="2020" y="9812"/>
                </a:cubicBezTo>
                <a:cubicBezTo>
                  <a:pt x="2094" y="9821"/>
                  <a:pt x="2044" y="9864"/>
                  <a:pt x="2051" y="9892"/>
                </a:cubicBezTo>
                <a:cubicBezTo>
                  <a:pt x="2056" y="9911"/>
                  <a:pt x="2063" y="9936"/>
                  <a:pt x="2079" y="9946"/>
                </a:cubicBezTo>
                <a:cubicBezTo>
                  <a:pt x="2104" y="9962"/>
                  <a:pt x="2123" y="9942"/>
                  <a:pt x="2137" y="9923"/>
                </a:cubicBezTo>
                <a:cubicBezTo>
                  <a:pt x="2193" y="9845"/>
                  <a:pt x="2249" y="9768"/>
                  <a:pt x="2308" y="9691"/>
                </a:cubicBezTo>
                <a:cubicBezTo>
                  <a:pt x="2314" y="9683"/>
                  <a:pt x="2341" y="9680"/>
                  <a:pt x="2352" y="9685"/>
                </a:cubicBezTo>
                <a:cubicBezTo>
                  <a:pt x="2362" y="9689"/>
                  <a:pt x="2374" y="9711"/>
                  <a:pt x="2369" y="9719"/>
                </a:cubicBezTo>
                <a:cubicBezTo>
                  <a:pt x="2324" y="9797"/>
                  <a:pt x="2302" y="9876"/>
                  <a:pt x="2331" y="9964"/>
                </a:cubicBezTo>
                <a:cubicBezTo>
                  <a:pt x="2344" y="10002"/>
                  <a:pt x="2302" y="10023"/>
                  <a:pt x="2271" y="10048"/>
                </a:cubicBezTo>
                <a:cubicBezTo>
                  <a:pt x="2194" y="10110"/>
                  <a:pt x="2198" y="10121"/>
                  <a:pt x="2266" y="10180"/>
                </a:cubicBezTo>
                <a:cubicBezTo>
                  <a:pt x="2304" y="10212"/>
                  <a:pt x="2343" y="10234"/>
                  <a:pt x="2398" y="10226"/>
                </a:cubicBezTo>
                <a:cubicBezTo>
                  <a:pt x="2406" y="10239"/>
                  <a:pt x="2414" y="10251"/>
                  <a:pt x="2422" y="10264"/>
                </a:cubicBezTo>
                <a:cubicBezTo>
                  <a:pt x="2396" y="10312"/>
                  <a:pt x="2348" y="10342"/>
                  <a:pt x="2298" y="10368"/>
                </a:cubicBezTo>
                <a:cubicBezTo>
                  <a:pt x="2223" y="10406"/>
                  <a:pt x="2169" y="10459"/>
                  <a:pt x="2132" y="10525"/>
                </a:cubicBezTo>
                <a:cubicBezTo>
                  <a:pt x="2177" y="10555"/>
                  <a:pt x="2204" y="10534"/>
                  <a:pt x="2226" y="10501"/>
                </a:cubicBezTo>
                <a:cubicBezTo>
                  <a:pt x="2286" y="10474"/>
                  <a:pt x="2345" y="10447"/>
                  <a:pt x="2405" y="10421"/>
                </a:cubicBezTo>
                <a:cubicBezTo>
                  <a:pt x="2411" y="10464"/>
                  <a:pt x="2417" y="10507"/>
                  <a:pt x="2424" y="10550"/>
                </a:cubicBezTo>
                <a:lnTo>
                  <a:pt x="2424" y="10550"/>
                </a:lnTo>
                <a:cubicBezTo>
                  <a:pt x="2389" y="10580"/>
                  <a:pt x="2354" y="10610"/>
                  <a:pt x="2320" y="10640"/>
                </a:cubicBezTo>
                <a:cubicBezTo>
                  <a:pt x="2319" y="10640"/>
                  <a:pt x="2318" y="10641"/>
                  <a:pt x="2318" y="10641"/>
                </a:cubicBezTo>
                <a:cubicBezTo>
                  <a:pt x="2291" y="10658"/>
                  <a:pt x="2264" y="10674"/>
                  <a:pt x="2237" y="10691"/>
                </a:cubicBezTo>
                <a:lnTo>
                  <a:pt x="2237" y="10691"/>
                </a:lnTo>
                <a:cubicBezTo>
                  <a:pt x="2158" y="10716"/>
                  <a:pt x="2083" y="10747"/>
                  <a:pt x="2034" y="10646"/>
                </a:cubicBezTo>
                <a:cubicBezTo>
                  <a:pt x="2011" y="10597"/>
                  <a:pt x="1951" y="10561"/>
                  <a:pt x="1909" y="10518"/>
                </a:cubicBezTo>
                <a:cubicBezTo>
                  <a:pt x="1867" y="10474"/>
                  <a:pt x="1811" y="10470"/>
                  <a:pt x="1752" y="10472"/>
                </a:cubicBezTo>
                <a:cubicBezTo>
                  <a:pt x="1766" y="10497"/>
                  <a:pt x="1779" y="10522"/>
                  <a:pt x="1793" y="10547"/>
                </a:cubicBezTo>
                <a:cubicBezTo>
                  <a:pt x="1756" y="10699"/>
                  <a:pt x="1841" y="10835"/>
                  <a:pt x="2044" y="10954"/>
                </a:cubicBezTo>
                <a:cubicBezTo>
                  <a:pt x="2010" y="10955"/>
                  <a:pt x="1978" y="10947"/>
                  <a:pt x="1943" y="10924"/>
                </a:cubicBezTo>
                <a:cubicBezTo>
                  <a:pt x="1828" y="10847"/>
                  <a:pt x="1822" y="10850"/>
                  <a:pt x="1780" y="10961"/>
                </a:cubicBezTo>
                <a:cubicBezTo>
                  <a:pt x="1764" y="11005"/>
                  <a:pt x="1737" y="11036"/>
                  <a:pt x="1691" y="11058"/>
                </a:cubicBezTo>
                <a:cubicBezTo>
                  <a:pt x="1655" y="11075"/>
                  <a:pt x="1618" y="11092"/>
                  <a:pt x="1586" y="11114"/>
                </a:cubicBezTo>
                <a:cubicBezTo>
                  <a:pt x="1559" y="11133"/>
                  <a:pt x="1548" y="11161"/>
                  <a:pt x="1561" y="11191"/>
                </a:cubicBezTo>
                <a:cubicBezTo>
                  <a:pt x="1572" y="11217"/>
                  <a:pt x="1600" y="11243"/>
                  <a:pt x="1597" y="11267"/>
                </a:cubicBezTo>
                <a:cubicBezTo>
                  <a:pt x="1592" y="11308"/>
                  <a:pt x="1539" y="11312"/>
                  <a:pt x="1503" y="11327"/>
                </a:cubicBezTo>
                <a:cubicBezTo>
                  <a:pt x="1473" y="11339"/>
                  <a:pt x="1443" y="11353"/>
                  <a:pt x="1418" y="11371"/>
                </a:cubicBezTo>
                <a:cubicBezTo>
                  <a:pt x="1379" y="11398"/>
                  <a:pt x="1384" y="11460"/>
                  <a:pt x="1429" y="11481"/>
                </a:cubicBezTo>
                <a:cubicBezTo>
                  <a:pt x="1473" y="11502"/>
                  <a:pt x="1521" y="11515"/>
                  <a:pt x="1567" y="11532"/>
                </a:cubicBezTo>
                <a:lnTo>
                  <a:pt x="1567" y="11532"/>
                </a:lnTo>
                <a:cubicBezTo>
                  <a:pt x="1567" y="11532"/>
                  <a:pt x="1565" y="11533"/>
                  <a:pt x="1565" y="11533"/>
                </a:cubicBezTo>
                <a:lnTo>
                  <a:pt x="1565" y="11533"/>
                </a:lnTo>
                <a:cubicBezTo>
                  <a:pt x="1514" y="11589"/>
                  <a:pt x="1480" y="11656"/>
                  <a:pt x="1401" y="11691"/>
                </a:cubicBezTo>
                <a:cubicBezTo>
                  <a:pt x="1343" y="11716"/>
                  <a:pt x="1281" y="11696"/>
                  <a:pt x="1267" y="11638"/>
                </a:cubicBezTo>
                <a:cubicBezTo>
                  <a:pt x="1262" y="11613"/>
                  <a:pt x="1278" y="11584"/>
                  <a:pt x="1285" y="11556"/>
                </a:cubicBezTo>
                <a:cubicBezTo>
                  <a:pt x="1300" y="11573"/>
                  <a:pt x="1309" y="11575"/>
                  <a:pt x="1307" y="11563"/>
                </a:cubicBezTo>
                <a:cubicBezTo>
                  <a:pt x="1306" y="11560"/>
                  <a:pt x="1293" y="11558"/>
                  <a:pt x="1286" y="11555"/>
                </a:cubicBezTo>
                <a:cubicBezTo>
                  <a:pt x="1266" y="11438"/>
                  <a:pt x="1255" y="11318"/>
                  <a:pt x="1140" y="11233"/>
                </a:cubicBezTo>
                <a:cubicBezTo>
                  <a:pt x="1132" y="11220"/>
                  <a:pt x="1124" y="11208"/>
                  <a:pt x="1116" y="11196"/>
                </a:cubicBezTo>
                <a:cubicBezTo>
                  <a:pt x="985" y="11225"/>
                  <a:pt x="1027" y="11299"/>
                  <a:pt x="1055" y="11368"/>
                </a:cubicBezTo>
                <a:cubicBezTo>
                  <a:pt x="1013" y="11413"/>
                  <a:pt x="977" y="11461"/>
                  <a:pt x="930" y="11501"/>
                </a:cubicBezTo>
                <a:cubicBezTo>
                  <a:pt x="838" y="11579"/>
                  <a:pt x="713" y="11606"/>
                  <a:pt x="596" y="11646"/>
                </a:cubicBezTo>
                <a:cubicBezTo>
                  <a:pt x="459" y="11693"/>
                  <a:pt x="457" y="11723"/>
                  <a:pt x="572" y="11802"/>
                </a:cubicBezTo>
                <a:cubicBezTo>
                  <a:pt x="612" y="11829"/>
                  <a:pt x="642" y="11832"/>
                  <a:pt x="682" y="11803"/>
                </a:cubicBezTo>
                <a:cubicBezTo>
                  <a:pt x="706" y="11785"/>
                  <a:pt x="744" y="11761"/>
                  <a:pt x="767" y="11766"/>
                </a:cubicBezTo>
                <a:cubicBezTo>
                  <a:pt x="875" y="11792"/>
                  <a:pt x="964" y="11746"/>
                  <a:pt x="1059" y="11723"/>
                </a:cubicBezTo>
                <a:cubicBezTo>
                  <a:pt x="1084" y="11716"/>
                  <a:pt x="1110" y="11725"/>
                  <a:pt x="1119" y="11748"/>
                </a:cubicBezTo>
                <a:cubicBezTo>
                  <a:pt x="1124" y="11759"/>
                  <a:pt x="1121" y="11779"/>
                  <a:pt x="1112" y="11787"/>
                </a:cubicBezTo>
                <a:cubicBezTo>
                  <a:pt x="1027" y="11857"/>
                  <a:pt x="943" y="11927"/>
                  <a:pt x="958" y="12041"/>
                </a:cubicBezTo>
                <a:cubicBezTo>
                  <a:pt x="893" y="12027"/>
                  <a:pt x="828" y="12016"/>
                  <a:pt x="766" y="12051"/>
                </a:cubicBezTo>
                <a:cubicBezTo>
                  <a:pt x="722" y="12076"/>
                  <a:pt x="675" y="12077"/>
                  <a:pt x="623" y="12076"/>
                </a:cubicBezTo>
                <a:cubicBezTo>
                  <a:pt x="467" y="12073"/>
                  <a:pt x="467" y="12076"/>
                  <a:pt x="415" y="12201"/>
                </a:cubicBezTo>
                <a:cubicBezTo>
                  <a:pt x="401" y="12234"/>
                  <a:pt x="388" y="12268"/>
                  <a:pt x="375" y="12301"/>
                </a:cubicBezTo>
                <a:cubicBezTo>
                  <a:pt x="358" y="12317"/>
                  <a:pt x="341" y="12332"/>
                  <a:pt x="326" y="12349"/>
                </a:cubicBezTo>
                <a:cubicBezTo>
                  <a:pt x="311" y="12365"/>
                  <a:pt x="295" y="12386"/>
                  <a:pt x="317" y="12404"/>
                </a:cubicBezTo>
                <a:cubicBezTo>
                  <a:pt x="324" y="12410"/>
                  <a:pt x="351" y="12408"/>
                  <a:pt x="362" y="12401"/>
                </a:cubicBezTo>
                <a:cubicBezTo>
                  <a:pt x="421" y="12363"/>
                  <a:pt x="478" y="12322"/>
                  <a:pt x="535" y="12282"/>
                </a:cubicBezTo>
                <a:cubicBezTo>
                  <a:pt x="524" y="12281"/>
                  <a:pt x="513" y="12281"/>
                  <a:pt x="502" y="12280"/>
                </a:cubicBezTo>
                <a:cubicBezTo>
                  <a:pt x="512" y="12278"/>
                  <a:pt x="523" y="12278"/>
                  <a:pt x="535" y="12282"/>
                </a:cubicBezTo>
                <a:cubicBezTo>
                  <a:pt x="551" y="12276"/>
                  <a:pt x="567" y="12269"/>
                  <a:pt x="583" y="12262"/>
                </a:cubicBezTo>
                <a:cubicBezTo>
                  <a:pt x="572" y="12333"/>
                  <a:pt x="524" y="12382"/>
                  <a:pt x="452" y="12410"/>
                </a:cubicBezTo>
                <a:cubicBezTo>
                  <a:pt x="301" y="12470"/>
                  <a:pt x="180" y="12577"/>
                  <a:pt x="16" y="12618"/>
                </a:cubicBezTo>
                <a:cubicBezTo>
                  <a:pt x="-2" y="12623"/>
                  <a:pt x="-5" y="12637"/>
                  <a:pt x="7" y="12651"/>
                </a:cubicBezTo>
                <a:cubicBezTo>
                  <a:pt x="11" y="12657"/>
                  <a:pt x="20" y="12664"/>
                  <a:pt x="26" y="12664"/>
                </a:cubicBezTo>
                <a:cubicBezTo>
                  <a:pt x="59" y="12663"/>
                  <a:pt x="94" y="12666"/>
                  <a:pt x="123" y="12656"/>
                </a:cubicBezTo>
                <a:cubicBezTo>
                  <a:pt x="234" y="12622"/>
                  <a:pt x="335" y="12664"/>
                  <a:pt x="431" y="12606"/>
                </a:cubicBezTo>
                <a:cubicBezTo>
                  <a:pt x="602" y="12502"/>
                  <a:pt x="752" y="12392"/>
                  <a:pt x="924" y="12392"/>
                </a:cubicBezTo>
                <a:lnTo>
                  <a:pt x="822" y="12392"/>
                </a:lnTo>
                <a:cubicBezTo>
                  <a:pt x="822" y="12392"/>
                  <a:pt x="822" y="12203"/>
                  <a:pt x="822" y="12203"/>
                </a:cubicBezTo>
                <a:cubicBezTo>
                  <a:pt x="941" y="12230"/>
                  <a:pt x="998" y="12229"/>
                  <a:pt x="1039" y="12278"/>
                </a:cubicBezTo>
                <a:cubicBezTo>
                  <a:pt x="1027" y="12294"/>
                  <a:pt x="1046" y="12311"/>
                  <a:pt x="1033" y="12329"/>
                </a:cubicBezTo>
                <a:cubicBezTo>
                  <a:pt x="1010" y="12358"/>
                  <a:pt x="995" y="12391"/>
                  <a:pt x="1038" y="12422"/>
                </a:cubicBezTo>
                <a:cubicBezTo>
                  <a:pt x="1067" y="12442"/>
                  <a:pt x="1110" y="12425"/>
                  <a:pt x="1138" y="12409"/>
                </a:cubicBezTo>
                <a:cubicBezTo>
                  <a:pt x="1222" y="12362"/>
                  <a:pt x="1309" y="12311"/>
                  <a:pt x="1418" y="12321"/>
                </a:cubicBezTo>
                <a:cubicBezTo>
                  <a:pt x="1407" y="12358"/>
                  <a:pt x="1425" y="12409"/>
                  <a:pt x="1469" y="12421"/>
                </a:cubicBezTo>
                <a:cubicBezTo>
                  <a:pt x="1513" y="12403"/>
                  <a:pt x="1559" y="12392"/>
                  <a:pt x="1604" y="12392"/>
                </a:cubicBezTo>
                <a:lnTo>
                  <a:pt x="1604" y="12392"/>
                </a:lnTo>
                <a:cubicBezTo>
                  <a:pt x="1623" y="12392"/>
                  <a:pt x="1628" y="12518"/>
                  <a:pt x="1509" y="12552"/>
                </a:cubicBezTo>
                <a:cubicBezTo>
                  <a:pt x="1465" y="12564"/>
                  <a:pt x="1428" y="12584"/>
                  <a:pt x="1394" y="12614"/>
                </a:cubicBezTo>
                <a:cubicBezTo>
                  <a:pt x="1358" y="12644"/>
                  <a:pt x="1369" y="12672"/>
                  <a:pt x="1410" y="12694"/>
                </a:cubicBezTo>
                <a:cubicBezTo>
                  <a:pt x="1437" y="12709"/>
                  <a:pt x="1470" y="12713"/>
                  <a:pt x="1500" y="12724"/>
                </a:cubicBezTo>
                <a:cubicBezTo>
                  <a:pt x="1393" y="12847"/>
                  <a:pt x="1252" y="12934"/>
                  <a:pt x="1102" y="13014"/>
                </a:cubicBezTo>
                <a:cubicBezTo>
                  <a:pt x="1053" y="13040"/>
                  <a:pt x="1039" y="13100"/>
                  <a:pt x="1072" y="13124"/>
                </a:cubicBezTo>
                <a:cubicBezTo>
                  <a:pt x="1111" y="13153"/>
                  <a:pt x="1150" y="13137"/>
                  <a:pt x="1186" y="13117"/>
                </a:cubicBezTo>
                <a:cubicBezTo>
                  <a:pt x="1201" y="13110"/>
                  <a:pt x="1213" y="13099"/>
                  <a:pt x="1226" y="13090"/>
                </a:cubicBezTo>
                <a:cubicBezTo>
                  <a:pt x="1489" y="12912"/>
                  <a:pt x="1781" y="12770"/>
                  <a:pt x="2063" y="12616"/>
                </a:cubicBezTo>
                <a:cubicBezTo>
                  <a:pt x="2145" y="12621"/>
                  <a:pt x="2207" y="12587"/>
                  <a:pt x="2266" y="12543"/>
                </a:cubicBezTo>
                <a:cubicBezTo>
                  <a:pt x="2322" y="12500"/>
                  <a:pt x="2375" y="12452"/>
                  <a:pt x="2448" y="12431"/>
                </a:cubicBezTo>
                <a:cubicBezTo>
                  <a:pt x="2461" y="12427"/>
                  <a:pt x="2478" y="12437"/>
                  <a:pt x="2493" y="12440"/>
                </a:cubicBezTo>
                <a:cubicBezTo>
                  <a:pt x="2489" y="12453"/>
                  <a:pt x="2489" y="12473"/>
                  <a:pt x="2479" y="12478"/>
                </a:cubicBezTo>
                <a:cubicBezTo>
                  <a:pt x="2311" y="12560"/>
                  <a:pt x="2188" y="12694"/>
                  <a:pt x="2013" y="12770"/>
                </a:cubicBezTo>
                <a:cubicBezTo>
                  <a:pt x="1970" y="12788"/>
                  <a:pt x="1935" y="12822"/>
                  <a:pt x="1899" y="12853"/>
                </a:cubicBezTo>
                <a:cubicBezTo>
                  <a:pt x="1876" y="12873"/>
                  <a:pt x="1853" y="12906"/>
                  <a:pt x="1889" y="12925"/>
                </a:cubicBezTo>
                <a:cubicBezTo>
                  <a:pt x="1971" y="12971"/>
                  <a:pt x="1947" y="13057"/>
                  <a:pt x="2001" y="13111"/>
                </a:cubicBezTo>
                <a:cubicBezTo>
                  <a:pt x="2051" y="13162"/>
                  <a:pt x="2145" y="13186"/>
                  <a:pt x="2126" y="13276"/>
                </a:cubicBezTo>
                <a:cubicBezTo>
                  <a:pt x="2123" y="13293"/>
                  <a:pt x="2165" y="13302"/>
                  <a:pt x="2189" y="13295"/>
                </a:cubicBezTo>
                <a:cubicBezTo>
                  <a:pt x="2252" y="13274"/>
                  <a:pt x="2313" y="13250"/>
                  <a:pt x="2374" y="13227"/>
                </a:cubicBezTo>
                <a:cubicBezTo>
                  <a:pt x="2428" y="13207"/>
                  <a:pt x="2480" y="13184"/>
                  <a:pt x="2535" y="13166"/>
                </a:cubicBezTo>
                <a:cubicBezTo>
                  <a:pt x="2584" y="13150"/>
                  <a:pt x="2632" y="13169"/>
                  <a:pt x="2636" y="13202"/>
                </a:cubicBezTo>
                <a:cubicBezTo>
                  <a:pt x="2640" y="13236"/>
                  <a:pt x="2617" y="13258"/>
                  <a:pt x="2582" y="13265"/>
                </a:cubicBezTo>
                <a:cubicBezTo>
                  <a:pt x="2472" y="13286"/>
                  <a:pt x="2378" y="13329"/>
                  <a:pt x="2300" y="13398"/>
                </a:cubicBezTo>
                <a:cubicBezTo>
                  <a:pt x="2266" y="13428"/>
                  <a:pt x="2277" y="13467"/>
                  <a:pt x="2326" y="13479"/>
                </a:cubicBezTo>
                <a:cubicBezTo>
                  <a:pt x="2342" y="13482"/>
                  <a:pt x="2360" y="13479"/>
                  <a:pt x="2377" y="13480"/>
                </a:cubicBezTo>
                <a:cubicBezTo>
                  <a:pt x="2403" y="13481"/>
                  <a:pt x="2426" y="13491"/>
                  <a:pt x="2423" y="13517"/>
                </a:cubicBezTo>
                <a:cubicBezTo>
                  <a:pt x="2421" y="13530"/>
                  <a:pt x="2410" y="13543"/>
                  <a:pt x="2400" y="13553"/>
                </a:cubicBezTo>
                <a:cubicBezTo>
                  <a:pt x="2370" y="13580"/>
                  <a:pt x="2330" y="13597"/>
                  <a:pt x="2287" y="13593"/>
                </a:cubicBezTo>
                <a:cubicBezTo>
                  <a:pt x="2149" y="13580"/>
                  <a:pt x="2017" y="13559"/>
                  <a:pt x="1986" y="13413"/>
                </a:cubicBezTo>
                <a:cubicBezTo>
                  <a:pt x="1982" y="13392"/>
                  <a:pt x="1957" y="13378"/>
                  <a:pt x="1931" y="13394"/>
                </a:cubicBezTo>
                <a:cubicBezTo>
                  <a:pt x="1920" y="13401"/>
                  <a:pt x="1910" y="13422"/>
                  <a:pt x="1915" y="13431"/>
                </a:cubicBezTo>
                <a:cubicBezTo>
                  <a:pt x="1991" y="13586"/>
                  <a:pt x="1908" y="13690"/>
                  <a:pt x="1768" y="13779"/>
                </a:cubicBezTo>
                <a:cubicBezTo>
                  <a:pt x="1639" y="13861"/>
                  <a:pt x="1547" y="13974"/>
                  <a:pt x="1446" y="14079"/>
                </a:cubicBezTo>
                <a:cubicBezTo>
                  <a:pt x="1399" y="14127"/>
                  <a:pt x="1358" y="14164"/>
                  <a:pt x="1278" y="14143"/>
                </a:cubicBezTo>
                <a:cubicBezTo>
                  <a:pt x="1270" y="14141"/>
                  <a:pt x="1244" y="14161"/>
                  <a:pt x="1246" y="14165"/>
                </a:cubicBezTo>
                <a:cubicBezTo>
                  <a:pt x="1263" y="14212"/>
                  <a:pt x="1273" y="14267"/>
                  <a:pt x="1309" y="14301"/>
                </a:cubicBezTo>
                <a:cubicBezTo>
                  <a:pt x="1339" y="14331"/>
                  <a:pt x="1385" y="14292"/>
                  <a:pt x="1416" y="14271"/>
                </a:cubicBezTo>
                <a:cubicBezTo>
                  <a:pt x="1479" y="14228"/>
                  <a:pt x="1544" y="14208"/>
                  <a:pt x="1626" y="14226"/>
                </a:cubicBezTo>
                <a:cubicBezTo>
                  <a:pt x="1661" y="14233"/>
                  <a:pt x="1695" y="14213"/>
                  <a:pt x="1702" y="14182"/>
                </a:cubicBezTo>
                <a:cubicBezTo>
                  <a:pt x="1720" y="14102"/>
                  <a:pt x="1786" y="14065"/>
                  <a:pt x="1867" y="14035"/>
                </a:cubicBezTo>
                <a:cubicBezTo>
                  <a:pt x="1921" y="14015"/>
                  <a:pt x="1988" y="13995"/>
                  <a:pt x="2015" y="13957"/>
                </a:cubicBezTo>
                <a:cubicBezTo>
                  <a:pt x="2116" y="13817"/>
                  <a:pt x="2292" y="13803"/>
                  <a:pt x="2453" y="13814"/>
                </a:cubicBezTo>
                <a:cubicBezTo>
                  <a:pt x="2469" y="13815"/>
                  <a:pt x="2520" y="13792"/>
                  <a:pt x="2527" y="13799"/>
                </a:cubicBezTo>
                <a:lnTo>
                  <a:pt x="2527" y="13799"/>
                </a:lnTo>
                <a:cubicBezTo>
                  <a:pt x="2525" y="13796"/>
                  <a:pt x="2447" y="13843"/>
                  <a:pt x="2419" y="13858"/>
                </a:cubicBezTo>
                <a:cubicBezTo>
                  <a:pt x="2416" y="13872"/>
                  <a:pt x="2395" y="13889"/>
                  <a:pt x="2384" y="13897"/>
                </a:cubicBezTo>
                <a:cubicBezTo>
                  <a:pt x="2393" y="13887"/>
                  <a:pt x="2395" y="13881"/>
                  <a:pt x="2401" y="13870"/>
                </a:cubicBezTo>
                <a:cubicBezTo>
                  <a:pt x="2366" y="13888"/>
                  <a:pt x="2332" y="13912"/>
                  <a:pt x="2308" y="13940"/>
                </a:cubicBezTo>
                <a:cubicBezTo>
                  <a:pt x="2299" y="13948"/>
                  <a:pt x="2289" y="13958"/>
                  <a:pt x="2286" y="13970"/>
                </a:cubicBezTo>
                <a:cubicBezTo>
                  <a:pt x="2280" y="14022"/>
                  <a:pt x="2273" y="14073"/>
                  <a:pt x="2268" y="14125"/>
                </a:cubicBezTo>
                <a:lnTo>
                  <a:pt x="2268" y="14125"/>
                </a:lnTo>
                <a:cubicBezTo>
                  <a:pt x="2153" y="14050"/>
                  <a:pt x="2130" y="14045"/>
                  <a:pt x="2053" y="14097"/>
                </a:cubicBezTo>
                <a:cubicBezTo>
                  <a:pt x="1929" y="14181"/>
                  <a:pt x="1807" y="14269"/>
                  <a:pt x="1685" y="14355"/>
                </a:cubicBezTo>
                <a:cubicBezTo>
                  <a:pt x="1679" y="14359"/>
                  <a:pt x="1674" y="14366"/>
                  <a:pt x="1671" y="14372"/>
                </a:cubicBezTo>
                <a:cubicBezTo>
                  <a:pt x="1660" y="14395"/>
                  <a:pt x="1665" y="14417"/>
                  <a:pt x="1694" y="14421"/>
                </a:cubicBezTo>
                <a:cubicBezTo>
                  <a:pt x="1766" y="14432"/>
                  <a:pt x="1783" y="14461"/>
                  <a:pt x="1731" y="14505"/>
                </a:cubicBezTo>
                <a:cubicBezTo>
                  <a:pt x="1657" y="14566"/>
                  <a:pt x="1589" y="14623"/>
                  <a:pt x="1630" y="14726"/>
                </a:cubicBezTo>
                <a:cubicBezTo>
                  <a:pt x="1656" y="14791"/>
                  <a:pt x="1587" y="14827"/>
                  <a:pt x="1534" y="14861"/>
                </a:cubicBezTo>
                <a:cubicBezTo>
                  <a:pt x="1476" y="14899"/>
                  <a:pt x="1424" y="14881"/>
                  <a:pt x="1375" y="14846"/>
                </a:cubicBezTo>
                <a:cubicBezTo>
                  <a:pt x="1362" y="14837"/>
                  <a:pt x="1349" y="14828"/>
                  <a:pt x="1334" y="14822"/>
                </a:cubicBezTo>
                <a:cubicBezTo>
                  <a:pt x="1279" y="14801"/>
                  <a:pt x="1221" y="14822"/>
                  <a:pt x="1223" y="14871"/>
                </a:cubicBezTo>
                <a:cubicBezTo>
                  <a:pt x="1228" y="14970"/>
                  <a:pt x="1179" y="15049"/>
                  <a:pt x="1120" y="15128"/>
                </a:cubicBezTo>
                <a:cubicBezTo>
                  <a:pt x="1061" y="15155"/>
                  <a:pt x="1003" y="15183"/>
                  <a:pt x="944" y="15210"/>
                </a:cubicBezTo>
                <a:cubicBezTo>
                  <a:pt x="698" y="15257"/>
                  <a:pt x="573" y="15440"/>
                  <a:pt x="394" y="15563"/>
                </a:cubicBezTo>
                <a:cubicBezTo>
                  <a:pt x="387" y="15568"/>
                  <a:pt x="392" y="15589"/>
                  <a:pt x="395" y="15602"/>
                </a:cubicBezTo>
                <a:cubicBezTo>
                  <a:pt x="397" y="15607"/>
                  <a:pt x="409" y="15615"/>
                  <a:pt x="414" y="15614"/>
                </a:cubicBezTo>
                <a:cubicBezTo>
                  <a:pt x="515" y="15589"/>
                  <a:pt x="656" y="15639"/>
                  <a:pt x="694" y="15493"/>
                </a:cubicBezTo>
                <a:cubicBezTo>
                  <a:pt x="711" y="15427"/>
                  <a:pt x="808" y="15449"/>
                  <a:pt x="868" y="15430"/>
                </a:cubicBezTo>
                <a:cubicBezTo>
                  <a:pt x="963" y="15400"/>
                  <a:pt x="1085" y="15426"/>
                  <a:pt x="1156" y="15366"/>
                </a:cubicBezTo>
                <a:cubicBezTo>
                  <a:pt x="1225" y="15309"/>
                  <a:pt x="1257" y="15221"/>
                  <a:pt x="1305" y="15147"/>
                </a:cubicBezTo>
                <a:cubicBezTo>
                  <a:pt x="1318" y="15139"/>
                  <a:pt x="1317" y="15116"/>
                  <a:pt x="1331" y="15109"/>
                </a:cubicBezTo>
                <a:cubicBezTo>
                  <a:pt x="1339" y="15090"/>
                  <a:pt x="1323" y="15046"/>
                  <a:pt x="1340" y="15035"/>
                </a:cubicBezTo>
                <a:lnTo>
                  <a:pt x="1342" y="15034"/>
                </a:lnTo>
                <a:cubicBezTo>
                  <a:pt x="1348" y="15030"/>
                  <a:pt x="1367" y="15038"/>
                  <a:pt x="1373" y="15035"/>
                </a:cubicBezTo>
                <a:cubicBezTo>
                  <a:pt x="1453" y="14995"/>
                  <a:pt x="1507" y="15013"/>
                  <a:pt x="1500" y="15071"/>
                </a:cubicBezTo>
                <a:cubicBezTo>
                  <a:pt x="1491" y="15149"/>
                  <a:pt x="1500" y="15216"/>
                  <a:pt x="1595" y="15249"/>
                </a:cubicBezTo>
                <a:cubicBezTo>
                  <a:pt x="1507" y="15291"/>
                  <a:pt x="1389" y="15284"/>
                  <a:pt x="1331" y="15372"/>
                </a:cubicBezTo>
                <a:cubicBezTo>
                  <a:pt x="1272" y="15401"/>
                  <a:pt x="1215" y="15434"/>
                  <a:pt x="1186" y="15488"/>
                </a:cubicBezTo>
                <a:cubicBezTo>
                  <a:pt x="1134" y="15583"/>
                  <a:pt x="1044" y="15646"/>
                  <a:pt x="952" y="15709"/>
                </a:cubicBezTo>
                <a:cubicBezTo>
                  <a:pt x="886" y="15754"/>
                  <a:pt x="824" y="15802"/>
                  <a:pt x="766" y="15853"/>
                </a:cubicBezTo>
                <a:cubicBezTo>
                  <a:pt x="731" y="15884"/>
                  <a:pt x="767" y="15956"/>
                  <a:pt x="816" y="15952"/>
                </a:cubicBezTo>
                <a:cubicBezTo>
                  <a:pt x="1001" y="15938"/>
                  <a:pt x="1211" y="15997"/>
                  <a:pt x="1348" y="15830"/>
                </a:cubicBezTo>
                <a:cubicBezTo>
                  <a:pt x="1356" y="15820"/>
                  <a:pt x="1377" y="15815"/>
                  <a:pt x="1393" y="15813"/>
                </a:cubicBezTo>
                <a:cubicBezTo>
                  <a:pt x="1409" y="15812"/>
                  <a:pt x="1429" y="15813"/>
                  <a:pt x="1440" y="15821"/>
                </a:cubicBezTo>
                <a:cubicBezTo>
                  <a:pt x="1452" y="15828"/>
                  <a:pt x="1464" y="15846"/>
                  <a:pt x="1461" y="15855"/>
                </a:cubicBezTo>
                <a:cubicBezTo>
                  <a:pt x="1442" y="15910"/>
                  <a:pt x="1417" y="15963"/>
                  <a:pt x="1398" y="16018"/>
                </a:cubicBezTo>
                <a:cubicBezTo>
                  <a:pt x="1370" y="16098"/>
                  <a:pt x="1320" y="16145"/>
                  <a:pt x="1218" y="16176"/>
                </a:cubicBezTo>
                <a:cubicBezTo>
                  <a:pt x="1057" y="16224"/>
                  <a:pt x="871" y="16264"/>
                  <a:pt x="836" y="16448"/>
                </a:cubicBezTo>
                <a:cubicBezTo>
                  <a:pt x="834" y="16460"/>
                  <a:pt x="818" y="16474"/>
                  <a:pt x="804" y="16479"/>
                </a:cubicBezTo>
                <a:cubicBezTo>
                  <a:pt x="603" y="16562"/>
                  <a:pt x="479" y="16728"/>
                  <a:pt x="287" y="16820"/>
                </a:cubicBezTo>
                <a:cubicBezTo>
                  <a:pt x="212" y="16856"/>
                  <a:pt x="147" y="16901"/>
                  <a:pt x="130" y="16978"/>
                </a:cubicBezTo>
                <a:cubicBezTo>
                  <a:pt x="128" y="16991"/>
                  <a:pt x="130" y="17009"/>
                  <a:pt x="139" y="17018"/>
                </a:cubicBezTo>
                <a:cubicBezTo>
                  <a:pt x="148" y="17027"/>
                  <a:pt x="172" y="17033"/>
                  <a:pt x="182" y="17029"/>
                </a:cubicBezTo>
                <a:cubicBezTo>
                  <a:pt x="260" y="16995"/>
                  <a:pt x="344" y="16993"/>
                  <a:pt x="428" y="16988"/>
                </a:cubicBezTo>
                <a:cubicBezTo>
                  <a:pt x="464" y="16987"/>
                  <a:pt x="498" y="16970"/>
                  <a:pt x="501" y="16939"/>
                </a:cubicBezTo>
                <a:cubicBezTo>
                  <a:pt x="510" y="16818"/>
                  <a:pt x="614" y="16751"/>
                  <a:pt x="704" y="16678"/>
                </a:cubicBezTo>
                <a:cubicBezTo>
                  <a:pt x="749" y="16640"/>
                  <a:pt x="782" y="16579"/>
                  <a:pt x="866" y="16594"/>
                </a:cubicBezTo>
                <a:cubicBezTo>
                  <a:pt x="912" y="16676"/>
                  <a:pt x="824" y="16704"/>
                  <a:pt x="778" y="16749"/>
                </a:cubicBezTo>
                <a:cubicBezTo>
                  <a:pt x="773" y="16754"/>
                  <a:pt x="765" y="16760"/>
                  <a:pt x="763" y="16766"/>
                </a:cubicBezTo>
                <a:cubicBezTo>
                  <a:pt x="760" y="16779"/>
                  <a:pt x="755" y="16796"/>
                  <a:pt x="762" y="16804"/>
                </a:cubicBezTo>
                <a:cubicBezTo>
                  <a:pt x="770" y="16813"/>
                  <a:pt x="791" y="16819"/>
                  <a:pt x="805" y="16819"/>
                </a:cubicBezTo>
                <a:cubicBezTo>
                  <a:pt x="962" y="16818"/>
                  <a:pt x="1018" y="16691"/>
                  <a:pt x="1127" y="16630"/>
                </a:cubicBezTo>
                <a:cubicBezTo>
                  <a:pt x="1139" y="16623"/>
                  <a:pt x="1138" y="16590"/>
                  <a:pt x="1133" y="16570"/>
                </a:cubicBezTo>
                <a:cubicBezTo>
                  <a:pt x="1126" y="16543"/>
                  <a:pt x="1103" y="16518"/>
                  <a:pt x="1097" y="16491"/>
                </a:cubicBezTo>
                <a:cubicBezTo>
                  <a:pt x="1079" y="16408"/>
                  <a:pt x="1129" y="16342"/>
                  <a:pt x="1231" y="16310"/>
                </a:cubicBezTo>
                <a:cubicBezTo>
                  <a:pt x="1256" y="16302"/>
                  <a:pt x="1284" y="16308"/>
                  <a:pt x="1294" y="16330"/>
                </a:cubicBezTo>
                <a:cubicBezTo>
                  <a:pt x="1303" y="16349"/>
                  <a:pt x="1296" y="16372"/>
                  <a:pt x="1301" y="16393"/>
                </a:cubicBezTo>
                <a:cubicBezTo>
                  <a:pt x="1322" y="16490"/>
                  <a:pt x="1365" y="16502"/>
                  <a:pt x="1468" y="16440"/>
                </a:cubicBezTo>
                <a:cubicBezTo>
                  <a:pt x="1488" y="16427"/>
                  <a:pt x="1515" y="16400"/>
                  <a:pt x="1527" y="16419"/>
                </a:cubicBezTo>
                <a:cubicBezTo>
                  <a:pt x="1581" y="16500"/>
                  <a:pt x="1659" y="16455"/>
                  <a:pt x="1729" y="16458"/>
                </a:cubicBezTo>
                <a:cubicBezTo>
                  <a:pt x="1757" y="16459"/>
                  <a:pt x="1767" y="16484"/>
                  <a:pt x="1769" y="16506"/>
                </a:cubicBezTo>
                <a:cubicBezTo>
                  <a:pt x="1774" y="16551"/>
                  <a:pt x="1768" y="16598"/>
                  <a:pt x="1707" y="16610"/>
                </a:cubicBezTo>
                <a:cubicBezTo>
                  <a:pt x="1576" y="16636"/>
                  <a:pt x="1482" y="16697"/>
                  <a:pt x="1422" y="16799"/>
                </a:cubicBezTo>
                <a:cubicBezTo>
                  <a:pt x="1416" y="16809"/>
                  <a:pt x="1391" y="16810"/>
                  <a:pt x="1379" y="16819"/>
                </a:cubicBezTo>
                <a:cubicBezTo>
                  <a:pt x="1314" y="16867"/>
                  <a:pt x="1317" y="16916"/>
                  <a:pt x="1388" y="16954"/>
                </a:cubicBezTo>
                <a:cubicBezTo>
                  <a:pt x="1409" y="16966"/>
                  <a:pt x="1436" y="16969"/>
                  <a:pt x="1458" y="16979"/>
                </a:cubicBezTo>
                <a:cubicBezTo>
                  <a:pt x="1536" y="17015"/>
                  <a:pt x="1544" y="17059"/>
                  <a:pt x="1485" y="17111"/>
                </a:cubicBezTo>
                <a:cubicBezTo>
                  <a:pt x="1408" y="17179"/>
                  <a:pt x="1337" y="17168"/>
                  <a:pt x="1294" y="17081"/>
                </a:cubicBezTo>
                <a:cubicBezTo>
                  <a:pt x="1288" y="17068"/>
                  <a:pt x="1289" y="17053"/>
                  <a:pt x="1284" y="17039"/>
                </a:cubicBezTo>
                <a:cubicBezTo>
                  <a:pt x="1277" y="17018"/>
                  <a:pt x="1259" y="16999"/>
                  <a:pt x="1232" y="17008"/>
                </a:cubicBezTo>
                <a:cubicBezTo>
                  <a:pt x="1211" y="17015"/>
                  <a:pt x="1191" y="17033"/>
                  <a:pt x="1181" y="17050"/>
                </a:cubicBezTo>
                <a:cubicBezTo>
                  <a:pt x="1169" y="17068"/>
                  <a:pt x="1165" y="17091"/>
                  <a:pt x="1166" y="17112"/>
                </a:cubicBezTo>
                <a:cubicBezTo>
                  <a:pt x="1169" y="17215"/>
                  <a:pt x="1189" y="17312"/>
                  <a:pt x="1308" y="17370"/>
                </a:cubicBezTo>
                <a:cubicBezTo>
                  <a:pt x="1377" y="17405"/>
                  <a:pt x="1391" y="17449"/>
                  <a:pt x="1356" y="17515"/>
                </a:cubicBezTo>
                <a:cubicBezTo>
                  <a:pt x="1318" y="17585"/>
                  <a:pt x="1297" y="17663"/>
                  <a:pt x="1268" y="17737"/>
                </a:cubicBezTo>
                <a:cubicBezTo>
                  <a:pt x="1263" y="17731"/>
                  <a:pt x="1259" y="17725"/>
                  <a:pt x="1254" y="17720"/>
                </a:cubicBezTo>
                <a:cubicBezTo>
                  <a:pt x="1227" y="17694"/>
                  <a:pt x="1202" y="17661"/>
                  <a:pt x="1153" y="17688"/>
                </a:cubicBezTo>
                <a:cubicBezTo>
                  <a:pt x="1147" y="17691"/>
                  <a:pt x="1142" y="17701"/>
                  <a:pt x="1144" y="17706"/>
                </a:cubicBezTo>
                <a:cubicBezTo>
                  <a:pt x="1159" y="17754"/>
                  <a:pt x="1203" y="17746"/>
                  <a:pt x="1244" y="17742"/>
                </a:cubicBezTo>
                <a:cubicBezTo>
                  <a:pt x="1252" y="17741"/>
                  <a:pt x="1260" y="17739"/>
                  <a:pt x="1268" y="17737"/>
                </a:cubicBezTo>
                <a:cubicBezTo>
                  <a:pt x="1294" y="17799"/>
                  <a:pt x="1180" y="17819"/>
                  <a:pt x="1211" y="17892"/>
                </a:cubicBezTo>
                <a:cubicBezTo>
                  <a:pt x="1298" y="17890"/>
                  <a:pt x="1387" y="17888"/>
                  <a:pt x="1476" y="17886"/>
                </a:cubicBezTo>
                <a:lnTo>
                  <a:pt x="1476" y="17886"/>
                </a:lnTo>
                <a:cubicBezTo>
                  <a:pt x="1597" y="17888"/>
                  <a:pt x="1658" y="17825"/>
                  <a:pt x="1695" y="17738"/>
                </a:cubicBezTo>
                <a:cubicBezTo>
                  <a:pt x="1717" y="17688"/>
                  <a:pt x="1691" y="17593"/>
                  <a:pt x="1770" y="17596"/>
                </a:cubicBezTo>
                <a:cubicBezTo>
                  <a:pt x="1875" y="17601"/>
                  <a:pt x="1798" y="17704"/>
                  <a:pt x="1837" y="17753"/>
                </a:cubicBezTo>
                <a:cubicBezTo>
                  <a:pt x="1842" y="17759"/>
                  <a:pt x="1843" y="17767"/>
                  <a:pt x="1847" y="17773"/>
                </a:cubicBezTo>
                <a:cubicBezTo>
                  <a:pt x="1869" y="17802"/>
                  <a:pt x="1900" y="17808"/>
                  <a:pt x="1932" y="17787"/>
                </a:cubicBezTo>
                <a:cubicBezTo>
                  <a:pt x="1958" y="17770"/>
                  <a:pt x="1980" y="17748"/>
                  <a:pt x="2002" y="17727"/>
                </a:cubicBezTo>
                <a:cubicBezTo>
                  <a:pt x="2048" y="17680"/>
                  <a:pt x="2082" y="17695"/>
                  <a:pt x="2121" y="17736"/>
                </a:cubicBezTo>
                <a:cubicBezTo>
                  <a:pt x="2138" y="17755"/>
                  <a:pt x="2181" y="17740"/>
                  <a:pt x="2179" y="17722"/>
                </a:cubicBezTo>
                <a:cubicBezTo>
                  <a:pt x="2166" y="17619"/>
                  <a:pt x="2196" y="17550"/>
                  <a:pt x="2336" y="17544"/>
                </a:cubicBezTo>
                <a:cubicBezTo>
                  <a:pt x="2352" y="17544"/>
                  <a:pt x="2367" y="17513"/>
                  <a:pt x="2381" y="17496"/>
                </a:cubicBezTo>
                <a:cubicBezTo>
                  <a:pt x="2401" y="17473"/>
                  <a:pt x="2414" y="17443"/>
                  <a:pt x="2439" y="17427"/>
                </a:cubicBezTo>
                <a:cubicBezTo>
                  <a:pt x="2490" y="17393"/>
                  <a:pt x="2507" y="17445"/>
                  <a:pt x="2538" y="17462"/>
                </a:cubicBezTo>
                <a:cubicBezTo>
                  <a:pt x="2586" y="17490"/>
                  <a:pt x="2637" y="17456"/>
                  <a:pt x="2686" y="17462"/>
                </a:cubicBezTo>
                <a:cubicBezTo>
                  <a:pt x="2721" y="17467"/>
                  <a:pt x="2753" y="17480"/>
                  <a:pt x="2757" y="17512"/>
                </a:cubicBezTo>
                <a:cubicBezTo>
                  <a:pt x="2760" y="17530"/>
                  <a:pt x="2749" y="17554"/>
                  <a:pt x="2734" y="17568"/>
                </a:cubicBezTo>
                <a:cubicBezTo>
                  <a:pt x="2711" y="17588"/>
                  <a:pt x="2680" y="17614"/>
                  <a:pt x="2652" y="17615"/>
                </a:cubicBezTo>
                <a:cubicBezTo>
                  <a:pt x="2520" y="17620"/>
                  <a:pt x="2445" y="17700"/>
                  <a:pt x="2361" y="17767"/>
                </a:cubicBezTo>
                <a:cubicBezTo>
                  <a:pt x="2311" y="17807"/>
                  <a:pt x="2258" y="17839"/>
                  <a:pt x="2195" y="17863"/>
                </a:cubicBezTo>
                <a:cubicBezTo>
                  <a:pt x="2108" y="17897"/>
                  <a:pt x="2035" y="17950"/>
                  <a:pt x="2002" y="18025"/>
                </a:cubicBezTo>
                <a:cubicBezTo>
                  <a:pt x="1950" y="18143"/>
                  <a:pt x="1855" y="18232"/>
                  <a:pt x="1763" y="18325"/>
                </a:cubicBezTo>
                <a:cubicBezTo>
                  <a:pt x="1738" y="18351"/>
                  <a:pt x="1694" y="18371"/>
                  <a:pt x="1719" y="18416"/>
                </a:cubicBezTo>
                <a:cubicBezTo>
                  <a:pt x="1788" y="18440"/>
                  <a:pt x="1857" y="18466"/>
                  <a:pt x="1927" y="18490"/>
                </a:cubicBezTo>
                <a:cubicBezTo>
                  <a:pt x="1981" y="18508"/>
                  <a:pt x="2025" y="18487"/>
                  <a:pt x="2066" y="18460"/>
                </a:cubicBezTo>
                <a:cubicBezTo>
                  <a:pt x="2100" y="18436"/>
                  <a:pt x="2097" y="18421"/>
                  <a:pt x="2056" y="18399"/>
                </a:cubicBezTo>
                <a:cubicBezTo>
                  <a:pt x="1951" y="18345"/>
                  <a:pt x="1945" y="18311"/>
                  <a:pt x="1996" y="18233"/>
                </a:cubicBezTo>
                <a:cubicBezTo>
                  <a:pt x="2094" y="18085"/>
                  <a:pt x="2258" y="18020"/>
                  <a:pt x="2437" y="17974"/>
                </a:cubicBezTo>
                <a:cubicBezTo>
                  <a:pt x="2472" y="17965"/>
                  <a:pt x="2504" y="17976"/>
                  <a:pt x="2524" y="18002"/>
                </a:cubicBezTo>
                <a:cubicBezTo>
                  <a:pt x="2551" y="18036"/>
                  <a:pt x="2546" y="18072"/>
                  <a:pt x="2516" y="18101"/>
                </a:cubicBezTo>
                <a:cubicBezTo>
                  <a:pt x="2501" y="18116"/>
                  <a:pt x="2475" y="18122"/>
                  <a:pt x="2453" y="18133"/>
                </a:cubicBezTo>
                <a:cubicBezTo>
                  <a:pt x="2367" y="18173"/>
                  <a:pt x="2353" y="18197"/>
                  <a:pt x="2376" y="18261"/>
                </a:cubicBezTo>
                <a:cubicBezTo>
                  <a:pt x="2391" y="18304"/>
                  <a:pt x="2425" y="18335"/>
                  <a:pt x="2463" y="18364"/>
                </a:cubicBezTo>
                <a:cubicBezTo>
                  <a:pt x="2240" y="18516"/>
                  <a:pt x="2008" y="18659"/>
                  <a:pt x="1808" y="18833"/>
                </a:cubicBezTo>
                <a:cubicBezTo>
                  <a:pt x="1799" y="18840"/>
                  <a:pt x="1802" y="18858"/>
                  <a:pt x="1799" y="18872"/>
                </a:cubicBezTo>
                <a:cubicBezTo>
                  <a:pt x="1806" y="18875"/>
                  <a:pt x="1813" y="18882"/>
                  <a:pt x="1819" y="18882"/>
                </a:cubicBezTo>
                <a:cubicBezTo>
                  <a:pt x="1894" y="18885"/>
                  <a:pt x="1979" y="18798"/>
                  <a:pt x="2028" y="18854"/>
                </a:cubicBezTo>
                <a:cubicBezTo>
                  <a:pt x="2089" y="18925"/>
                  <a:pt x="1967" y="18970"/>
                  <a:pt x="1931" y="19029"/>
                </a:cubicBezTo>
                <a:cubicBezTo>
                  <a:pt x="1924" y="19041"/>
                  <a:pt x="1907" y="19048"/>
                  <a:pt x="1896" y="19059"/>
                </a:cubicBezTo>
                <a:cubicBezTo>
                  <a:pt x="1876" y="19080"/>
                  <a:pt x="1844" y="19104"/>
                  <a:pt x="1886" y="19127"/>
                </a:cubicBezTo>
                <a:cubicBezTo>
                  <a:pt x="1901" y="19135"/>
                  <a:pt x="1937" y="19127"/>
                  <a:pt x="1956" y="19117"/>
                </a:cubicBezTo>
                <a:cubicBezTo>
                  <a:pt x="2082" y="19050"/>
                  <a:pt x="2181" y="18967"/>
                  <a:pt x="2184" y="18829"/>
                </a:cubicBezTo>
                <a:cubicBezTo>
                  <a:pt x="2185" y="18793"/>
                  <a:pt x="2192" y="18757"/>
                  <a:pt x="2200" y="18722"/>
                </a:cubicBezTo>
                <a:cubicBezTo>
                  <a:pt x="2217" y="18656"/>
                  <a:pt x="2262" y="18606"/>
                  <a:pt x="2335" y="18577"/>
                </a:cubicBezTo>
                <a:cubicBezTo>
                  <a:pt x="2349" y="18571"/>
                  <a:pt x="2370" y="18569"/>
                  <a:pt x="2383" y="18574"/>
                </a:cubicBezTo>
                <a:cubicBezTo>
                  <a:pt x="2393" y="18579"/>
                  <a:pt x="2403" y="18598"/>
                  <a:pt x="2400" y="18608"/>
                </a:cubicBezTo>
                <a:cubicBezTo>
                  <a:pt x="2396" y="18629"/>
                  <a:pt x="2381" y="18648"/>
                  <a:pt x="2373" y="18668"/>
                </a:cubicBezTo>
                <a:cubicBezTo>
                  <a:pt x="2351" y="18718"/>
                  <a:pt x="2347" y="18769"/>
                  <a:pt x="2399" y="18806"/>
                </a:cubicBezTo>
                <a:cubicBezTo>
                  <a:pt x="2448" y="18841"/>
                  <a:pt x="2490" y="18803"/>
                  <a:pt x="2537" y="18789"/>
                </a:cubicBezTo>
                <a:cubicBezTo>
                  <a:pt x="2695" y="18739"/>
                  <a:pt x="2721" y="18750"/>
                  <a:pt x="2820" y="18894"/>
                </a:cubicBezTo>
                <a:cubicBezTo>
                  <a:pt x="2854" y="18944"/>
                  <a:pt x="2909" y="18959"/>
                  <a:pt x="2970" y="18929"/>
                </a:cubicBezTo>
                <a:cubicBezTo>
                  <a:pt x="3071" y="18878"/>
                  <a:pt x="3170" y="18825"/>
                  <a:pt x="3269" y="18770"/>
                </a:cubicBezTo>
                <a:cubicBezTo>
                  <a:pt x="3329" y="18737"/>
                  <a:pt x="3362" y="18689"/>
                  <a:pt x="3354" y="18625"/>
                </a:cubicBezTo>
                <a:cubicBezTo>
                  <a:pt x="3351" y="18597"/>
                  <a:pt x="3346" y="18568"/>
                  <a:pt x="3343" y="18540"/>
                </a:cubicBezTo>
                <a:cubicBezTo>
                  <a:pt x="3341" y="18521"/>
                  <a:pt x="3359" y="18507"/>
                  <a:pt x="3369" y="18516"/>
                </a:cubicBezTo>
                <a:cubicBezTo>
                  <a:pt x="3384" y="18531"/>
                  <a:pt x="3386" y="18554"/>
                  <a:pt x="3394" y="18573"/>
                </a:cubicBezTo>
                <a:cubicBezTo>
                  <a:pt x="3440" y="18602"/>
                  <a:pt x="3485" y="18601"/>
                  <a:pt x="3534" y="18576"/>
                </a:cubicBezTo>
                <a:cubicBezTo>
                  <a:pt x="3600" y="18541"/>
                  <a:pt x="3659" y="18491"/>
                  <a:pt x="3793" y="18480"/>
                </a:cubicBezTo>
                <a:cubicBezTo>
                  <a:pt x="3698" y="18563"/>
                  <a:pt x="3644" y="18628"/>
                  <a:pt x="3571" y="18670"/>
                </a:cubicBezTo>
                <a:cubicBezTo>
                  <a:pt x="3351" y="18799"/>
                  <a:pt x="3140" y="18937"/>
                  <a:pt x="2930" y="19076"/>
                </a:cubicBezTo>
                <a:cubicBezTo>
                  <a:pt x="2878" y="19112"/>
                  <a:pt x="2816" y="19139"/>
                  <a:pt x="2793" y="19196"/>
                </a:cubicBezTo>
                <a:cubicBezTo>
                  <a:pt x="2786" y="19214"/>
                  <a:pt x="2786" y="19239"/>
                  <a:pt x="2795" y="19256"/>
                </a:cubicBezTo>
                <a:cubicBezTo>
                  <a:pt x="2807" y="19279"/>
                  <a:pt x="2836" y="19279"/>
                  <a:pt x="2859" y="19267"/>
                </a:cubicBezTo>
                <a:cubicBezTo>
                  <a:pt x="3184" y="19092"/>
                  <a:pt x="3501" y="18908"/>
                  <a:pt x="3772" y="18674"/>
                </a:cubicBezTo>
                <a:cubicBezTo>
                  <a:pt x="3825" y="18628"/>
                  <a:pt x="3875" y="18581"/>
                  <a:pt x="3952" y="18563"/>
                </a:cubicBezTo>
                <a:cubicBezTo>
                  <a:pt x="4013" y="18548"/>
                  <a:pt x="4060" y="18618"/>
                  <a:pt x="4115" y="18587"/>
                </a:cubicBezTo>
                <a:cubicBezTo>
                  <a:pt x="4160" y="18561"/>
                  <a:pt x="4155" y="18492"/>
                  <a:pt x="4223" y="18477"/>
                </a:cubicBezTo>
                <a:cubicBezTo>
                  <a:pt x="4247" y="18472"/>
                  <a:pt x="4272" y="18470"/>
                  <a:pt x="4296" y="18464"/>
                </a:cubicBezTo>
                <a:cubicBezTo>
                  <a:pt x="4335" y="18456"/>
                  <a:pt x="4348" y="18436"/>
                  <a:pt x="4340" y="18401"/>
                </a:cubicBezTo>
                <a:cubicBezTo>
                  <a:pt x="4317" y="18304"/>
                  <a:pt x="4319" y="18304"/>
                  <a:pt x="4419" y="18284"/>
                </a:cubicBezTo>
                <a:cubicBezTo>
                  <a:pt x="4467" y="18275"/>
                  <a:pt x="4515" y="18261"/>
                  <a:pt x="4562" y="18248"/>
                </a:cubicBezTo>
                <a:lnTo>
                  <a:pt x="4562" y="18248"/>
                </a:lnTo>
                <a:cubicBezTo>
                  <a:pt x="4617" y="18276"/>
                  <a:pt x="4675" y="18283"/>
                  <a:pt x="4727" y="18248"/>
                </a:cubicBezTo>
                <a:cubicBezTo>
                  <a:pt x="4797" y="18200"/>
                  <a:pt x="4874" y="18157"/>
                  <a:pt x="4931" y="18096"/>
                </a:cubicBezTo>
                <a:cubicBezTo>
                  <a:pt x="4945" y="18088"/>
                  <a:pt x="4957" y="18077"/>
                  <a:pt x="4963" y="18060"/>
                </a:cubicBezTo>
                <a:cubicBezTo>
                  <a:pt x="5037" y="18057"/>
                  <a:pt x="5097" y="18030"/>
                  <a:pt x="5141" y="17979"/>
                </a:cubicBezTo>
                <a:cubicBezTo>
                  <a:pt x="5145" y="17964"/>
                  <a:pt x="5144" y="17951"/>
                  <a:pt x="5140" y="17939"/>
                </a:cubicBezTo>
                <a:cubicBezTo>
                  <a:pt x="5139" y="17921"/>
                  <a:pt x="5139" y="17902"/>
                  <a:pt x="5138" y="17883"/>
                </a:cubicBezTo>
                <a:cubicBezTo>
                  <a:pt x="5146" y="17864"/>
                  <a:pt x="5153" y="17845"/>
                  <a:pt x="5161" y="17826"/>
                </a:cubicBezTo>
                <a:lnTo>
                  <a:pt x="5172" y="17841"/>
                </a:lnTo>
                <a:lnTo>
                  <a:pt x="5182" y="17857"/>
                </a:lnTo>
                <a:cubicBezTo>
                  <a:pt x="5204" y="17868"/>
                  <a:pt x="5228" y="17875"/>
                  <a:pt x="5252" y="17878"/>
                </a:cubicBezTo>
                <a:lnTo>
                  <a:pt x="5252" y="17877"/>
                </a:lnTo>
                <a:cubicBezTo>
                  <a:pt x="5327" y="17871"/>
                  <a:pt x="5401" y="17863"/>
                  <a:pt x="5476" y="17861"/>
                </a:cubicBezTo>
                <a:cubicBezTo>
                  <a:pt x="5510" y="17861"/>
                  <a:pt x="5539" y="17882"/>
                  <a:pt x="5543" y="17913"/>
                </a:cubicBezTo>
                <a:cubicBezTo>
                  <a:pt x="5548" y="17945"/>
                  <a:pt x="5529" y="17970"/>
                  <a:pt x="5496" y="17982"/>
                </a:cubicBezTo>
                <a:cubicBezTo>
                  <a:pt x="5466" y="17993"/>
                  <a:pt x="5432" y="17999"/>
                  <a:pt x="5399" y="18001"/>
                </a:cubicBezTo>
                <a:cubicBezTo>
                  <a:pt x="5305" y="18006"/>
                  <a:pt x="5240" y="18030"/>
                  <a:pt x="5239" y="18126"/>
                </a:cubicBezTo>
                <a:cubicBezTo>
                  <a:pt x="5239" y="18197"/>
                  <a:pt x="5176" y="18240"/>
                  <a:pt x="5108" y="18272"/>
                </a:cubicBezTo>
                <a:cubicBezTo>
                  <a:pt x="5060" y="18295"/>
                  <a:pt x="5030" y="18270"/>
                  <a:pt x="5013" y="18232"/>
                </a:cubicBezTo>
                <a:cubicBezTo>
                  <a:pt x="4853" y="18240"/>
                  <a:pt x="4735" y="18298"/>
                  <a:pt x="4680" y="18431"/>
                </a:cubicBezTo>
                <a:cubicBezTo>
                  <a:pt x="4586" y="18478"/>
                  <a:pt x="4560" y="18566"/>
                  <a:pt x="4505" y="18636"/>
                </a:cubicBezTo>
                <a:cubicBezTo>
                  <a:pt x="4456" y="18697"/>
                  <a:pt x="4397" y="18764"/>
                  <a:pt x="4307" y="18750"/>
                </a:cubicBezTo>
                <a:cubicBezTo>
                  <a:pt x="4195" y="18734"/>
                  <a:pt x="4169" y="18780"/>
                  <a:pt x="4130" y="18851"/>
                </a:cubicBezTo>
                <a:cubicBezTo>
                  <a:pt x="4080" y="18941"/>
                  <a:pt x="3985" y="19007"/>
                  <a:pt x="3894" y="19070"/>
                </a:cubicBezTo>
                <a:cubicBezTo>
                  <a:pt x="3662" y="19233"/>
                  <a:pt x="3455" y="19422"/>
                  <a:pt x="3190" y="19550"/>
                </a:cubicBezTo>
                <a:cubicBezTo>
                  <a:pt x="3175" y="19557"/>
                  <a:pt x="3161" y="19566"/>
                  <a:pt x="3151" y="19577"/>
                </a:cubicBezTo>
                <a:cubicBezTo>
                  <a:pt x="3130" y="19601"/>
                  <a:pt x="3077" y="19615"/>
                  <a:pt x="3108" y="19659"/>
                </a:cubicBezTo>
                <a:cubicBezTo>
                  <a:pt x="3317" y="19609"/>
                  <a:pt x="3345" y="19627"/>
                  <a:pt x="3319" y="19805"/>
                </a:cubicBezTo>
                <a:cubicBezTo>
                  <a:pt x="3308" y="19882"/>
                  <a:pt x="3298" y="19962"/>
                  <a:pt x="3254" y="20032"/>
                </a:cubicBezTo>
                <a:cubicBezTo>
                  <a:pt x="3224" y="20080"/>
                  <a:pt x="3175" y="20078"/>
                  <a:pt x="3124" y="20058"/>
                </a:cubicBezTo>
                <a:cubicBezTo>
                  <a:pt x="2954" y="20050"/>
                  <a:pt x="2933" y="20099"/>
                  <a:pt x="2924" y="20195"/>
                </a:cubicBezTo>
                <a:cubicBezTo>
                  <a:pt x="2923" y="20209"/>
                  <a:pt x="2920" y="20223"/>
                  <a:pt x="2916" y="20237"/>
                </a:cubicBezTo>
                <a:cubicBezTo>
                  <a:pt x="2900" y="20298"/>
                  <a:pt x="2899" y="20299"/>
                  <a:pt x="2798" y="20266"/>
                </a:cubicBezTo>
                <a:cubicBezTo>
                  <a:pt x="2771" y="20257"/>
                  <a:pt x="2747" y="20252"/>
                  <a:pt x="2740" y="20278"/>
                </a:cubicBezTo>
                <a:cubicBezTo>
                  <a:pt x="2728" y="20324"/>
                  <a:pt x="2675" y="20379"/>
                  <a:pt x="2736" y="20416"/>
                </a:cubicBezTo>
                <a:cubicBezTo>
                  <a:pt x="2824" y="20470"/>
                  <a:pt x="2786" y="20511"/>
                  <a:pt x="2733" y="20552"/>
                </a:cubicBezTo>
                <a:cubicBezTo>
                  <a:pt x="2678" y="20596"/>
                  <a:pt x="2616" y="20633"/>
                  <a:pt x="2558" y="20674"/>
                </a:cubicBezTo>
                <a:cubicBezTo>
                  <a:pt x="2422" y="20769"/>
                  <a:pt x="2254" y="20827"/>
                  <a:pt x="2129" y="20935"/>
                </a:cubicBezTo>
                <a:cubicBezTo>
                  <a:pt x="2108" y="20953"/>
                  <a:pt x="2071" y="20968"/>
                  <a:pt x="2110" y="21012"/>
                </a:cubicBezTo>
                <a:cubicBezTo>
                  <a:pt x="2260" y="20958"/>
                  <a:pt x="2414" y="20910"/>
                  <a:pt x="2542" y="20810"/>
                </a:cubicBezTo>
                <a:cubicBezTo>
                  <a:pt x="2665" y="20714"/>
                  <a:pt x="2790" y="20613"/>
                  <a:pt x="2935" y="20546"/>
                </a:cubicBezTo>
                <a:cubicBezTo>
                  <a:pt x="3063" y="20487"/>
                  <a:pt x="3174" y="20420"/>
                  <a:pt x="3271" y="20330"/>
                </a:cubicBezTo>
                <a:cubicBezTo>
                  <a:pt x="3360" y="20248"/>
                  <a:pt x="3450" y="20267"/>
                  <a:pt x="3500" y="20373"/>
                </a:cubicBezTo>
                <a:cubicBezTo>
                  <a:pt x="3513" y="20399"/>
                  <a:pt x="3521" y="20428"/>
                  <a:pt x="3524" y="20456"/>
                </a:cubicBezTo>
                <a:cubicBezTo>
                  <a:pt x="3527" y="20488"/>
                  <a:pt x="3508" y="20513"/>
                  <a:pt x="3468" y="20512"/>
                </a:cubicBezTo>
                <a:cubicBezTo>
                  <a:pt x="3408" y="20511"/>
                  <a:pt x="3345" y="20503"/>
                  <a:pt x="3310" y="20555"/>
                </a:cubicBezTo>
                <a:cubicBezTo>
                  <a:pt x="3256" y="20636"/>
                  <a:pt x="3181" y="20681"/>
                  <a:pt x="3069" y="20689"/>
                </a:cubicBezTo>
                <a:cubicBezTo>
                  <a:pt x="3033" y="20692"/>
                  <a:pt x="2994" y="20720"/>
                  <a:pt x="2965" y="20743"/>
                </a:cubicBezTo>
                <a:cubicBezTo>
                  <a:pt x="2928" y="20773"/>
                  <a:pt x="2892" y="20796"/>
                  <a:pt x="2841" y="20810"/>
                </a:cubicBezTo>
                <a:cubicBezTo>
                  <a:pt x="2516" y="20902"/>
                  <a:pt x="2560" y="20978"/>
                  <a:pt x="2619" y="21172"/>
                </a:cubicBezTo>
                <a:cubicBezTo>
                  <a:pt x="2626" y="21193"/>
                  <a:pt x="2635" y="21213"/>
                  <a:pt x="2645" y="21233"/>
                </a:cubicBezTo>
                <a:cubicBezTo>
                  <a:pt x="2658" y="21259"/>
                  <a:pt x="2676" y="21289"/>
                  <a:pt x="2712" y="21290"/>
                </a:cubicBezTo>
                <a:cubicBezTo>
                  <a:pt x="2772" y="21292"/>
                  <a:pt x="2765" y="21247"/>
                  <a:pt x="2775" y="21213"/>
                </a:cubicBezTo>
                <a:cubicBezTo>
                  <a:pt x="2784" y="21180"/>
                  <a:pt x="2785" y="21134"/>
                  <a:pt x="2812" y="21116"/>
                </a:cubicBezTo>
                <a:cubicBezTo>
                  <a:pt x="2876" y="21070"/>
                  <a:pt x="2943" y="21041"/>
                  <a:pt x="2923" y="20949"/>
                </a:cubicBezTo>
                <a:cubicBezTo>
                  <a:pt x="2916" y="20917"/>
                  <a:pt x="2995" y="20918"/>
                  <a:pt x="3030" y="20932"/>
                </a:cubicBezTo>
                <a:cubicBezTo>
                  <a:pt x="3136" y="20975"/>
                  <a:pt x="3201" y="20946"/>
                  <a:pt x="3294" y="20885"/>
                </a:cubicBezTo>
                <a:cubicBezTo>
                  <a:pt x="3440" y="20788"/>
                  <a:pt x="3528" y="20615"/>
                  <a:pt x="3748" y="20602"/>
                </a:cubicBezTo>
                <a:cubicBezTo>
                  <a:pt x="3759" y="20602"/>
                  <a:pt x="3773" y="20583"/>
                  <a:pt x="3779" y="20571"/>
                </a:cubicBezTo>
                <a:cubicBezTo>
                  <a:pt x="3801" y="20525"/>
                  <a:pt x="3839" y="20507"/>
                  <a:pt x="3895" y="20504"/>
                </a:cubicBezTo>
                <a:cubicBezTo>
                  <a:pt x="4025" y="20495"/>
                  <a:pt x="4112" y="20434"/>
                  <a:pt x="4167" y="20336"/>
                </a:cubicBezTo>
                <a:cubicBezTo>
                  <a:pt x="4190" y="20295"/>
                  <a:pt x="4232" y="20273"/>
                  <a:pt x="4283" y="20262"/>
                </a:cubicBezTo>
                <a:cubicBezTo>
                  <a:pt x="4490" y="20161"/>
                  <a:pt x="4737" y="20101"/>
                  <a:pt x="4835" y="19884"/>
                </a:cubicBezTo>
                <a:cubicBezTo>
                  <a:pt x="4838" y="19879"/>
                  <a:pt x="4868" y="19876"/>
                  <a:pt x="4880" y="19881"/>
                </a:cubicBezTo>
                <a:cubicBezTo>
                  <a:pt x="4971" y="19920"/>
                  <a:pt x="5004" y="19865"/>
                  <a:pt x="5028" y="19811"/>
                </a:cubicBezTo>
                <a:cubicBezTo>
                  <a:pt x="5058" y="19746"/>
                  <a:pt x="5061" y="19670"/>
                  <a:pt x="5146" y="19631"/>
                </a:cubicBezTo>
                <a:cubicBezTo>
                  <a:pt x="5288" y="19695"/>
                  <a:pt x="5412" y="19688"/>
                  <a:pt x="5509" y="19567"/>
                </a:cubicBezTo>
                <a:cubicBezTo>
                  <a:pt x="5626" y="19511"/>
                  <a:pt x="5742" y="19453"/>
                  <a:pt x="5860" y="19399"/>
                </a:cubicBezTo>
                <a:cubicBezTo>
                  <a:pt x="5936" y="19363"/>
                  <a:pt x="5999" y="19317"/>
                  <a:pt x="6019" y="19242"/>
                </a:cubicBezTo>
                <a:cubicBezTo>
                  <a:pt x="6033" y="19187"/>
                  <a:pt x="6074" y="19162"/>
                  <a:pt x="6129" y="19137"/>
                </a:cubicBezTo>
                <a:cubicBezTo>
                  <a:pt x="6179" y="19114"/>
                  <a:pt x="6217" y="19072"/>
                  <a:pt x="6256" y="19036"/>
                </a:cubicBezTo>
                <a:cubicBezTo>
                  <a:pt x="6281" y="19012"/>
                  <a:pt x="6278" y="18982"/>
                  <a:pt x="6255" y="18958"/>
                </a:cubicBezTo>
                <a:cubicBezTo>
                  <a:pt x="6239" y="18941"/>
                  <a:pt x="6215" y="18931"/>
                  <a:pt x="6200" y="18914"/>
                </a:cubicBezTo>
                <a:cubicBezTo>
                  <a:pt x="6146" y="18852"/>
                  <a:pt x="6214" y="18848"/>
                  <a:pt x="6256" y="18831"/>
                </a:cubicBezTo>
                <a:lnTo>
                  <a:pt x="6256" y="18831"/>
                </a:lnTo>
                <a:cubicBezTo>
                  <a:pt x="6269" y="18829"/>
                  <a:pt x="6284" y="18827"/>
                  <a:pt x="6297" y="18825"/>
                </a:cubicBezTo>
                <a:lnTo>
                  <a:pt x="6297" y="18825"/>
                </a:lnTo>
                <a:lnTo>
                  <a:pt x="6297" y="18825"/>
                </a:lnTo>
                <a:cubicBezTo>
                  <a:pt x="6339" y="18870"/>
                  <a:pt x="6381" y="18914"/>
                  <a:pt x="6421" y="18960"/>
                </a:cubicBezTo>
                <a:cubicBezTo>
                  <a:pt x="6458" y="19003"/>
                  <a:pt x="6505" y="19006"/>
                  <a:pt x="6552" y="18980"/>
                </a:cubicBezTo>
                <a:cubicBezTo>
                  <a:pt x="6668" y="18914"/>
                  <a:pt x="6772" y="18832"/>
                  <a:pt x="6918" y="18807"/>
                </a:cubicBezTo>
                <a:cubicBezTo>
                  <a:pt x="6789" y="18634"/>
                  <a:pt x="6789" y="18634"/>
                  <a:pt x="6853" y="18518"/>
                </a:cubicBezTo>
                <a:cubicBezTo>
                  <a:pt x="6853" y="18518"/>
                  <a:pt x="6852" y="18518"/>
                  <a:pt x="6852" y="18518"/>
                </a:cubicBezTo>
                <a:lnTo>
                  <a:pt x="6853" y="18518"/>
                </a:lnTo>
                <a:cubicBezTo>
                  <a:pt x="6854" y="18517"/>
                  <a:pt x="6854" y="18515"/>
                  <a:pt x="6855" y="18513"/>
                </a:cubicBezTo>
                <a:cubicBezTo>
                  <a:pt x="6861" y="18503"/>
                  <a:pt x="6924" y="18493"/>
                  <a:pt x="6933" y="18484"/>
                </a:cubicBezTo>
                <a:cubicBezTo>
                  <a:pt x="6923" y="18494"/>
                  <a:pt x="6967" y="18506"/>
                  <a:pt x="6967" y="18518"/>
                </a:cubicBezTo>
                <a:cubicBezTo>
                  <a:pt x="6967" y="18518"/>
                  <a:pt x="6967" y="18518"/>
                  <a:pt x="6967" y="18518"/>
                </a:cubicBezTo>
                <a:cubicBezTo>
                  <a:pt x="6967" y="18532"/>
                  <a:pt x="6948" y="18543"/>
                  <a:pt x="6963" y="18559"/>
                </a:cubicBezTo>
                <a:cubicBezTo>
                  <a:pt x="7077" y="18673"/>
                  <a:pt x="7068" y="18718"/>
                  <a:pt x="7235" y="18569"/>
                </a:cubicBezTo>
                <a:cubicBezTo>
                  <a:pt x="7252" y="18554"/>
                  <a:pt x="7257" y="18541"/>
                  <a:pt x="7275" y="18527"/>
                </a:cubicBezTo>
                <a:cubicBezTo>
                  <a:pt x="7306" y="18514"/>
                  <a:pt x="7329" y="18501"/>
                  <a:pt x="7360" y="18488"/>
                </a:cubicBezTo>
                <a:cubicBezTo>
                  <a:pt x="7448" y="18454"/>
                  <a:pt x="7533" y="18420"/>
                  <a:pt x="7622" y="18387"/>
                </a:cubicBezTo>
                <a:cubicBezTo>
                  <a:pt x="7670" y="18370"/>
                  <a:pt x="7715" y="18369"/>
                  <a:pt x="7756" y="18402"/>
                </a:cubicBezTo>
                <a:cubicBezTo>
                  <a:pt x="7680" y="18494"/>
                  <a:pt x="7564" y="18538"/>
                  <a:pt x="7449" y="18582"/>
                </a:cubicBezTo>
                <a:cubicBezTo>
                  <a:pt x="7403" y="18599"/>
                  <a:pt x="7354" y="18614"/>
                  <a:pt x="7331" y="18656"/>
                </a:cubicBezTo>
                <a:cubicBezTo>
                  <a:pt x="7326" y="18667"/>
                  <a:pt x="7326" y="18686"/>
                  <a:pt x="7334" y="18694"/>
                </a:cubicBezTo>
                <a:cubicBezTo>
                  <a:pt x="7341" y="18703"/>
                  <a:pt x="7365" y="18712"/>
                  <a:pt x="7376" y="18708"/>
                </a:cubicBezTo>
                <a:cubicBezTo>
                  <a:pt x="7421" y="18691"/>
                  <a:pt x="7468" y="18674"/>
                  <a:pt x="7508" y="18649"/>
                </a:cubicBezTo>
                <a:cubicBezTo>
                  <a:pt x="7608" y="18584"/>
                  <a:pt x="7707" y="18520"/>
                  <a:pt x="7830" y="18487"/>
                </a:cubicBezTo>
                <a:cubicBezTo>
                  <a:pt x="7871" y="18476"/>
                  <a:pt x="7902" y="18446"/>
                  <a:pt x="7888" y="18404"/>
                </a:cubicBezTo>
                <a:cubicBezTo>
                  <a:pt x="7873" y="18358"/>
                  <a:pt x="7836" y="18332"/>
                  <a:pt x="7775" y="18346"/>
                </a:cubicBezTo>
                <a:cubicBezTo>
                  <a:pt x="7760" y="18278"/>
                  <a:pt x="7809" y="18226"/>
                  <a:pt x="7834" y="18168"/>
                </a:cubicBezTo>
                <a:lnTo>
                  <a:pt x="7834" y="18168"/>
                </a:lnTo>
                <a:cubicBezTo>
                  <a:pt x="7826" y="18118"/>
                  <a:pt x="7842" y="18072"/>
                  <a:pt x="7863" y="18025"/>
                </a:cubicBezTo>
                <a:cubicBezTo>
                  <a:pt x="7879" y="17986"/>
                  <a:pt x="7885" y="17944"/>
                  <a:pt x="7895" y="17903"/>
                </a:cubicBezTo>
                <a:cubicBezTo>
                  <a:pt x="7895" y="17871"/>
                  <a:pt x="7895" y="17838"/>
                  <a:pt x="7894" y="17805"/>
                </a:cubicBezTo>
                <a:cubicBezTo>
                  <a:pt x="7908" y="17797"/>
                  <a:pt x="7922" y="17791"/>
                  <a:pt x="7938" y="17787"/>
                </a:cubicBezTo>
                <a:cubicBezTo>
                  <a:pt x="7955" y="17839"/>
                  <a:pt x="7970" y="17893"/>
                  <a:pt x="7988" y="17945"/>
                </a:cubicBezTo>
                <a:cubicBezTo>
                  <a:pt x="8002" y="17983"/>
                  <a:pt x="8038" y="18000"/>
                  <a:pt x="8082" y="17994"/>
                </a:cubicBezTo>
                <a:cubicBezTo>
                  <a:pt x="8113" y="17989"/>
                  <a:pt x="8143" y="17975"/>
                  <a:pt x="8173" y="17965"/>
                </a:cubicBezTo>
                <a:cubicBezTo>
                  <a:pt x="8201" y="17954"/>
                  <a:pt x="8230" y="17942"/>
                  <a:pt x="8259" y="17930"/>
                </a:cubicBezTo>
                <a:cubicBezTo>
                  <a:pt x="8358" y="17911"/>
                  <a:pt x="8448" y="17879"/>
                  <a:pt x="8515" y="17810"/>
                </a:cubicBezTo>
                <a:cubicBezTo>
                  <a:pt x="8580" y="17803"/>
                  <a:pt x="8643" y="17801"/>
                  <a:pt x="8691" y="17750"/>
                </a:cubicBezTo>
                <a:cubicBezTo>
                  <a:pt x="8773" y="17665"/>
                  <a:pt x="8860" y="17587"/>
                  <a:pt x="9002" y="17572"/>
                </a:cubicBezTo>
                <a:cubicBezTo>
                  <a:pt x="9033" y="17569"/>
                  <a:pt x="9058" y="17524"/>
                  <a:pt x="9085" y="17498"/>
                </a:cubicBezTo>
                <a:lnTo>
                  <a:pt x="9083" y="17501"/>
                </a:lnTo>
                <a:cubicBezTo>
                  <a:pt x="9097" y="17510"/>
                  <a:pt x="9111" y="17564"/>
                  <a:pt x="9125" y="17563"/>
                </a:cubicBezTo>
                <a:cubicBezTo>
                  <a:pt x="9150" y="17565"/>
                  <a:pt x="9174" y="17610"/>
                  <a:pt x="9199" y="17610"/>
                </a:cubicBezTo>
                <a:cubicBezTo>
                  <a:pt x="9198" y="17610"/>
                  <a:pt x="9197" y="17610"/>
                  <a:pt x="9197" y="17610"/>
                </a:cubicBezTo>
                <a:cubicBezTo>
                  <a:pt x="9197" y="17610"/>
                  <a:pt x="9198" y="17556"/>
                  <a:pt x="9199" y="17556"/>
                </a:cubicBezTo>
                <a:cubicBezTo>
                  <a:pt x="9210" y="17550"/>
                  <a:pt x="9221" y="17518"/>
                  <a:pt x="9233" y="17512"/>
                </a:cubicBezTo>
                <a:lnTo>
                  <a:pt x="9233" y="17512"/>
                </a:lnTo>
                <a:cubicBezTo>
                  <a:pt x="9258" y="17518"/>
                  <a:pt x="9282" y="17511"/>
                  <a:pt x="9307" y="17516"/>
                </a:cubicBezTo>
                <a:cubicBezTo>
                  <a:pt x="9279" y="17542"/>
                  <a:pt x="9248" y="17560"/>
                  <a:pt x="9223" y="17588"/>
                </a:cubicBezTo>
                <a:cubicBezTo>
                  <a:pt x="9196" y="17617"/>
                  <a:pt x="9128" y="17619"/>
                  <a:pt x="9151" y="17688"/>
                </a:cubicBezTo>
                <a:cubicBezTo>
                  <a:pt x="9273" y="17637"/>
                  <a:pt x="9394" y="17591"/>
                  <a:pt x="9492" y="17512"/>
                </a:cubicBezTo>
                <a:cubicBezTo>
                  <a:pt x="9522" y="17488"/>
                  <a:pt x="9554" y="17468"/>
                  <a:pt x="9589" y="17463"/>
                </a:cubicBezTo>
                <a:cubicBezTo>
                  <a:pt x="9723" y="17444"/>
                  <a:pt x="9795" y="17510"/>
                  <a:pt x="9889" y="17309"/>
                </a:cubicBezTo>
                <a:lnTo>
                  <a:pt x="9803" y="17309"/>
                </a:lnTo>
                <a:lnTo>
                  <a:pt x="9803" y="17281"/>
                </a:lnTo>
                <a:cubicBezTo>
                  <a:pt x="9803" y="17273"/>
                  <a:pt x="9891" y="17265"/>
                  <a:pt x="9910" y="17258"/>
                </a:cubicBezTo>
                <a:cubicBezTo>
                  <a:pt x="10057" y="17216"/>
                  <a:pt x="10187" y="17121"/>
                  <a:pt x="10316" y="17056"/>
                </a:cubicBezTo>
                <a:cubicBezTo>
                  <a:pt x="10340" y="17069"/>
                  <a:pt x="10376" y="17083"/>
                  <a:pt x="10401" y="17097"/>
                </a:cubicBezTo>
                <a:cubicBezTo>
                  <a:pt x="10288" y="17143"/>
                  <a:pt x="10223" y="17223"/>
                  <a:pt x="10158" y="17308"/>
                </a:cubicBezTo>
                <a:cubicBezTo>
                  <a:pt x="10093" y="17316"/>
                  <a:pt x="10044" y="17353"/>
                  <a:pt x="10041" y="17400"/>
                </a:cubicBezTo>
                <a:cubicBezTo>
                  <a:pt x="10034" y="17499"/>
                  <a:pt x="9964" y="17548"/>
                  <a:pt x="9876" y="17589"/>
                </a:cubicBezTo>
                <a:cubicBezTo>
                  <a:pt x="9778" y="17635"/>
                  <a:pt x="9710" y="17700"/>
                  <a:pt x="9667" y="17786"/>
                </a:cubicBezTo>
                <a:cubicBezTo>
                  <a:pt x="9612" y="17820"/>
                  <a:pt x="9549" y="17867"/>
                  <a:pt x="9485" y="17835"/>
                </a:cubicBezTo>
                <a:cubicBezTo>
                  <a:pt x="9352" y="17768"/>
                  <a:pt x="9245" y="17814"/>
                  <a:pt x="9135" y="17870"/>
                </a:cubicBezTo>
                <a:cubicBezTo>
                  <a:pt x="9044" y="17866"/>
                  <a:pt x="8974" y="17899"/>
                  <a:pt x="8918" y="17958"/>
                </a:cubicBezTo>
                <a:cubicBezTo>
                  <a:pt x="8881" y="17997"/>
                  <a:pt x="8843" y="18034"/>
                  <a:pt x="8805" y="18072"/>
                </a:cubicBezTo>
                <a:cubicBezTo>
                  <a:pt x="8806" y="18072"/>
                  <a:pt x="8806" y="18072"/>
                  <a:pt x="8807" y="18072"/>
                </a:cubicBezTo>
                <a:lnTo>
                  <a:pt x="8805" y="18072"/>
                </a:lnTo>
                <a:lnTo>
                  <a:pt x="8805" y="18072"/>
                </a:lnTo>
                <a:cubicBezTo>
                  <a:pt x="8791" y="18067"/>
                  <a:pt x="8769" y="18055"/>
                  <a:pt x="8762" y="18059"/>
                </a:cubicBezTo>
                <a:cubicBezTo>
                  <a:pt x="8637" y="18135"/>
                  <a:pt x="8508" y="18210"/>
                  <a:pt x="8503" y="18361"/>
                </a:cubicBezTo>
                <a:cubicBezTo>
                  <a:pt x="8502" y="18395"/>
                  <a:pt x="8486" y="18429"/>
                  <a:pt x="8477" y="18462"/>
                </a:cubicBezTo>
                <a:cubicBezTo>
                  <a:pt x="8454" y="18505"/>
                  <a:pt x="8428" y="18546"/>
                  <a:pt x="8368" y="18559"/>
                </a:cubicBezTo>
                <a:cubicBezTo>
                  <a:pt x="8121" y="18438"/>
                  <a:pt x="8035" y="18461"/>
                  <a:pt x="7911" y="18689"/>
                </a:cubicBezTo>
                <a:cubicBezTo>
                  <a:pt x="8001" y="18700"/>
                  <a:pt x="8040" y="18632"/>
                  <a:pt x="8102" y="18604"/>
                </a:cubicBezTo>
                <a:cubicBezTo>
                  <a:pt x="8154" y="18581"/>
                  <a:pt x="8178" y="18608"/>
                  <a:pt x="8195" y="18645"/>
                </a:cubicBezTo>
                <a:cubicBezTo>
                  <a:pt x="8285" y="18676"/>
                  <a:pt x="8347" y="18637"/>
                  <a:pt x="8411" y="18589"/>
                </a:cubicBezTo>
                <a:cubicBezTo>
                  <a:pt x="8483" y="18535"/>
                  <a:pt x="8548" y="18465"/>
                  <a:pt x="8660" y="18471"/>
                </a:cubicBezTo>
                <a:cubicBezTo>
                  <a:pt x="8851" y="18554"/>
                  <a:pt x="8852" y="18554"/>
                  <a:pt x="8925" y="18406"/>
                </a:cubicBezTo>
                <a:cubicBezTo>
                  <a:pt x="8937" y="18381"/>
                  <a:pt x="8955" y="18356"/>
                  <a:pt x="8971" y="18332"/>
                </a:cubicBezTo>
                <a:cubicBezTo>
                  <a:pt x="9147" y="18323"/>
                  <a:pt x="9228" y="18190"/>
                  <a:pt x="9355" y="18117"/>
                </a:cubicBezTo>
                <a:cubicBezTo>
                  <a:pt x="9382" y="18102"/>
                  <a:pt x="9409" y="18087"/>
                  <a:pt x="9436" y="18071"/>
                </a:cubicBezTo>
                <a:cubicBezTo>
                  <a:pt x="9436" y="18071"/>
                  <a:pt x="9438" y="18073"/>
                  <a:pt x="9438" y="18073"/>
                </a:cubicBezTo>
                <a:lnTo>
                  <a:pt x="9438" y="18073"/>
                </a:lnTo>
                <a:cubicBezTo>
                  <a:pt x="9496" y="18080"/>
                  <a:pt x="9554" y="18094"/>
                  <a:pt x="9612" y="18094"/>
                </a:cubicBezTo>
                <a:cubicBezTo>
                  <a:pt x="9698" y="18094"/>
                  <a:pt x="9725" y="18044"/>
                  <a:pt x="9677" y="17982"/>
                </a:cubicBezTo>
                <a:cubicBezTo>
                  <a:pt x="9672" y="17976"/>
                  <a:pt x="9664" y="17973"/>
                  <a:pt x="9658" y="17968"/>
                </a:cubicBezTo>
                <a:cubicBezTo>
                  <a:pt x="9636" y="17954"/>
                  <a:pt x="9624" y="17934"/>
                  <a:pt x="9637" y="17913"/>
                </a:cubicBezTo>
                <a:cubicBezTo>
                  <a:pt x="9655" y="17885"/>
                  <a:pt x="9691" y="17872"/>
                  <a:pt x="9722" y="17888"/>
                </a:cubicBezTo>
                <a:cubicBezTo>
                  <a:pt x="9806" y="17933"/>
                  <a:pt x="9908" y="17941"/>
                  <a:pt x="10000" y="17910"/>
                </a:cubicBezTo>
                <a:cubicBezTo>
                  <a:pt x="10093" y="17879"/>
                  <a:pt x="10197" y="17849"/>
                  <a:pt x="10248" y="17752"/>
                </a:cubicBezTo>
                <a:lnTo>
                  <a:pt x="10248" y="17752"/>
                </a:lnTo>
                <a:cubicBezTo>
                  <a:pt x="10252" y="17758"/>
                  <a:pt x="10308" y="17732"/>
                  <a:pt x="10346" y="17720"/>
                </a:cubicBezTo>
                <a:cubicBezTo>
                  <a:pt x="10382" y="17709"/>
                  <a:pt x="10405" y="17716"/>
                  <a:pt x="10404" y="17758"/>
                </a:cubicBezTo>
                <a:cubicBezTo>
                  <a:pt x="10403" y="17786"/>
                  <a:pt x="10397" y="17817"/>
                  <a:pt x="10396" y="17845"/>
                </a:cubicBezTo>
                <a:cubicBezTo>
                  <a:pt x="10400" y="17871"/>
                  <a:pt x="10403" y="17899"/>
                  <a:pt x="10407" y="17926"/>
                </a:cubicBezTo>
                <a:cubicBezTo>
                  <a:pt x="10417" y="18002"/>
                  <a:pt x="10416" y="18003"/>
                  <a:pt x="10524" y="17983"/>
                </a:cubicBezTo>
                <a:cubicBezTo>
                  <a:pt x="10539" y="17989"/>
                  <a:pt x="10553" y="18001"/>
                  <a:pt x="10568" y="18002"/>
                </a:cubicBezTo>
                <a:cubicBezTo>
                  <a:pt x="10677" y="18009"/>
                  <a:pt x="10754" y="17944"/>
                  <a:pt x="10846" y="17913"/>
                </a:cubicBezTo>
                <a:lnTo>
                  <a:pt x="11010" y="17745"/>
                </a:lnTo>
                <a:cubicBezTo>
                  <a:pt x="11010" y="17724"/>
                  <a:pt x="11012" y="17690"/>
                  <a:pt x="11040" y="17703"/>
                </a:cubicBezTo>
                <a:cubicBezTo>
                  <a:pt x="11105" y="17732"/>
                  <a:pt x="11130" y="17682"/>
                  <a:pt x="11173" y="17668"/>
                </a:cubicBezTo>
                <a:cubicBezTo>
                  <a:pt x="11218" y="17653"/>
                  <a:pt x="11257" y="17676"/>
                  <a:pt x="11258" y="17719"/>
                </a:cubicBezTo>
                <a:cubicBezTo>
                  <a:pt x="11258" y="17747"/>
                  <a:pt x="11245" y="17776"/>
                  <a:pt x="11248" y="17803"/>
                </a:cubicBezTo>
                <a:cubicBezTo>
                  <a:pt x="11251" y="17835"/>
                  <a:pt x="11279" y="17859"/>
                  <a:pt x="11315" y="17857"/>
                </a:cubicBezTo>
                <a:cubicBezTo>
                  <a:pt x="11392" y="17853"/>
                  <a:pt x="11461" y="17826"/>
                  <a:pt x="11522" y="17786"/>
                </a:cubicBezTo>
                <a:cubicBezTo>
                  <a:pt x="11565" y="17758"/>
                  <a:pt x="11574" y="17716"/>
                  <a:pt x="11572" y="17671"/>
                </a:cubicBezTo>
                <a:cubicBezTo>
                  <a:pt x="11570" y="17634"/>
                  <a:pt x="11596" y="17617"/>
                  <a:pt x="11634" y="17641"/>
                </a:cubicBezTo>
                <a:cubicBezTo>
                  <a:pt x="11674" y="17665"/>
                  <a:pt x="11702" y="17708"/>
                  <a:pt x="11763" y="17686"/>
                </a:cubicBezTo>
                <a:cubicBezTo>
                  <a:pt x="11816" y="17666"/>
                  <a:pt x="11873" y="17652"/>
                  <a:pt x="11909" y="17607"/>
                </a:cubicBezTo>
                <a:cubicBezTo>
                  <a:pt x="11995" y="17498"/>
                  <a:pt x="12032" y="17478"/>
                  <a:pt x="12196" y="17444"/>
                </a:cubicBezTo>
                <a:cubicBezTo>
                  <a:pt x="12270" y="17428"/>
                  <a:pt x="12342" y="17406"/>
                  <a:pt x="12399" y="17361"/>
                </a:cubicBezTo>
                <a:cubicBezTo>
                  <a:pt x="12482" y="17296"/>
                  <a:pt x="12570" y="17249"/>
                  <a:pt x="12690" y="17265"/>
                </a:cubicBezTo>
                <a:cubicBezTo>
                  <a:pt x="12772" y="17198"/>
                  <a:pt x="12820" y="17110"/>
                  <a:pt x="12932" y="17057"/>
                </a:cubicBezTo>
                <a:cubicBezTo>
                  <a:pt x="13062" y="16995"/>
                  <a:pt x="13172" y="16905"/>
                  <a:pt x="13321" y="16869"/>
                </a:cubicBezTo>
                <a:cubicBezTo>
                  <a:pt x="13344" y="16863"/>
                  <a:pt x="13370" y="16848"/>
                  <a:pt x="13381" y="16831"/>
                </a:cubicBezTo>
                <a:cubicBezTo>
                  <a:pt x="13430" y="16757"/>
                  <a:pt x="13531" y="16742"/>
                  <a:pt x="13594" y="16690"/>
                </a:cubicBezTo>
                <a:cubicBezTo>
                  <a:pt x="13664" y="16632"/>
                  <a:pt x="13738" y="16599"/>
                  <a:pt x="13829" y="16581"/>
                </a:cubicBezTo>
                <a:cubicBezTo>
                  <a:pt x="13860" y="16575"/>
                  <a:pt x="13887" y="16552"/>
                  <a:pt x="13912" y="16534"/>
                </a:cubicBezTo>
                <a:cubicBezTo>
                  <a:pt x="13977" y="16486"/>
                  <a:pt x="14053" y="16457"/>
                  <a:pt x="14132" y="16431"/>
                </a:cubicBezTo>
                <a:cubicBezTo>
                  <a:pt x="14179" y="16416"/>
                  <a:pt x="14239" y="16403"/>
                  <a:pt x="14264" y="16372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4" name="Shape 2487"/>
          <p:cNvSpPr/>
          <p:nvPr/>
        </p:nvSpPr>
        <p:spPr>
          <a:xfrm>
            <a:off x="4471712" y="5908896"/>
            <a:ext cx="3248575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3200">
                <a:solidFill>
                  <a:srgbClr val="34394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ctr"/>
            <a:r>
              <a:rPr lang="es-ES" sz="1600" dirty="0" smtClean="0">
                <a:latin typeface="Helvetica Neue" charset="0"/>
                <a:ea typeface="Helvetica Neue" charset="0"/>
                <a:cs typeface="Helvetica Neue" charset="0"/>
              </a:rPr>
              <a:t>Bloque 7. Redes Neuronales</a:t>
            </a:r>
            <a:endParaRPr sz="1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711700" y="1979297"/>
            <a:ext cx="2768600" cy="23241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9600" smtClean="0">
                <a:solidFill>
                  <a:schemeClr val="bg1"/>
                </a:solidFill>
                <a:effectLst>
                  <a:glow rad="101600">
                    <a:srgbClr val="293C5A">
                      <a:alpha val="60000"/>
                    </a:srgbClr>
                  </a:glow>
                </a:effectLst>
                <a:latin typeface="Montserrat" charset="0"/>
                <a:ea typeface="Montserrat" charset="0"/>
                <a:cs typeface="Montserrat" charset="0"/>
              </a:rPr>
              <a:t>PE</a:t>
            </a:r>
            <a:endParaRPr lang="es-ES_tradnl" sz="9600" dirty="0">
              <a:solidFill>
                <a:schemeClr val="bg1"/>
              </a:solidFill>
              <a:effectLst>
                <a:glow rad="101600">
                  <a:srgbClr val="293C5A">
                    <a:alpha val="60000"/>
                  </a:srgbClr>
                </a:glow>
              </a:effectLst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5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74" y="2194126"/>
            <a:ext cx="2187667" cy="1540815"/>
          </a:xfrm>
          <a:prstGeom prst="rect">
            <a:avLst/>
          </a:prstGeom>
          <a:effectLst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39" y="4176643"/>
            <a:ext cx="3458504" cy="18365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90" y="2109897"/>
            <a:ext cx="2802598" cy="1692428"/>
          </a:xfrm>
          <a:prstGeom prst="rect">
            <a:avLst/>
          </a:prstGeom>
        </p:spPr>
      </p:pic>
      <p:sp>
        <p:nvSpPr>
          <p:cNvPr id="2583" name="Shape 2583"/>
          <p:cNvSpPr/>
          <p:nvPr/>
        </p:nvSpPr>
        <p:spPr>
          <a:xfrm>
            <a:off x="6448463" y="1733868"/>
            <a:ext cx="5102548" cy="64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20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r>
              <a:rPr lang="es-ES" sz="4800" dirty="0" smtClean="0">
                <a:latin typeface="Montserrat" charset="0"/>
                <a:ea typeface="Montserrat" charset="0"/>
                <a:cs typeface="Montserrat" charset="0"/>
              </a:rPr>
              <a:t>INTRODUCCIÓN</a:t>
            </a:r>
            <a:endParaRPr sz="48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584" name="Shape 2584"/>
          <p:cNvSpPr/>
          <p:nvPr/>
        </p:nvSpPr>
        <p:spPr>
          <a:xfrm>
            <a:off x="7109510" y="3081405"/>
            <a:ext cx="415397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Eficiencia de las redes neuronales</a:t>
            </a:r>
            <a:r>
              <a:rPr sz="1400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87" name="Shape 2587"/>
          <p:cNvSpPr/>
          <p:nvPr/>
        </p:nvSpPr>
        <p:spPr>
          <a:xfrm>
            <a:off x="7109510" y="4268263"/>
            <a:ext cx="4878541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Proposición: como más tamaño tiene la red, más precisa es.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89" name="Shape 2589"/>
          <p:cNvSpPr/>
          <p:nvPr/>
        </p:nvSpPr>
        <p:spPr>
          <a:xfrm>
            <a:off x="6448465" y="5405882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90" name="Shape 2590"/>
          <p:cNvSpPr/>
          <p:nvPr/>
        </p:nvSpPr>
        <p:spPr>
          <a:xfrm>
            <a:off x="7109510" y="5506511"/>
            <a:ext cx="415397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Conclusión: afirmamos proposición.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91" name="Shape 2591"/>
          <p:cNvSpPr/>
          <p:nvPr/>
        </p:nvSpPr>
        <p:spPr>
          <a:xfrm>
            <a:off x="6551649" y="5460345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 smtClean="0">
                <a:latin typeface="Helvetica Neue" charset="0"/>
                <a:ea typeface="Helvetica Neue" charset="0"/>
                <a:cs typeface="Helvetica Neue" charset="0"/>
              </a:rPr>
              <a:t>5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34" name="Shape 2589"/>
          <p:cNvSpPr/>
          <p:nvPr/>
        </p:nvSpPr>
        <p:spPr>
          <a:xfrm>
            <a:off x="6448464" y="4113261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Shape 2591"/>
          <p:cNvSpPr/>
          <p:nvPr/>
        </p:nvSpPr>
        <p:spPr>
          <a:xfrm>
            <a:off x="6551648" y="4168468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6" name="Shape 2589"/>
          <p:cNvSpPr/>
          <p:nvPr/>
        </p:nvSpPr>
        <p:spPr>
          <a:xfrm>
            <a:off x="6448463" y="2975549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Shape 2591"/>
          <p:cNvSpPr/>
          <p:nvPr/>
        </p:nvSpPr>
        <p:spPr>
          <a:xfrm>
            <a:off x="6551647" y="3032174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2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2503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34</Words>
  <Application>Microsoft Macintosh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3" baseType="lpstr">
      <vt:lpstr>Calibri</vt:lpstr>
      <vt:lpstr>Calibri Light</vt:lpstr>
      <vt:lpstr>Gill Sans</vt:lpstr>
      <vt:lpstr>Helvetica</vt:lpstr>
      <vt:lpstr>Helvetica Neue</vt:lpstr>
      <vt:lpstr>Montserrat</vt:lpstr>
      <vt:lpstr>Open Sans Bold</vt:lpstr>
      <vt:lpstr>Work Sans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juliagasull@icloud.com</dc:creator>
  <cp:lastModifiedBy>juliagasull@icloud.com</cp:lastModifiedBy>
  <cp:revision>2</cp:revision>
  <dcterms:created xsi:type="dcterms:W3CDTF">2018-01-05T17:37:01Z</dcterms:created>
  <dcterms:modified xsi:type="dcterms:W3CDTF">2018-01-05T18:17:18Z</dcterms:modified>
</cp:coreProperties>
</file>