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2F63-2529-4083-8F0B-A7BB3EEC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 Project </a:t>
            </a:r>
            <a:r>
              <a:rPr lang="de-DE" b="1" dirty="0" err="1"/>
              <a:t>NightCrawler</a:t>
            </a:r>
            <a:r>
              <a:rPr lang="de-DE" b="1" dirty="0"/>
              <a:t> 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1ECB98-B1C8-4698-9740-B433E6343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Margarethe, Bahram und Roman</a:t>
            </a:r>
          </a:p>
        </p:txBody>
      </p:sp>
    </p:spTree>
    <p:extLst>
      <p:ext uri="{BB962C8B-B14F-4D97-AF65-F5344CB8AC3E}">
        <p14:creationId xmlns:p14="http://schemas.microsoft.com/office/powerpoint/2010/main" val="16969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C6634-34E7-4EAE-8D2A-3AFCADD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Herausforderungen &amp; Lösungen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DB8FDCC-F10E-4197-8C9B-6DE09133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66" r="14219" b="33306"/>
          <a:stretch/>
        </p:blipFill>
        <p:spPr>
          <a:xfrm>
            <a:off x="1141413" y="2856471"/>
            <a:ext cx="9906000" cy="27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4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D62E8-C538-4896-8C60-F0130928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Herausforderungen &amp; Lösungen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4D709-20DA-4429-8B84-826BB872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⚠️</a:t>
            </a:r>
            <a:r>
              <a:rPr lang="de-DE" b="1" dirty="0"/>
              <a:t>GitHub &amp; Teamarbeit: </a:t>
            </a:r>
          </a:p>
          <a:p>
            <a:pPr marL="0" indent="0">
              <a:buNone/>
            </a:pPr>
            <a:r>
              <a:rPr lang="de-DE" dirty="0"/>
              <a:t>● 🔁 Zwei </a:t>
            </a:r>
            <a:r>
              <a:rPr lang="de-DE" dirty="0" err="1"/>
              <a:t>Repos</a:t>
            </a:r>
            <a:r>
              <a:rPr lang="de-DE" dirty="0"/>
              <a:t> führten zu Koordinationsproblemen </a:t>
            </a:r>
          </a:p>
          <a:p>
            <a:pPr marL="0" indent="0">
              <a:buNone/>
            </a:pPr>
            <a:r>
              <a:rPr lang="de-DE" dirty="0"/>
              <a:t>	✅ Lösung: „Master-</a:t>
            </a:r>
            <a:r>
              <a:rPr lang="de-DE" dirty="0" err="1"/>
              <a:t>Repo</a:t>
            </a:r>
            <a:r>
              <a:rPr lang="de-DE" dirty="0"/>
              <a:t>“, alles zentralisiert </a:t>
            </a:r>
          </a:p>
          <a:p>
            <a:pPr marL="0" indent="0">
              <a:buNone/>
            </a:pPr>
            <a:r>
              <a:rPr lang="de-DE" dirty="0"/>
              <a:t>● 📢 Kommunikation: Wer arbeitet woran? </a:t>
            </a:r>
          </a:p>
          <a:p>
            <a:pPr marL="0" indent="0">
              <a:buNone/>
            </a:pPr>
            <a:r>
              <a:rPr lang="de-DE" dirty="0"/>
              <a:t>	✅ Klare Zuteilung + GitHub Labels eingeführt </a:t>
            </a:r>
          </a:p>
        </p:txBody>
      </p:sp>
    </p:spTree>
    <p:extLst>
      <p:ext uri="{BB962C8B-B14F-4D97-AF65-F5344CB8AC3E}">
        <p14:creationId xmlns:p14="http://schemas.microsoft.com/office/powerpoint/2010/main" val="225846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1DE6-87A3-4D94-804F-8159E9D2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Herausforderungen &amp; Lösungen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8605E-1960-471C-A1DB-F820463B5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📦 </a:t>
            </a:r>
            <a:r>
              <a:rPr lang="de-DE" b="1" dirty="0"/>
              <a:t>Ergebnisse </a:t>
            </a:r>
          </a:p>
          <a:p>
            <a:pPr marL="0" indent="0">
              <a:buNone/>
            </a:pPr>
            <a:r>
              <a:rPr lang="de-DE" dirty="0"/>
              <a:t>● ✅ Backend: API funktioniert, Daten werden geparst &amp; gespeichert </a:t>
            </a:r>
          </a:p>
          <a:p>
            <a:pPr marL="0" indent="0">
              <a:buNone/>
            </a:pPr>
            <a:r>
              <a:rPr lang="de-DE" dirty="0"/>
              <a:t>● ✅ Frontend: Anzeige, Filterung, Bookmark-Funktion </a:t>
            </a:r>
          </a:p>
          <a:p>
            <a:pPr marL="0" indent="0">
              <a:buNone/>
            </a:pPr>
            <a:r>
              <a:rPr lang="de-DE" dirty="0"/>
              <a:t>● ❌ Noch keine interne Detailseite </a:t>
            </a:r>
          </a:p>
          <a:p>
            <a:pPr marL="0" indent="0">
              <a:buNone/>
            </a:pPr>
            <a:r>
              <a:rPr lang="de-DE" dirty="0"/>
              <a:t>● ✅ GitHub Actions laufen </a:t>
            </a:r>
          </a:p>
          <a:p>
            <a:pPr marL="0" indent="0">
              <a:buNone/>
            </a:pPr>
            <a:r>
              <a:rPr lang="de-DE" dirty="0"/>
              <a:t>● ⚙️</a:t>
            </a:r>
            <a:r>
              <a:rPr lang="de-DE" dirty="0" err="1"/>
              <a:t>Dockerisierung</a:t>
            </a:r>
            <a:r>
              <a:rPr lang="de-DE" dirty="0"/>
              <a:t> vorbereitet </a:t>
            </a:r>
          </a:p>
          <a:p>
            <a:pPr marL="0" indent="0">
              <a:buNone/>
            </a:pPr>
            <a:r>
              <a:rPr lang="de-DE" dirty="0"/>
              <a:t>● 📬 E-Mail-Benachrichtigung geplant </a:t>
            </a:r>
          </a:p>
        </p:txBody>
      </p:sp>
    </p:spTree>
    <p:extLst>
      <p:ext uri="{BB962C8B-B14F-4D97-AF65-F5344CB8AC3E}">
        <p14:creationId xmlns:p14="http://schemas.microsoft.com/office/powerpoint/2010/main" val="428070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13C9C-E110-4AA5-A1C8-36F0F60C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🧠 </a:t>
            </a:r>
            <a:r>
              <a:rPr lang="de-DE" b="1" dirty="0"/>
              <a:t>Fazit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4BDA9-98C3-49B2-A6A6-335C9E54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Unser Projekt ist ein echtes Beispiel für agiles Arbeiten. </a:t>
            </a:r>
          </a:p>
          <a:p>
            <a:pPr marL="0" indent="0">
              <a:buNone/>
            </a:pPr>
            <a:r>
              <a:rPr lang="de-DE" dirty="0"/>
              <a:t>Von ❌ Rückschlägen beim Scraping </a:t>
            </a:r>
          </a:p>
          <a:p>
            <a:pPr marL="0" indent="0">
              <a:buNone/>
            </a:pPr>
            <a:r>
              <a:rPr lang="de-DE" dirty="0"/>
              <a:t>über 🛠️Neuaufbau mit der BAA-API </a:t>
            </a:r>
          </a:p>
          <a:p>
            <a:pPr marL="0" indent="0">
              <a:buNone/>
            </a:pPr>
            <a:r>
              <a:rPr lang="de-DE" dirty="0"/>
              <a:t>bis hin zu 🤯 </a:t>
            </a:r>
            <a:r>
              <a:rPr lang="de-DE" dirty="0" err="1"/>
              <a:t>Merge</a:t>
            </a:r>
            <a:r>
              <a:rPr lang="de-DE" dirty="0"/>
              <a:t>-Konflikten und Automatisierungsproblemen – </a:t>
            </a:r>
          </a:p>
          <a:p>
            <a:pPr marL="0" indent="0">
              <a:buNone/>
            </a:pPr>
            <a:r>
              <a:rPr lang="de-DE" dirty="0"/>
              <a:t>wir haben Lösungen gefunden und echt was aufgebaut. </a:t>
            </a:r>
          </a:p>
          <a:p>
            <a:pPr marL="0" indent="0">
              <a:buNone/>
            </a:pPr>
            <a:r>
              <a:rPr lang="de-DE" dirty="0"/>
              <a:t>Heute haben wir: </a:t>
            </a:r>
          </a:p>
          <a:p>
            <a:pPr marL="0" indent="0">
              <a:buNone/>
            </a:pPr>
            <a:r>
              <a:rPr lang="de-DE" dirty="0"/>
              <a:t>	● 💡 ein funktionierendes System </a:t>
            </a:r>
          </a:p>
          <a:p>
            <a:pPr marL="0" indent="0">
              <a:buNone/>
            </a:pPr>
            <a:r>
              <a:rPr lang="de-DE" dirty="0"/>
              <a:t>	● mit Tools wie GitHub, Actions, MongoDB &amp; React gearbeitet </a:t>
            </a:r>
          </a:p>
          <a:p>
            <a:pPr marL="0" indent="0">
              <a:buNone/>
            </a:pPr>
            <a:r>
              <a:rPr lang="de-DE" dirty="0"/>
              <a:t>	● 👥 als Team eng abgestimmt, auch wenn’s manchmal ruckelte </a:t>
            </a:r>
          </a:p>
          <a:p>
            <a:pPr marL="0" indent="0">
              <a:buNone/>
            </a:pPr>
            <a:r>
              <a:rPr lang="de-DE" dirty="0"/>
              <a:t>Wir sind stolz darauf, wie weit wir gekommen sind – und „Night-Crawler“ wird nach dieser Grundlage noch weiter wachsen. </a:t>
            </a:r>
          </a:p>
          <a:p>
            <a:pPr marL="0" indent="0">
              <a:buNone/>
            </a:pPr>
            <a:r>
              <a:rPr lang="de-DE" dirty="0"/>
              <a:t>Danke für die Reise! 🚀🕷️📊 </a:t>
            </a:r>
          </a:p>
        </p:txBody>
      </p:sp>
    </p:spTree>
    <p:extLst>
      <p:ext uri="{BB962C8B-B14F-4D97-AF65-F5344CB8AC3E}">
        <p14:creationId xmlns:p14="http://schemas.microsoft.com/office/powerpoint/2010/main" val="251346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2B3EB-E82F-46AA-837A-CBC42B3B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 🎯 </a:t>
            </a:r>
            <a:r>
              <a:rPr lang="de-DE" b="1" dirty="0"/>
              <a:t>Ziel &amp; 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88C7E-5FEA-4F64-AEF8-5F3F9FF8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Unsere Web-App „Night-Crawler“ durchsucht automatisch die Jobbörse der Bundesagentur für Arbeit, filtert Ergebnisse nach Wunschkriterien und zeigt sie benutzerfreundlich im Frontend an. </a:t>
            </a:r>
          </a:p>
          <a:p>
            <a:r>
              <a:rPr lang="de-DE" dirty="0"/>
              <a:t>🧠 Ziel: Eine personalisierte Jobsuche, inkl. 💾 Speicherung, 📬 E-Mail-Benachrichtigungen und 🔗 Detailansicht. </a:t>
            </a:r>
          </a:p>
        </p:txBody>
      </p:sp>
    </p:spTree>
    <p:extLst>
      <p:ext uri="{BB962C8B-B14F-4D97-AF65-F5344CB8AC3E}">
        <p14:creationId xmlns:p14="http://schemas.microsoft.com/office/powerpoint/2010/main" val="42151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9D6A6-053B-4AD0-B8CF-C65328A0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🔄 	</a:t>
            </a:r>
            <a:r>
              <a:rPr lang="de-DE" b="1" dirty="0"/>
              <a:t>Ursprünglicher </a:t>
            </a:r>
            <a:br>
              <a:rPr lang="de-DE" b="1" dirty="0"/>
            </a:br>
            <a:r>
              <a:rPr lang="de-DE" b="1" dirty="0"/>
              <a:t>		Start &amp; Richtungswechsel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D48A0-7435-43A1-B0F3-3DBC1E37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Zu Beginn wollten wir mit StepStone arbeiten und haben per Python-</a:t>
            </a:r>
            <a:r>
              <a:rPr lang="de-DE" dirty="0" err="1"/>
              <a:t>Scraper</a:t>
            </a:r>
            <a:r>
              <a:rPr lang="de-DE" dirty="0"/>
              <a:t> erfolgreich Stellenangebote extrahiert. Doch nach kurzer Zeit wurde bei StepStone ein technischer Schutz gegen Scraping aktiviert – unsere Anfragen wurden blockiert. </a:t>
            </a:r>
          </a:p>
          <a:p>
            <a:pPr marL="0" indent="0">
              <a:buNone/>
            </a:pPr>
            <a:r>
              <a:rPr lang="de-DE" dirty="0"/>
              <a:t>🛑 Dadurch stand unser ganzes Projekt plötzlich still. </a:t>
            </a:r>
          </a:p>
          <a:p>
            <a:pPr marL="0" indent="0">
              <a:buNone/>
            </a:pPr>
            <a:r>
              <a:rPr lang="de-DE" dirty="0"/>
              <a:t>➡️Planänderung: </a:t>
            </a:r>
          </a:p>
          <a:p>
            <a:r>
              <a:rPr lang="de-DE" dirty="0"/>
              <a:t>📩 Wir haben StepStone kontaktiert und um einen kostenlosen API-Zugang gebeten – aber keine Rückmeldung erhalten. </a:t>
            </a:r>
          </a:p>
          <a:p>
            <a:r>
              <a:rPr lang="de-DE" dirty="0"/>
              <a:t>🔁 Also sind wir auf die offizielle API der Bundesagentur für Arbeit (BAA) umgestiegen. </a:t>
            </a:r>
          </a:p>
          <a:p>
            <a:r>
              <a:rPr lang="de-DE" dirty="0"/>
              <a:t>✅ Vorteil: kostenlos, stabil und offiziell dokumentiert </a:t>
            </a:r>
          </a:p>
          <a:p>
            <a:pPr marL="0" indent="0">
              <a:buNone/>
            </a:pPr>
            <a:r>
              <a:rPr lang="de-DE" dirty="0"/>
              <a:t>Das war ein harter, aber lehrreicher Schnitt – und rückblickend ein sinnvoller Schritt hin zur nachhaltigen Lösung. 💪 </a:t>
            </a:r>
          </a:p>
        </p:txBody>
      </p:sp>
    </p:spTree>
    <p:extLst>
      <p:ext uri="{BB962C8B-B14F-4D97-AF65-F5344CB8AC3E}">
        <p14:creationId xmlns:p14="http://schemas.microsoft.com/office/powerpoint/2010/main" val="30216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3084A-7750-4721-A426-5A49BCCE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 🎬 </a:t>
            </a:r>
            <a:r>
              <a:rPr lang="de-DE" b="1" dirty="0"/>
              <a:t>1. Projekt-Demo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3F54B-6437-40A1-A1D2-BDECAF8E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Live demonstrierbar sind: </a:t>
            </a:r>
          </a:p>
          <a:p>
            <a:pPr marL="0" indent="0">
              <a:buNone/>
            </a:pPr>
            <a:r>
              <a:rPr lang="de-DE" dirty="0"/>
              <a:t>● ✅ Jobsuche mit Stichwörtern, Ort &amp; Umkreis </a:t>
            </a:r>
          </a:p>
          <a:p>
            <a:pPr marL="0" indent="0">
              <a:buNone/>
            </a:pPr>
            <a:r>
              <a:rPr lang="de-DE" dirty="0"/>
              <a:t>● 📥 API-Anbindung an die BAA-Jobbörse </a:t>
            </a:r>
          </a:p>
          <a:p>
            <a:pPr marL="0" indent="0">
              <a:buNone/>
            </a:pPr>
            <a:r>
              <a:rPr lang="de-DE" dirty="0"/>
              <a:t>● 💾 Speichern der Jobs in MongoDB </a:t>
            </a:r>
          </a:p>
          <a:p>
            <a:pPr marL="0" indent="0">
              <a:buNone/>
            </a:pPr>
            <a:r>
              <a:rPr lang="de-DE" dirty="0"/>
              <a:t>● 🖥️Frontend in React mit klarer Darstellung </a:t>
            </a:r>
          </a:p>
          <a:p>
            <a:pPr marL="0" indent="0">
              <a:buNone/>
            </a:pPr>
            <a:r>
              <a:rPr lang="de-DE" dirty="0"/>
              <a:t>● 🔖 Bookmark-Funktion </a:t>
            </a:r>
          </a:p>
          <a:p>
            <a:pPr marL="0" indent="0">
              <a:buNone/>
            </a:pPr>
            <a:r>
              <a:rPr lang="de-DE" dirty="0"/>
              <a:t>● 🔗 Externer Link zur Originalanzeige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🚧 Noch nicht fertig: </a:t>
            </a:r>
          </a:p>
          <a:p>
            <a:pPr marL="0" indent="0">
              <a:buNone/>
            </a:pPr>
            <a:r>
              <a:rPr lang="de-DE" dirty="0"/>
              <a:t>● Eigene interne Detailseite mit Stellenbeschreibung (Problem: leere oder fehlende Inhalte beim Parsen) </a:t>
            </a:r>
          </a:p>
        </p:txBody>
      </p:sp>
    </p:spTree>
    <p:extLst>
      <p:ext uri="{BB962C8B-B14F-4D97-AF65-F5344CB8AC3E}">
        <p14:creationId xmlns:p14="http://schemas.microsoft.com/office/powerpoint/2010/main" val="199597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FAED-759D-4771-9438-6CB30B8F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 🎬 </a:t>
            </a:r>
            <a:r>
              <a:rPr lang="de-DE" b="1" dirty="0"/>
              <a:t>1. Projekt-Demo 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506017-6B56-4DAC-A22F-0FC5CE34F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46" b="35366"/>
          <a:stretch/>
        </p:blipFill>
        <p:spPr>
          <a:xfrm>
            <a:off x="224400" y="3037113"/>
            <a:ext cx="11797575" cy="3347357"/>
          </a:xfrm>
        </p:spPr>
      </p:pic>
    </p:spTree>
    <p:extLst>
      <p:ext uri="{BB962C8B-B14F-4D97-AF65-F5344CB8AC3E}">
        <p14:creationId xmlns:p14="http://schemas.microsoft.com/office/powerpoint/2010/main" val="233302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8CDC-7122-4879-AB75-DB59F848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🛠️</a:t>
            </a:r>
            <a:r>
              <a:rPr lang="de-DE" b="1" dirty="0"/>
              <a:t>2. Projektmanagement &amp; Tools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3B23E-AC72-4DAC-9E05-D8E06424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Wir haben gearbeitet mit: </a:t>
            </a:r>
          </a:p>
          <a:p>
            <a:pPr marL="0" indent="0">
              <a:buNone/>
            </a:pPr>
            <a:r>
              <a:rPr lang="de-DE" dirty="0"/>
              <a:t>● 🗂️GitHub Projects: Sprintplanung mit Kanban </a:t>
            </a:r>
          </a:p>
          <a:p>
            <a:pPr marL="0" indent="0">
              <a:buNone/>
            </a:pPr>
            <a:r>
              <a:rPr lang="de-DE" dirty="0"/>
              <a:t>● 📌 </a:t>
            </a:r>
            <a:r>
              <a:rPr lang="de-DE" dirty="0" err="1"/>
              <a:t>Issues</a:t>
            </a:r>
            <a:r>
              <a:rPr lang="de-DE" dirty="0"/>
              <a:t> &amp; Sub-</a:t>
            </a:r>
            <a:r>
              <a:rPr lang="de-DE" dirty="0" err="1"/>
              <a:t>Issues</a:t>
            </a:r>
            <a:r>
              <a:rPr lang="de-DE" dirty="0"/>
              <a:t> zur Aufgabenverteilung </a:t>
            </a:r>
          </a:p>
          <a:p>
            <a:pPr marL="0" indent="0">
              <a:buNone/>
            </a:pPr>
            <a:r>
              <a:rPr lang="de-DE" dirty="0"/>
              <a:t>● 🔀 </a:t>
            </a:r>
            <a:r>
              <a:rPr lang="de-DE" dirty="0" err="1"/>
              <a:t>Merge</a:t>
            </a:r>
            <a:r>
              <a:rPr lang="de-DE" dirty="0"/>
              <a:t>-Strategien und PR-Struktur </a:t>
            </a:r>
          </a:p>
          <a:p>
            <a:pPr marL="0" indent="0">
              <a:buNone/>
            </a:pPr>
            <a:r>
              <a:rPr lang="de-DE" dirty="0"/>
              <a:t>● ⚙️Automatisierung: </a:t>
            </a:r>
          </a:p>
          <a:p>
            <a:pPr marL="0" indent="0">
              <a:buNone/>
            </a:pPr>
            <a:r>
              <a:rPr lang="de-DE" dirty="0"/>
              <a:t>	○ ✅ GitHub Actions funktionieren für Tests &amp; </a:t>
            </a:r>
            <a:r>
              <a:rPr lang="de-DE" dirty="0" err="1"/>
              <a:t>Builds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○ 🐳 </a:t>
            </a:r>
            <a:r>
              <a:rPr lang="de-DE" dirty="0" err="1"/>
              <a:t>Dockerisierung</a:t>
            </a:r>
            <a:r>
              <a:rPr lang="de-DE" dirty="0"/>
              <a:t> begonnen, aber noch nicht lauffähig (Ports, 	.</a:t>
            </a:r>
            <a:r>
              <a:rPr lang="de-DE" dirty="0" err="1"/>
              <a:t>env</a:t>
            </a:r>
            <a:r>
              <a:rPr lang="de-DE" dirty="0"/>
              <a:t>, Container-Abhängigkeiten) </a:t>
            </a:r>
          </a:p>
        </p:txBody>
      </p:sp>
    </p:spTree>
    <p:extLst>
      <p:ext uri="{BB962C8B-B14F-4D97-AF65-F5344CB8AC3E}">
        <p14:creationId xmlns:p14="http://schemas.microsoft.com/office/powerpoint/2010/main" val="179113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5DF6-1B68-4937-AA80-D4CEB88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🛠️</a:t>
            </a:r>
            <a:r>
              <a:rPr lang="de-DE" b="1" dirty="0"/>
              <a:t>2. Projektmanagement &amp; Tools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077B3D-340F-4299-B854-B39754D52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46"/>
          <a:stretch/>
        </p:blipFill>
        <p:spPr>
          <a:xfrm>
            <a:off x="1643168" y="2323160"/>
            <a:ext cx="8864268" cy="4200104"/>
          </a:xfrm>
        </p:spPr>
      </p:pic>
    </p:spTree>
    <p:extLst>
      <p:ext uri="{BB962C8B-B14F-4D97-AF65-F5344CB8AC3E}">
        <p14:creationId xmlns:p14="http://schemas.microsoft.com/office/powerpoint/2010/main" val="147185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B4C18-2660-4FC8-AD0C-36FD7023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Herausforderungen &amp; Lösungen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595ED-7D81-4A0C-AAF7-0ADE7270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⚠️</a:t>
            </a:r>
            <a:r>
              <a:rPr lang="de-DE" b="1" dirty="0"/>
              <a:t>API-Wechsel: 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● ❌ StepStone blockte unseren </a:t>
            </a:r>
            <a:r>
              <a:rPr lang="de-DE" dirty="0" err="1"/>
              <a:t>Scraper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● 🔁 Umstieg auf BAA-API mit neuem Code, neuer Struktur </a:t>
            </a:r>
          </a:p>
          <a:p>
            <a:pPr marL="0" indent="0">
              <a:buNone/>
            </a:pPr>
            <a:r>
              <a:rPr lang="de-DE" dirty="0"/>
              <a:t>● 📚 Neue Authentifizierung per API-Key implementiert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⚠️</a:t>
            </a:r>
            <a:r>
              <a:rPr lang="de-DE" b="1" dirty="0"/>
              <a:t>Detailseite &amp; Beschreibung: </a:t>
            </a:r>
          </a:p>
          <a:p>
            <a:pPr marL="0" indent="0">
              <a:buNone/>
            </a:pPr>
            <a:r>
              <a:rPr lang="de-DE" dirty="0"/>
              <a:t>● 🔍 HTML-</a:t>
            </a:r>
            <a:r>
              <a:rPr lang="de-DE" dirty="0" err="1"/>
              <a:t>Parsing</a:t>
            </a:r>
            <a:r>
              <a:rPr lang="de-DE" dirty="0"/>
              <a:t> führte oft zu leeren Ergebnissen </a:t>
            </a:r>
          </a:p>
          <a:p>
            <a:pPr marL="0" indent="0">
              <a:buNone/>
            </a:pPr>
            <a:r>
              <a:rPr lang="de-DE" dirty="0"/>
              <a:t>● ❗ Noch keine eigene interne Detailansicht implementiert </a:t>
            </a:r>
          </a:p>
        </p:txBody>
      </p:sp>
    </p:spTree>
    <p:extLst>
      <p:ext uri="{BB962C8B-B14F-4D97-AF65-F5344CB8AC3E}">
        <p14:creationId xmlns:p14="http://schemas.microsoft.com/office/powerpoint/2010/main" val="321608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A056A-AEB2-40C1-A133-F5AA3100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Herausforderungen &amp; Lösungen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82C9A-11F0-435C-A0B7-FD13F2F9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⚠️</a:t>
            </a:r>
            <a:r>
              <a:rPr lang="de-DE" b="1" dirty="0"/>
              <a:t>Automatisierung: </a:t>
            </a:r>
          </a:p>
          <a:p>
            <a:pPr marL="0" indent="0">
              <a:buNone/>
            </a:pPr>
            <a:r>
              <a:rPr lang="de-DE" dirty="0"/>
              <a:t>● ❌ GitHub Actions liefen lokal, remote fehlerhaft (falsche .</a:t>
            </a:r>
            <a:r>
              <a:rPr lang="de-DE" dirty="0" err="1"/>
              <a:t>env</a:t>
            </a:r>
            <a:r>
              <a:rPr lang="de-DE" dirty="0"/>
              <a:t>, fehlende Secrets) </a:t>
            </a:r>
          </a:p>
          <a:p>
            <a:pPr marL="0" indent="0">
              <a:buNone/>
            </a:pPr>
            <a:r>
              <a:rPr lang="de-DE" dirty="0"/>
              <a:t>	✅ Gelöst durch .</a:t>
            </a:r>
            <a:r>
              <a:rPr lang="de-DE" dirty="0" err="1"/>
              <a:t>env.example</a:t>
            </a:r>
            <a:r>
              <a:rPr lang="de-DE" dirty="0"/>
              <a:t>, Secrets &amp; Setup-Workflow </a:t>
            </a:r>
          </a:p>
          <a:p>
            <a:pPr marL="0" indent="0">
              <a:buNone/>
            </a:pPr>
            <a:r>
              <a:rPr lang="de-DE" dirty="0"/>
              <a:t>● 🐳 </a:t>
            </a:r>
            <a:r>
              <a:rPr lang="de-DE" dirty="0" err="1"/>
              <a:t>Dockerisierung</a:t>
            </a:r>
            <a:r>
              <a:rPr lang="de-DE" dirty="0"/>
              <a:t> bereit, aber nicht stabil → läuft nach Projektabschluss weiter</a:t>
            </a:r>
          </a:p>
        </p:txBody>
      </p:sp>
    </p:spTree>
    <p:extLst>
      <p:ext uri="{BB962C8B-B14F-4D97-AF65-F5344CB8AC3E}">
        <p14:creationId xmlns:p14="http://schemas.microsoft.com/office/powerpoint/2010/main" val="1007318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631</Words>
  <Application>Microsoft Office PowerPoint</Application>
  <PresentationFormat>Breitbild</PresentationFormat>
  <Paragraphs>76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Netz</vt:lpstr>
      <vt:lpstr>  Project NightCrawler </vt:lpstr>
      <vt:lpstr>  🎯 Ziel &amp; Idee</vt:lpstr>
      <vt:lpstr> 🔄  Ursprünglicher    Start &amp; Richtungswechsel </vt:lpstr>
      <vt:lpstr>  🎬 1. Projekt-Demo </vt:lpstr>
      <vt:lpstr>  🎬 1. Projekt-Demo </vt:lpstr>
      <vt:lpstr>🛠️2. Projektmanagement &amp; Tools</vt:lpstr>
      <vt:lpstr>🛠️2. Projektmanagement &amp; Tools</vt:lpstr>
      <vt:lpstr>3. Herausforderungen &amp; Lösungen </vt:lpstr>
      <vt:lpstr>3. Herausforderungen &amp; Lösungen</vt:lpstr>
      <vt:lpstr>3. Herausforderungen &amp; Lösungen</vt:lpstr>
      <vt:lpstr>3. Herausforderungen &amp; Lösungen</vt:lpstr>
      <vt:lpstr>3. Herausforderungen &amp; Lösungen</vt:lpstr>
      <vt:lpstr>🧠 Fazit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NightCrawler </dc:title>
  <dc:creator>Roman Smirnov</dc:creator>
  <cp:lastModifiedBy>Roman Smirnov</cp:lastModifiedBy>
  <cp:revision>3</cp:revision>
  <dcterms:created xsi:type="dcterms:W3CDTF">2025-06-27T14:01:44Z</dcterms:created>
  <dcterms:modified xsi:type="dcterms:W3CDTF">2025-06-27T14:25:48Z</dcterms:modified>
</cp:coreProperties>
</file>