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70" r:id="rId4"/>
    <p:sldId id="261" r:id="rId5"/>
    <p:sldId id="263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 Shakib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19B605-D5EA-4467-A836-02012A08E4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9BC8405-7A40-486F-9E7D-9913BFFF546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00175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Comic Sans MS" panose="030F0702030302020204" pitchFamily="66" charset="0"/>
              </a:rPr>
              <a:t>Project name:</a:t>
            </a:r>
            <a:br>
              <a:rPr lang="en-US" sz="1600" dirty="0">
                <a:solidFill>
                  <a:schemeClr val="accent4"/>
                </a:solidFill>
                <a:latin typeface="Comic Sans MS" panose="030F0702030302020204" pitchFamily="66" charset="0"/>
              </a:rPr>
            </a:br>
            <a:r>
              <a:rPr lang="en-US" sz="48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/>
                <a:latin typeface="Comic Sans MS" panose="030F0702030302020204" pitchFamily="66" charset="0"/>
              </a:rPr>
              <a:t>Brick Breaker</a:t>
            </a:r>
            <a:br>
              <a:rPr lang="en-US" dirty="0">
                <a:solidFill>
                  <a:schemeClr val="accent4"/>
                </a:solidFill>
                <a:latin typeface="Comic Sans MS" panose="030F0702030302020204" pitchFamily="66" charset="0"/>
              </a:rPr>
            </a:br>
            <a:r>
              <a:rPr lang="en-US" sz="1600" dirty="0">
                <a:solidFill>
                  <a:schemeClr val="accent4"/>
                </a:solidFill>
                <a:latin typeface="Comic Sans MS" panose="030F0702030302020204" pitchFamily="66" charset="0"/>
              </a:rPr>
              <a:t>Game.</a:t>
            </a:r>
            <a:endParaRPr lang="en-US" sz="1600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014167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  <a:latin typeface="Comic Sans MS" panose="030F0702030302020204" pitchFamily="66" charset="0"/>
              </a:rPr>
              <a:t>Project Name:</a:t>
            </a:r>
            <a:b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r>
              <a:rPr lang="en-US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Brick Breaker</a:t>
            </a:r>
            <a:endParaRPr 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619404"/>
            <a:ext cx="5189538" cy="4228792"/>
          </a:xfrm>
        </p:spPr>
      </p:pic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1154954" y="2677212"/>
            <a:ext cx="2793158" cy="3347667"/>
          </a:xfrm>
        </p:spPr>
        <p:txBody>
          <a:bodyPr/>
          <a:lstStyle/>
          <a:p>
            <a:r>
              <a:rPr lang="en-US" sz="2800" u="sng" dirty="0">
                <a:solidFill>
                  <a:srgbClr val="FFC000"/>
                </a:solidFill>
                <a:latin typeface="Comic Sans MS" panose="030F0702030302020204" pitchFamily="66" charset="0"/>
              </a:rPr>
              <a:t>Requirements:</a:t>
            </a:r>
            <a:endParaRPr lang="en-US" sz="2800" u="sng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IDE – Eclipse.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Language – JAVA.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>
                <a:solidFill>
                  <a:srgbClr val="00B050"/>
                </a:solidFill>
                <a:latin typeface="Comic Sans MS" panose="030F0702030302020204" pitchFamily="66" charset="0"/>
              </a:rPr>
              <a:t>Algorithm:</a:t>
            </a:r>
            <a:endParaRPr lang="en-US" sz="2400" u="sng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132" y="2371596"/>
            <a:ext cx="10759736" cy="36405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 1.  Start.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Step 2.  Draw background and make x &amp; y axis.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. Select background color.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ii. Select background size.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Step 3. Draw a ball.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. Select ball color and size.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ii. Select ball state. Upright, up left, downright, down left.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iii. In the up states , it will either hit the bricks or the wall.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iv. For the state in which the ball is moving , the ball can hit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 brick , paddle or ground.        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Step 4.  Add Dx to x and Dy to y.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>
                <a:solidFill>
                  <a:srgbClr val="00B050"/>
                </a:solidFill>
                <a:latin typeface="Comic Sans MS" panose="030F0702030302020204" pitchFamily="66" charset="0"/>
              </a:rPr>
              <a:t>Algorithm: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Step 5.  Make the paddle.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. Select paddle color , height &amp;width.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Step 6.  Make the blocks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. Blocks height and width.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 ii. Number of blocks and its color.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Step 7.  If the ball touch the paddle through it to y axis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else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Show game over and score.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Step 8.  If the ball clears all the  blocks then show the total point and congrats the user with a restart button.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4"/>
                </a:solidFill>
                <a:latin typeface="Comic Sans MS" panose="030F0702030302020204" pitchFamily="66" charset="0"/>
              </a:rPr>
              <a:t>Project Name: DX-Ball game.</a:t>
            </a:r>
            <a:endParaRPr lang="en-US" sz="2800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9847" y="2567990"/>
            <a:ext cx="9711314" cy="391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00B050"/>
                </a:solidFill>
                <a:latin typeface="Comic Sans MS" panose="030F0702030302020204" pitchFamily="66" charset="0"/>
              </a:rPr>
              <a:t>Flow Chart:</a:t>
            </a:r>
            <a:endParaRPr lang="en-US" u="sng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u="sng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u="sng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u="sng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u="sng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u="sng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                                            N0                             YES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535660" y="2902998"/>
            <a:ext cx="1291268" cy="355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Press Enter to Start</a:t>
            </a:r>
            <a:endParaRPr lang="en-U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9868" y="3861786"/>
            <a:ext cx="1677880" cy="35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 The Ball Start Moving</a:t>
            </a:r>
            <a:endParaRPr lang="en-U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5379868" y="4678532"/>
            <a:ext cx="1677880" cy="5948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Ball Touch the Bar</a:t>
            </a:r>
            <a:endParaRPr lang="en-U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4360" y="4660777"/>
            <a:ext cx="1677880" cy="594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Brake blocks</a:t>
            </a:r>
            <a:endParaRPr lang="en-U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4016" y="4660777"/>
            <a:ext cx="1621023" cy="603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Game over.</a:t>
            </a:r>
            <a:endParaRPr lang="en-U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5379869" y="5699465"/>
            <a:ext cx="1677880" cy="5948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All Blocks cleared.</a:t>
            </a:r>
            <a:endParaRPr lang="en-U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4360" y="5699466"/>
            <a:ext cx="1677880" cy="594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Congratulations.</a:t>
            </a:r>
            <a:endParaRPr lang="en-U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641150" y="5983550"/>
            <a:ext cx="1100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724225" y="3009530"/>
            <a:ext cx="0" cy="297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3"/>
          </p:cNvCxnSpPr>
          <p:nvPr/>
        </p:nvCxnSpPr>
        <p:spPr>
          <a:xfrm flipH="1">
            <a:off x="6826928" y="3045041"/>
            <a:ext cx="3915053" cy="3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12" idx="3"/>
          </p:cNvCxnSpPr>
          <p:nvPr/>
        </p:nvCxnSpPr>
        <p:spPr>
          <a:xfrm flipH="1" flipV="1">
            <a:off x="4305039" y="4962619"/>
            <a:ext cx="1074829" cy="1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1"/>
          </p:cNvCxnSpPr>
          <p:nvPr/>
        </p:nvCxnSpPr>
        <p:spPr>
          <a:xfrm flipV="1">
            <a:off x="7057748" y="4958179"/>
            <a:ext cx="836612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4" idx="1"/>
          </p:cNvCxnSpPr>
          <p:nvPr/>
        </p:nvCxnSpPr>
        <p:spPr>
          <a:xfrm>
            <a:off x="7057749" y="5996867"/>
            <a:ext cx="836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3" idx="0"/>
          </p:cNvCxnSpPr>
          <p:nvPr/>
        </p:nvCxnSpPr>
        <p:spPr>
          <a:xfrm flipH="1">
            <a:off x="6218809" y="5255580"/>
            <a:ext cx="1675551" cy="44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0"/>
          </p:cNvCxnSpPr>
          <p:nvPr/>
        </p:nvCxnSpPr>
        <p:spPr>
          <a:xfrm flipV="1">
            <a:off x="3494528" y="3080552"/>
            <a:ext cx="12152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1"/>
          </p:cNvCxnSpPr>
          <p:nvPr/>
        </p:nvCxnSpPr>
        <p:spPr>
          <a:xfrm>
            <a:off x="3540247" y="3080552"/>
            <a:ext cx="199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  <a:endCxn id="9" idx="0"/>
          </p:cNvCxnSpPr>
          <p:nvPr/>
        </p:nvCxnSpPr>
        <p:spPr>
          <a:xfrm>
            <a:off x="6181294" y="3258105"/>
            <a:ext cx="37514" cy="60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0" idx="0"/>
          </p:cNvCxnSpPr>
          <p:nvPr/>
        </p:nvCxnSpPr>
        <p:spPr>
          <a:xfrm>
            <a:off x="6218808" y="4216893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829733"/>
          </a:xfrm>
        </p:spPr>
        <p:txBody>
          <a:bodyPr/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Thanks Everyone.</a:t>
            </a:r>
            <a:endParaRPr lang="en-US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1270</Words>
  <Application>WPS Presentation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Arial</vt:lpstr>
      <vt:lpstr>Comic Sans MS</vt:lpstr>
      <vt:lpstr>Arial Black</vt:lpstr>
      <vt:lpstr>Microsoft YaHei</vt:lpstr>
      <vt:lpstr>Arial Unicode MS</vt:lpstr>
      <vt:lpstr>Century Gothic</vt:lpstr>
      <vt:lpstr>Calibri</vt:lpstr>
      <vt:lpstr>Ion Boardroom</vt:lpstr>
      <vt:lpstr>Project name: Brick Breaker Game.</vt:lpstr>
      <vt:lpstr>Project Name: Brick Breaker</vt:lpstr>
      <vt:lpstr>Algorithm:</vt:lpstr>
      <vt:lpstr>Algorithm:</vt:lpstr>
      <vt:lpstr>Project Name: DX-Ball game.</vt:lpstr>
      <vt:lpstr>					Thanks Everyone.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hjgghgh</dc:title>
  <dc:creator>SM Shakib</dc:creator>
  <cp:lastModifiedBy>doubleOseven</cp:lastModifiedBy>
  <cp:revision>14</cp:revision>
  <dcterms:created xsi:type="dcterms:W3CDTF">2020-08-12T13:55:00Z</dcterms:created>
  <dcterms:modified xsi:type="dcterms:W3CDTF">2021-01-03T09:46:13Z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