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2"/>
  </p:normalViewPr>
  <p:slideViewPr>
    <p:cSldViewPr snapToGrid="0" snapToObjects="1">
      <p:cViewPr>
        <p:scale>
          <a:sx n="159" d="100"/>
          <a:sy n="159" d="100"/>
        </p:scale>
        <p:origin x="-2272" y="-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36CB-5E02-5B41-9E23-2756560FE821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D7B1-1155-0F45-BC8C-37D2B1763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36CB-5E02-5B41-9E23-2756560FE821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D7B1-1155-0F45-BC8C-37D2B1763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36CB-5E02-5B41-9E23-2756560FE821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D7B1-1155-0F45-BC8C-37D2B1763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4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36CB-5E02-5B41-9E23-2756560FE821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D7B1-1155-0F45-BC8C-37D2B1763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5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36CB-5E02-5B41-9E23-2756560FE821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D7B1-1155-0F45-BC8C-37D2B1763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36CB-5E02-5B41-9E23-2756560FE821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D7B1-1155-0F45-BC8C-37D2B1763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6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36CB-5E02-5B41-9E23-2756560FE821}" type="datetimeFigureOut">
              <a:rPr lang="en-US" smtClean="0"/>
              <a:t>3/29/16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D7B1-1155-0F45-BC8C-37D2B1763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2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36CB-5E02-5B41-9E23-2756560FE821}" type="datetimeFigureOut">
              <a:rPr lang="en-US" smtClean="0"/>
              <a:t>3/29/16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D7B1-1155-0F45-BC8C-37D2B1763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1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36CB-5E02-5B41-9E23-2756560FE821}" type="datetimeFigureOut">
              <a:rPr lang="en-US" smtClean="0"/>
              <a:t>3/29/16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D7B1-1155-0F45-BC8C-37D2B1763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3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36CB-5E02-5B41-9E23-2756560FE821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D7B1-1155-0F45-BC8C-37D2B1763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2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36CB-5E02-5B41-9E23-2756560FE821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D7B1-1155-0F45-BC8C-37D2B1763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C36CB-5E02-5B41-9E23-2756560FE821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D7B1-1155-0F45-BC8C-37D2B1763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0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e 14"/>
          <p:cNvSpPr/>
          <p:nvPr/>
        </p:nvSpPr>
        <p:spPr>
          <a:xfrm rot="10800000">
            <a:off x="3807858" y="2221142"/>
            <a:ext cx="2442684" cy="2439921"/>
          </a:xfrm>
          <a:prstGeom prst="pie">
            <a:avLst>
              <a:gd name="adj1" fmla="val 10808376"/>
              <a:gd name="adj2" fmla="val 10794316"/>
            </a:avLst>
          </a:prstGeom>
          <a:solidFill>
            <a:schemeClr val="bg1"/>
          </a:solidFill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62215" y="1518775"/>
            <a:ext cx="5028055" cy="4954742"/>
            <a:chOff x="3216536" y="1624405"/>
            <a:chExt cx="3625329" cy="3633396"/>
          </a:xfrm>
        </p:grpSpPr>
        <p:grpSp>
          <p:nvGrpSpPr>
            <p:cNvPr id="5" name="Group 4"/>
            <p:cNvGrpSpPr/>
            <p:nvPr/>
          </p:nvGrpSpPr>
          <p:grpSpPr>
            <a:xfrm>
              <a:off x="3216536" y="1624405"/>
              <a:ext cx="3625329" cy="3633396"/>
              <a:chOff x="3216536" y="1624405"/>
              <a:chExt cx="3625329" cy="3633396"/>
            </a:xfrm>
          </p:grpSpPr>
          <p:sp>
            <p:nvSpPr>
              <p:cNvPr id="4" name="Pie 3"/>
              <p:cNvSpPr/>
              <p:nvPr/>
            </p:nvSpPr>
            <p:spPr>
              <a:xfrm rot="10800000">
                <a:off x="3216537" y="1624405"/>
                <a:ext cx="3625328" cy="3633395"/>
              </a:xfrm>
              <a:prstGeom prst="pie">
                <a:avLst>
                  <a:gd name="adj1" fmla="val 9380"/>
                  <a:gd name="adj2" fmla="val 10794316"/>
                </a:avLst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  <a:lumMod val="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12700"/>
              </a:effec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US" b="1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6" name="Pie 5"/>
              <p:cNvSpPr/>
              <p:nvPr/>
            </p:nvSpPr>
            <p:spPr>
              <a:xfrm rot="10800000">
                <a:off x="3216537" y="1624406"/>
                <a:ext cx="3625328" cy="3633395"/>
              </a:xfrm>
              <a:prstGeom prst="pie">
                <a:avLst>
                  <a:gd name="adj1" fmla="val 3536955"/>
                  <a:gd name="adj2" fmla="val 10803843"/>
                </a:avLst>
              </a:prstGeom>
              <a:gradFill flip="none" rotWithShape="1">
                <a:gsLst>
                  <a:gs pos="100000">
                    <a:srgbClr val="FFFF00">
                      <a:shade val="30000"/>
                      <a:satMod val="115000"/>
                      <a:lumMod val="99000"/>
                      <a:lumOff val="1000"/>
                    </a:srgbClr>
                  </a:gs>
                  <a:gs pos="0">
                    <a:srgbClr val="FFFF00">
                      <a:shade val="67500"/>
                      <a:satMod val="115000"/>
                    </a:srgbClr>
                  </a:gs>
                  <a:gs pos="98000">
                    <a:srgbClr val="FFFF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US" b="1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7" name="Pie 6"/>
              <p:cNvSpPr/>
              <p:nvPr/>
            </p:nvSpPr>
            <p:spPr>
              <a:xfrm rot="10800000">
                <a:off x="3216536" y="1624405"/>
                <a:ext cx="3625329" cy="3633395"/>
              </a:xfrm>
              <a:prstGeom prst="pie">
                <a:avLst>
                  <a:gd name="adj1" fmla="val 7468704"/>
                  <a:gd name="adj2" fmla="val 10814079"/>
                </a:avLst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  <a:lumMod val="97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US" b="1">
                  <a:ln/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17" name="Pie 16"/>
            <p:cNvSpPr/>
            <p:nvPr/>
          </p:nvSpPr>
          <p:spPr>
            <a:xfrm rot="17227891">
              <a:off x="3837183" y="2207939"/>
              <a:ext cx="2424943" cy="2372086"/>
            </a:xfrm>
            <a:prstGeom prst="pie">
              <a:avLst>
                <a:gd name="adj1" fmla="val 10808376"/>
                <a:gd name="adj2" fmla="val 107886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 rot="8294600">
            <a:off x="5419265" y="2701235"/>
            <a:ext cx="2275076" cy="962626"/>
            <a:chOff x="3879616" y="3777664"/>
            <a:chExt cx="1511715" cy="630605"/>
          </a:xfrm>
          <a:effectLst/>
        </p:grpSpPr>
        <p:sp>
          <p:nvSpPr>
            <p:cNvPr id="2" name="Triangle 1"/>
            <p:cNvSpPr/>
            <p:nvPr/>
          </p:nvSpPr>
          <p:spPr>
            <a:xfrm rot="17740741">
              <a:off x="4412911" y="3244369"/>
              <a:ext cx="257291" cy="132388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ie 17"/>
            <p:cNvSpPr/>
            <p:nvPr/>
          </p:nvSpPr>
          <p:spPr>
            <a:xfrm rot="10800000">
              <a:off x="5029197" y="4043761"/>
              <a:ext cx="362134" cy="364508"/>
            </a:xfrm>
            <a:prstGeom prst="pie">
              <a:avLst>
                <a:gd name="adj1" fmla="val 10808376"/>
                <a:gd name="adj2" fmla="val 10806255"/>
              </a:avLst>
            </a:prstGeom>
            <a:solidFill>
              <a:schemeClr val="tx1"/>
            </a:solidFill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48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Reymer</dc:creator>
  <cp:lastModifiedBy>Nathan Reymer</cp:lastModifiedBy>
  <cp:revision>11</cp:revision>
  <cp:lastPrinted>2016-03-29T20:34:07Z</cp:lastPrinted>
  <dcterms:created xsi:type="dcterms:W3CDTF">2016-03-21T19:00:44Z</dcterms:created>
  <dcterms:modified xsi:type="dcterms:W3CDTF">2016-03-29T21:07:26Z</dcterms:modified>
</cp:coreProperties>
</file>