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373" r:id="rId5"/>
    <p:sldId id="374" r:id="rId6"/>
    <p:sldId id="362" r:id="rId7"/>
    <p:sldId id="363" r:id="rId8"/>
    <p:sldId id="364" r:id="rId9"/>
    <p:sldId id="365" r:id="rId10"/>
    <p:sldId id="366" r:id="rId11"/>
    <p:sldId id="367" r:id="rId12"/>
    <p:sldId id="370" r:id="rId13"/>
    <p:sldId id="371" r:id="rId14"/>
    <p:sldId id="368" r:id="rId15"/>
    <p:sldId id="3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7"/>
    <a:srgbClr val="02913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225406-7BCE-43FB-BE19-86034D865655}" v="2" dt="2021-03-12T03:21:57.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6"/>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en Job" userId="S::ruben.job@indiraicem.ac.in::0058ef1f-4f2f-4caf-82e6-c52c32ca04a3" providerId="AD" clId="Web-{F7225406-7BCE-43FB-BE19-86034D865655}"/>
    <pc:docChg chg="modSld">
      <pc:chgData name="Ruben Job" userId="S::ruben.job@indiraicem.ac.in::0058ef1f-4f2f-4caf-82e6-c52c32ca04a3" providerId="AD" clId="Web-{F7225406-7BCE-43FB-BE19-86034D865655}" dt="2021-03-12T03:21:57.174" v="1"/>
      <pc:docMkLst>
        <pc:docMk/>
      </pc:docMkLst>
      <pc:sldChg chg="modSp">
        <pc:chgData name="Ruben Job" userId="S::ruben.job@indiraicem.ac.in::0058ef1f-4f2f-4caf-82e6-c52c32ca04a3" providerId="AD" clId="Web-{F7225406-7BCE-43FB-BE19-86034D865655}" dt="2021-03-12T03:21:57.174" v="1"/>
        <pc:sldMkLst>
          <pc:docMk/>
          <pc:sldMk cId="2335051696" sldId="369"/>
        </pc:sldMkLst>
        <pc:graphicFrameChg chg="mod modGraphic">
          <ac:chgData name="Ruben Job" userId="S::ruben.job@indiraicem.ac.in::0058ef1f-4f2f-4caf-82e6-c52c32ca04a3" providerId="AD" clId="Web-{F7225406-7BCE-43FB-BE19-86034D865655}" dt="2021-03-12T03:21:57.174" v="1"/>
          <ac:graphicFrameMkLst>
            <pc:docMk/>
            <pc:sldMk cId="2335051696" sldId="369"/>
            <ac:graphicFrameMk id="7"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8537A3-A6F7-4783-BDB6-7DC0BEEEEEC0}" type="datetimeFigureOut">
              <a:rPr lang="en-US" smtClean="0"/>
              <a:t>6/12/2021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61F01D-6436-450D-994C-43E6949FEE88}" type="slidenum">
              <a:rPr lang="en-US" smtClean="0"/>
              <a:t>‹#›</a:t>
            </a:fld>
            <a:endParaRPr lang="en-US"/>
          </a:p>
        </p:txBody>
      </p:sp>
    </p:spTree>
    <p:extLst>
      <p:ext uri="{BB962C8B-B14F-4D97-AF65-F5344CB8AC3E}">
        <p14:creationId xmlns:p14="http://schemas.microsoft.com/office/powerpoint/2010/main" val="3284805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D91E2-2157-41B9-9656-13242E48E25E}" type="datetimeFigureOut">
              <a:rPr lang="en-US" smtClean="0"/>
              <a:t>6/12/2021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D2424-9EC9-4358-8FD4-490518D6AFB9}" type="slidenum">
              <a:rPr lang="en-US" smtClean="0"/>
              <a:t>‹#›</a:t>
            </a:fld>
            <a:endParaRPr lang="en-US"/>
          </a:p>
        </p:txBody>
      </p:sp>
    </p:spTree>
    <p:extLst>
      <p:ext uri="{BB962C8B-B14F-4D97-AF65-F5344CB8AC3E}">
        <p14:creationId xmlns:p14="http://schemas.microsoft.com/office/powerpoint/2010/main" val="20275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ED2424-9EC9-4358-8FD4-490518D6AFB9}" type="slidenum">
              <a:rPr lang="en-US" smtClean="0"/>
              <a:t>3</a:t>
            </a:fld>
            <a:endParaRPr lang="en-US"/>
          </a:p>
        </p:txBody>
      </p:sp>
    </p:spTree>
    <p:extLst>
      <p:ext uri="{BB962C8B-B14F-4D97-AF65-F5344CB8AC3E}">
        <p14:creationId xmlns:p14="http://schemas.microsoft.com/office/powerpoint/2010/main" val="4284673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C6A1186-7F66-4AD3-AF42-4F9C23D5EBD9}" type="datetime3">
              <a:rPr lang="en-US" smtClean="0"/>
              <a:t>12 June 2021</a:t>
            </a:fld>
            <a:endParaRPr lang="en-US" dirty="0"/>
          </a:p>
        </p:txBody>
      </p:sp>
      <p:sp>
        <p:nvSpPr>
          <p:cNvPr id="5" name="Footer Placeholder 4"/>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0" y="0"/>
            <a:ext cx="1524000" cy="1448081"/>
          </a:xfrm>
          <a:prstGeom prst="rect">
            <a:avLst/>
          </a:prstGeom>
        </p:spPr>
      </p:pic>
      <p:sp>
        <p:nvSpPr>
          <p:cNvPr id="19" name="Rectangle 18"/>
          <p:cNvSpPr/>
          <p:nvPr userDrawn="1"/>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98038" y="5992610"/>
            <a:ext cx="9392315" cy="646331"/>
          </a:xfrm>
          <a:prstGeom prst="rect">
            <a:avLst/>
          </a:prstGeom>
        </p:spPr>
        <p:txBody>
          <a:bodyPr wrap="none">
            <a:spAutoFit/>
          </a:bodyPr>
          <a:lstStyle/>
          <a:p>
            <a:r>
              <a:rPr lang="en-US" sz="3600" dirty="0"/>
              <a:t>Indira College of Engineering Management, Pune</a:t>
            </a:r>
          </a:p>
        </p:txBody>
      </p:sp>
      <p:grpSp>
        <p:nvGrpSpPr>
          <p:cNvPr id="20" name="Group 19"/>
          <p:cNvGrpSpPr/>
          <p:nvPr userDrawn="1"/>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3322263" y="3441517"/>
            <a:ext cx="5388667" cy="196204"/>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37343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1C31B-DF65-4563-A9CC-D2F838312131}" type="datetime3">
              <a:rPr lang="en-US" smtClean="0"/>
              <a:t>12 June 2021</a:t>
            </a:fld>
            <a:endParaRPr lang="en-US"/>
          </a:p>
        </p:txBody>
      </p:sp>
      <p:sp>
        <p:nvSpPr>
          <p:cNvPr id="5" name="Footer Placeholder 4"/>
          <p:cNvSpPr>
            <a:spLocks noGrp="1"/>
          </p:cNvSpPr>
          <p:nvPr>
            <p:ph type="ftr" sz="quarter" idx="11"/>
          </p:nvPr>
        </p:nvSpPr>
        <p:spPr/>
        <p:txBody>
          <a:bodyPr/>
          <a:lstStyle/>
          <a:p>
            <a:r>
              <a:rPr lang="en-US"/>
              <a:t>Indira College of Engineering Management, Pune</a:t>
            </a:r>
          </a:p>
        </p:txBody>
      </p:sp>
      <p:sp>
        <p:nvSpPr>
          <p:cNvPr id="6" name="Slide Number Placeholder 5"/>
          <p:cNvSpPr>
            <a:spLocks noGrp="1"/>
          </p:cNvSpPr>
          <p:nvPr>
            <p:ph type="sldNum" sz="quarter" idx="12"/>
          </p:nvPr>
        </p:nvSpPr>
        <p:spPr/>
        <p:txBody>
          <a:bodyPr/>
          <a:lstStyle/>
          <a:p>
            <a:fld id="{ACB160E8-E870-46BA-8C3F-B490E99DB9E1}" type="slidenum">
              <a:rPr lang="en-US" smtClean="0"/>
              <a:t>‹#›</a:t>
            </a:fld>
            <a:endParaRPr lang="en-US"/>
          </a:p>
        </p:txBody>
      </p:sp>
    </p:spTree>
    <p:extLst>
      <p:ext uri="{BB962C8B-B14F-4D97-AF65-F5344CB8AC3E}">
        <p14:creationId xmlns:p14="http://schemas.microsoft.com/office/powerpoint/2010/main" val="70196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1BC32-31DB-4CD8-A3B2-4C6660709449}" type="datetime3">
              <a:rPr lang="en-US" smtClean="0"/>
              <a:t>12 June 2021</a:t>
            </a:fld>
            <a:endParaRPr lang="en-US"/>
          </a:p>
        </p:txBody>
      </p:sp>
      <p:sp>
        <p:nvSpPr>
          <p:cNvPr id="5" name="Footer Placeholder 4"/>
          <p:cNvSpPr>
            <a:spLocks noGrp="1"/>
          </p:cNvSpPr>
          <p:nvPr>
            <p:ph type="ftr" sz="quarter" idx="11"/>
          </p:nvPr>
        </p:nvSpPr>
        <p:spPr/>
        <p:txBody>
          <a:bodyPr/>
          <a:lstStyle/>
          <a:p>
            <a:r>
              <a:rPr lang="en-US"/>
              <a:t>Indira College of Engineering Management, Pune</a:t>
            </a:r>
          </a:p>
        </p:txBody>
      </p:sp>
      <p:sp>
        <p:nvSpPr>
          <p:cNvPr id="6" name="Slide Number Placeholder 5"/>
          <p:cNvSpPr>
            <a:spLocks noGrp="1"/>
          </p:cNvSpPr>
          <p:nvPr>
            <p:ph type="sldNum" sz="quarter" idx="12"/>
          </p:nvPr>
        </p:nvSpPr>
        <p:spPr/>
        <p:txBody>
          <a:bodyPr/>
          <a:lstStyle/>
          <a:p>
            <a:fld id="{ACB160E8-E870-46BA-8C3F-B490E99DB9E1}" type="slidenum">
              <a:rPr lang="en-US" smtClean="0"/>
              <a:t>‹#›</a:t>
            </a:fld>
            <a:endParaRPr lang="en-US"/>
          </a:p>
        </p:txBody>
      </p:sp>
    </p:spTree>
    <p:extLst>
      <p:ext uri="{BB962C8B-B14F-4D97-AF65-F5344CB8AC3E}">
        <p14:creationId xmlns:p14="http://schemas.microsoft.com/office/powerpoint/2010/main" val="426382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E62908-D07D-4DA0-97AA-81A113A8C9AF}" type="datetime3">
              <a:rPr lang="en-US" smtClean="0"/>
              <a:t>12 June 2021</a:t>
            </a:fld>
            <a:endParaRPr lang="en-US"/>
          </a:p>
        </p:txBody>
      </p:sp>
      <p:sp>
        <p:nvSpPr>
          <p:cNvPr id="5" name="Footer Placeholder 4"/>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t>‹#›</a:t>
            </a:fld>
            <a:endParaRPr lang="en-US"/>
          </a:p>
        </p:txBody>
      </p:sp>
    </p:spTree>
    <p:extLst>
      <p:ext uri="{BB962C8B-B14F-4D97-AF65-F5344CB8AC3E}">
        <p14:creationId xmlns:p14="http://schemas.microsoft.com/office/powerpoint/2010/main" val="338109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5264F-C5E3-4609-AD13-E9224F67D1A8}" type="datetime3">
              <a:rPr lang="en-US" smtClean="0"/>
              <a:t>12 June 2021</a:t>
            </a:fld>
            <a:endParaRPr lang="en-US"/>
          </a:p>
        </p:txBody>
      </p:sp>
      <p:sp>
        <p:nvSpPr>
          <p:cNvPr id="5" name="Footer Placeholder 4"/>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t>‹#›</a:t>
            </a:fld>
            <a:endParaRPr lang="en-US"/>
          </a:p>
        </p:txBody>
      </p:sp>
    </p:spTree>
    <p:extLst>
      <p:ext uri="{BB962C8B-B14F-4D97-AF65-F5344CB8AC3E}">
        <p14:creationId xmlns:p14="http://schemas.microsoft.com/office/powerpoint/2010/main" val="102249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1BFC70-200C-40C7-A90D-FC0DA567F194}" type="datetime3">
              <a:rPr lang="en-US" smtClean="0"/>
              <a:t>12 June 2021</a:t>
            </a:fld>
            <a:endParaRPr lang="en-US"/>
          </a:p>
        </p:txBody>
      </p:sp>
      <p:sp>
        <p:nvSpPr>
          <p:cNvPr id="6" name="Footer Placeholder 5"/>
          <p:cNvSpPr>
            <a:spLocks noGrp="1"/>
          </p:cNvSpPr>
          <p:nvPr>
            <p:ph type="ftr" sz="quarter" idx="11"/>
          </p:nvPr>
        </p:nvSpPr>
        <p:spPr/>
        <p:txBody>
          <a:bodyPr/>
          <a:lstStyle/>
          <a:p>
            <a:r>
              <a:rPr lang="en-US"/>
              <a:t>Indira College of Engineering Management, Pune</a:t>
            </a:r>
          </a:p>
        </p:txBody>
      </p:sp>
      <p:sp>
        <p:nvSpPr>
          <p:cNvPr id="7" name="Slide Number Placeholder 6"/>
          <p:cNvSpPr>
            <a:spLocks noGrp="1"/>
          </p:cNvSpPr>
          <p:nvPr>
            <p:ph type="sldNum" sz="quarter" idx="12"/>
          </p:nvPr>
        </p:nvSpPr>
        <p:spPr/>
        <p:txBody>
          <a:bodyPr/>
          <a:lstStyle/>
          <a:p>
            <a:fld id="{ACB160E8-E870-46BA-8C3F-B490E99DB9E1}" type="slidenum">
              <a:rPr lang="en-US" smtClean="0"/>
              <a:t>‹#›</a:t>
            </a:fld>
            <a:endParaRPr lang="en-US"/>
          </a:p>
        </p:txBody>
      </p:sp>
    </p:spTree>
    <p:extLst>
      <p:ext uri="{BB962C8B-B14F-4D97-AF65-F5344CB8AC3E}">
        <p14:creationId xmlns:p14="http://schemas.microsoft.com/office/powerpoint/2010/main" val="160346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3C86B5-A080-4790-8240-57F974B36259}" type="datetime3">
              <a:rPr lang="en-US" smtClean="0"/>
              <a:t>12 June 2021</a:t>
            </a:fld>
            <a:endParaRPr lang="en-US"/>
          </a:p>
        </p:txBody>
      </p:sp>
      <p:sp>
        <p:nvSpPr>
          <p:cNvPr id="8" name="Footer Placeholder 7"/>
          <p:cNvSpPr>
            <a:spLocks noGrp="1"/>
          </p:cNvSpPr>
          <p:nvPr>
            <p:ph type="ftr" sz="quarter" idx="11"/>
          </p:nvPr>
        </p:nvSpPr>
        <p:spPr/>
        <p:txBody>
          <a:bodyPr/>
          <a:lstStyle/>
          <a:p>
            <a:r>
              <a:rPr lang="en-US"/>
              <a:t>Indira College of Engineering Management, Pune</a:t>
            </a:r>
          </a:p>
        </p:txBody>
      </p:sp>
      <p:sp>
        <p:nvSpPr>
          <p:cNvPr id="9" name="Slide Number Placeholder 8"/>
          <p:cNvSpPr>
            <a:spLocks noGrp="1"/>
          </p:cNvSpPr>
          <p:nvPr>
            <p:ph type="sldNum" sz="quarter" idx="12"/>
          </p:nvPr>
        </p:nvSpPr>
        <p:spPr/>
        <p:txBody>
          <a:bodyPr/>
          <a:lstStyle/>
          <a:p>
            <a:fld id="{ACB160E8-E870-46BA-8C3F-B490E99DB9E1}" type="slidenum">
              <a:rPr lang="en-US" smtClean="0"/>
              <a:t>‹#›</a:t>
            </a:fld>
            <a:endParaRPr lang="en-US"/>
          </a:p>
        </p:txBody>
      </p:sp>
    </p:spTree>
    <p:extLst>
      <p:ext uri="{BB962C8B-B14F-4D97-AF65-F5344CB8AC3E}">
        <p14:creationId xmlns:p14="http://schemas.microsoft.com/office/powerpoint/2010/main" val="422947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5DE1EB-87FC-4ED3-BC08-B7EBDD4B15B7}" type="datetime3">
              <a:rPr lang="en-US" smtClean="0"/>
              <a:t>12 June 2021</a:t>
            </a:fld>
            <a:endParaRPr lang="en-US"/>
          </a:p>
        </p:txBody>
      </p:sp>
      <p:sp>
        <p:nvSpPr>
          <p:cNvPr id="4" name="Footer Placeholder 3"/>
          <p:cNvSpPr>
            <a:spLocks noGrp="1"/>
          </p:cNvSpPr>
          <p:nvPr>
            <p:ph type="ftr" sz="quarter" idx="11"/>
          </p:nvPr>
        </p:nvSpPr>
        <p:spPr/>
        <p:txBody>
          <a:bodyPr/>
          <a:lstStyle/>
          <a:p>
            <a:r>
              <a:rPr lang="en-GB"/>
              <a:t>Indira College of Engineering Management, Pune</a:t>
            </a:r>
            <a:endParaRPr lang="en-US" dirty="0"/>
          </a:p>
        </p:txBody>
      </p:sp>
      <p:sp>
        <p:nvSpPr>
          <p:cNvPr id="5" name="Slide Number Placeholder 4"/>
          <p:cNvSpPr>
            <a:spLocks noGrp="1"/>
          </p:cNvSpPr>
          <p:nvPr>
            <p:ph type="sldNum" sz="quarter" idx="12"/>
          </p:nvPr>
        </p:nvSpPr>
        <p:spPr/>
        <p:txBody>
          <a:bodyPr/>
          <a:lstStyle/>
          <a:p>
            <a:fld id="{ACB160E8-E870-46BA-8C3F-B490E99DB9E1}" type="slidenum">
              <a:rPr lang="en-US" smtClean="0"/>
              <a:t>‹#›</a:t>
            </a:fld>
            <a:endParaRPr lang="en-US"/>
          </a:p>
        </p:txBody>
      </p:sp>
    </p:spTree>
    <p:extLst>
      <p:ext uri="{BB962C8B-B14F-4D97-AF65-F5344CB8AC3E}">
        <p14:creationId xmlns:p14="http://schemas.microsoft.com/office/powerpoint/2010/main" val="283566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27A7E-17CB-4021-AD53-6AFC003E41FE}" type="datetime3">
              <a:rPr lang="en-US" smtClean="0"/>
              <a:t>12 June 2021</a:t>
            </a:fld>
            <a:endParaRPr lang="en-US"/>
          </a:p>
        </p:txBody>
      </p:sp>
      <p:sp>
        <p:nvSpPr>
          <p:cNvPr id="3" name="Footer Placeholder 2"/>
          <p:cNvSpPr>
            <a:spLocks noGrp="1"/>
          </p:cNvSpPr>
          <p:nvPr>
            <p:ph type="ftr" sz="quarter" idx="11"/>
          </p:nvPr>
        </p:nvSpPr>
        <p:spPr/>
        <p:txBody>
          <a:bodyPr/>
          <a:lstStyle/>
          <a:p>
            <a:r>
              <a:rPr lang="en-GB"/>
              <a:t>Indira College of Engineering Management, Pune</a:t>
            </a:r>
            <a:endParaRPr lang="en-US" dirty="0"/>
          </a:p>
        </p:txBody>
      </p:sp>
      <p:sp>
        <p:nvSpPr>
          <p:cNvPr id="4" name="Slide Number Placeholder 3"/>
          <p:cNvSpPr>
            <a:spLocks noGrp="1"/>
          </p:cNvSpPr>
          <p:nvPr>
            <p:ph type="sldNum" sz="quarter" idx="12"/>
          </p:nvPr>
        </p:nvSpPr>
        <p:spPr/>
        <p:txBody>
          <a:bodyPr/>
          <a:lstStyle/>
          <a:p>
            <a:fld id="{ACB160E8-E870-46BA-8C3F-B490E99DB9E1}" type="slidenum">
              <a:rPr lang="en-US" smtClean="0"/>
              <a:t>‹#›</a:t>
            </a:fld>
            <a:endParaRPr lang="en-US"/>
          </a:p>
        </p:txBody>
      </p:sp>
    </p:spTree>
    <p:extLst>
      <p:ext uri="{BB962C8B-B14F-4D97-AF65-F5344CB8AC3E}">
        <p14:creationId xmlns:p14="http://schemas.microsoft.com/office/powerpoint/2010/main" val="42241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56791-3053-4544-8458-4CCCFEC11AB1}" type="datetime3">
              <a:rPr lang="en-US" smtClean="0"/>
              <a:t>12 June 2021</a:t>
            </a:fld>
            <a:endParaRPr lang="en-US"/>
          </a:p>
        </p:txBody>
      </p:sp>
      <p:sp>
        <p:nvSpPr>
          <p:cNvPr id="6" name="Footer Placeholder 5"/>
          <p:cNvSpPr>
            <a:spLocks noGrp="1"/>
          </p:cNvSpPr>
          <p:nvPr>
            <p:ph type="ftr" sz="quarter" idx="11"/>
          </p:nvPr>
        </p:nvSpPr>
        <p:spPr/>
        <p:txBody>
          <a:bodyPr/>
          <a:lstStyle/>
          <a:p>
            <a:r>
              <a:rPr lang="en-US"/>
              <a:t>Indira College of Engineering Management, Pune</a:t>
            </a:r>
          </a:p>
        </p:txBody>
      </p:sp>
      <p:sp>
        <p:nvSpPr>
          <p:cNvPr id="7" name="Slide Number Placeholder 6"/>
          <p:cNvSpPr>
            <a:spLocks noGrp="1"/>
          </p:cNvSpPr>
          <p:nvPr>
            <p:ph type="sldNum" sz="quarter" idx="12"/>
          </p:nvPr>
        </p:nvSpPr>
        <p:spPr/>
        <p:txBody>
          <a:bodyPr/>
          <a:lstStyle/>
          <a:p>
            <a:fld id="{ACB160E8-E870-46BA-8C3F-B490E99DB9E1}" type="slidenum">
              <a:rPr lang="en-US" smtClean="0"/>
              <a:t>‹#›</a:t>
            </a:fld>
            <a:endParaRPr lang="en-US"/>
          </a:p>
        </p:txBody>
      </p:sp>
    </p:spTree>
    <p:extLst>
      <p:ext uri="{BB962C8B-B14F-4D97-AF65-F5344CB8AC3E}">
        <p14:creationId xmlns:p14="http://schemas.microsoft.com/office/powerpoint/2010/main" val="191908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991D0-8F05-4802-9EDE-F97CEDD02454}" type="datetime3">
              <a:rPr lang="en-US" smtClean="0"/>
              <a:t>12 June 2021</a:t>
            </a:fld>
            <a:endParaRPr lang="en-US"/>
          </a:p>
        </p:txBody>
      </p:sp>
      <p:sp>
        <p:nvSpPr>
          <p:cNvPr id="6" name="Footer Placeholder 5"/>
          <p:cNvSpPr>
            <a:spLocks noGrp="1"/>
          </p:cNvSpPr>
          <p:nvPr>
            <p:ph type="ftr" sz="quarter" idx="11"/>
          </p:nvPr>
        </p:nvSpPr>
        <p:spPr/>
        <p:txBody>
          <a:bodyPr/>
          <a:lstStyle/>
          <a:p>
            <a:r>
              <a:rPr lang="en-US"/>
              <a:t>Indira College of Engineering Management, Pune</a:t>
            </a:r>
          </a:p>
        </p:txBody>
      </p:sp>
      <p:sp>
        <p:nvSpPr>
          <p:cNvPr id="7" name="Slide Number Placeholder 6"/>
          <p:cNvSpPr>
            <a:spLocks noGrp="1"/>
          </p:cNvSpPr>
          <p:nvPr>
            <p:ph type="sldNum" sz="quarter" idx="12"/>
          </p:nvPr>
        </p:nvSpPr>
        <p:spPr/>
        <p:txBody>
          <a:bodyPr/>
          <a:lstStyle/>
          <a:p>
            <a:fld id="{ACB160E8-E870-46BA-8C3F-B490E99DB9E1}" type="slidenum">
              <a:rPr lang="en-US" smtClean="0"/>
              <a:t>‹#›</a:t>
            </a:fld>
            <a:endParaRPr lang="en-US"/>
          </a:p>
        </p:txBody>
      </p:sp>
    </p:spTree>
    <p:extLst>
      <p:ext uri="{BB962C8B-B14F-4D97-AF65-F5344CB8AC3E}">
        <p14:creationId xmlns:p14="http://schemas.microsoft.com/office/powerpoint/2010/main" val="277740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F96F2-8625-4B71-A527-27DE8D2E1132}" type="datetime3">
              <a:rPr lang="en-US" smtClean="0"/>
              <a:t>12 June 2021</a:t>
            </a:fld>
            <a:endParaRPr lang="en-US"/>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Indira College of Engineering Management, Pune</a:t>
            </a:r>
            <a:endParaRPr lang="en-US" dirty="0"/>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60E8-E870-46BA-8C3F-B490E99DB9E1}"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userDrawn="1"/>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376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FD2920-A9D7-41A0-9980-39DE2F9A145C}"/>
              </a:ext>
            </a:extLst>
          </p:cNvPr>
          <p:cNvSpPr>
            <a:spLocks noGrp="1"/>
          </p:cNvSpPr>
          <p:nvPr>
            <p:ph type="ctrTitle"/>
          </p:nvPr>
        </p:nvSpPr>
        <p:spPr/>
        <p:txBody>
          <a:bodyPr/>
          <a:lstStyle/>
          <a:p>
            <a:r>
              <a:rPr lang="en-US" dirty="0"/>
              <a:t>Empty Parking Detection using IOT</a:t>
            </a:r>
            <a:endParaRPr lang="en-IN" dirty="0"/>
          </a:p>
        </p:txBody>
      </p:sp>
      <p:sp>
        <p:nvSpPr>
          <p:cNvPr id="6" name="Slide Number Placeholder 5">
            <a:extLst>
              <a:ext uri="{FF2B5EF4-FFF2-40B4-BE49-F238E27FC236}">
                <a16:creationId xmlns:a16="http://schemas.microsoft.com/office/drawing/2014/main" id="{6370E792-1131-4658-AC5C-99CFA08F443B}"/>
              </a:ext>
            </a:extLst>
          </p:cNvPr>
          <p:cNvSpPr>
            <a:spLocks noGrp="1"/>
          </p:cNvSpPr>
          <p:nvPr>
            <p:ph type="sldNum" sz="quarter" idx="12"/>
          </p:nvPr>
        </p:nvSpPr>
        <p:spPr/>
        <p:txBody>
          <a:bodyPr/>
          <a:lstStyle/>
          <a:p>
            <a:fld id="{ACB160E8-E870-46BA-8C3F-B490E99DB9E1}" type="slidenum">
              <a:rPr lang="en-US" smtClean="0"/>
              <a:t>1</a:t>
            </a:fld>
            <a:endParaRPr lang="en-US"/>
          </a:p>
        </p:txBody>
      </p:sp>
      <p:sp>
        <p:nvSpPr>
          <p:cNvPr id="9" name="TextBox 8">
            <a:extLst>
              <a:ext uri="{FF2B5EF4-FFF2-40B4-BE49-F238E27FC236}">
                <a16:creationId xmlns:a16="http://schemas.microsoft.com/office/drawing/2014/main" id="{A7A02528-4AB5-4597-8DBF-C961E6579A1A}"/>
              </a:ext>
            </a:extLst>
          </p:cNvPr>
          <p:cNvSpPr txBox="1"/>
          <p:nvPr/>
        </p:nvSpPr>
        <p:spPr>
          <a:xfrm>
            <a:off x="2290438" y="363984"/>
            <a:ext cx="8078679" cy="584775"/>
          </a:xfrm>
          <a:prstGeom prst="rect">
            <a:avLst/>
          </a:prstGeom>
          <a:noFill/>
        </p:spPr>
        <p:txBody>
          <a:bodyPr wrap="square" rtlCol="0">
            <a:spAutoFit/>
          </a:bodyPr>
          <a:lstStyle/>
          <a:p>
            <a:pPr algn="ctr"/>
            <a:r>
              <a:rPr lang="en-US" sz="3200" u="sng" dirty="0">
                <a:latin typeface="+mj-lt"/>
              </a:rPr>
              <a:t>Department of Computer Engineering</a:t>
            </a:r>
            <a:endParaRPr lang="en-IN" sz="3200" u="sng" dirty="0">
              <a:latin typeface="+mj-lt"/>
            </a:endParaRPr>
          </a:p>
        </p:txBody>
      </p:sp>
      <p:pic>
        <p:nvPicPr>
          <p:cNvPr id="10" name="Picture 9">
            <a:extLst>
              <a:ext uri="{FF2B5EF4-FFF2-40B4-BE49-F238E27FC236}">
                <a16:creationId xmlns:a16="http://schemas.microsoft.com/office/drawing/2014/main" id="{64BACD8E-0FDF-4F26-9BFA-B57C1B9A9F41}"/>
              </a:ext>
            </a:extLst>
          </p:cNvPr>
          <p:cNvPicPr>
            <a:picLocks noChangeAspect="1"/>
          </p:cNvPicPr>
          <p:nvPr/>
        </p:nvPicPr>
        <p:blipFill>
          <a:blip r:embed="rId2"/>
          <a:stretch>
            <a:fillRect/>
          </a:stretch>
        </p:blipFill>
        <p:spPr>
          <a:xfrm>
            <a:off x="10692254" y="108422"/>
            <a:ext cx="1499746" cy="1249788"/>
          </a:xfrm>
          <a:prstGeom prst="rect">
            <a:avLst/>
          </a:prstGeom>
        </p:spPr>
      </p:pic>
    </p:spTree>
    <p:extLst>
      <p:ext uri="{BB962C8B-B14F-4D97-AF65-F5344CB8AC3E}">
        <p14:creationId xmlns:p14="http://schemas.microsoft.com/office/powerpoint/2010/main" val="5580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0B97-CAEF-4181-BC2E-7FB8409FCA0B}"/>
              </a:ext>
            </a:extLst>
          </p:cNvPr>
          <p:cNvSpPr>
            <a:spLocks noGrp="1"/>
          </p:cNvSpPr>
          <p:nvPr>
            <p:ph type="title"/>
          </p:nvPr>
        </p:nvSpPr>
        <p:spPr>
          <a:xfrm>
            <a:off x="838200" y="173537"/>
            <a:ext cx="10448109" cy="714738"/>
          </a:xfrm>
        </p:spPr>
        <p:txBody>
          <a:bodyPr/>
          <a:lstStyle/>
          <a:p>
            <a:pPr algn="ctr"/>
            <a:r>
              <a:rPr lang="en-IN" dirty="0"/>
              <a:t>Conclusion</a:t>
            </a:r>
          </a:p>
        </p:txBody>
      </p:sp>
      <p:sp>
        <p:nvSpPr>
          <p:cNvPr id="3" name="Content Placeholder 2">
            <a:extLst>
              <a:ext uri="{FF2B5EF4-FFF2-40B4-BE49-F238E27FC236}">
                <a16:creationId xmlns:a16="http://schemas.microsoft.com/office/drawing/2014/main" id="{C72D03E3-333C-455D-A284-4F9F7AD39C78}"/>
              </a:ext>
            </a:extLst>
          </p:cNvPr>
          <p:cNvSpPr>
            <a:spLocks noGrp="1"/>
          </p:cNvSpPr>
          <p:nvPr>
            <p:ph idx="1"/>
          </p:nvPr>
        </p:nvSpPr>
        <p:spPr>
          <a:xfrm>
            <a:off x="905691" y="888275"/>
            <a:ext cx="10308771" cy="1297576"/>
          </a:xfrm>
        </p:spPr>
        <p:txBody>
          <a:bodyPr>
            <a:normAutofit/>
          </a:bodyPr>
          <a:lstStyle/>
          <a:p>
            <a:pPr>
              <a:lnSpc>
                <a:spcPct val="150000"/>
              </a:lnSpc>
            </a:pPr>
            <a:r>
              <a:rPr lang="en-US" sz="2400" dirty="0"/>
              <a:t>Empty parking slot detection using IOT is implemented efficiently so that driver will know if the parking area has empty space or not using his mobile .</a:t>
            </a:r>
            <a:endParaRPr lang="en-IN" sz="2400" dirty="0"/>
          </a:p>
        </p:txBody>
      </p:sp>
      <p:sp>
        <p:nvSpPr>
          <p:cNvPr id="5" name="Footer Placeholder 4">
            <a:extLst>
              <a:ext uri="{FF2B5EF4-FFF2-40B4-BE49-F238E27FC236}">
                <a16:creationId xmlns:a16="http://schemas.microsoft.com/office/drawing/2014/main" id="{245043CA-130C-4F3F-963E-A6F8AB0B803A}"/>
              </a:ext>
            </a:extLst>
          </p:cNvPr>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a:extLst>
              <a:ext uri="{FF2B5EF4-FFF2-40B4-BE49-F238E27FC236}">
                <a16:creationId xmlns:a16="http://schemas.microsoft.com/office/drawing/2014/main" id="{3F939545-2CAB-4786-AA88-E4B2B5F71BE9}"/>
              </a:ext>
            </a:extLst>
          </p:cNvPr>
          <p:cNvSpPr>
            <a:spLocks noGrp="1"/>
          </p:cNvSpPr>
          <p:nvPr>
            <p:ph type="sldNum" sz="quarter" idx="12"/>
          </p:nvPr>
        </p:nvSpPr>
        <p:spPr/>
        <p:txBody>
          <a:bodyPr/>
          <a:lstStyle/>
          <a:p>
            <a:fld id="{ACB160E8-E870-46BA-8C3F-B490E99DB9E1}" type="slidenum">
              <a:rPr lang="en-US" smtClean="0"/>
              <a:t>10</a:t>
            </a:fld>
            <a:endParaRPr lang="en-US"/>
          </a:p>
        </p:txBody>
      </p:sp>
      <p:sp>
        <p:nvSpPr>
          <p:cNvPr id="7" name="Title 1">
            <a:extLst>
              <a:ext uri="{FF2B5EF4-FFF2-40B4-BE49-F238E27FC236}">
                <a16:creationId xmlns:a16="http://schemas.microsoft.com/office/drawing/2014/main" id="{10BAC53A-5C54-4F83-B91B-E71CD8C9CC86}"/>
              </a:ext>
            </a:extLst>
          </p:cNvPr>
          <p:cNvSpPr txBox="1">
            <a:spLocks/>
          </p:cNvSpPr>
          <p:nvPr/>
        </p:nvSpPr>
        <p:spPr>
          <a:xfrm>
            <a:off x="838200" y="2379254"/>
            <a:ext cx="10448109" cy="7147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Future Scope/Possible Changes</a:t>
            </a:r>
          </a:p>
        </p:txBody>
      </p:sp>
      <p:sp>
        <p:nvSpPr>
          <p:cNvPr id="8" name="Content Placeholder 2">
            <a:extLst>
              <a:ext uri="{FF2B5EF4-FFF2-40B4-BE49-F238E27FC236}">
                <a16:creationId xmlns:a16="http://schemas.microsoft.com/office/drawing/2014/main" id="{BABD2564-EDEF-4FA8-999B-2A3323C1AF83}"/>
              </a:ext>
            </a:extLst>
          </p:cNvPr>
          <p:cNvSpPr txBox="1">
            <a:spLocks/>
          </p:cNvSpPr>
          <p:nvPr/>
        </p:nvSpPr>
        <p:spPr>
          <a:xfrm>
            <a:off x="905691" y="3191691"/>
            <a:ext cx="10308771" cy="29826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t>We can use a bookmark like notation in the app so that driver can add it to the parking slot where he/she has parked the vehicle .</a:t>
            </a:r>
          </a:p>
          <a:p>
            <a:pPr>
              <a:lnSpc>
                <a:spcPct val="150000"/>
              </a:lnSpc>
            </a:pPr>
            <a:r>
              <a:rPr lang="en-US" sz="2400" dirty="0"/>
              <a:t>We can implement online parking slot booking so that anyone can book the parking slot and pay its price through online means .</a:t>
            </a:r>
          </a:p>
          <a:p>
            <a:pPr>
              <a:lnSpc>
                <a:spcPct val="150000"/>
              </a:lnSpc>
            </a:pPr>
            <a:endParaRPr lang="en-US" sz="2400" dirty="0"/>
          </a:p>
        </p:txBody>
      </p:sp>
    </p:spTree>
    <p:extLst>
      <p:ext uri="{BB962C8B-B14F-4D97-AF65-F5344CB8AC3E}">
        <p14:creationId xmlns:p14="http://schemas.microsoft.com/office/powerpoint/2010/main" val="286838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AA2F-A130-45C9-8740-4C8F49AA8F1B}"/>
              </a:ext>
            </a:extLst>
          </p:cNvPr>
          <p:cNvSpPr>
            <a:spLocks noGrp="1"/>
          </p:cNvSpPr>
          <p:nvPr>
            <p:ph type="title"/>
          </p:nvPr>
        </p:nvSpPr>
        <p:spPr>
          <a:xfrm>
            <a:off x="838200" y="89839"/>
            <a:ext cx="10515600" cy="1325563"/>
          </a:xfrm>
        </p:spPr>
        <p:txBody>
          <a:bodyPr/>
          <a:lstStyle/>
          <a:p>
            <a:pPr algn="ctr"/>
            <a:r>
              <a:rPr lang="en-IN" dirty="0"/>
              <a:t>Implementation</a:t>
            </a:r>
          </a:p>
        </p:txBody>
      </p:sp>
      <p:sp>
        <p:nvSpPr>
          <p:cNvPr id="5" name="Footer Placeholder 4">
            <a:extLst>
              <a:ext uri="{FF2B5EF4-FFF2-40B4-BE49-F238E27FC236}">
                <a16:creationId xmlns:a16="http://schemas.microsoft.com/office/drawing/2014/main" id="{35E4776D-1EED-41E6-B947-C6797CF846BF}"/>
              </a:ext>
            </a:extLst>
          </p:cNvPr>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a:extLst>
              <a:ext uri="{FF2B5EF4-FFF2-40B4-BE49-F238E27FC236}">
                <a16:creationId xmlns:a16="http://schemas.microsoft.com/office/drawing/2014/main" id="{DB603249-891A-4E66-AA95-5E47D51A15B2}"/>
              </a:ext>
            </a:extLst>
          </p:cNvPr>
          <p:cNvSpPr>
            <a:spLocks noGrp="1"/>
          </p:cNvSpPr>
          <p:nvPr>
            <p:ph type="sldNum" sz="quarter" idx="12"/>
          </p:nvPr>
        </p:nvSpPr>
        <p:spPr/>
        <p:txBody>
          <a:bodyPr/>
          <a:lstStyle/>
          <a:p>
            <a:fld id="{ACB160E8-E870-46BA-8C3F-B490E99DB9E1}" type="slidenum">
              <a:rPr lang="en-US" smtClean="0"/>
              <a:t>11</a:t>
            </a:fld>
            <a:endParaRPr lang="en-US"/>
          </a:p>
        </p:txBody>
      </p:sp>
      <p:pic>
        <p:nvPicPr>
          <p:cNvPr id="11" name="Content Placeholder 10">
            <a:extLst>
              <a:ext uri="{FF2B5EF4-FFF2-40B4-BE49-F238E27FC236}">
                <a16:creationId xmlns:a16="http://schemas.microsoft.com/office/drawing/2014/main" id="{10F3E312-2F8E-4C96-A857-F7AB0F3A30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9090" y="1671145"/>
            <a:ext cx="5974790" cy="3917730"/>
          </a:xfrm>
        </p:spPr>
      </p:pic>
      <p:pic>
        <p:nvPicPr>
          <p:cNvPr id="17" name="Picture 16">
            <a:extLst>
              <a:ext uri="{FF2B5EF4-FFF2-40B4-BE49-F238E27FC236}">
                <a16:creationId xmlns:a16="http://schemas.microsoft.com/office/drawing/2014/main" id="{FFA870A4-ECC5-4C1A-A0E8-007178A9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3532" y="1415400"/>
            <a:ext cx="2374025" cy="4473019"/>
          </a:xfrm>
          <a:prstGeom prst="rect">
            <a:avLst/>
          </a:prstGeom>
        </p:spPr>
      </p:pic>
      <p:pic>
        <p:nvPicPr>
          <p:cNvPr id="19" name="Picture 18">
            <a:extLst>
              <a:ext uri="{FF2B5EF4-FFF2-40B4-BE49-F238E27FC236}">
                <a16:creationId xmlns:a16="http://schemas.microsoft.com/office/drawing/2014/main" id="{427B36AB-3168-4224-AA5E-3230BFC3E7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9283" y="1415400"/>
            <a:ext cx="2374025" cy="4473019"/>
          </a:xfrm>
          <a:prstGeom prst="rect">
            <a:avLst/>
          </a:prstGeom>
        </p:spPr>
      </p:pic>
    </p:spTree>
    <p:extLst>
      <p:ext uri="{BB962C8B-B14F-4D97-AF65-F5344CB8AC3E}">
        <p14:creationId xmlns:p14="http://schemas.microsoft.com/office/powerpoint/2010/main" val="397356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985A82-F154-48B4-8040-C425F89D9C01}"/>
              </a:ext>
            </a:extLst>
          </p:cNvPr>
          <p:cNvSpPr>
            <a:spLocks noGrp="1"/>
          </p:cNvSpPr>
          <p:nvPr>
            <p:ph idx="1"/>
          </p:nvPr>
        </p:nvSpPr>
        <p:spPr>
          <a:xfrm>
            <a:off x="838200" y="2743200"/>
            <a:ext cx="10515600" cy="932154"/>
          </a:xfrm>
        </p:spPr>
        <p:txBody>
          <a:bodyPr>
            <a:noAutofit/>
          </a:bodyPr>
          <a:lstStyle/>
          <a:p>
            <a:pPr marL="0" indent="0" algn="ctr">
              <a:buNone/>
            </a:pPr>
            <a:r>
              <a:rPr lang="en-US" sz="5400" dirty="0"/>
              <a:t>Thank You !</a:t>
            </a:r>
            <a:endParaRPr lang="en-IN" sz="5400" dirty="0"/>
          </a:p>
        </p:txBody>
      </p:sp>
      <p:sp>
        <p:nvSpPr>
          <p:cNvPr id="4" name="Date Placeholder 3">
            <a:extLst>
              <a:ext uri="{FF2B5EF4-FFF2-40B4-BE49-F238E27FC236}">
                <a16:creationId xmlns:a16="http://schemas.microsoft.com/office/drawing/2014/main" id="{F0317939-20ED-41D2-8CE4-6936048A0356}"/>
              </a:ext>
            </a:extLst>
          </p:cNvPr>
          <p:cNvSpPr>
            <a:spLocks noGrp="1"/>
          </p:cNvSpPr>
          <p:nvPr>
            <p:ph type="dt" sz="half" idx="10"/>
          </p:nvPr>
        </p:nvSpPr>
        <p:spPr/>
        <p:txBody>
          <a:bodyPr/>
          <a:lstStyle/>
          <a:p>
            <a:fld id="{3DE62908-D07D-4DA0-97AA-81A113A8C9AF}" type="datetime3">
              <a:rPr lang="en-US" smtClean="0"/>
              <a:t>12 June 2021</a:t>
            </a:fld>
            <a:endParaRPr lang="en-US"/>
          </a:p>
        </p:txBody>
      </p:sp>
      <p:sp>
        <p:nvSpPr>
          <p:cNvPr id="5" name="Footer Placeholder 4">
            <a:extLst>
              <a:ext uri="{FF2B5EF4-FFF2-40B4-BE49-F238E27FC236}">
                <a16:creationId xmlns:a16="http://schemas.microsoft.com/office/drawing/2014/main" id="{09567299-BCBF-48FA-9A4E-8FA6D4A9C3EF}"/>
              </a:ext>
            </a:extLst>
          </p:cNvPr>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a:extLst>
              <a:ext uri="{FF2B5EF4-FFF2-40B4-BE49-F238E27FC236}">
                <a16:creationId xmlns:a16="http://schemas.microsoft.com/office/drawing/2014/main" id="{B3BCA1E3-2C06-48A8-A395-309D5EF7316B}"/>
              </a:ext>
            </a:extLst>
          </p:cNvPr>
          <p:cNvSpPr>
            <a:spLocks noGrp="1"/>
          </p:cNvSpPr>
          <p:nvPr>
            <p:ph type="sldNum" sz="quarter" idx="12"/>
          </p:nvPr>
        </p:nvSpPr>
        <p:spPr/>
        <p:txBody>
          <a:bodyPr/>
          <a:lstStyle/>
          <a:p>
            <a:fld id="{ACB160E8-E870-46BA-8C3F-B490E99DB9E1}" type="slidenum">
              <a:rPr lang="en-US" smtClean="0"/>
              <a:t>12</a:t>
            </a:fld>
            <a:endParaRPr lang="en-US"/>
          </a:p>
        </p:txBody>
      </p:sp>
    </p:spTree>
    <p:extLst>
      <p:ext uri="{BB962C8B-B14F-4D97-AF65-F5344CB8AC3E}">
        <p14:creationId xmlns:p14="http://schemas.microsoft.com/office/powerpoint/2010/main" val="69599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CE82DF-7605-4DA6-AC8F-2861BF8D381B}"/>
              </a:ext>
            </a:extLst>
          </p:cNvPr>
          <p:cNvSpPr>
            <a:spLocks noGrp="1"/>
          </p:cNvSpPr>
          <p:nvPr>
            <p:ph type="dt" sz="half" idx="10"/>
          </p:nvPr>
        </p:nvSpPr>
        <p:spPr/>
        <p:txBody>
          <a:bodyPr/>
          <a:lstStyle/>
          <a:p>
            <a:fld id="{3DE62908-D07D-4DA0-97AA-81A113A8C9AF}" type="datetime3">
              <a:rPr lang="en-US" smtClean="0"/>
              <a:t>12 June 2021</a:t>
            </a:fld>
            <a:endParaRPr lang="en-US"/>
          </a:p>
        </p:txBody>
      </p:sp>
      <p:sp>
        <p:nvSpPr>
          <p:cNvPr id="5" name="Footer Placeholder 4">
            <a:extLst>
              <a:ext uri="{FF2B5EF4-FFF2-40B4-BE49-F238E27FC236}">
                <a16:creationId xmlns:a16="http://schemas.microsoft.com/office/drawing/2014/main" id="{C4ADA178-201E-4ED7-87F7-6AFC5F4A8F83}"/>
              </a:ext>
            </a:extLst>
          </p:cNvPr>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a:extLst>
              <a:ext uri="{FF2B5EF4-FFF2-40B4-BE49-F238E27FC236}">
                <a16:creationId xmlns:a16="http://schemas.microsoft.com/office/drawing/2014/main" id="{FD8B298A-3F34-41DC-B69C-24CA0A718BE8}"/>
              </a:ext>
            </a:extLst>
          </p:cNvPr>
          <p:cNvSpPr>
            <a:spLocks noGrp="1"/>
          </p:cNvSpPr>
          <p:nvPr>
            <p:ph type="sldNum" sz="quarter" idx="12"/>
          </p:nvPr>
        </p:nvSpPr>
        <p:spPr/>
        <p:txBody>
          <a:bodyPr/>
          <a:lstStyle/>
          <a:p>
            <a:fld id="{ACB160E8-E870-46BA-8C3F-B490E99DB9E1}" type="slidenum">
              <a:rPr lang="en-US" smtClean="0"/>
              <a:t>2</a:t>
            </a:fld>
            <a:endParaRPr lang="en-US"/>
          </a:p>
        </p:txBody>
      </p:sp>
      <p:sp>
        <p:nvSpPr>
          <p:cNvPr id="7" name="TextBox 6">
            <a:extLst>
              <a:ext uri="{FF2B5EF4-FFF2-40B4-BE49-F238E27FC236}">
                <a16:creationId xmlns:a16="http://schemas.microsoft.com/office/drawing/2014/main" id="{02D94886-4C21-40BB-81D8-59ABAF1F2A65}"/>
              </a:ext>
            </a:extLst>
          </p:cNvPr>
          <p:cNvSpPr txBox="1"/>
          <p:nvPr/>
        </p:nvSpPr>
        <p:spPr>
          <a:xfrm>
            <a:off x="1269508" y="355107"/>
            <a:ext cx="10084292" cy="3545651"/>
          </a:xfrm>
          <a:prstGeom prst="rect">
            <a:avLst/>
          </a:prstGeom>
          <a:noFill/>
        </p:spPr>
        <p:txBody>
          <a:bodyPr wrap="square" rtlCol="0">
            <a:spAutoFit/>
          </a:bodyPr>
          <a:lstStyle/>
          <a:p>
            <a:pPr algn="ctr">
              <a:lnSpc>
                <a:spcPct val="150000"/>
              </a:lnSpc>
            </a:pPr>
            <a:r>
              <a:rPr lang="en-US" sz="3200" dirty="0">
                <a:latin typeface="+mj-lt"/>
              </a:rPr>
              <a:t>Team Members :</a:t>
            </a:r>
          </a:p>
          <a:p>
            <a:pPr marL="342900" indent="-342900">
              <a:lnSpc>
                <a:spcPct val="150000"/>
              </a:lnSpc>
              <a:buFont typeface="+mj-lt"/>
              <a:buAutoNum type="arabicPeriod"/>
            </a:pPr>
            <a:r>
              <a:rPr lang="en-US" sz="2000" dirty="0"/>
              <a:t>Shreyas Kulkarni (22130)</a:t>
            </a:r>
          </a:p>
          <a:p>
            <a:pPr marL="342900" indent="-342900">
              <a:lnSpc>
                <a:spcPct val="150000"/>
              </a:lnSpc>
              <a:buFont typeface="+mj-lt"/>
              <a:buAutoNum type="arabicPeriod"/>
            </a:pPr>
            <a:r>
              <a:rPr lang="en-US" sz="2000" dirty="0"/>
              <a:t>Kunal Desai (22114)</a:t>
            </a:r>
          </a:p>
          <a:p>
            <a:pPr marL="342900" indent="-342900">
              <a:lnSpc>
                <a:spcPct val="150000"/>
              </a:lnSpc>
              <a:buFont typeface="+mj-lt"/>
              <a:buAutoNum type="arabicPeriod"/>
            </a:pPr>
            <a:r>
              <a:rPr lang="en-US" sz="2000" dirty="0"/>
              <a:t>Mayur </a:t>
            </a:r>
            <a:r>
              <a:rPr lang="en-US" sz="2000" dirty="0" err="1"/>
              <a:t>Kharmate</a:t>
            </a:r>
            <a:r>
              <a:rPr lang="en-US" sz="2000" dirty="0"/>
              <a:t> (22207)</a:t>
            </a:r>
          </a:p>
          <a:p>
            <a:pPr marL="342900" indent="-342900">
              <a:lnSpc>
                <a:spcPct val="150000"/>
              </a:lnSpc>
              <a:buFont typeface="+mj-lt"/>
              <a:buAutoNum type="arabicPeriod"/>
            </a:pPr>
            <a:r>
              <a:rPr lang="en-US" sz="2000" dirty="0"/>
              <a:t>Yash Kudale (22129)</a:t>
            </a:r>
          </a:p>
          <a:p>
            <a:pPr marL="342900" indent="-342900">
              <a:lnSpc>
                <a:spcPct val="150000"/>
              </a:lnSpc>
              <a:buFont typeface="+mj-lt"/>
              <a:buAutoNum type="arabicPeriod"/>
            </a:pPr>
            <a:r>
              <a:rPr lang="en-US" sz="2000" dirty="0"/>
              <a:t>Aniket </a:t>
            </a:r>
            <a:r>
              <a:rPr lang="en-US" sz="2000" dirty="0" err="1"/>
              <a:t>Uttekar</a:t>
            </a:r>
            <a:r>
              <a:rPr lang="en-US" sz="2000" dirty="0"/>
              <a:t> (22155)</a:t>
            </a:r>
          </a:p>
          <a:p>
            <a:pPr marL="342900" indent="-342900">
              <a:lnSpc>
                <a:spcPct val="150000"/>
              </a:lnSpc>
              <a:buFont typeface="+mj-lt"/>
              <a:buAutoNum type="arabicPeriod"/>
            </a:pPr>
            <a:r>
              <a:rPr lang="en-US" sz="2000" dirty="0" err="1"/>
              <a:t>Parth</a:t>
            </a:r>
            <a:r>
              <a:rPr lang="en-US" sz="2000" dirty="0"/>
              <a:t> </a:t>
            </a:r>
            <a:r>
              <a:rPr lang="en-US" sz="2000" dirty="0" err="1"/>
              <a:t>Hamane</a:t>
            </a:r>
            <a:r>
              <a:rPr lang="en-US" sz="2000" dirty="0"/>
              <a:t> (22204)</a:t>
            </a:r>
            <a:endParaRPr lang="en-IN" sz="2000" dirty="0"/>
          </a:p>
        </p:txBody>
      </p:sp>
      <p:sp>
        <p:nvSpPr>
          <p:cNvPr id="2" name="TextBox 1">
            <a:extLst>
              <a:ext uri="{FF2B5EF4-FFF2-40B4-BE49-F238E27FC236}">
                <a16:creationId xmlns:a16="http://schemas.microsoft.com/office/drawing/2014/main" id="{353FF101-72EE-4D7A-B428-747D71938CFB}"/>
              </a:ext>
            </a:extLst>
          </p:cNvPr>
          <p:cNvSpPr txBox="1"/>
          <p:nvPr/>
        </p:nvSpPr>
        <p:spPr>
          <a:xfrm>
            <a:off x="1784042" y="4223194"/>
            <a:ext cx="9055223" cy="1318631"/>
          </a:xfrm>
          <a:prstGeom prst="rect">
            <a:avLst/>
          </a:prstGeom>
          <a:noFill/>
        </p:spPr>
        <p:txBody>
          <a:bodyPr wrap="square" rtlCol="0">
            <a:spAutoFit/>
          </a:bodyPr>
          <a:lstStyle/>
          <a:p>
            <a:pPr algn="ctr">
              <a:lnSpc>
                <a:spcPct val="150000"/>
              </a:lnSpc>
            </a:pPr>
            <a:r>
              <a:rPr lang="en-IN" sz="3200" dirty="0"/>
              <a:t>Guided By :</a:t>
            </a:r>
          </a:p>
          <a:p>
            <a:pPr algn="ctr">
              <a:lnSpc>
                <a:spcPct val="150000"/>
              </a:lnSpc>
            </a:pPr>
            <a:r>
              <a:rPr lang="en-IN" sz="2400" dirty="0"/>
              <a:t>Prof. Pragati </a:t>
            </a:r>
            <a:r>
              <a:rPr lang="en-IN" sz="2400" dirty="0" err="1"/>
              <a:t>Choudhari</a:t>
            </a:r>
            <a:endParaRPr lang="en-IN" sz="2400" dirty="0"/>
          </a:p>
        </p:txBody>
      </p:sp>
    </p:spTree>
    <p:extLst>
      <p:ext uri="{BB962C8B-B14F-4D97-AF65-F5344CB8AC3E}">
        <p14:creationId xmlns:p14="http://schemas.microsoft.com/office/powerpoint/2010/main" val="278664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6031"/>
            <a:ext cx="10515600" cy="4789846"/>
          </a:xfrm>
        </p:spPr>
        <p:txBody>
          <a:bodyPr>
            <a:noAutofit/>
          </a:bodyPr>
          <a:lstStyle/>
          <a:p>
            <a:pPr marL="514350" indent="-514350">
              <a:lnSpc>
                <a:spcPct val="150000"/>
              </a:lnSpc>
              <a:buFont typeface="+mj-lt"/>
              <a:buAutoNum type="arabicPeriod"/>
            </a:pPr>
            <a:r>
              <a:rPr lang="en-IN" sz="2000" dirty="0"/>
              <a:t>Problem Statement </a:t>
            </a:r>
          </a:p>
          <a:p>
            <a:pPr marL="514350" indent="-514350">
              <a:lnSpc>
                <a:spcPct val="150000"/>
              </a:lnSpc>
              <a:buFont typeface="+mj-lt"/>
              <a:buAutoNum type="arabicPeriod"/>
            </a:pPr>
            <a:r>
              <a:rPr lang="en-IN" sz="2000" dirty="0"/>
              <a:t>Motivation </a:t>
            </a:r>
          </a:p>
          <a:p>
            <a:pPr marL="514350" indent="-514350">
              <a:lnSpc>
                <a:spcPct val="150000"/>
              </a:lnSpc>
              <a:buFont typeface="+mj-lt"/>
              <a:buAutoNum type="arabicPeriod"/>
            </a:pPr>
            <a:r>
              <a:rPr lang="en-IN" sz="2000" dirty="0"/>
              <a:t>Objectives </a:t>
            </a:r>
          </a:p>
          <a:p>
            <a:pPr marL="514350" indent="-514350">
              <a:lnSpc>
                <a:spcPct val="150000"/>
              </a:lnSpc>
              <a:buFont typeface="+mj-lt"/>
              <a:buAutoNum type="arabicPeriod"/>
            </a:pPr>
            <a:r>
              <a:rPr lang="en-IN" sz="2000" dirty="0"/>
              <a:t>Methodology/ Proposed system block diagram </a:t>
            </a:r>
          </a:p>
          <a:p>
            <a:pPr marL="514350" indent="-514350">
              <a:lnSpc>
                <a:spcPct val="150000"/>
              </a:lnSpc>
              <a:buFont typeface="+mj-lt"/>
              <a:buAutoNum type="arabicPeriod"/>
            </a:pPr>
            <a:r>
              <a:rPr lang="en-IN" sz="2000" dirty="0"/>
              <a:t>Software and Hardware requirements </a:t>
            </a:r>
          </a:p>
          <a:p>
            <a:pPr marL="514350" indent="-514350">
              <a:lnSpc>
                <a:spcPct val="150000"/>
              </a:lnSpc>
              <a:buFont typeface="+mj-lt"/>
              <a:buAutoNum type="arabicPeriod"/>
            </a:pPr>
            <a:r>
              <a:rPr lang="en-IN" sz="2000" dirty="0"/>
              <a:t>Challenges faced </a:t>
            </a:r>
          </a:p>
          <a:p>
            <a:pPr marL="514350" indent="-514350">
              <a:lnSpc>
                <a:spcPct val="150000"/>
              </a:lnSpc>
              <a:buFont typeface="+mj-lt"/>
              <a:buAutoNum type="arabicPeriod"/>
            </a:pPr>
            <a:r>
              <a:rPr lang="en-IN" sz="2000" dirty="0"/>
              <a:t>Conclusion and Future Scope </a:t>
            </a:r>
          </a:p>
          <a:p>
            <a:pPr marL="514350" indent="-514350">
              <a:lnSpc>
                <a:spcPct val="150000"/>
              </a:lnSpc>
              <a:buFont typeface="+mj-lt"/>
              <a:buAutoNum type="arabicPeriod"/>
            </a:pPr>
            <a:r>
              <a:rPr lang="en-IN" sz="2000" dirty="0"/>
              <a:t>Implementation </a:t>
            </a:r>
            <a:r>
              <a:rPr lang="en-IN" sz="2000"/>
              <a:t>and Result</a:t>
            </a:r>
            <a:endParaRPr lang="en-IN" sz="2000" dirty="0"/>
          </a:p>
          <a:p>
            <a:pPr>
              <a:buNone/>
            </a:pPr>
            <a:endParaRPr lang="en-US" sz="2000" dirty="0"/>
          </a:p>
          <a:p>
            <a:endParaRPr lang="en-US" sz="2000" dirty="0"/>
          </a:p>
        </p:txBody>
      </p:sp>
      <p:sp>
        <p:nvSpPr>
          <p:cNvPr id="4" name="Footer Placeholder 3"/>
          <p:cNvSpPr>
            <a:spLocks noGrp="1"/>
          </p:cNvSpPr>
          <p:nvPr>
            <p:ph type="ftr" sz="quarter" idx="11"/>
          </p:nvPr>
        </p:nvSpPr>
        <p:spPr/>
        <p:txBody>
          <a:bodyPr/>
          <a:lstStyle/>
          <a:p>
            <a:r>
              <a:rPr lang="en-GB"/>
              <a:t>Indira College of Engineering Management, Pune</a:t>
            </a:r>
            <a:endParaRPr lang="en-US" dirty="0"/>
          </a:p>
        </p:txBody>
      </p:sp>
      <p:sp>
        <p:nvSpPr>
          <p:cNvPr id="5" name="Slide Number Placeholder 4"/>
          <p:cNvSpPr>
            <a:spLocks noGrp="1"/>
          </p:cNvSpPr>
          <p:nvPr>
            <p:ph type="sldNum" sz="quarter" idx="12"/>
          </p:nvPr>
        </p:nvSpPr>
        <p:spPr/>
        <p:txBody>
          <a:bodyPr/>
          <a:lstStyle/>
          <a:p>
            <a:r>
              <a:rPr lang="en-US" dirty="0"/>
              <a:t>3</a:t>
            </a:r>
          </a:p>
        </p:txBody>
      </p:sp>
      <p:sp>
        <p:nvSpPr>
          <p:cNvPr id="6" name="Rectangle 5"/>
          <p:cNvSpPr/>
          <p:nvPr/>
        </p:nvSpPr>
        <p:spPr>
          <a:xfrm>
            <a:off x="5000187" y="0"/>
            <a:ext cx="2191626" cy="769441"/>
          </a:xfrm>
          <a:prstGeom prst="rect">
            <a:avLst/>
          </a:prstGeom>
        </p:spPr>
        <p:txBody>
          <a:bodyPr wrap="none">
            <a:spAutoFit/>
          </a:bodyPr>
          <a:lstStyle/>
          <a:p>
            <a:pPr algn="ctr"/>
            <a:r>
              <a:rPr lang="en-US" sz="4400" dirty="0"/>
              <a:t>Contents</a:t>
            </a:r>
          </a:p>
        </p:txBody>
      </p:sp>
    </p:spTree>
    <p:extLst>
      <p:ext uri="{BB962C8B-B14F-4D97-AF65-F5344CB8AC3E}">
        <p14:creationId xmlns:p14="http://schemas.microsoft.com/office/powerpoint/2010/main" val="337734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D94A-212D-4BE6-BF42-C6A9C16722C9}"/>
              </a:ext>
            </a:extLst>
          </p:cNvPr>
          <p:cNvSpPr>
            <a:spLocks noGrp="1"/>
          </p:cNvSpPr>
          <p:nvPr>
            <p:ph type="title"/>
          </p:nvPr>
        </p:nvSpPr>
        <p:spPr>
          <a:xfrm>
            <a:off x="838200" y="652508"/>
            <a:ext cx="10515600" cy="1325563"/>
          </a:xfrm>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EDE0765E-963E-428A-9856-A5B0DEC2E493}"/>
              </a:ext>
            </a:extLst>
          </p:cNvPr>
          <p:cNvSpPr>
            <a:spLocks noGrp="1"/>
          </p:cNvSpPr>
          <p:nvPr>
            <p:ph idx="1"/>
          </p:nvPr>
        </p:nvSpPr>
        <p:spPr>
          <a:xfrm>
            <a:off x="838200" y="2356655"/>
            <a:ext cx="10515600" cy="4279753"/>
          </a:xfrm>
        </p:spPr>
        <p:txBody>
          <a:bodyPr>
            <a:normAutofit/>
          </a:bodyPr>
          <a:lstStyle/>
          <a:p>
            <a:pPr marL="0" indent="0">
              <a:lnSpc>
                <a:spcPct val="150000"/>
              </a:lnSpc>
              <a:buNone/>
            </a:pPr>
            <a:r>
              <a:rPr lang="en-US" dirty="0"/>
              <a:t>To implement Empty parking slot detection using IOT to display If there is an empty parking slot at the parking area over the mobile phone using Blynk application .</a:t>
            </a:r>
          </a:p>
        </p:txBody>
      </p:sp>
      <p:sp>
        <p:nvSpPr>
          <p:cNvPr id="5" name="Footer Placeholder 4">
            <a:extLst>
              <a:ext uri="{FF2B5EF4-FFF2-40B4-BE49-F238E27FC236}">
                <a16:creationId xmlns:a16="http://schemas.microsoft.com/office/drawing/2014/main" id="{40A06862-EFBC-49CB-AA7D-773FC50B27A3}"/>
              </a:ext>
            </a:extLst>
          </p:cNvPr>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a:extLst>
              <a:ext uri="{FF2B5EF4-FFF2-40B4-BE49-F238E27FC236}">
                <a16:creationId xmlns:a16="http://schemas.microsoft.com/office/drawing/2014/main" id="{CED9915F-B9E3-4122-80AA-1F7A478D30E0}"/>
              </a:ext>
            </a:extLst>
          </p:cNvPr>
          <p:cNvSpPr>
            <a:spLocks noGrp="1"/>
          </p:cNvSpPr>
          <p:nvPr>
            <p:ph type="sldNum" sz="quarter" idx="12"/>
          </p:nvPr>
        </p:nvSpPr>
        <p:spPr/>
        <p:txBody>
          <a:bodyPr/>
          <a:lstStyle/>
          <a:p>
            <a:fld id="{ACB160E8-E870-46BA-8C3F-B490E99DB9E1}" type="slidenum">
              <a:rPr lang="en-US" smtClean="0"/>
              <a:t>4</a:t>
            </a:fld>
            <a:endParaRPr lang="en-US"/>
          </a:p>
        </p:txBody>
      </p:sp>
    </p:spTree>
    <p:extLst>
      <p:ext uri="{BB962C8B-B14F-4D97-AF65-F5344CB8AC3E}">
        <p14:creationId xmlns:p14="http://schemas.microsoft.com/office/powerpoint/2010/main" val="243271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2301-282D-4294-892C-F4C738BA399B}"/>
              </a:ext>
            </a:extLst>
          </p:cNvPr>
          <p:cNvSpPr>
            <a:spLocks noGrp="1"/>
          </p:cNvSpPr>
          <p:nvPr>
            <p:ph type="title"/>
          </p:nvPr>
        </p:nvSpPr>
        <p:spPr/>
        <p:txBody>
          <a:bodyPr/>
          <a:lstStyle/>
          <a:p>
            <a:pPr algn="ctr"/>
            <a:r>
              <a:rPr lang="en-IN" dirty="0"/>
              <a:t>Motivation</a:t>
            </a:r>
          </a:p>
        </p:txBody>
      </p:sp>
      <p:sp>
        <p:nvSpPr>
          <p:cNvPr id="3" name="Content Placeholder 2">
            <a:extLst>
              <a:ext uri="{FF2B5EF4-FFF2-40B4-BE49-F238E27FC236}">
                <a16:creationId xmlns:a16="http://schemas.microsoft.com/office/drawing/2014/main" id="{2A041DF4-8AF6-4743-8616-4AAC3E88D92C}"/>
              </a:ext>
            </a:extLst>
          </p:cNvPr>
          <p:cNvSpPr>
            <a:spLocks noGrp="1"/>
          </p:cNvSpPr>
          <p:nvPr>
            <p:ph idx="1"/>
          </p:nvPr>
        </p:nvSpPr>
        <p:spPr/>
        <p:txBody>
          <a:bodyPr>
            <a:normAutofit/>
          </a:bodyPr>
          <a:lstStyle/>
          <a:p>
            <a:pPr>
              <a:lnSpc>
                <a:spcPct val="160000"/>
              </a:lnSpc>
            </a:pPr>
            <a:r>
              <a:rPr lang="en-US" dirty="0"/>
              <a:t>Now the era of Internet of things i.e. IOT has began so we can see the use of IOT in every place so we are also using same advancement so that using IOT we can get to know the empty parking slot at a parking area even if we are anywhere in the world .</a:t>
            </a:r>
          </a:p>
        </p:txBody>
      </p:sp>
      <p:sp>
        <p:nvSpPr>
          <p:cNvPr id="5" name="Footer Placeholder 4">
            <a:extLst>
              <a:ext uri="{FF2B5EF4-FFF2-40B4-BE49-F238E27FC236}">
                <a16:creationId xmlns:a16="http://schemas.microsoft.com/office/drawing/2014/main" id="{40C5285F-FAE0-4E26-ADBF-DAEE82C2C57A}"/>
              </a:ext>
            </a:extLst>
          </p:cNvPr>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a:extLst>
              <a:ext uri="{FF2B5EF4-FFF2-40B4-BE49-F238E27FC236}">
                <a16:creationId xmlns:a16="http://schemas.microsoft.com/office/drawing/2014/main" id="{0E321183-E12C-421A-A844-FE2546FBD9E3}"/>
              </a:ext>
            </a:extLst>
          </p:cNvPr>
          <p:cNvSpPr>
            <a:spLocks noGrp="1"/>
          </p:cNvSpPr>
          <p:nvPr>
            <p:ph type="sldNum" sz="quarter" idx="12"/>
          </p:nvPr>
        </p:nvSpPr>
        <p:spPr/>
        <p:txBody>
          <a:bodyPr/>
          <a:lstStyle/>
          <a:p>
            <a:fld id="{ACB160E8-E870-46BA-8C3F-B490E99DB9E1}" type="slidenum">
              <a:rPr lang="en-US" smtClean="0"/>
              <a:t>5</a:t>
            </a:fld>
            <a:endParaRPr lang="en-US"/>
          </a:p>
        </p:txBody>
      </p:sp>
    </p:spTree>
    <p:extLst>
      <p:ext uri="{BB962C8B-B14F-4D97-AF65-F5344CB8AC3E}">
        <p14:creationId xmlns:p14="http://schemas.microsoft.com/office/powerpoint/2010/main" val="10457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99C9-62D2-4F14-868B-B40B3ABA7518}"/>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412680BF-DDB9-47C5-8D46-DF13D954FEE5}"/>
              </a:ext>
            </a:extLst>
          </p:cNvPr>
          <p:cNvSpPr>
            <a:spLocks noGrp="1"/>
          </p:cNvSpPr>
          <p:nvPr>
            <p:ph idx="1"/>
          </p:nvPr>
        </p:nvSpPr>
        <p:spPr/>
        <p:txBody>
          <a:bodyPr>
            <a:normAutofit/>
          </a:bodyPr>
          <a:lstStyle/>
          <a:p>
            <a:pPr>
              <a:lnSpc>
                <a:spcPct val="150000"/>
              </a:lnSpc>
            </a:pPr>
            <a:r>
              <a:rPr lang="en-US" sz="2400" dirty="0"/>
              <a:t>To improve the Traditional parking system by using IOT.</a:t>
            </a:r>
          </a:p>
          <a:p>
            <a:pPr>
              <a:lnSpc>
                <a:spcPct val="150000"/>
              </a:lnSpc>
            </a:pPr>
            <a:r>
              <a:rPr lang="en-US" sz="2400" dirty="0"/>
              <a:t>Implementing the Empty parking slot detection using IOT.</a:t>
            </a:r>
          </a:p>
          <a:p>
            <a:pPr>
              <a:lnSpc>
                <a:spcPct val="150000"/>
              </a:lnSpc>
            </a:pPr>
            <a:r>
              <a:rPr lang="en-US" sz="2400" dirty="0"/>
              <a:t>To display which parking slot is empty and which is full .</a:t>
            </a:r>
          </a:p>
          <a:p>
            <a:pPr>
              <a:lnSpc>
                <a:spcPct val="150000"/>
              </a:lnSpc>
            </a:pPr>
            <a:r>
              <a:rPr lang="en-US" sz="2400" dirty="0"/>
              <a:t>Save both Time and Fuel of vehicle driver.</a:t>
            </a:r>
          </a:p>
          <a:p>
            <a:endParaRPr lang="en-US" dirty="0"/>
          </a:p>
          <a:p>
            <a:endParaRPr lang="en-US" dirty="0"/>
          </a:p>
          <a:p>
            <a:endParaRPr lang="en-IN" dirty="0"/>
          </a:p>
        </p:txBody>
      </p:sp>
      <p:sp>
        <p:nvSpPr>
          <p:cNvPr id="5" name="Footer Placeholder 4">
            <a:extLst>
              <a:ext uri="{FF2B5EF4-FFF2-40B4-BE49-F238E27FC236}">
                <a16:creationId xmlns:a16="http://schemas.microsoft.com/office/drawing/2014/main" id="{D61C7E39-9470-435A-ABB1-DE975B19BD47}"/>
              </a:ext>
            </a:extLst>
          </p:cNvPr>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a:extLst>
              <a:ext uri="{FF2B5EF4-FFF2-40B4-BE49-F238E27FC236}">
                <a16:creationId xmlns:a16="http://schemas.microsoft.com/office/drawing/2014/main" id="{A167069A-1908-44D3-8067-A5C95538261B}"/>
              </a:ext>
            </a:extLst>
          </p:cNvPr>
          <p:cNvSpPr>
            <a:spLocks noGrp="1"/>
          </p:cNvSpPr>
          <p:nvPr>
            <p:ph type="sldNum" sz="quarter" idx="12"/>
          </p:nvPr>
        </p:nvSpPr>
        <p:spPr/>
        <p:txBody>
          <a:bodyPr/>
          <a:lstStyle/>
          <a:p>
            <a:fld id="{ACB160E8-E870-46BA-8C3F-B490E99DB9E1}" type="slidenum">
              <a:rPr lang="en-US" smtClean="0"/>
              <a:t>6</a:t>
            </a:fld>
            <a:endParaRPr lang="en-US"/>
          </a:p>
        </p:txBody>
      </p:sp>
    </p:spTree>
    <p:extLst>
      <p:ext uri="{BB962C8B-B14F-4D97-AF65-F5344CB8AC3E}">
        <p14:creationId xmlns:p14="http://schemas.microsoft.com/office/powerpoint/2010/main" val="289555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C413-B1E1-4266-BD46-A8D6FC984949}"/>
              </a:ext>
            </a:extLst>
          </p:cNvPr>
          <p:cNvSpPr>
            <a:spLocks noGrp="1"/>
          </p:cNvSpPr>
          <p:nvPr>
            <p:ph type="title"/>
          </p:nvPr>
        </p:nvSpPr>
        <p:spPr/>
        <p:txBody>
          <a:bodyPr>
            <a:normAutofit/>
          </a:bodyPr>
          <a:lstStyle/>
          <a:p>
            <a:pPr algn="ctr"/>
            <a:r>
              <a:rPr lang="en-IN" sz="4000" dirty="0"/>
              <a:t>Methodology/ Proposed System Block Diagram</a:t>
            </a:r>
          </a:p>
        </p:txBody>
      </p:sp>
      <p:sp>
        <p:nvSpPr>
          <p:cNvPr id="5" name="Footer Placeholder 4">
            <a:extLst>
              <a:ext uri="{FF2B5EF4-FFF2-40B4-BE49-F238E27FC236}">
                <a16:creationId xmlns:a16="http://schemas.microsoft.com/office/drawing/2014/main" id="{DCCB4096-35BA-4976-8521-D761C2C7039C}"/>
              </a:ext>
            </a:extLst>
          </p:cNvPr>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a:extLst>
              <a:ext uri="{FF2B5EF4-FFF2-40B4-BE49-F238E27FC236}">
                <a16:creationId xmlns:a16="http://schemas.microsoft.com/office/drawing/2014/main" id="{C08016A1-4DAE-4351-9A4D-F3CBAF62BF95}"/>
              </a:ext>
            </a:extLst>
          </p:cNvPr>
          <p:cNvSpPr>
            <a:spLocks noGrp="1"/>
          </p:cNvSpPr>
          <p:nvPr>
            <p:ph type="sldNum" sz="quarter" idx="12"/>
          </p:nvPr>
        </p:nvSpPr>
        <p:spPr/>
        <p:txBody>
          <a:bodyPr/>
          <a:lstStyle/>
          <a:p>
            <a:fld id="{ACB160E8-E870-46BA-8C3F-B490E99DB9E1}" type="slidenum">
              <a:rPr lang="en-US" smtClean="0"/>
              <a:t>7</a:t>
            </a:fld>
            <a:endParaRPr lang="en-US"/>
          </a:p>
        </p:txBody>
      </p:sp>
      <p:pic>
        <p:nvPicPr>
          <p:cNvPr id="9" name="Content Placeholder 8">
            <a:extLst>
              <a:ext uri="{FF2B5EF4-FFF2-40B4-BE49-F238E27FC236}">
                <a16:creationId xmlns:a16="http://schemas.microsoft.com/office/drawing/2014/main" id="{1C7C58CC-8AA7-41FE-AE78-DDA747C596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828" y="1608083"/>
            <a:ext cx="9209561" cy="4497442"/>
          </a:xfrm>
        </p:spPr>
      </p:pic>
    </p:spTree>
    <p:extLst>
      <p:ext uri="{BB962C8B-B14F-4D97-AF65-F5344CB8AC3E}">
        <p14:creationId xmlns:p14="http://schemas.microsoft.com/office/powerpoint/2010/main" val="344953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3709-C958-49BF-9457-9679630657A7}"/>
              </a:ext>
            </a:extLst>
          </p:cNvPr>
          <p:cNvSpPr>
            <a:spLocks noGrp="1"/>
          </p:cNvSpPr>
          <p:nvPr>
            <p:ph type="title"/>
          </p:nvPr>
        </p:nvSpPr>
        <p:spPr/>
        <p:txBody>
          <a:bodyPr/>
          <a:lstStyle/>
          <a:p>
            <a:pPr algn="ctr"/>
            <a:r>
              <a:rPr lang="en-IN" dirty="0"/>
              <a:t>Software and Hardware requirements</a:t>
            </a:r>
          </a:p>
        </p:txBody>
      </p:sp>
      <p:sp>
        <p:nvSpPr>
          <p:cNvPr id="3" name="Content Placeholder 2">
            <a:extLst>
              <a:ext uri="{FF2B5EF4-FFF2-40B4-BE49-F238E27FC236}">
                <a16:creationId xmlns:a16="http://schemas.microsoft.com/office/drawing/2014/main" id="{9F66C45A-8306-42AE-96CA-172910720CFD}"/>
              </a:ext>
            </a:extLst>
          </p:cNvPr>
          <p:cNvSpPr>
            <a:spLocks noGrp="1"/>
          </p:cNvSpPr>
          <p:nvPr>
            <p:ph idx="1"/>
          </p:nvPr>
        </p:nvSpPr>
        <p:spPr>
          <a:xfrm>
            <a:off x="838199" y="1825625"/>
            <a:ext cx="11118669" cy="4279753"/>
          </a:xfrm>
        </p:spPr>
        <p:txBody>
          <a:bodyPr>
            <a:normAutofit fontScale="85000" lnSpcReduction="20000"/>
          </a:bodyPr>
          <a:lstStyle/>
          <a:p>
            <a:pPr>
              <a:lnSpc>
                <a:spcPct val="150000"/>
              </a:lnSpc>
            </a:pPr>
            <a:r>
              <a:rPr lang="en-US" dirty="0"/>
              <a:t>Arduino IDE – To run and embed the code in Arduino.</a:t>
            </a:r>
          </a:p>
          <a:p>
            <a:pPr>
              <a:lnSpc>
                <a:spcPct val="150000"/>
              </a:lnSpc>
            </a:pPr>
            <a:r>
              <a:rPr lang="en-US" dirty="0"/>
              <a:t>Arduino         – To execute the code embedded properly to function the           		                detection of vehicle in parking system</a:t>
            </a:r>
          </a:p>
          <a:p>
            <a:pPr>
              <a:lnSpc>
                <a:spcPct val="150000"/>
              </a:lnSpc>
            </a:pPr>
            <a:r>
              <a:rPr lang="en-US" dirty="0" err="1"/>
              <a:t>NodeMCU</a:t>
            </a:r>
            <a:r>
              <a:rPr lang="en-US" dirty="0"/>
              <a:t> (ESP8266) – To connect to internet and send data to Blynk application .</a:t>
            </a:r>
          </a:p>
          <a:p>
            <a:pPr>
              <a:lnSpc>
                <a:spcPct val="150000"/>
              </a:lnSpc>
            </a:pPr>
            <a:r>
              <a:rPr lang="en-US" dirty="0"/>
              <a:t>IR sensors     – To count number of vehicles entered an left the parking area.</a:t>
            </a:r>
          </a:p>
          <a:p>
            <a:pPr>
              <a:lnSpc>
                <a:spcPct val="150000"/>
              </a:lnSpc>
            </a:pPr>
            <a:r>
              <a:rPr lang="en-US" dirty="0"/>
              <a:t>Blynk Application – To display empty parking slot .</a:t>
            </a:r>
          </a:p>
          <a:p>
            <a:pPr>
              <a:lnSpc>
                <a:spcPct val="150000"/>
              </a:lnSpc>
            </a:pPr>
            <a:r>
              <a:rPr lang="en-US" dirty="0"/>
              <a:t>Jumper wires – To connect all the components to each other.</a:t>
            </a:r>
          </a:p>
          <a:p>
            <a:endParaRPr lang="en-US" dirty="0"/>
          </a:p>
          <a:p>
            <a:endParaRPr lang="en-US" dirty="0"/>
          </a:p>
        </p:txBody>
      </p:sp>
      <p:sp>
        <p:nvSpPr>
          <p:cNvPr id="5" name="Footer Placeholder 4">
            <a:extLst>
              <a:ext uri="{FF2B5EF4-FFF2-40B4-BE49-F238E27FC236}">
                <a16:creationId xmlns:a16="http://schemas.microsoft.com/office/drawing/2014/main" id="{F88A773D-CA0B-48F7-A6C6-E3ADF0F55A6E}"/>
              </a:ext>
            </a:extLst>
          </p:cNvPr>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a:extLst>
              <a:ext uri="{FF2B5EF4-FFF2-40B4-BE49-F238E27FC236}">
                <a16:creationId xmlns:a16="http://schemas.microsoft.com/office/drawing/2014/main" id="{21ABF942-4B6E-40B6-B6DC-FB47F63551D4}"/>
              </a:ext>
            </a:extLst>
          </p:cNvPr>
          <p:cNvSpPr>
            <a:spLocks noGrp="1"/>
          </p:cNvSpPr>
          <p:nvPr>
            <p:ph type="sldNum" sz="quarter" idx="12"/>
          </p:nvPr>
        </p:nvSpPr>
        <p:spPr/>
        <p:txBody>
          <a:bodyPr/>
          <a:lstStyle/>
          <a:p>
            <a:fld id="{ACB160E8-E870-46BA-8C3F-B490E99DB9E1}" type="slidenum">
              <a:rPr lang="en-US" smtClean="0"/>
              <a:t>8</a:t>
            </a:fld>
            <a:endParaRPr lang="en-US"/>
          </a:p>
        </p:txBody>
      </p:sp>
    </p:spTree>
    <p:extLst>
      <p:ext uri="{BB962C8B-B14F-4D97-AF65-F5344CB8AC3E}">
        <p14:creationId xmlns:p14="http://schemas.microsoft.com/office/powerpoint/2010/main" val="153383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D610-82CD-4F0F-936B-A148861FB41E}"/>
              </a:ext>
            </a:extLst>
          </p:cNvPr>
          <p:cNvSpPr>
            <a:spLocks noGrp="1"/>
          </p:cNvSpPr>
          <p:nvPr>
            <p:ph type="title"/>
          </p:nvPr>
        </p:nvSpPr>
        <p:spPr/>
        <p:txBody>
          <a:bodyPr/>
          <a:lstStyle/>
          <a:p>
            <a:pPr algn="ctr"/>
            <a:r>
              <a:rPr lang="en-IN" dirty="0"/>
              <a:t>Challenges Faced</a:t>
            </a:r>
          </a:p>
        </p:txBody>
      </p:sp>
      <p:sp>
        <p:nvSpPr>
          <p:cNvPr id="3" name="Content Placeholder 2">
            <a:extLst>
              <a:ext uri="{FF2B5EF4-FFF2-40B4-BE49-F238E27FC236}">
                <a16:creationId xmlns:a16="http://schemas.microsoft.com/office/drawing/2014/main" id="{8449AF2E-F076-473E-8B87-2069D117CC2A}"/>
              </a:ext>
            </a:extLst>
          </p:cNvPr>
          <p:cNvSpPr>
            <a:spLocks noGrp="1"/>
          </p:cNvSpPr>
          <p:nvPr>
            <p:ph idx="1"/>
          </p:nvPr>
        </p:nvSpPr>
        <p:spPr>
          <a:xfrm>
            <a:off x="899160" y="2426517"/>
            <a:ext cx="10515600" cy="4279753"/>
          </a:xfrm>
        </p:spPr>
        <p:txBody>
          <a:bodyPr>
            <a:normAutofit/>
          </a:bodyPr>
          <a:lstStyle/>
          <a:p>
            <a:pPr>
              <a:lnSpc>
                <a:spcPct val="150000"/>
              </a:lnSpc>
            </a:pPr>
            <a:r>
              <a:rPr lang="en-US" sz="2600" dirty="0"/>
              <a:t>One of the difficult challenge was the internet connectivity because as we search online there were many chips , modules that were being used to connect internet and all of those were good in their way .</a:t>
            </a:r>
          </a:p>
          <a:p>
            <a:pPr marL="0" indent="0">
              <a:lnSpc>
                <a:spcPct val="150000"/>
              </a:lnSpc>
              <a:buNone/>
            </a:pPr>
            <a:endParaRPr lang="en-US" sz="2600" dirty="0"/>
          </a:p>
          <a:p>
            <a:endParaRPr lang="en-IN" dirty="0"/>
          </a:p>
        </p:txBody>
      </p:sp>
      <p:sp>
        <p:nvSpPr>
          <p:cNvPr id="5" name="Footer Placeholder 4">
            <a:extLst>
              <a:ext uri="{FF2B5EF4-FFF2-40B4-BE49-F238E27FC236}">
                <a16:creationId xmlns:a16="http://schemas.microsoft.com/office/drawing/2014/main" id="{2AE1A1B6-8A22-42E2-AE6A-442E6267D545}"/>
              </a:ext>
            </a:extLst>
          </p:cNvPr>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a:extLst>
              <a:ext uri="{FF2B5EF4-FFF2-40B4-BE49-F238E27FC236}">
                <a16:creationId xmlns:a16="http://schemas.microsoft.com/office/drawing/2014/main" id="{58FF1344-DA01-4EA6-8A76-BEBAA3C44BC2}"/>
              </a:ext>
            </a:extLst>
          </p:cNvPr>
          <p:cNvSpPr>
            <a:spLocks noGrp="1"/>
          </p:cNvSpPr>
          <p:nvPr>
            <p:ph type="sldNum" sz="quarter" idx="12"/>
          </p:nvPr>
        </p:nvSpPr>
        <p:spPr/>
        <p:txBody>
          <a:bodyPr/>
          <a:lstStyle/>
          <a:p>
            <a:fld id="{ACB160E8-E870-46BA-8C3F-B490E99DB9E1}" type="slidenum">
              <a:rPr lang="en-US" smtClean="0"/>
              <a:t>9</a:t>
            </a:fld>
            <a:endParaRPr lang="en-US"/>
          </a:p>
        </p:txBody>
      </p:sp>
    </p:spTree>
    <p:extLst>
      <p:ext uri="{BB962C8B-B14F-4D97-AF65-F5344CB8AC3E}">
        <p14:creationId xmlns:p14="http://schemas.microsoft.com/office/powerpoint/2010/main" val="2410424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687FA15EB995448C82C7721C9374C3" ma:contentTypeVersion="0" ma:contentTypeDescription="Create a new document." ma:contentTypeScope="" ma:versionID="aa8ebbbf35eb0bd5d62268f0e0674e0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76A9B0-39BD-427E-A969-57A2DE689F4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736AE6C-4643-4E79-9752-10C0CE02A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7D1562D-93EA-445D-AF76-6CE450E955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1095</TotalTime>
  <Words>518</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Empty Parking Detection using IOT</vt:lpstr>
      <vt:lpstr>PowerPoint Presentation</vt:lpstr>
      <vt:lpstr>PowerPoint Presentation</vt:lpstr>
      <vt:lpstr>Problem Statement</vt:lpstr>
      <vt:lpstr>Motivation</vt:lpstr>
      <vt:lpstr>Objectives</vt:lpstr>
      <vt:lpstr>Methodology/ Proposed System Block Diagram</vt:lpstr>
      <vt:lpstr>Software and Hardware requirements</vt:lpstr>
      <vt:lpstr>Challenges Faced</vt:lpstr>
      <vt:lpstr>Conclusion</vt:lpstr>
      <vt:lpstr>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Yash Kudale</cp:lastModifiedBy>
  <cp:revision>99</cp:revision>
  <dcterms:created xsi:type="dcterms:W3CDTF">2016-08-04T06:06:01Z</dcterms:created>
  <dcterms:modified xsi:type="dcterms:W3CDTF">2021-06-12T09:23:17Z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0x01010019687FA15EB995448C82C7721C9374C3</vt:lpwstr>
  </property>
</Properties>
</file>