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08935-36E4-4753-A136-620C71A48D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13201D7-DE0A-4D2B-88B4-475B6A0F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Arduino</a:t>
            </a:r>
            <a:br>
              <a:rPr lang="en-US" dirty="0"/>
            </a:br>
            <a:r>
              <a:rPr lang="en-US" sz="4800" dirty="0"/>
              <a:t>Introduction &amp;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7590"/>
            <a:ext cx="7772400" cy="1609344"/>
          </a:xfrm>
        </p:spPr>
        <p:txBody>
          <a:bodyPr/>
          <a:lstStyle/>
          <a:p>
            <a:r>
              <a:rPr lang="en-US" u="sng" dirty="0"/>
              <a:t>ADC in Arduino Uno:</a:t>
            </a:r>
          </a:p>
        </p:txBody>
      </p:sp>
      <p:pic>
        <p:nvPicPr>
          <p:cNvPr id="4" name="Content Placeholder 3" descr="images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706934"/>
            <a:ext cx="4890723" cy="4051300"/>
          </a:xfrm>
        </p:spPr>
      </p:pic>
      <p:sp>
        <p:nvSpPr>
          <p:cNvPr id="7" name="Frame 6"/>
          <p:cNvSpPr/>
          <p:nvPr/>
        </p:nvSpPr>
        <p:spPr>
          <a:xfrm>
            <a:off x="4953000" y="4648200"/>
            <a:ext cx="1295400" cy="838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Converting Analog Value to Digital: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27112" y="2120900"/>
            <a:ext cx="7089775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Quantization the signal: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40801" y="2120900"/>
            <a:ext cx="6462397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ADC in </a:t>
            </a:r>
            <a:r>
              <a:rPr lang="en-US" u="sng" dirty="0" err="1"/>
              <a:t>Arduino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Arduino Uno board contains 6 pins for ADC</a:t>
            </a:r>
          </a:p>
          <a:p>
            <a:endParaRPr lang="en-US" dirty="0"/>
          </a:p>
          <a:p>
            <a:r>
              <a:rPr lang="en-US" dirty="0"/>
              <a:t>10-bit analog to digital converter</a:t>
            </a:r>
          </a:p>
          <a:p>
            <a:endParaRPr lang="en-US" dirty="0"/>
          </a:p>
          <a:p>
            <a:r>
              <a:rPr lang="en-US" dirty="0"/>
              <a:t>This means that it will map input voltages between 0 and 5 volts into integer values between 0 and 1023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Reading/Writing Analog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840992"/>
          </a:xfrm>
        </p:spPr>
        <p:txBody>
          <a:bodyPr>
            <a:normAutofit/>
          </a:bodyPr>
          <a:lstStyle/>
          <a:p>
            <a:r>
              <a:rPr lang="en-US" dirty="0"/>
              <a:t>analogRead(A0); // used to read the analog value from the pin A0</a:t>
            </a:r>
          </a:p>
          <a:p>
            <a:endParaRPr lang="en-US" dirty="0"/>
          </a:p>
          <a:p>
            <a:r>
              <a:rPr lang="en-US" dirty="0"/>
              <a:t>analogWrite(2,128);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609344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Code your imagination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Arduino?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3976"/>
            <a:ext cx="8077200" cy="2328671"/>
          </a:xfrm>
        </p:spPr>
        <p:txBody>
          <a:bodyPr/>
          <a:lstStyle/>
          <a:p>
            <a:r>
              <a:rPr lang="en-US" b="1" dirty="0"/>
              <a:t>Open Source </a:t>
            </a:r>
            <a:r>
              <a:rPr lang="en-US" dirty="0"/>
              <a:t>electronic prototyping </a:t>
            </a:r>
            <a:r>
              <a:rPr lang="en-US" b="1" dirty="0"/>
              <a:t>platform</a:t>
            </a:r>
            <a:r>
              <a:rPr lang="en-US" dirty="0"/>
              <a:t> based on flexible </a:t>
            </a:r>
            <a:r>
              <a:rPr lang="en-US" b="1" dirty="0"/>
              <a:t>easy to use</a:t>
            </a:r>
            <a:r>
              <a:rPr lang="en-US" dirty="0"/>
              <a:t> hardware and software.  </a:t>
            </a:r>
          </a:p>
          <a:p>
            <a:endParaRPr lang="en-US" dirty="0"/>
          </a:p>
        </p:txBody>
      </p:sp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743200"/>
            <a:ext cx="4397013" cy="3642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Uses of Arduino: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C039-E97A-4D87-ADB1-314CFFC3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2176272"/>
          </a:xfrm>
        </p:spPr>
        <p:txBody>
          <a:bodyPr/>
          <a:lstStyle/>
          <a:p>
            <a:r>
              <a:rPr lang="en-US" dirty="0"/>
              <a:t>Educational Projects</a:t>
            </a:r>
          </a:p>
          <a:p>
            <a:r>
              <a:rPr lang="en-US" dirty="0"/>
              <a:t>Home Automation</a:t>
            </a:r>
          </a:p>
          <a:p>
            <a:r>
              <a:rPr lang="en-US" dirty="0"/>
              <a:t>Learn Programming</a:t>
            </a:r>
          </a:p>
          <a:p>
            <a:r>
              <a:rPr lang="en-US" dirty="0"/>
              <a:t>And the most important is to Have FUN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5908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Getting started with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Bare minimum code: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setup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setup code here, to run once: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loop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main code here, to run repeatedly: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Bare minimum code: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: It is called only when the Arduino is powered on or reset. It is used to initialize variables and pin modes </a:t>
            </a:r>
          </a:p>
          <a:p>
            <a:endParaRPr lang="en-US" dirty="0"/>
          </a:p>
          <a:p>
            <a:r>
              <a:rPr lang="en-US" dirty="0"/>
              <a:t>loop : The loop functions runs continuously till the device is powered off. The main logic of the code goes here. Similar to while (1) for micro-controller programming.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PinMode: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pin on Arduino can be set as input or output by using pinMode function. </a:t>
            </a:r>
          </a:p>
          <a:p>
            <a:endParaRPr lang="en-US" dirty="0"/>
          </a:p>
          <a:p>
            <a:r>
              <a:rPr lang="en-US" dirty="0"/>
              <a:t>pinMode(13, OUTPUT); // sets pin 13 as output pin</a:t>
            </a:r>
          </a:p>
          <a:p>
            <a:endParaRPr lang="en-US" dirty="0"/>
          </a:p>
          <a:p>
            <a:r>
              <a:rPr lang="en-US" dirty="0"/>
              <a:t>pinMode(13, INPUT); // sets pin 13 as input pin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Reading/writing digital values: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digitalWrite(13, LOW); // Makes the output voltage on pin 13 , 0V</a:t>
            </a:r>
          </a:p>
          <a:p>
            <a:endParaRPr lang="en-US" dirty="0"/>
          </a:p>
          <a:p>
            <a:r>
              <a:rPr lang="en-US" dirty="0"/>
              <a:t>digitalWrite(13, HIGH); // Makes the output voltage on pin 13 , 5V</a:t>
            </a:r>
          </a:p>
          <a:p>
            <a:endParaRPr lang="en-US" dirty="0"/>
          </a:p>
          <a:p>
            <a:r>
              <a:rPr lang="en-US" dirty="0"/>
              <a:t>int buttonState = digitalRead(2); // reads the value of pin 2 in buttonState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Analog to Digital Conversion: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analog ?</a:t>
            </a:r>
          </a:p>
          <a:p>
            <a:r>
              <a:rPr lang="en-US" dirty="0"/>
              <a:t>It is continuous range of voltage values (not just 0 or 5V)</a:t>
            </a:r>
          </a:p>
          <a:p>
            <a:r>
              <a:rPr lang="en-US" dirty="0"/>
              <a:t>Why convert to digital ?</a:t>
            </a:r>
          </a:p>
          <a:p>
            <a:r>
              <a:rPr lang="en-US" dirty="0"/>
              <a:t>Because our microcontroller only understands digital.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193</TotalTime>
  <Words>306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Arduino Introduction &amp; Programming</vt:lpstr>
      <vt:lpstr>What is an Arduino?</vt:lpstr>
      <vt:lpstr>Uses of Arduino:</vt:lpstr>
      <vt:lpstr>Getting started with Programming</vt:lpstr>
      <vt:lpstr>Bare minimum code:</vt:lpstr>
      <vt:lpstr>Bare minimum code:</vt:lpstr>
      <vt:lpstr>PinMode:</vt:lpstr>
      <vt:lpstr>Reading/writing digital values:</vt:lpstr>
      <vt:lpstr>Analog to Digital Conversion:</vt:lpstr>
      <vt:lpstr>ADC in Arduino Uno:</vt:lpstr>
      <vt:lpstr>Converting Analog Value to Digital:</vt:lpstr>
      <vt:lpstr>Quantization the signal:</vt:lpstr>
      <vt:lpstr>ADC in Arduino</vt:lpstr>
      <vt:lpstr>Reading/Writing Analog Values</vt:lpstr>
      <vt:lpstr>Thank you!  Code your imagination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:  Introduction &amp; Programming</dc:title>
  <dc:creator>Anurag Dwivedi</dc:creator>
  <cp:lastModifiedBy>MAC51</cp:lastModifiedBy>
  <cp:revision>20</cp:revision>
  <dcterms:created xsi:type="dcterms:W3CDTF">2013-04-02T12:34:41Z</dcterms:created>
  <dcterms:modified xsi:type="dcterms:W3CDTF">2018-06-25T12:59:07Z</dcterms:modified>
</cp:coreProperties>
</file>