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 Increase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Healthcare</c:v>
                </c:pt>
                <c:pt idx="2">
                  <c:v>Trades</c:v>
                </c:pt>
                <c:pt idx="3">
                  <c:v>Green Constriction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  <c:pt idx="2">
                  <c:v>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7-41AF-B036-81FB22691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331685775"/>
        <c:axId val="1331686191"/>
      </c:barChart>
      <c:catAx>
        <c:axId val="1331685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686191"/>
        <c:crosses val="autoZero"/>
        <c:auto val="1"/>
        <c:lblAlgn val="ctr"/>
        <c:lblOffset val="100"/>
        <c:noMultiLvlLbl val="0"/>
      </c:catAx>
      <c:valAx>
        <c:axId val="1331686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68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0286F-AB87-43EA-AD1E-8F90E4C110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F72A6-B862-4DEA-8BC4-3972A05B06BB}">
      <dgm:prSet phldrT="[Text]"/>
      <dgm:spPr/>
      <dgm:t>
        <a:bodyPr/>
        <a:lstStyle/>
        <a:p>
          <a:r>
            <a:rPr lang="en-US" dirty="0"/>
            <a:t>Aspen Falls Community Center or www.aspenfalls.org</a:t>
          </a:r>
        </a:p>
      </dgm:t>
    </dgm:pt>
    <dgm:pt modelId="{A63E219D-946B-409F-A445-46680F72C1EF}" type="parTrans" cxnId="{9D96256C-8AAB-417E-B118-617ABF3332F9}">
      <dgm:prSet/>
      <dgm:spPr/>
      <dgm:t>
        <a:bodyPr/>
        <a:lstStyle/>
        <a:p>
          <a:endParaRPr lang="en-US"/>
        </a:p>
      </dgm:t>
    </dgm:pt>
    <dgm:pt modelId="{8D90E536-1ACE-40EB-BAD0-ABCC817AA588}" type="sibTrans" cxnId="{9D96256C-8AAB-417E-B118-617ABF3332F9}">
      <dgm:prSet/>
      <dgm:spPr/>
      <dgm:t>
        <a:bodyPr/>
        <a:lstStyle/>
        <a:p>
          <a:endParaRPr lang="en-US"/>
        </a:p>
      </dgm:t>
    </dgm:pt>
    <dgm:pt modelId="{1DE5403D-01F7-473D-A468-7BE70B7A3326}">
      <dgm:prSet phldrT="[Text]"/>
      <dgm:spPr/>
      <dgm:t>
        <a:bodyPr/>
        <a:lstStyle/>
        <a:p>
          <a:r>
            <a:rPr lang="en-US" dirty="0"/>
            <a:t>505 S Aspen St, Aspen Falls, CA</a:t>
          </a:r>
        </a:p>
      </dgm:t>
    </dgm:pt>
    <dgm:pt modelId="{A3B41878-F007-4596-B8C1-9C5B47EFA12C}" type="parTrans" cxnId="{BC877A13-64B7-45FD-8374-E6039E5DF29E}">
      <dgm:prSet/>
      <dgm:spPr/>
      <dgm:t>
        <a:bodyPr/>
        <a:lstStyle/>
        <a:p>
          <a:endParaRPr lang="en-US"/>
        </a:p>
      </dgm:t>
    </dgm:pt>
    <dgm:pt modelId="{2539FDB3-6454-46E3-BABC-F5E5C21FA232}" type="sibTrans" cxnId="{BC877A13-64B7-45FD-8374-E6039E5DF29E}">
      <dgm:prSet/>
      <dgm:spPr/>
      <dgm:t>
        <a:bodyPr/>
        <a:lstStyle/>
        <a:p>
          <a:endParaRPr lang="en-US"/>
        </a:p>
      </dgm:t>
    </dgm:pt>
    <dgm:pt modelId="{114B70B4-3A92-409F-A3C0-828522D34BAF}">
      <dgm:prSet phldrT="[Text]"/>
      <dgm:spPr/>
      <dgm:t>
        <a:bodyPr/>
        <a:lstStyle/>
        <a:p>
          <a:r>
            <a:rPr lang="en-US" dirty="0">
              <a:latin typeface="+mn-lt"/>
            </a:rPr>
            <a:t>9:00 a.m. </a:t>
          </a:r>
          <a:r>
            <a:rPr lang="en-US" dirty="0">
              <a:latin typeface="+mn-lt"/>
              <a:cs typeface="Times New Roman" panose="02020603050405020304" pitchFamily="18" charset="0"/>
            </a:rPr>
            <a:t>– 6:00 p.m. </a:t>
          </a:r>
          <a:endParaRPr lang="en-US" dirty="0">
            <a:latin typeface="+mn-lt"/>
          </a:endParaRPr>
        </a:p>
      </dgm:t>
    </dgm:pt>
    <dgm:pt modelId="{8658434F-2DDE-47F2-AD38-0BEA55EEC0CC}" type="parTrans" cxnId="{D0180746-CA85-4BEF-837F-A6F16623980C}">
      <dgm:prSet/>
      <dgm:spPr/>
      <dgm:t>
        <a:bodyPr/>
        <a:lstStyle/>
        <a:p>
          <a:endParaRPr lang="en-US"/>
        </a:p>
      </dgm:t>
    </dgm:pt>
    <dgm:pt modelId="{F06DD67E-CE13-4B29-830D-190E9B9AF6F9}" type="sibTrans" cxnId="{D0180746-CA85-4BEF-837F-A6F16623980C}">
      <dgm:prSet/>
      <dgm:spPr/>
      <dgm:t>
        <a:bodyPr/>
        <a:lstStyle/>
        <a:p>
          <a:endParaRPr lang="en-US"/>
        </a:p>
      </dgm:t>
    </dgm:pt>
    <dgm:pt modelId="{66CD414C-5DF0-416C-ACEA-32927979A148}" type="pres">
      <dgm:prSet presAssocID="{63B0286F-AB87-43EA-AD1E-8F90E4C11025}" presName="linear" presStyleCnt="0">
        <dgm:presLayoutVars>
          <dgm:animLvl val="lvl"/>
          <dgm:resizeHandles val="exact"/>
        </dgm:presLayoutVars>
      </dgm:prSet>
      <dgm:spPr/>
    </dgm:pt>
    <dgm:pt modelId="{2246D97D-6284-4B1F-B1D1-64F2641EEE97}" type="pres">
      <dgm:prSet presAssocID="{EDFF72A6-B862-4DEA-8BC4-3972A05B06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873F2C-EF6A-4DF3-8DE2-6E10A5EF9D84}" type="pres">
      <dgm:prSet presAssocID="{8D90E536-1ACE-40EB-BAD0-ABCC817AA588}" presName="spacer" presStyleCnt="0"/>
      <dgm:spPr/>
    </dgm:pt>
    <dgm:pt modelId="{B33864ED-427C-40E6-B2FE-C04C269AFDD9}" type="pres">
      <dgm:prSet presAssocID="{1DE5403D-01F7-473D-A468-7BE70B7A33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1C822F-67AB-4B44-B865-5FFA3B4301EE}" type="pres">
      <dgm:prSet presAssocID="{2539FDB3-6454-46E3-BABC-F5E5C21FA232}" presName="spacer" presStyleCnt="0"/>
      <dgm:spPr/>
    </dgm:pt>
    <dgm:pt modelId="{0E5B6FD5-8D93-4959-B8D7-128783F93455}" type="pres">
      <dgm:prSet presAssocID="{114B70B4-3A92-409F-A3C0-828522D34BAF}" presName="parentText" presStyleLbl="node1" presStyleIdx="2" presStyleCnt="3" custLinFactNeighborY="-7930">
        <dgm:presLayoutVars>
          <dgm:chMax val="0"/>
          <dgm:bulletEnabled val="1"/>
        </dgm:presLayoutVars>
      </dgm:prSet>
      <dgm:spPr/>
    </dgm:pt>
  </dgm:ptLst>
  <dgm:cxnLst>
    <dgm:cxn modelId="{BC877A13-64B7-45FD-8374-E6039E5DF29E}" srcId="{63B0286F-AB87-43EA-AD1E-8F90E4C11025}" destId="{1DE5403D-01F7-473D-A468-7BE70B7A3326}" srcOrd="1" destOrd="0" parTransId="{A3B41878-F007-4596-B8C1-9C5B47EFA12C}" sibTransId="{2539FDB3-6454-46E3-BABC-F5E5C21FA232}"/>
    <dgm:cxn modelId="{F75A1D20-2511-40A3-85A0-17AB745728C6}" type="presOf" srcId="{63B0286F-AB87-43EA-AD1E-8F90E4C11025}" destId="{66CD414C-5DF0-416C-ACEA-32927979A148}" srcOrd="0" destOrd="0" presId="urn:microsoft.com/office/officeart/2005/8/layout/vList2"/>
    <dgm:cxn modelId="{98F3022B-56F1-42D9-A409-9989368E17C1}" type="presOf" srcId="{EDFF72A6-B862-4DEA-8BC4-3972A05B06BB}" destId="{2246D97D-6284-4B1F-B1D1-64F2641EEE97}" srcOrd="0" destOrd="0" presId="urn:microsoft.com/office/officeart/2005/8/layout/vList2"/>
    <dgm:cxn modelId="{CFDB2634-EE69-4F7C-B3CB-5304CD525460}" type="presOf" srcId="{114B70B4-3A92-409F-A3C0-828522D34BAF}" destId="{0E5B6FD5-8D93-4959-B8D7-128783F93455}" srcOrd="0" destOrd="0" presId="urn:microsoft.com/office/officeart/2005/8/layout/vList2"/>
    <dgm:cxn modelId="{D0180746-CA85-4BEF-837F-A6F16623980C}" srcId="{63B0286F-AB87-43EA-AD1E-8F90E4C11025}" destId="{114B70B4-3A92-409F-A3C0-828522D34BAF}" srcOrd="2" destOrd="0" parTransId="{8658434F-2DDE-47F2-AD38-0BEA55EEC0CC}" sibTransId="{F06DD67E-CE13-4B29-830D-190E9B9AF6F9}"/>
    <dgm:cxn modelId="{6BC1AF6A-5C28-4539-9AD8-3E56033F9140}" type="presOf" srcId="{1DE5403D-01F7-473D-A468-7BE70B7A3326}" destId="{B33864ED-427C-40E6-B2FE-C04C269AFDD9}" srcOrd="0" destOrd="0" presId="urn:microsoft.com/office/officeart/2005/8/layout/vList2"/>
    <dgm:cxn modelId="{9D96256C-8AAB-417E-B118-617ABF3332F9}" srcId="{63B0286F-AB87-43EA-AD1E-8F90E4C11025}" destId="{EDFF72A6-B862-4DEA-8BC4-3972A05B06BB}" srcOrd="0" destOrd="0" parTransId="{A63E219D-946B-409F-A445-46680F72C1EF}" sibTransId="{8D90E536-1ACE-40EB-BAD0-ABCC817AA588}"/>
    <dgm:cxn modelId="{F041251C-B6C6-4DF0-8E92-6D55DFD8AD99}" type="presParOf" srcId="{66CD414C-5DF0-416C-ACEA-32927979A148}" destId="{2246D97D-6284-4B1F-B1D1-64F2641EEE97}" srcOrd="0" destOrd="0" presId="urn:microsoft.com/office/officeart/2005/8/layout/vList2"/>
    <dgm:cxn modelId="{8E9A85B8-AB51-4F92-A21D-5C0512FE5FB1}" type="presParOf" srcId="{66CD414C-5DF0-416C-ACEA-32927979A148}" destId="{80873F2C-EF6A-4DF3-8DE2-6E10A5EF9D84}" srcOrd="1" destOrd="0" presId="urn:microsoft.com/office/officeart/2005/8/layout/vList2"/>
    <dgm:cxn modelId="{3B32BE8B-8A1C-44DC-9238-BD3FA5625FC5}" type="presParOf" srcId="{66CD414C-5DF0-416C-ACEA-32927979A148}" destId="{B33864ED-427C-40E6-B2FE-C04C269AFDD9}" srcOrd="2" destOrd="0" presId="urn:microsoft.com/office/officeart/2005/8/layout/vList2"/>
    <dgm:cxn modelId="{8763E579-D825-41DE-930B-2AA71BFA41C8}" type="presParOf" srcId="{66CD414C-5DF0-416C-ACEA-32927979A148}" destId="{9B1C822F-67AB-4B44-B865-5FFA3B4301EE}" srcOrd="3" destOrd="0" presId="urn:microsoft.com/office/officeart/2005/8/layout/vList2"/>
    <dgm:cxn modelId="{187224D9-405E-43F7-8D72-16009C238FA5}" type="presParOf" srcId="{66CD414C-5DF0-416C-ACEA-32927979A148}" destId="{0E5B6FD5-8D93-4959-B8D7-128783F934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6D97D-6284-4B1F-B1D1-64F2641EEE97}">
      <dsp:nvSpPr>
        <dsp:cNvPr id="0" name=""/>
        <dsp:cNvSpPr/>
      </dsp:nvSpPr>
      <dsp:spPr>
        <a:xfrm>
          <a:off x="0" y="255660"/>
          <a:ext cx="4448175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Aspen Falls Community Center or www.aspenfalls.org</a:t>
          </a:r>
        </a:p>
      </dsp:txBody>
      <dsp:txXfrm>
        <a:off x="47519" y="303179"/>
        <a:ext cx="4353137" cy="878402"/>
      </dsp:txXfrm>
    </dsp:sp>
    <dsp:sp modelId="{B33864ED-427C-40E6-B2FE-C04C269AFDD9}">
      <dsp:nvSpPr>
        <dsp:cNvPr id="0" name=""/>
        <dsp:cNvSpPr/>
      </dsp:nvSpPr>
      <dsp:spPr>
        <a:xfrm>
          <a:off x="0" y="1303979"/>
          <a:ext cx="4448175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505 S Aspen St, Aspen Falls, CA</a:t>
          </a:r>
        </a:p>
      </dsp:txBody>
      <dsp:txXfrm>
        <a:off x="47519" y="1351498"/>
        <a:ext cx="4353137" cy="878402"/>
      </dsp:txXfrm>
    </dsp:sp>
    <dsp:sp modelId="{0E5B6FD5-8D93-4959-B8D7-128783F93455}">
      <dsp:nvSpPr>
        <dsp:cNvPr id="0" name=""/>
        <dsp:cNvSpPr/>
      </dsp:nvSpPr>
      <dsp:spPr>
        <a:xfrm>
          <a:off x="0" y="2346362"/>
          <a:ext cx="4448175" cy="973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+mn-lt"/>
            </a:rPr>
            <a:t>9:00 a.m. </a:t>
          </a:r>
          <a:r>
            <a:rPr lang="en-US" sz="2600" kern="1200" dirty="0">
              <a:latin typeface="+mn-lt"/>
              <a:cs typeface="Times New Roman" panose="02020603050405020304" pitchFamily="18" charset="0"/>
            </a:rPr>
            <a:t>– 6:00 p.m. </a:t>
          </a:r>
          <a:endParaRPr lang="en-US" sz="2600" kern="1200" dirty="0">
            <a:latin typeface="+mn-lt"/>
          </a:endParaRPr>
        </a:p>
      </dsp:txBody>
      <dsp:txXfrm>
        <a:off x="47519" y="2393881"/>
        <a:ext cx="4353137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F03D8B-AA80-6342-AC15-87BD574E2D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9E1CB-868D-214B-9D5D-EE099C00B9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F41D6-F624-45FC-BFB7-6F7D2699E4C2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1C97B-2CAC-C640-9182-037ACC91BC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v-SE"/>
              <a:t>skills_ppt_grader_capstone2_online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0B9BA-0AF8-6C4C-8B51-069813F32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BAC23-F39D-4D4B-9F2D-269411378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464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FD6A0-247C-49C3-A895-9EB163871014}" type="datetime1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v-SE"/>
              <a:t>skills_ppt_grader_capstone2_online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FEF86-D589-884B-9C2B-575235E46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232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3CF1C4-D061-4EF2-B151-75F159C74F12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88414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4F9-952E-4859-BA19-ED22A6C617CB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2265D-F6CD-4277-B252-9F50AF4D7B3A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B742-9898-44AC-9A79-F18BBD989070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ABF347-B6D0-47E5-8AAA-0E1DE81BF79C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225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B812-1C19-4B33-AB86-5768D8A8C5AF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5D03-B756-4AD5-8FA9-3E670C66D31B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776B-3177-46DE-8FBF-4B1AE623C76E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BE42B-D501-4C15-B526-AF6474DE8089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728A61-4714-4CB2-998A-B2CDA9980FC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930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CE3934-0342-4D50-9A6D-4D0551B65583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58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5269753-D6FA-437A-BCEE-8B17637ABF7F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83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SlXeWYe+RcaZ3gKe9ENitsxfQxhJCe2y2BmNwMZDGMo=-~7UTm9naqmLlnwEsHF0V6cw==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nLGmXaL835M1FQax1M4zw2zEgzZPNpvupSkvBeUzKVI=-~S2xphbqySWsjazLbezrFww==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Aspen Falls Online Job fair</a:t>
            </a:r>
          </a:p>
        </p:txBody>
      </p:sp>
      <p:sp>
        <p:nvSpPr>
          <p:cNvPr id="3" name="Subtitle 2" descr="mglWTziDc83JcZPSXu5OmWgM3uGLFSYupEAivlJJ6Q0=-~hfn0nsh5o4iD/G3fKNwYXw==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OCTOBER 1 – 5 </a:t>
            </a:r>
          </a:p>
          <a:p>
            <a:r>
              <a:rPr lang="en-US" dirty="0"/>
              <a:t>ASPEN FALLS COMMUNITY CENTER AND WWW.ASPENFALLS.ORG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07C2D-4644-4C4D-AEC3-1C11C56FDA3D}"/>
              </a:ext>
            </a:extLst>
          </p:cNvPr>
          <p:cNvSpPr/>
          <p:nvPr/>
        </p:nvSpPr>
        <p:spPr>
          <a:xfrm>
            <a:off x="3171191" y="5934670"/>
            <a:ext cx="584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53 area employers!</a:t>
            </a:r>
          </a:p>
        </p:txBody>
      </p:sp>
    </p:spTree>
    <p:extLst>
      <p:ext uri="{BB962C8B-B14F-4D97-AF65-F5344CB8AC3E}">
        <p14:creationId xmlns:p14="http://schemas.microsoft.com/office/powerpoint/2010/main" val="72843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C90B-F6C9-4B39-9A5C-C09C04A2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Fair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DB83E-FC88-4EAB-9218-6DFD1DA9DE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Recruiting for hundreds of positions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Healthcare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Business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Skilled trades</a:t>
            </a:r>
          </a:p>
        </p:txBody>
      </p:sp>
      <p:pic>
        <p:nvPicPr>
          <p:cNvPr id="6" name="Content Placeholder 5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511A5F1E-C2B1-401A-9875-F7B97EBC7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4712" y="2381893"/>
            <a:ext cx="3976688" cy="2747891"/>
          </a:xfrm>
        </p:spPr>
      </p:pic>
    </p:spTree>
    <p:extLst>
      <p:ext uri="{BB962C8B-B14F-4D97-AF65-F5344CB8AC3E}">
        <p14:creationId xmlns:p14="http://schemas.microsoft.com/office/powerpoint/2010/main" val="179232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F26E-C7F0-4F14-A19D-2B3E1FE2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 1 -5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A5792A-E0AA-4315-A0CC-A16B9C940DB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56205385"/>
              </p:ext>
            </p:extLst>
          </p:nvPr>
        </p:nvGraphicFramePr>
        <p:xfrm>
          <a:off x="1371600" y="2286000"/>
          <a:ext cx="44481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Two business people communicating">
            <a:extLst>
              <a:ext uri="{FF2B5EF4-FFF2-40B4-BE49-F238E27FC236}">
                <a16:creationId xmlns:a16="http://schemas.microsoft.com/office/drawing/2014/main" id="{2F88C662-8859-4BC8-8149-E4CCEFDC4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524625" y="2619103"/>
            <a:ext cx="4527385" cy="3017520"/>
          </a:xfrm>
        </p:spPr>
      </p:pic>
    </p:spTree>
    <p:extLst>
      <p:ext uri="{BB962C8B-B14F-4D97-AF65-F5344CB8AC3E}">
        <p14:creationId xmlns:p14="http://schemas.microsoft.com/office/powerpoint/2010/main" val="330460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5B39-9C12-42EA-BD17-ED0992A6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Bring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420F70-1CAE-49D8-8506-39B428309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626196"/>
              </p:ext>
            </p:extLst>
          </p:nvPr>
        </p:nvGraphicFramePr>
        <p:xfrm>
          <a:off x="1371600" y="2286000"/>
          <a:ext cx="9601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839293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09603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Resume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References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90248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Portfolio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bg1"/>
                          </a:solidFill>
                        </a:rPr>
                        <a:t>Schedule</a:t>
                      </a:r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7176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25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0B09-57B2-4B48-9A2C-65797D04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Growth in Aspen Falls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9DBDBE-511C-487B-9251-B6D2A59D1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01095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63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roject>
  <id>onVxqEASfQTI31EIy5WvmHZu6k6oAFcijy30VXXMOKI=-~/sI0oVfQoefm140besqwdQ==</id>
</project>
</file>

<file path=customXml/itemProps1.xml><?xml version="1.0" encoding="utf-8"?>
<ds:datastoreItem xmlns:ds="http://schemas.openxmlformats.org/officeDocument/2006/customXml" ds:itemID="{D1E56405-E7D2-41CE-95A6-122A66C02D9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84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Aspen Falls Online Job fair</vt:lpstr>
      <vt:lpstr>Job Fair Information</vt:lpstr>
      <vt:lpstr>October 1 -5</vt:lpstr>
      <vt:lpstr>What to Bring</vt:lpstr>
      <vt:lpstr>Job Growth in Aspen Falls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Skills for Success</dc:creator>
  <cp:lastModifiedBy>Chetas Patel</cp:lastModifiedBy>
  <cp:revision>10</cp:revision>
  <dcterms:created xsi:type="dcterms:W3CDTF">2013-07-26T19:58:47Z</dcterms:created>
  <dcterms:modified xsi:type="dcterms:W3CDTF">2021-11-22T20:23:52Z</dcterms:modified>
</cp:coreProperties>
</file>