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E2E2E2"/>
    <a:srgbClr val="C2C2C2"/>
    <a:srgbClr val="C3C3C3"/>
    <a:srgbClr val="E0E0E0"/>
    <a:srgbClr val="29437A"/>
    <a:srgbClr val="3B5999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40" d="100"/>
          <a:sy n="140" d="100"/>
        </p:scale>
        <p:origin x="-4398" y="-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DB5-31CD-4CED-9841-0E79CCE2823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50DB-65DD-4260-8F76-EAC619A0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DB5-31CD-4CED-9841-0E79CCE2823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50DB-65DD-4260-8F76-EAC619A0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DB5-31CD-4CED-9841-0E79CCE2823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50DB-65DD-4260-8F76-EAC619A0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3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DB5-31CD-4CED-9841-0E79CCE2823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50DB-65DD-4260-8F76-EAC619A0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DB5-31CD-4CED-9841-0E79CCE2823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50DB-65DD-4260-8F76-EAC619A0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DB5-31CD-4CED-9841-0E79CCE2823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50DB-65DD-4260-8F76-EAC619A0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DB5-31CD-4CED-9841-0E79CCE2823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50DB-65DD-4260-8F76-EAC619A0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DB5-31CD-4CED-9841-0E79CCE2823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50DB-65DD-4260-8F76-EAC619A0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3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DB5-31CD-4CED-9841-0E79CCE2823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50DB-65DD-4260-8F76-EAC619A0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7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DB5-31CD-4CED-9841-0E79CCE2823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50DB-65DD-4260-8F76-EAC619A0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DB5-31CD-4CED-9841-0E79CCE2823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50DB-65DD-4260-8F76-EAC619A0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9DB5-31CD-4CED-9841-0E79CCE2823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50DB-65DD-4260-8F76-EAC619A00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64702" y="1554005"/>
            <a:ext cx="4169664" cy="417154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89546" y="1972756"/>
            <a:ext cx="3319976" cy="3334042"/>
          </a:xfrm>
          <a:prstGeom prst="roundRect">
            <a:avLst>
              <a:gd name="adj" fmla="val 6649"/>
            </a:avLst>
          </a:prstGeom>
          <a:solidFill>
            <a:srgbClr val="E4E4E4"/>
          </a:solidFill>
          <a:ln>
            <a:solidFill>
              <a:srgbClr val="E4E4E4"/>
            </a:solidFill>
          </a:ln>
          <a:effectLst>
            <a:outerShdw blurRad="50800" dist="381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6389546" y="1972755"/>
            <a:ext cx="3319976" cy="1037731"/>
          </a:xfrm>
          <a:prstGeom prst="round2SameRect">
            <a:avLst>
              <a:gd name="adj1" fmla="val 20694"/>
              <a:gd name="adj2" fmla="val 0"/>
            </a:avLst>
          </a:prstGeom>
          <a:solidFill>
            <a:srgbClr val="29437A"/>
          </a:solidFill>
          <a:ln>
            <a:solidFill>
              <a:srgbClr val="2943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9138309">
            <a:off x="6584574" y="2558979"/>
            <a:ext cx="1093674" cy="947579"/>
          </a:xfrm>
          <a:prstGeom prst="rect">
            <a:avLst/>
          </a:prstGeom>
          <a:solidFill>
            <a:srgbClr val="D6D6D6"/>
          </a:solidFill>
          <a:ln>
            <a:solidFill>
              <a:srgbClr val="D6D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29565" y="2698264"/>
            <a:ext cx="2578581" cy="2344303"/>
          </a:xfrm>
          <a:prstGeom prst="rect">
            <a:avLst/>
          </a:prstGeom>
          <a:solidFill>
            <a:srgbClr val="D6D6D6"/>
          </a:solidFill>
          <a:ln>
            <a:solidFill>
              <a:srgbClr val="D6D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9862134">
            <a:off x="6686044" y="4595655"/>
            <a:ext cx="1046179" cy="488371"/>
          </a:xfrm>
          <a:prstGeom prst="rect">
            <a:avLst/>
          </a:prstGeom>
          <a:solidFill>
            <a:srgbClr val="D6D6D6"/>
          </a:solidFill>
          <a:ln>
            <a:solidFill>
              <a:srgbClr val="D6D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/>
          <p:cNvSpPr/>
          <p:nvPr/>
        </p:nvSpPr>
        <p:spPr>
          <a:xfrm rot="10800000">
            <a:off x="6803409" y="4299722"/>
            <a:ext cx="2900672" cy="1007073"/>
          </a:xfrm>
          <a:prstGeom prst="round2SameRect">
            <a:avLst>
              <a:gd name="adj1" fmla="val 19339"/>
              <a:gd name="adj2" fmla="val 0"/>
            </a:avLst>
          </a:prstGeom>
          <a:solidFill>
            <a:srgbClr val="D6D6D6"/>
          </a:solidFill>
          <a:ln>
            <a:solidFill>
              <a:srgbClr val="D6D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45349" y="3261895"/>
            <a:ext cx="2806995" cy="1780673"/>
          </a:xfrm>
          <a:prstGeom prst="roundRect">
            <a:avLst>
              <a:gd name="adj" fmla="val 675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6914147" y="4347411"/>
            <a:ext cx="2256590" cy="695157"/>
          </a:xfrm>
          <a:prstGeom prst="round2SameRect">
            <a:avLst>
              <a:gd name="adj1" fmla="val 10393"/>
              <a:gd name="adj2" fmla="val 0"/>
            </a:avLst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14147" y="3549679"/>
            <a:ext cx="430838" cy="426720"/>
          </a:xfrm>
          <a:prstGeom prst="ellipse">
            <a:avLst/>
          </a:prstGeom>
          <a:solidFill>
            <a:srgbClr val="C3C3C3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00788" y="3549679"/>
            <a:ext cx="437981" cy="167452"/>
          </a:xfrm>
          <a:prstGeom prst="roundRect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129426" y="3549679"/>
            <a:ext cx="595474" cy="167452"/>
          </a:xfrm>
          <a:prstGeom prst="roundRect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13783" y="3844933"/>
            <a:ext cx="1318286" cy="131466"/>
          </a:xfrm>
          <a:prstGeom prst="roundRect">
            <a:avLst/>
          </a:prstGeom>
          <a:solidFill>
            <a:srgbClr val="E2E2E2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9546" y="2267501"/>
            <a:ext cx="3319976" cy="742985"/>
          </a:xfrm>
          <a:prstGeom prst="rect">
            <a:avLst/>
          </a:prstGeom>
          <a:solidFill>
            <a:srgbClr val="3B5999"/>
          </a:solidFill>
          <a:ln>
            <a:solidFill>
              <a:srgbClr val="3B5999"/>
            </a:solidFill>
          </a:ln>
          <a:effectLst>
            <a:outerShdw blurRad="50800" dist="381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79671" y="5138350"/>
            <a:ext cx="1046179" cy="168446"/>
          </a:xfrm>
          <a:prstGeom prst="rect">
            <a:avLst/>
          </a:prstGeom>
          <a:solidFill>
            <a:srgbClr val="D6D6D6"/>
          </a:solidFill>
          <a:ln>
            <a:solidFill>
              <a:srgbClr val="D6D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Jorell</dc:creator>
  <cp:lastModifiedBy>Jorell</cp:lastModifiedBy>
  <cp:revision>6</cp:revision>
  <dcterms:created xsi:type="dcterms:W3CDTF">2016-07-23T03:09:10Z</dcterms:created>
  <dcterms:modified xsi:type="dcterms:W3CDTF">2016-07-23T21:54:04Z</dcterms:modified>
</cp:coreProperties>
</file>