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C406C-AFC5-48EF-A5A6-DFFD82C636DA}" v="21" dt="2020-03-26T13:54:56.838"/>
    <p1510:client id="{3536AC83-8FC8-EE3F-6A12-8E2F4582B068}" v="240" dt="2020-03-26T14:11:37.236"/>
    <p1510:client id="{4BE0D2C5-EB2D-4523-BE5E-B446C233B74F}" v="2" dt="2020-05-01T18:21:23.740"/>
    <p1510:client id="{62F9DB43-889B-BCA3-D825-8A22FDB5FEB1}" v="586" dt="2020-03-30T14:00:54.522"/>
    <p1510:client id="{71108ABC-84A4-38E5-5018-96D06B30280F}" v="82" dt="2020-03-26T14:06:14.834"/>
    <p1510:client id="{961C3D42-C40A-E003-5E18-D1CE65B6E5E2}" v="222" dt="2020-03-26T15:14:3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cs typeface="Calibri Light"/>
              </a:rPr>
              <a:t>Phase 3 -</a:t>
            </a:r>
            <a:br>
              <a:rPr lang="en-US" sz="3400">
                <a:cs typeface="Calibri Light"/>
              </a:rPr>
            </a:br>
            <a:r>
              <a:rPr lang="en-US" sz="3400">
                <a:cs typeface="Calibri Light"/>
              </a:rPr>
              <a:t>Overall Development and Progress Report</a:t>
            </a:r>
          </a:p>
        </p:txBody>
      </p:sp>
      <p:pic>
        <p:nvPicPr>
          <p:cNvPr id="4" name="Picture 4" descr="A person standing in front of a computer&#10;&#10;Description generated with high confidence">
            <a:extLst>
              <a:ext uri="{FF2B5EF4-FFF2-40B4-BE49-F238E27FC236}">
                <a16:creationId xmlns:a16="http://schemas.microsoft.com/office/drawing/2014/main" id="{8AB2FE62-E7A6-4B03-AC98-D38FCCB7A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9"/>
          <a:stretch/>
        </p:blipFill>
        <p:spPr>
          <a:xfrm>
            <a:off x="1454266" y="413050"/>
            <a:ext cx="6697212" cy="4612381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09F-8465-4FDB-A05A-914D3D7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Login screen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59B716-B7E4-4ABF-A40F-929AC2B81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84" y="2339163"/>
            <a:ext cx="4417154" cy="3124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AD883-96FB-4B6C-9458-A9C07286B237}"/>
              </a:ext>
            </a:extLst>
          </p:cNvPr>
          <p:cNvSpPr txBox="1"/>
          <p:nvPr/>
        </p:nvSpPr>
        <p:spPr>
          <a:xfrm>
            <a:off x="6673702" y="2340935"/>
            <a:ext cx="47456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Easy for the user to read and navigate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Buttons show clear representation of how they function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Colour</a:t>
            </a:r>
            <a:r>
              <a:rPr lang="en-US"/>
              <a:t> scheming is in a professional manner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09F-8465-4FDB-A05A-914D3D7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View</a:t>
            </a:r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24D7861-AE08-4723-BA39-48E3DEF0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36" y="2436627"/>
            <a:ext cx="4329879" cy="31242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C01EE4-0D0D-445E-A064-6E69DF495A49}"/>
              </a:ext>
            </a:extLst>
          </p:cNvPr>
          <p:cNvSpPr txBox="1"/>
          <p:nvPr/>
        </p:nvSpPr>
        <p:spPr>
          <a:xfrm>
            <a:off x="6682562" y="2553586"/>
            <a:ext cx="474566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Simple but effective view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Logoff clearly illustrated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Datagrid</a:t>
            </a:r>
            <a:r>
              <a:rPr lang="en-US"/>
              <a:t> view will show the user the specified data from database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Some data is inaccessible for the user due to permissions (admin(1), user(2))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09F-8465-4FDB-A05A-914D3D7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Administrator view</a:t>
            </a:r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BF5BFB-8C25-45D5-BD23-F9CEF115F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925" y="2436627"/>
            <a:ext cx="5545668" cy="31242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7727D-334E-4AA9-BCD7-F3EB72EE63DD}"/>
              </a:ext>
            </a:extLst>
          </p:cNvPr>
          <p:cNvSpPr txBox="1"/>
          <p:nvPr/>
        </p:nvSpPr>
        <p:spPr>
          <a:xfrm>
            <a:off x="7550888" y="2845981"/>
            <a:ext cx="474566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Simple but effective view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Logoff clearly illustrated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Datagrid</a:t>
            </a:r>
            <a:r>
              <a:rPr lang="en-US"/>
              <a:t> view will show the user the specified data from database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Admin gets access to more sensitive information due to permissions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09F-8465-4FDB-A05A-914D3D7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Login screen: Design vs Final Program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A66F7A-D705-4A26-9393-49481F65C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69726"/>
              </p:ext>
            </p:extLst>
          </p:nvPr>
        </p:nvGraphicFramePr>
        <p:xfrm>
          <a:off x="314325" y="1981200"/>
          <a:ext cx="11659466" cy="46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833">
                  <a:extLst>
                    <a:ext uri="{9D8B030D-6E8A-4147-A177-3AD203B41FA5}">
                      <a16:colId xmlns:a16="http://schemas.microsoft.com/office/drawing/2014/main" val="2648420533"/>
                    </a:ext>
                  </a:extLst>
                </a:gridCol>
                <a:gridCol w="5772633">
                  <a:extLst>
                    <a:ext uri="{9D8B030D-6E8A-4147-A177-3AD203B41FA5}">
                      <a16:colId xmlns:a16="http://schemas.microsoft.com/office/drawing/2014/main" val="1055288387"/>
                    </a:ext>
                  </a:extLst>
                </a:gridCol>
              </a:tblGrid>
              <a:tr h="8212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8224"/>
                  </a:ext>
                </a:extLst>
              </a:tr>
              <a:tr h="3804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 </a:t>
                      </a:r>
                      <a:r>
                        <a:rPr lang="en-US" sz="1800" b="0" i="0" u="none" strike="noStrike" noProof="0"/>
                        <a:t>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24478"/>
                  </a:ext>
                </a:extLst>
              </a:tr>
            </a:tbl>
          </a:graphicData>
        </a:graphic>
      </p:graphicFrame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F1A010-AC7B-4E5F-A44D-BE9426C0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3" y="3425486"/>
            <a:ext cx="5000064" cy="2725576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354752-14F1-490F-B65A-4ADE7EDB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7534" y="3048000"/>
            <a:ext cx="4417154" cy="3124200"/>
          </a:xfrm>
        </p:spPr>
      </p:pic>
    </p:spTree>
    <p:extLst>
      <p:ext uri="{BB962C8B-B14F-4D97-AF65-F5344CB8AC3E}">
        <p14:creationId xmlns:p14="http://schemas.microsoft.com/office/powerpoint/2010/main" val="103476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7627-5110-4158-9DE6-1A145230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view</a:t>
            </a:r>
            <a:r>
              <a:rPr lang="en-US">
                <a:ea typeface="+mj-lt"/>
                <a:cs typeface="+mj-lt"/>
              </a:rPr>
              <a:t>: Design vs Final Program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FB0F14-2A3D-4E85-859F-CF2BDE5F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52901"/>
              </p:ext>
            </p:extLst>
          </p:nvPr>
        </p:nvGraphicFramePr>
        <p:xfrm>
          <a:off x="314325" y="1981200"/>
          <a:ext cx="11659466" cy="46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833">
                  <a:extLst>
                    <a:ext uri="{9D8B030D-6E8A-4147-A177-3AD203B41FA5}">
                      <a16:colId xmlns:a16="http://schemas.microsoft.com/office/drawing/2014/main" val="2648420533"/>
                    </a:ext>
                  </a:extLst>
                </a:gridCol>
                <a:gridCol w="5772633">
                  <a:extLst>
                    <a:ext uri="{9D8B030D-6E8A-4147-A177-3AD203B41FA5}">
                      <a16:colId xmlns:a16="http://schemas.microsoft.com/office/drawing/2014/main" val="1055288387"/>
                    </a:ext>
                  </a:extLst>
                </a:gridCol>
              </a:tblGrid>
              <a:tr h="8212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8224"/>
                  </a:ext>
                </a:extLst>
              </a:tr>
              <a:tr h="3804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24478"/>
                  </a:ext>
                </a:extLst>
              </a:tr>
            </a:tbl>
          </a:graphicData>
        </a:graphic>
      </p:graphicFrame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83B8D8-7364-4CD2-9631-D13561F2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246071"/>
            <a:ext cx="5172075" cy="2842357"/>
          </a:xfrm>
          <a:prstGeom prst="rect">
            <a:avLst/>
          </a:prstGeom>
        </p:spPr>
      </p:pic>
      <p:pic>
        <p:nvPicPr>
          <p:cNvPr id="12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FDBD5C0-B177-4CD4-8787-CA8AE3B1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06" y="3047999"/>
            <a:ext cx="4329879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09F-8465-4FDB-A05A-914D3D7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Administrator view: Design vs Final Program</a:t>
            </a:r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D44BD04-C62A-4F55-828D-B3A651EE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29817"/>
              </p:ext>
            </p:extLst>
          </p:nvPr>
        </p:nvGraphicFramePr>
        <p:xfrm>
          <a:off x="313764" y="2034988"/>
          <a:ext cx="11722246" cy="452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2513">
                  <a:extLst>
                    <a:ext uri="{9D8B030D-6E8A-4147-A177-3AD203B41FA5}">
                      <a16:colId xmlns:a16="http://schemas.microsoft.com/office/drawing/2014/main" val="2648420533"/>
                    </a:ext>
                  </a:extLst>
                </a:gridCol>
                <a:gridCol w="5809733">
                  <a:extLst>
                    <a:ext uri="{9D8B030D-6E8A-4147-A177-3AD203B41FA5}">
                      <a16:colId xmlns:a16="http://schemas.microsoft.com/office/drawing/2014/main" val="1055288387"/>
                    </a:ext>
                  </a:extLst>
                </a:gridCol>
              </a:tblGrid>
              <a:tr h="914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8224"/>
                  </a:ext>
                </a:extLst>
              </a:tr>
              <a:tr h="36125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24478"/>
                  </a:ext>
                </a:extLst>
              </a:tr>
            </a:tbl>
          </a:graphicData>
        </a:graphic>
      </p:graphicFrame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35595D-5D56-46FC-AB90-BBEAE757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427510"/>
            <a:ext cx="5136776" cy="2826863"/>
          </a:xfrm>
          <a:prstGeom prst="rect">
            <a:avLst/>
          </a:prstGeom>
        </p:spPr>
      </p:pic>
      <p:pic>
        <p:nvPicPr>
          <p:cNvPr id="8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6BDC64-E281-41A0-A77D-1BA9F4D8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93" y="3278371"/>
            <a:ext cx="5545668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Phase 3 - Overall Development and Progress Report</vt:lpstr>
      <vt:lpstr>Login screen</vt:lpstr>
      <vt:lpstr>User View</vt:lpstr>
      <vt:lpstr>Administrator view</vt:lpstr>
      <vt:lpstr>Login screen: Design vs Final Program</vt:lpstr>
      <vt:lpstr>User view: Design vs Final Program</vt:lpstr>
      <vt:lpstr>Administrator view: Design vs Final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2020-03-26T13:54:28Z</dcterms:created>
  <dcterms:modified xsi:type="dcterms:W3CDTF">2020-05-01T18:21:47Z</dcterms:modified>
</cp:coreProperties>
</file>