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67" r:id="rId4"/>
    <p:sldId id="275" r:id="rId5"/>
    <p:sldId id="276" r:id="rId6"/>
    <p:sldId id="264" r:id="rId7"/>
    <p:sldId id="268" r:id="rId8"/>
    <p:sldId id="283" r:id="rId9"/>
    <p:sldId id="269" r:id="rId10"/>
    <p:sldId id="271" r:id="rId11"/>
    <p:sldId id="272" r:id="rId12"/>
    <p:sldId id="273" r:id="rId13"/>
    <p:sldId id="279" r:id="rId14"/>
    <p:sldId id="280" r:id="rId15"/>
    <p:sldId id="281" r:id="rId16"/>
    <p:sldId id="274" r:id="rId17"/>
    <p:sldId id="284" r:id="rId18"/>
    <p:sldId id="265" r:id="rId19"/>
    <p:sldId id="278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A4BBB-B8B7-460B-ADB3-21EECD8B0B96}" v="2313" dt="2020-03-23T23:05:46.787"/>
    <p1510:client id="{34553E19-0072-53D6-DFE3-E1AE4968A510}" v="1592" dt="2020-03-23T23:51:24.249"/>
    <p1510:client id="{4E1255C7-ED3C-2C5C-0D90-6966FC0C1878}" v="915" dt="2020-03-23T23:10:09.335"/>
    <p1510:client id="{7BB274B0-B358-E64D-81DC-B32B65844E86}" v="622" dt="2020-03-24T02:09:20.718"/>
    <p1510:client id="{A715AC1B-4B84-FDA9-361D-0C6C9D8CA25F}" v="138" dt="2020-03-24T02:05:35.396"/>
    <p1510:client id="{BBD5DDB4-B4CA-437B-ABE4-A2D9170EAC24}" v="1" dt="2020-03-23T22:30:46.671"/>
    <p1510:client id="{D9454965-463C-8629-8870-01D2F90C7EBF}" v="6" dt="2020-03-23T22:32:57.430"/>
    <p1510:client id="{DB6C8291-ABF4-495C-8F42-5216702A60F8}" v="25" dt="2020-03-23T19:43:40.596"/>
    <p1510:client id="{E10A55E4-954D-41CA-D51B-139279A2F95E}" v="39" dt="2020-03-23T23:12:39.777"/>
    <p1510:client id="{F44D9E64-3331-000F-33FC-41BDB778E4EB}" v="1287" dt="2020-03-23T22:28:2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zmarczyk P (FCES)" userId="S::17060982@students.southwales.ac.uk::6a958b70-2833-4bbc-95e5-f7ad2660d8f3" providerId="AD" clId="Web-{34553E19-0072-53D6-DFE3-E1AE4968A510}"/>
    <pc:docChg chg="addSld modSld sldOrd">
      <pc:chgData name="Kaczmarczyk P (FCES)" userId="S::17060982@students.southwales.ac.uk::6a958b70-2833-4bbc-95e5-f7ad2660d8f3" providerId="AD" clId="Web-{34553E19-0072-53D6-DFE3-E1AE4968A510}" dt="2020-03-23T23:51:24.249" v="1577" actId="20577"/>
      <pc:docMkLst>
        <pc:docMk/>
      </pc:docMkLst>
      <pc:sldChg chg="addSp delSp modSp">
        <pc:chgData name="Kaczmarczyk P (FCES)" userId="S::17060982@students.southwales.ac.uk::6a958b70-2833-4bbc-95e5-f7ad2660d8f3" providerId="AD" clId="Web-{34553E19-0072-53D6-DFE3-E1AE4968A510}" dt="2020-03-23T22:41:39.917" v="0"/>
        <pc:sldMkLst>
          <pc:docMk/>
          <pc:sldMk cId="1675214889" sldId="269"/>
        </pc:sldMkLst>
        <pc:spChg chg="del">
          <ac:chgData name="Kaczmarczyk P (FCES)" userId="S::17060982@students.southwales.ac.uk::6a958b70-2833-4bbc-95e5-f7ad2660d8f3" providerId="AD" clId="Web-{34553E19-0072-53D6-DFE3-E1AE4968A510}" dt="2020-03-23T22:41:39.917" v="0"/>
          <ac:spMkLst>
            <pc:docMk/>
            <pc:sldMk cId="1675214889" sldId="269"/>
            <ac:spMk id="3" creationId="{271C95EA-9343-4B24-8518-AA0C0E1C24F2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1:39.917" v="0"/>
          <ac:picMkLst>
            <pc:docMk/>
            <pc:sldMk cId="1675214889" sldId="269"/>
            <ac:picMk id="4" creationId="{9A3F1D3E-E896-4B98-9641-D2B050AD9012}"/>
          </ac:picMkLst>
        </pc:picChg>
      </pc:sldChg>
      <pc:sldChg chg="addSp delSp modSp mod modClrScheme chgLayout">
        <pc:chgData name="Kaczmarczyk P (FCES)" userId="S::17060982@students.southwales.ac.uk::6a958b70-2833-4bbc-95e5-f7ad2660d8f3" providerId="AD" clId="Web-{34553E19-0072-53D6-DFE3-E1AE4968A510}" dt="2020-03-23T23:28:29.310" v="1085" actId="20577"/>
        <pc:sldMkLst>
          <pc:docMk/>
          <pc:sldMk cId="4053321511" sldId="271"/>
        </pc:sldMkLst>
        <pc:spChg chg="mod ord">
          <ac:chgData name="Kaczmarczyk P (FCES)" userId="S::17060982@students.southwales.ac.uk::6a958b70-2833-4bbc-95e5-f7ad2660d8f3" providerId="AD" clId="Web-{34553E19-0072-53D6-DFE3-E1AE4968A510}" dt="2020-03-23T22:43:33.009" v="8"/>
          <ac:spMkLst>
            <pc:docMk/>
            <pc:sldMk cId="4053321511" sldId="271"/>
            <ac:spMk id="2" creationId="{4D429195-D626-4102-81DB-743172214908}"/>
          </ac:spMkLst>
        </pc:spChg>
        <pc:spChg chg="del mod ord">
          <ac:chgData name="Kaczmarczyk P (FCES)" userId="S::17060982@students.southwales.ac.uk::6a958b70-2833-4bbc-95e5-f7ad2660d8f3" providerId="AD" clId="Web-{34553E19-0072-53D6-DFE3-E1AE4968A510}" dt="2020-03-23T22:45:01.837" v="12"/>
          <ac:spMkLst>
            <pc:docMk/>
            <pc:sldMk cId="4053321511" sldId="271"/>
            <ac:spMk id="3" creationId="{7CF50B45-4510-4CF0-BB4B-042E85A767FD}"/>
          </ac:spMkLst>
        </pc:spChg>
        <pc:spChg chg="add mod ord">
          <ac:chgData name="Kaczmarczyk P (FCES)" userId="S::17060982@students.southwales.ac.uk::6a958b70-2833-4bbc-95e5-f7ad2660d8f3" providerId="AD" clId="Web-{34553E19-0072-53D6-DFE3-E1AE4968A510}" dt="2020-03-23T23:28:29.310" v="1085" actId="20577"/>
          <ac:spMkLst>
            <pc:docMk/>
            <pc:sldMk cId="4053321511" sldId="271"/>
            <ac:spMk id="4" creationId="{DFD09DD9-2276-421B-888E-6D9EE5AE44A0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5:01.837" v="12"/>
          <ac:picMkLst>
            <pc:docMk/>
            <pc:sldMk cId="4053321511" sldId="271"/>
            <ac:picMk id="5" creationId="{E3F71918-4C88-4E9B-BBF3-F004B43E5127}"/>
          </ac:picMkLst>
        </pc:picChg>
      </pc:sldChg>
      <pc:sldChg chg="addSp delSp modSp">
        <pc:chgData name="Kaczmarczyk P (FCES)" userId="S::17060982@students.southwales.ac.uk::6a958b70-2833-4bbc-95e5-f7ad2660d8f3" providerId="AD" clId="Web-{34553E19-0072-53D6-DFE3-E1AE4968A510}" dt="2020-03-23T22:42:04.698" v="1"/>
        <pc:sldMkLst>
          <pc:docMk/>
          <pc:sldMk cId="315476707" sldId="272"/>
        </pc:sldMkLst>
        <pc:spChg chg="del">
          <ac:chgData name="Kaczmarczyk P (FCES)" userId="S::17060982@students.southwales.ac.uk::6a958b70-2833-4bbc-95e5-f7ad2660d8f3" providerId="AD" clId="Web-{34553E19-0072-53D6-DFE3-E1AE4968A510}" dt="2020-03-23T22:42:04.698" v="1"/>
          <ac:spMkLst>
            <pc:docMk/>
            <pc:sldMk cId="315476707" sldId="272"/>
            <ac:spMk id="3" creationId="{AEFE843C-1067-4A6F-A7E2-614EB11A59A7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2:04.698" v="1"/>
          <ac:picMkLst>
            <pc:docMk/>
            <pc:sldMk cId="315476707" sldId="272"/>
            <ac:picMk id="4" creationId="{B62B0A57-F62E-4F01-BFDD-31F3D2B5B88C}"/>
          </ac:picMkLst>
        </pc:picChg>
      </pc:sldChg>
      <pc:sldChg chg="addSp delSp modSp mod modClrScheme chgLayout">
        <pc:chgData name="Kaczmarczyk P (FCES)" userId="S::17060982@students.southwales.ac.uk::6a958b70-2833-4bbc-95e5-f7ad2660d8f3" providerId="AD" clId="Web-{34553E19-0072-53D6-DFE3-E1AE4968A510}" dt="2020-03-23T23:32:42.276" v="1520" actId="20577"/>
        <pc:sldMkLst>
          <pc:docMk/>
          <pc:sldMk cId="965234799" sldId="273"/>
        </pc:sldMkLst>
        <pc:spChg chg="mod ord">
          <ac:chgData name="Kaczmarczyk P (FCES)" userId="S::17060982@students.southwales.ac.uk::6a958b70-2833-4bbc-95e5-f7ad2660d8f3" providerId="AD" clId="Web-{34553E19-0072-53D6-DFE3-E1AE4968A510}" dt="2020-03-23T22:44:38.009" v="9"/>
          <ac:spMkLst>
            <pc:docMk/>
            <pc:sldMk cId="965234799" sldId="273"/>
            <ac:spMk id="2" creationId="{72B91BEC-F139-4F58-98AD-076BBFFDF77B}"/>
          </ac:spMkLst>
        </pc:spChg>
        <pc:spChg chg="add del mod ord">
          <ac:chgData name="Kaczmarczyk P (FCES)" userId="S::17060982@students.southwales.ac.uk::6a958b70-2833-4bbc-95e5-f7ad2660d8f3" providerId="AD" clId="Web-{34553E19-0072-53D6-DFE3-E1AE4968A510}" dt="2020-03-23T22:48:11.757" v="26"/>
          <ac:spMkLst>
            <pc:docMk/>
            <pc:sldMk cId="965234799" sldId="273"/>
            <ac:spMk id="3" creationId="{64ACC09D-3469-4B15-814C-B5082E21DE73}"/>
          </ac:spMkLst>
        </pc:spChg>
        <pc:spChg chg="add mod ord">
          <ac:chgData name="Kaczmarczyk P (FCES)" userId="S::17060982@students.southwales.ac.uk::6a958b70-2833-4bbc-95e5-f7ad2660d8f3" providerId="AD" clId="Web-{34553E19-0072-53D6-DFE3-E1AE4968A510}" dt="2020-03-23T23:32:42.276" v="1520" actId="20577"/>
          <ac:spMkLst>
            <pc:docMk/>
            <pc:sldMk cId="965234799" sldId="273"/>
            <ac:spMk id="4" creationId="{1C77A0A6-C709-4C09-9CA1-2C12E69CFECF}"/>
          </ac:spMkLst>
        </pc:spChg>
        <pc:picChg chg="add del mod ord">
          <ac:chgData name="Kaczmarczyk P (FCES)" userId="S::17060982@students.southwales.ac.uk::6a958b70-2833-4bbc-95e5-f7ad2660d8f3" providerId="AD" clId="Web-{34553E19-0072-53D6-DFE3-E1AE4968A510}" dt="2020-03-23T22:47:39.694" v="22"/>
          <ac:picMkLst>
            <pc:docMk/>
            <pc:sldMk cId="965234799" sldId="273"/>
            <ac:picMk id="5" creationId="{F144FDA5-E2D8-4521-B61A-A91F53E4FD02}"/>
          </ac:picMkLst>
        </pc:picChg>
        <pc:picChg chg="add mod ord">
          <ac:chgData name="Kaczmarczyk P (FCES)" userId="S::17060982@students.southwales.ac.uk::6a958b70-2833-4bbc-95e5-f7ad2660d8f3" providerId="AD" clId="Web-{34553E19-0072-53D6-DFE3-E1AE4968A510}" dt="2020-03-23T22:48:11.757" v="26"/>
          <ac:picMkLst>
            <pc:docMk/>
            <pc:sldMk cId="965234799" sldId="273"/>
            <ac:picMk id="7" creationId="{EF1B3583-7CC2-4BF7-9381-41101B57DA81}"/>
          </ac:picMkLst>
        </pc:picChg>
      </pc:sldChg>
      <pc:sldChg chg="addSp modSp mod modClrScheme chgLayout">
        <pc:chgData name="Kaczmarczyk P (FCES)" userId="S::17060982@students.southwales.ac.uk::6a958b70-2833-4bbc-95e5-f7ad2660d8f3" providerId="AD" clId="Web-{34553E19-0072-53D6-DFE3-E1AE4968A510}" dt="2020-03-23T23:35:16.821" v="1522"/>
        <pc:sldMkLst>
          <pc:docMk/>
          <pc:sldMk cId="3098119531" sldId="274"/>
        </pc:sldMkLst>
        <pc:spChg chg="mod ord">
          <ac:chgData name="Kaczmarczyk P (FCES)" userId="S::17060982@students.southwales.ac.uk::6a958b70-2833-4bbc-95e5-f7ad2660d8f3" providerId="AD" clId="Web-{34553E19-0072-53D6-DFE3-E1AE4968A510}" dt="2020-03-23T23:35:16.821" v="1522"/>
          <ac:spMkLst>
            <pc:docMk/>
            <pc:sldMk cId="3098119531" sldId="274"/>
            <ac:spMk id="2" creationId="{E0DC626B-1768-46C2-AC7A-81961D041383}"/>
          </ac:spMkLst>
        </pc:spChg>
        <pc:spChg chg="mod ord">
          <ac:chgData name="Kaczmarczyk P (FCES)" userId="S::17060982@students.southwales.ac.uk::6a958b70-2833-4bbc-95e5-f7ad2660d8f3" providerId="AD" clId="Web-{34553E19-0072-53D6-DFE3-E1AE4968A510}" dt="2020-03-23T23:35:16.821" v="1522"/>
          <ac:spMkLst>
            <pc:docMk/>
            <pc:sldMk cId="3098119531" sldId="274"/>
            <ac:spMk id="3" creationId="{082092CE-07F9-4086-A356-B0D8BBD0C044}"/>
          </ac:spMkLst>
        </pc:spChg>
        <pc:spChg chg="add mod ord">
          <ac:chgData name="Kaczmarczyk P (FCES)" userId="S::17060982@students.southwales.ac.uk::6a958b70-2833-4bbc-95e5-f7ad2660d8f3" providerId="AD" clId="Web-{34553E19-0072-53D6-DFE3-E1AE4968A510}" dt="2020-03-23T23:35:16.821" v="1522"/>
          <ac:spMkLst>
            <pc:docMk/>
            <pc:sldMk cId="3098119531" sldId="274"/>
            <ac:spMk id="4" creationId="{9712EBD0-790E-4E62-A33D-64BD79CE14B5}"/>
          </ac:spMkLst>
        </pc:spChg>
      </pc:sldChg>
      <pc:sldChg chg="addSp delSp modSp add replId">
        <pc:chgData name="Kaczmarczyk P (FCES)" userId="S::17060982@students.southwales.ac.uk::6a958b70-2833-4bbc-95e5-f7ad2660d8f3" providerId="AD" clId="Web-{34553E19-0072-53D6-DFE3-E1AE4968A510}" dt="2020-03-23T22:42:51.010" v="6"/>
        <pc:sldMkLst>
          <pc:docMk/>
          <pc:sldMk cId="334889078" sldId="279"/>
        </pc:sldMkLst>
        <pc:spChg chg="del">
          <ac:chgData name="Kaczmarczyk P (FCES)" userId="S::17060982@students.southwales.ac.uk::6a958b70-2833-4bbc-95e5-f7ad2660d8f3" providerId="AD" clId="Web-{34553E19-0072-53D6-DFE3-E1AE4968A510}" dt="2020-03-23T22:42:51.010" v="6"/>
          <ac:spMkLst>
            <pc:docMk/>
            <pc:sldMk cId="334889078" sldId="279"/>
            <ac:spMk id="3" creationId="{64ACC09D-3469-4B15-814C-B5082E21DE73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2:51.010" v="6"/>
          <ac:picMkLst>
            <pc:docMk/>
            <pc:sldMk cId="334889078" sldId="279"/>
            <ac:picMk id="4" creationId="{0088A02C-2677-4E3D-BEE4-AB2887D53019}"/>
          </ac:picMkLst>
        </pc:picChg>
      </pc:sldChg>
      <pc:sldChg chg="addSp delSp modSp add mod replId modClrScheme chgLayout">
        <pc:chgData name="Kaczmarczyk P (FCES)" userId="S::17060982@students.southwales.ac.uk::6a958b70-2833-4bbc-95e5-f7ad2660d8f3" providerId="AD" clId="Web-{34553E19-0072-53D6-DFE3-E1AE4968A510}" dt="2020-03-23T22:47:54.726" v="25"/>
        <pc:sldMkLst>
          <pc:docMk/>
          <pc:sldMk cId="1153937963" sldId="280"/>
        </pc:sldMkLst>
        <pc:spChg chg="mod ord">
          <ac:chgData name="Kaczmarczyk P (FCES)" userId="S::17060982@students.southwales.ac.uk::6a958b70-2833-4bbc-95e5-f7ad2660d8f3" providerId="AD" clId="Web-{34553E19-0072-53D6-DFE3-E1AE4968A510}" dt="2020-03-23T22:44:43.431" v="10"/>
          <ac:spMkLst>
            <pc:docMk/>
            <pc:sldMk cId="1153937963" sldId="280"/>
            <ac:spMk id="2" creationId="{72B91BEC-F139-4F58-98AD-076BBFFDF77B}"/>
          </ac:spMkLst>
        </pc:spChg>
        <pc:spChg chg="add del mod ord">
          <ac:chgData name="Kaczmarczyk P (FCES)" userId="S::17060982@students.southwales.ac.uk::6a958b70-2833-4bbc-95e5-f7ad2660d8f3" providerId="AD" clId="Web-{34553E19-0072-53D6-DFE3-E1AE4968A510}" dt="2020-03-23T22:47:54.726" v="25"/>
          <ac:spMkLst>
            <pc:docMk/>
            <pc:sldMk cId="1153937963" sldId="280"/>
            <ac:spMk id="3" creationId="{64ACC09D-3469-4B15-814C-B5082E21DE73}"/>
          </ac:spMkLst>
        </pc:spChg>
        <pc:spChg chg="add del mod ord">
          <ac:chgData name="Kaczmarczyk P (FCES)" userId="S::17060982@students.southwales.ac.uk::6a958b70-2833-4bbc-95e5-f7ad2660d8f3" providerId="AD" clId="Web-{34553E19-0072-53D6-DFE3-E1AE4968A510}" dt="2020-03-23T22:47:38.194" v="20"/>
          <ac:spMkLst>
            <pc:docMk/>
            <pc:sldMk cId="1153937963" sldId="280"/>
            <ac:spMk id="4" creationId="{2BF2F480-EFF9-4B06-9FC0-79AB2C24D927}"/>
          </ac:spMkLst>
        </pc:spChg>
        <pc:graphicFrameChg chg="add del mod ord modGraphic">
          <ac:chgData name="Kaczmarczyk P (FCES)" userId="S::17060982@students.southwales.ac.uk::6a958b70-2833-4bbc-95e5-f7ad2660d8f3" providerId="AD" clId="Web-{34553E19-0072-53D6-DFE3-E1AE4968A510}" dt="2020-03-23T22:47:51.788" v="24"/>
          <ac:graphicFrameMkLst>
            <pc:docMk/>
            <pc:sldMk cId="1153937963" sldId="280"/>
            <ac:graphicFrameMk id="9" creationId="{CFF693ED-F370-4573-9D10-648C15CC52EF}"/>
          </ac:graphicFrameMkLst>
        </pc:graphicFrameChg>
        <pc:picChg chg="add del mod ord">
          <ac:chgData name="Kaczmarczyk P (FCES)" userId="S::17060982@students.southwales.ac.uk::6a958b70-2833-4bbc-95e5-f7ad2660d8f3" providerId="AD" clId="Web-{34553E19-0072-53D6-DFE3-E1AE4968A510}" dt="2020-03-23T22:47:38.960" v="21"/>
          <ac:picMkLst>
            <pc:docMk/>
            <pc:sldMk cId="1153937963" sldId="280"/>
            <ac:picMk id="5" creationId="{2B850F39-B4FF-4A6F-B144-FBE456661AE9}"/>
          </ac:picMkLst>
        </pc:picChg>
        <pc:picChg chg="add del mod ord">
          <ac:chgData name="Kaczmarczyk P (FCES)" userId="S::17060982@students.southwales.ac.uk::6a958b70-2833-4bbc-95e5-f7ad2660d8f3" providerId="AD" clId="Web-{34553E19-0072-53D6-DFE3-E1AE4968A510}" dt="2020-03-23T22:47:38.194" v="20"/>
          <ac:picMkLst>
            <pc:docMk/>
            <pc:sldMk cId="1153937963" sldId="280"/>
            <ac:picMk id="7" creationId="{FEB52425-5AFD-4AC7-9B1E-D9FD56DFF097}"/>
          </ac:picMkLst>
        </pc:picChg>
        <pc:picChg chg="add mod ord">
          <ac:chgData name="Kaczmarczyk P (FCES)" userId="S::17060982@students.southwales.ac.uk::6a958b70-2833-4bbc-95e5-f7ad2660d8f3" providerId="AD" clId="Web-{34553E19-0072-53D6-DFE3-E1AE4968A510}" dt="2020-03-23T22:47:54.726" v="25"/>
          <ac:picMkLst>
            <pc:docMk/>
            <pc:sldMk cId="1153937963" sldId="280"/>
            <ac:picMk id="17" creationId="{49F440B0-97DA-45E2-9A8F-CCE46EE6FCDE}"/>
          </ac:picMkLst>
        </pc:picChg>
      </pc:sldChg>
      <pc:sldChg chg="addSp delSp modSp add replId">
        <pc:chgData name="Kaczmarczyk P (FCES)" userId="S::17060982@students.southwales.ac.uk::6a958b70-2833-4bbc-95e5-f7ad2660d8f3" providerId="AD" clId="Web-{34553E19-0072-53D6-DFE3-E1AE4968A510}" dt="2020-03-23T22:50:55.583" v="197" actId="14100"/>
        <pc:sldMkLst>
          <pc:docMk/>
          <pc:sldMk cId="3903607719" sldId="281"/>
        </pc:sldMkLst>
        <pc:spChg chg="del">
          <ac:chgData name="Kaczmarczyk P (FCES)" userId="S::17060982@students.southwales.ac.uk::6a958b70-2833-4bbc-95e5-f7ad2660d8f3" providerId="AD" clId="Web-{34553E19-0072-53D6-DFE3-E1AE4968A510}" dt="2020-03-23T22:43:06.150" v="7"/>
          <ac:spMkLst>
            <pc:docMk/>
            <pc:sldMk cId="3903607719" sldId="281"/>
            <ac:spMk id="3" creationId="{64ACC09D-3469-4B15-814C-B5082E21DE73}"/>
          </ac:spMkLst>
        </pc:spChg>
        <pc:spChg chg="add mod">
          <ac:chgData name="Kaczmarczyk P (FCES)" userId="S::17060982@students.southwales.ac.uk::6a958b70-2833-4bbc-95e5-f7ad2660d8f3" providerId="AD" clId="Web-{34553E19-0072-53D6-DFE3-E1AE4968A510}" dt="2020-03-23T22:50:55.583" v="197" actId="14100"/>
          <ac:spMkLst>
            <pc:docMk/>
            <pc:sldMk cId="3903607719" sldId="281"/>
            <ac:spMk id="6" creationId="{180485A1-6389-4E42-BE87-032532BDB991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3:06.150" v="7"/>
          <ac:picMkLst>
            <pc:docMk/>
            <pc:sldMk cId="3903607719" sldId="281"/>
            <ac:picMk id="4" creationId="{B2A3D978-251E-47E8-8EE2-70151B01DF93}"/>
          </ac:picMkLst>
        </pc:picChg>
      </pc:sldChg>
      <pc:sldChg chg="addSp delSp modSp add mod ord replId modClrScheme chgLayout">
        <pc:chgData name="Kaczmarczyk P (FCES)" userId="S::17060982@students.southwales.ac.uk::6a958b70-2833-4bbc-95e5-f7ad2660d8f3" providerId="AD" clId="Web-{34553E19-0072-53D6-DFE3-E1AE4968A510}" dt="2020-03-23T22:48:46.522" v="28"/>
        <pc:sldMkLst>
          <pc:docMk/>
          <pc:sldMk cId="2932218386" sldId="282"/>
        </pc:sldMkLst>
        <pc:spChg chg="mod ord">
          <ac:chgData name="Kaczmarczyk P (FCES)" userId="S::17060982@students.southwales.ac.uk::6a958b70-2833-4bbc-95e5-f7ad2660d8f3" providerId="AD" clId="Web-{34553E19-0072-53D6-DFE3-E1AE4968A510}" dt="2020-03-23T22:44:47.602" v="11"/>
          <ac:spMkLst>
            <pc:docMk/>
            <pc:sldMk cId="2932218386" sldId="282"/>
            <ac:spMk id="2" creationId="{72B91BEC-F139-4F58-98AD-076BBFFDF77B}"/>
          </ac:spMkLst>
        </pc:spChg>
        <pc:spChg chg="del mod ord">
          <ac:chgData name="Kaczmarczyk P (FCES)" userId="S::17060982@students.southwales.ac.uk::6a958b70-2833-4bbc-95e5-f7ad2660d8f3" providerId="AD" clId="Web-{34553E19-0072-53D6-DFE3-E1AE4968A510}" dt="2020-03-23T22:48:46.522" v="28"/>
          <ac:spMkLst>
            <pc:docMk/>
            <pc:sldMk cId="2932218386" sldId="282"/>
            <ac:spMk id="3" creationId="{64ACC09D-3469-4B15-814C-B5082E21DE73}"/>
          </ac:spMkLst>
        </pc:spChg>
        <pc:spChg chg="add mod ord">
          <ac:chgData name="Kaczmarczyk P (FCES)" userId="S::17060982@students.southwales.ac.uk::6a958b70-2833-4bbc-95e5-f7ad2660d8f3" providerId="AD" clId="Web-{34553E19-0072-53D6-DFE3-E1AE4968A510}" dt="2020-03-23T22:44:47.602" v="11"/>
          <ac:spMkLst>
            <pc:docMk/>
            <pc:sldMk cId="2932218386" sldId="282"/>
            <ac:spMk id="4" creationId="{A6AE27DF-CBB7-4881-BF39-C6A0ECA00B64}"/>
          </ac:spMkLst>
        </pc:spChg>
        <pc:picChg chg="add mod ord">
          <ac:chgData name="Kaczmarczyk P (FCES)" userId="S::17060982@students.southwales.ac.uk::6a958b70-2833-4bbc-95e5-f7ad2660d8f3" providerId="AD" clId="Web-{34553E19-0072-53D6-DFE3-E1AE4968A510}" dt="2020-03-23T22:48:46.522" v="28"/>
          <ac:picMkLst>
            <pc:docMk/>
            <pc:sldMk cId="2932218386" sldId="282"/>
            <ac:picMk id="5" creationId="{845E0754-F60C-4509-941B-BEA0C7BA051E}"/>
          </ac:picMkLst>
        </pc:picChg>
      </pc:sldChg>
      <pc:sldChg chg="modSp">
        <pc:chgData name="Kaczmarczyk P (FCES)" userId="S::17060982@students.southwales.ac.uk::6a958b70-2833-4bbc-95e5-f7ad2660d8f3" providerId="AD" clId="Web-{34553E19-0072-53D6-DFE3-E1AE4968A510}" dt="2020-03-23T23:51:23.561" v="1575" actId="20577"/>
        <pc:sldMkLst>
          <pc:docMk/>
          <pc:sldMk cId="2912622391" sldId="284"/>
        </pc:sldMkLst>
        <pc:spChg chg="mod">
          <ac:chgData name="Kaczmarczyk P (FCES)" userId="S::17060982@students.southwales.ac.uk::6a958b70-2833-4bbc-95e5-f7ad2660d8f3" providerId="AD" clId="Web-{34553E19-0072-53D6-DFE3-E1AE4968A510}" dt="2020-03-23T23:51:23.561" v="1575" actId="20577"/>
          <ac:spMkLst>
            <pc:docMk/>
            <pc:sldMk cId="2912622391" sldId="284"/>
            <ac:spMk id="3" creationId="{C0C42750-DB0E-4064-AD4C-9C9455F5F290}"/>
          </ac:spMkLst>
        </pc:spChg>
      </pc:sldChg>
    </pc:docChg>
  </pc:docChgLst>
  <pc:docChgLst>
    <pc:chgData name="Mahoney O (FCES)" userId="1ab8083b-3df4-4737-86b7-dd0b9e1d3757" providerId="ADAL" clId="{7BB274B0-B358-E64D-81DC-B32B65844E86}"/>
    <pc:docChg chg="delSld">
      <pc:chgData name="Mahoney O (FCES)" userId="1ab8083b-3df4-4737-86b7-dd0b9e1d3757" providerId="ADAL" clId="{7BB274B0-B358-E64D-81DC-B32B65844E86}" dt="2020-03-24T02:09:20.718" v="0" actId="21"/>
      <pc:docMkLst>
        <pc:docMk/>
      </pc:docMkLst>
      <pc:sldChg chg="del">
        <pc:chgData name="Mahoney O (FCES)" userId="1ab8083b-3df4-4737-86b7-dd0b9e1d3757" providerId="ADAL" clId="{7BB274B0-B358-E64D-81DC-B32B65844E86}" dt="2020-03-24T02:09:20.718" v="0" actId="21"/>
        <pc:sldMkLst>
          <pc:docMk/>
          <pc:sldMk cId="2932218386" sldId="282"/>
        </pc:sldMkLst>
      </pc:sldChg>
    </pc:docChg>
  </pc:docChgLst>
  <pc:docChgLst>
    <pc:chgData name="Wisden M L (FCES)" userId="S::17047951@students.southwales.ac.uk::18aeaef8-adc1-4625-b2f2-5ae622f2177b" providerId="AD" clId="Web-{168A4BBB-B8B7-460B-ADB3-21EECD8B0B96}"/>
    <pc:docChg chg="addSld modSld">
      <pc:chgData name="Wisden M L (FCES)" userId="S::17047951@students.southwales.ac.uk::18aeaef8-adc1-4625-b2f2-5ae622f2177b" providerId="AD" clId="Web-{168A4BBB-B8B7-460B-ADB3-21EECD8B0B96}" dt="2020-03-23T23:05:46.787" v="2310" actId="20577"/>
      <pc:docMkLst>
        <pc:docMk/>
      </pc:docMkLst>
      <pc:sldChg chg="modSp">
        <pc:chgData name="Wisden M L (FCES)" userId="S::17047951@students.southwales.ac.uk::18aeaef8-adc1-4625-b2f2-5ae622f2177b" providerId="AD" clId="Web-{168A4BBB-B8B7-460B-ADB3-21EECD8B0B96}" dt="2020-03-23T22:48:30.120" v="1181" actId="20577"/>
        <pc:sldMkLst>
          <pc:docMk/>
          <pc:sldMk cId="474918268" sldId="264"/>
        </pc:sldMkLst>
        <pc:spChg chg="mod">
          <ac:chgData name="Wisden M L (FCES)" userId="S::17047951@students.southwales.ac.uk::18aeaef8-adc1-4625-b2f2-5ae622f2177b" providerId="AD" clId="Web-{168A4BBB-B8B7-460B-ADB3-21EECD8B0B96}" dt="2020-03-23T22:48:30.120" v="1181" actId="20577"/>
          <ac:spMkLst>
            <pc:docMk/>
            <pc:sldMk cId="474918268" sldId="264"/>
            <ac:spMk id="3" creationId="{E75CF30D-CBE2-4BE0-9E17-387127A12EFE}"/>
          </ac:spMkLst>
        </pc:spChg>
      </pc:sldChg>
      <pc:sldChg chg="modSp">
        <pc:chgData name="Wisden M L (FCES)" userId="S::17047951@students.southwales.ac.uk::18aeaef8-adc1-4625-b2f2-5ae622f2177b" providerId="AD" clId="Web-{168A4BBB-B8B7-460B-ADB3-21EECD8B0B96}" dt="2020-03-23T23:05:46.787" v="2309" actId="20577"/>
        <pc:sldMkLst>
          <pc:docMk/>
          <pc:sldMk cId="2480625151" sldId="265"/>
        </pc:sldMkLst>
        <pc:spChg chg="mod">
          <ac:chgData name="Wisden M L (FCES)" userId="S::17047951@students.southwales.ac.uk::18aeaef8-adc1-4625-b2f2-5ae622f2177b" providerId="AD" clId="Web-{168A4BBB-B8B7-460B-ADB3-21EECD8B0B96}" dt="2020-03-23T23:05:46.787" v="2309" actId="20577"/>
          <ac:spMkLst>
            <pc:docMk/>
            <pc:sldMk cId="2480625151" sldId="265"/>
            <ac:spMk id="3" creationId="{302CD212-3226-42E7-B289-F0FCF907FD30}"/>
          </ac:spMkLst>
        </pc:spChg>
      </pc:sldChg>
      <pc:sldChg chg="modSp">
        <pc:chgData name="Wisden M L (FCES)" userId="S::17047951@students.southwales.ac.uk::18aeaef8-adc1-4625-b2f2-5ae622f2177b" providerId="AD" clId="Web-{168A4BBB-B8B7-460B-ADB3-21EECD8B0B96}" dt="2020-03-23T22:36:37.638" v="866" actId="20577"/>
        <pc:sldMkLst>
          <pc:docMk/>
          <pc:sldMk cId="415940559" sldId="275"/>
        </pc:sldMkLst>
        <pc:spChg chg="mod">
          <ac:chgData name="Wisden M L (FCES)" userId="S::17047951@students.southwales.ac.uk::18aeaef8-adc1-4625-b2f2-5ae622f2177b" providerId="AD" clId="Web-{168A4BBB-B8B7-460B-ADB3-21EECD8B0B96}" dt="2020-03-23T22:36:37.638" v="866" actId="20577"/>
          <ac:spMkLst>
            <pc:docMk/>
            <pc:sldMk cId="415940559" sldId="275"/>
            <ac:spMk id="3" creationId="{5522BF46-895E-4E88-94DE-29A5C6BA631C}"/>
          </ac:spMkLst>
        </pc:spChg>
      </pc:sldChg>
      <pc:sldChg chg="modSp new">
        <pc:chgData name="Wisden M L (FCES)" userId="S::17047951@students.southwales.ac.uk::18aeaef8-adc1-4625-b2f2-5ae622f2177b" providerId="AD" clId="Web-{168A4BBB-B8B7-460B-ADB3-21EECD8B0B96}" dt="2020-03-23T22:59:26.523" v="2242" actId="20577"/>
        <pc:sldMkLst>
          <pc:docMk/>
          <pc:sldMk cId="2912622391" sldId="284"/>
        </pc:sldMkLst>
        <pc:spChg chg="mod">
          <ac:chgData name="Wisden M L (FCES)" userId="S::17047951@students.southwales.ac.uk::18aeaef8-adc1-4625-b2f2-5ae622f2177b" providerId="AD" clId="Web-{168A4BBB-B8B7-460B-ADB3-21EECD8B0B96}" dt="2020-03-23T22:59:26.523" v="2242" actId="20577"/>
          <ac:spMkLst>
            <pc:docMk/>
            <pc:sldMk cId="2912622391" sldId="284"/>
            <ac:spMk id="2" creationId="{4BDA5169-4596-4692-B0DA-BADB34CF68E6}"/>
          </ac:spMkLst>
        </pc:spChg>
      </pc:sldChg>
    </pc:docChg>
  </pc:docChgLst>
  <pc:docChgLst>
    <pc:chgData name="Watkins-Brown J (FCES)" userId="S::18044697@students.southwales.ac.uk::f380e7a2-35d9-4827-80fe-f093145c15f6" providerId="AD" clId="Web-{154FC36E-D0C2-475E-8267-14D914B876A6}"/>
    <pc:docChg chg="addSld modSld">
      <pc:chgData name="Watkins-Brown J (FCES)" userId="S::18044697@students.southwales.ac.uk::f380e7a2-35d9-4827-80fe-f093145c15f6" providerId="AD" clId="Web-{154FC36E-D0C2-475E-8267-14D914B876A6}" dt="2020-02-25T12:49:45.169" v="282" actId="20577"/>
      <pc:docMkLst>
        <pc:docMk/>
      </pc:docMkLst>
      <pc:sldChg chg="modSp">
        <pc:chgData name="Watkins-Brown J (FCES)" userId="S::18044697@students.southwales.ac.uk::f380e7a2-35d9-4827-80fe-f093145c15f6" providerId="AD" clId="Web-{154FC36E-D0C2-475E-8267-14D914B876A6}" dt="2020-02-25T12:49:42.294" v="280" actId="20577"/>
        <pc:sldMkLst>
          <pc:docMk/>
          <pc:sldMk cId="3010993462" sldId="256"/>
        </pc:sldMkLst>
        <pc:spChg chg="mod">
          <ac:chgData name="Watkins-Brown J (FCES)" userId="S::18044697@students.southwales.ac.uk::f380e7a2-35d9-4827-80fe-f093145c15f6" providerId="AD" clId="Web-{154FC36E-D0C2-475E-8267-14D914B876A6}" dt="2020-02-25T12:22:02.319" v="32" actId="20577"/>
          <ac:spMkLst>
            <pc:docMk/>
            <pc:sldMk cId="3010993462" sldId="256"/>
            <ac:spMk id="2" creationId="{96401F04-94D4-46AB-9030-B6890C7C6CA0}"/>
          </ac:spMkLst>
        </pc:spChg>
        <pc:spChg chg="mod">
          <ac:chgData name="Watkins-Brown J (FCES)" userId="S::18044697@students.southwales.ac.uk::f380e7a2-35d9-4827-80fe-f093145c15f6" providerId="AD" clId="Web-{154FC36E-D0C2-475E-8267-14D914B876A6}" dt="2020-02-25T12:49:42.294" v="280" actId="20577"/>
          <ac:spMkLst>
            <pc:docMk/>
            <pc:sldMk cId="3010993462" sldId="256"/>
            <ac:spMk id="3" creationId="{6EAB210B-3642-40FF-B275-6383680BC281}"/>
          </ac:spMkLst>
        </pc:spChg>
      </pc:sldChg>
      <pc:sldChg chg="modSp new">
        <pc:chgData name="Watkins-Brown J (FCES)" userId="S::18044697@students.southwales.ac.uk::f380e7a2-35d9-4827-80fe-f093145c15f6" providerId="AD" clId="Web-{154FC36E-D0C2-475E-8267-14D914B876A6}" dt="2020-02-25T12:45:18.198" v="203" actId="20577"/>
        <pc:sldMkLst>
          <pc:docMk/>
          <pc:sldMk cId="3992620082" sldId="258"/>
        </pc:sldMkLst>
        <pc:spChg chg="mod">
          <ac:chgData name="Watkins-Brown J (FCES)" userId="S::18044697@students.southwales.ac.uk::f380e7a2-35d9-4827-80fe-f093145c15f6" providerId="AD" clId="Web-{154FC36E-D0C2-475E-8267-14D914B876A6}" dt="2020-02-25T12:45:18.198" v="203" actId="20577"/>
          <ac:spMkLst>
            <pc:docMk/>
            <pc:sldMk cId="3992620082" sldId="258"/>
            <ac:spMk id="2" creationId="{3E391EBB-FA35-4975-988C-38F97515E396}"/>
          </ac:spMkLst>
        </pc:spChg>
      </pc:sldChg>
      <pc:sldChg chg="modSp new">
        <pc:chgData name="Watkins-Brown J (FCES)" userId="S::18044697@students.southwales.ac.uk::f380e7a2-35d9-4827-80fe-f093145c15f6" providerId="AD" clId="Web-{154FC36E-D0C2-475E-8267-14D914B876A6}" dt="2020-02-25T12:45:46.620" v="268" actId="20577"/>
        <pc:sldMkLst>
          <pc:docMk/>
          <pc:sldMk cId="3582763881" sldId="259"/>
        </pc:sldMkLst>
        <pc:spChg chg="mod">
          <ac:chgData name="Watkins-Brown J (FCES)" userId="S::18044697@students.southwales.ac.uk::f380e7a2-35d9-4827-80fe-f093145c15f6" providerId="AD" clId="Web-{154FC36E-D0C2-475E-8267-14D914B876A6}" dt="2020-02-25T12:45:40.886" v="252" actId="20577"/>
          <ac:spMkLst>
            <pc:docMk/>
            <pc:sldMk cId="3582763881" sldId="259"/>
            <ac:spMk id="2" creationId="{1B32CA0C-6490-4D57-951B-16D102B2FE54}"/>
          </ac:spMkLst>
        </pc:spChg>
        <pc:spChg chg="mod">
          <ac:chgData name="Watkins-Brown J (FCES)" userId="S::18044697@students.southwales.ac.uk::f380e7a2-35d9-4827-80fe-f093145c15f6" providerId="AD" clId="Web-{154FC36E-D0C2-475E-8267-14D914B876A6}" dt="2020-02-25T12:45:46.620" v="268" actId="20577"/>
          <ac:spMkLst>
            <pc:docMk/>
            <pc:sldMk cId="3582763881" sldId="259"/>
            <ac:spMk id="3" creationId="{5E3E59CA-6B92-42A4-B4EC-3F1F8DD8B62D}"/>
          </ac:spMkLst>
        </pc:spChg>
      </pc:sldChg>
      <pc:sldChg chg="new">
        <pc:chgData name="Watkins-Brown J (FCES)" userId="S::18044697@students.southwales.ac.uk::f380e7a2-35d9-4827-80fe-f093145c15f6" providerId="AD" clId="Web-{154FC36E-D0C2-475E-8267-14D914B876A6}" dt="2020-02-25T12:45:52.714" v="271"/>
        <pc:sldMkLst>
          <pc:docMk/>
          <pc:sldMk cId="4147315599" sldId="261"/>
        </pc:sldMkLst>
      </pc:sldChg>
    </pc:docChg>
  </pc:docChgLst>
  <pc:docChgLst>
    <pc:chgData name="Watkins-Brown J (FCES)" userId="S::18044697@students.southwales.ac.uk::f380e7a2-35d9-4827-80fe-f093145c15f6" providerId="AD" clId="Web-{4E1255C7-ED3C-2C5C-0D90-6966FC0C1878}"/>
    <pc:docChg chg="addSld modSld">
      <pc:chgData name="Watkins-Brown J (FCES)" userId="S::18044697@students.southwales.ac.uk::f380e7a2-35d9-4827-80fe-f093145c15f6" providerId="AD" clId="Web-{4E1255C7-ED3C-2C5C-0D90-6966FC0C1878}" dt="2020-03-23T23:10:08.960" v="912" actId="20577"/>
      <pc:docMkLst>
        <pc:docMk/>
      </pc:docMkLst>
      <pc:sldChg chg="modSp">
        <pc:chgData name="Watkins-Brown J (FCES)" userId="S::18044697@students.southwales.ac.uk::f380e7a2-35d9-4827-80fe-f093145c15f6" providerId="AD" clId="Web-{4E1255C7-ED3C-2C5C-0D90-6966FC0C1878}" dt="2020-03-23T22:53:47.150" v="783" actId="20577"/>
        <pc:sldMkLst>
          <pc:docMk/>
          <pc:sldMk cId="415940559" sldId="275"/>
        </pc:sldMkLst>
        <pc:spChg chg="mod">
          <ac:chgData name="Watkins-Brown J (FCES)" userId="S::18044697@students.southwales.ac.uk::f380e7a2-35d9-4827-80fe-f093145c15f6" providerId="AD" clId="Web-{4E1255C7-ED3C-2C5C-0D90-6966FC0C1878}" dt="2020-03-23T22:53:47.150" v="783" actId="20577"/>
          <ac:spMkLst>
            <pc:docMk/>
            <pc:sldMk cId="415940559" sldId="275"/>
            <ac:spMk id="3" creationId="{5522BF46-895E-4E88-94DE-29A5C6BA631C}"/>
          </ac:spMkLst>
        </pc:spChg>
      </pc:sldChg>
      <pc:sldChg chg="modSp">
        <pc:chgData name="Watkins-Brown J (FCES)" userId="S::18044697@students.southwales.ac.uk::f380e7a2-35d9-4827-80fe-f093145c15f6" providerId="AD" clId="Web-{4E1255C7-ED3C-2C5C-0D90-6966FC0C1878}" dt="2020-03-23T23:10:08.960" v="911" actId="20577"/>
        <pc:sldMkLst>
          <pc:docMk/>
          <pc:sldMk cId="1915403240" sldId="276"/>
        </pc:sldMkLst>
        <pc:spChg chg="mod">
          <ac:chgData name="Watkins-Brown J (FCES)" userId="S::18044697@students.southwales.ac.uk::f380e7a2-35d9-4827-80fe-f093145c15f6" providerId="AD" clId="Web-{4E1255C7-ED3C-2C5C-0D90-6966FC0C1878}" dt="2020-03-23T23:10:08.960" v="911" actId="20577"/>
          <ac:spMkLst>
            <pc:docMk/>
            <pc:sldMk cId="1915403240" sldId="276"/>
            <ac:spMk id="3" creationId="{BDDADE16-78D0-432C-BE33-3887D4380147}"/>
          </ac:spMkLst>
        </pc:spChg>
      </pc:sldChg>
      <pc:sldChg chg="modSp new">
        <pc:chgData name="Watkins-Brown J (FCES)" userId="S::18044697@students.southwales.ac.uk::f380e7a2-35d9-4827-80fe-f093145c15f6" providerId="AD" clId="Web-{4E1255C7-ED3C-2C5C-0D90-6966FC0C1878}" dt="2020-03-23T22:45:41.261" v="405" actId="20577"/>
        <pc:sldMkLst>
          <pc:docMk/>
          <pc:sldMk cId="3857664963" sldId="283"/>
        </pc:sldMkLst>
        <pc:spChg chg="mod">
          <ac:chgData name="Watkins-Brown J (FCES)" userId="S::18044697@students.southwales.ac.uk::f380e7a2-35d9-4827-80fe-f093145c15f6" providerId="AD" clId="Web-{4E1255C7-ED3C-2C5C-0D90-6966FC0C1878}" dt="2020-03-23T22:44:31.152" v="205" actId="20577"/>
          <ac:spMkLst>
            <pc:docMk/>
            <pc:sldMk cId="3857664963" sldId="283"/>
            <ac:spMk id="2" creationId="{8A521BAF-43FD-4386-B9B8-750ABD58FD60}"/>
          </ac:spMkLst>
        </pc:spChg>
        <pc:spChg chg="mod">
          <ac:chgData name="Watkins-Brown J (FCES)" userId="S::18044697@students.southwales.ac.uk::f380e7a2-35d9-4827-80fe-f093145c15f6" providerId="AD" clId="Web-{4E1255C7-ED3C-2C5C-0D90-6966FC0C1878}" dt="2020-03-23T22:45:41.261" v="405" actId="20577"/>
          <ac:spMkLst>
            <pc:docMk/>
            <pc:sldMk cId="3857664963" sldId="283"/>
            <ac:spMk id="3" creationId="{D5EE4FD8-2E23-4CCE-84E7-7B19D89237A3}"/>
          </ac:spMkLst>
        </pc:spChg>
      </pc:sldChg>
    </pc:docChg>
  </pc:docChgLst>
  <pc:docChgLst>
    <pc:chgData name="Watkins-Brown J (FCES)" userId="S::18044697@students.southwales.ac.uk::f380e7a2-35d9-4827-80fe-f093145c15f6" providerId="AD" clId="Web-{D9454965-463C-8629-8870-01D2F90C7EBF}"/>
    <pc:docChg chg="modSld">
      <pc:chgData name="Watkins-Brown J (FCES)" userId="S::18044697@students.southwales.ac.uk::f380e7a2-35d9-4827-80fe-f093145c15f6" providerId="AD" clId="Web-{D9454965-463C-8629-8870-01D2F90C7EBF}" dt="2020-03-23T22:32:57.430" v="5" actId="1076"/>
      <pc:docMkLst>
        <pc:docMk/>
      </pc:docMkLst>
      <pc:sldChg chg="modSp">
        <pc:chgData name="Watkins-Brown J (FCES)" userId="S::18044697@students.southwales.ac.uk::f380e7a2-35d9-4827-80fe-f093145c15f6" providerId="AD" clId="Web-{D9454965-463C-8629-8870-01D2F90C7EBF}" dt="2020-03-23T22:32:57.430" v="5" actId="1076"/>
        <pc:sldMkLst>
          <pc:docMk/>
          <pc:sldMk cId="4186651395" sldId="278"/>
        </pc:sldMkLst>
        <pc:picChg chg="mod">
          <ac:chgData name="Watkins-Brown J (FCES)" userId="S::18044697@students.southwales.ac.uk::f380e7a2-35d9-4827-80fe-f093145c15f6" providerId="AD" clId="Web-{D9454965-463C-8629-8870-01D2F90C7EBF}" dt="2020-03-23T22:32:57.430" v="5" actId="1076"/>
          <ac:picMkLst>
            <pc:docMk/>
            <pc:sldMk cId="4186651395" sldId="278"/>
            <ac:picMk id="1026" creationId="{F49A934E-0BC6-4D69-BBE9-49A8556BDBD8}"/>
          </ac:picMkLst>
        </pc:picChg>
      </pc:sldChg>
    </pc:docChg>
  </pc:docChgLst>
  <pc:docChgLst>
    <pc:chgData name="Wisden M L (FCES)" userId="S::17047951@students.southwales.ac.uk::18aeaef8-adc1-4625-b2f2-5ae622f2177b" providerId="AD" clId="Web-{E10A55E4-954D-41CA-D51B-139279A2F95E}"/>
    <pc:docChg chg="modSld">
      <pc:chgData name="Wisden M L (FCES)" userId="S::17047951@students.southwales.ac.uk::18aeaef8-adc1-4625-b2f2-5ae622f2177b" providerId="AD" clId="Web-{E10A55E4-954D-41CA-D51B-139279A2F95E}" dt="2020-03-23T23:12:39.777" v="38" actId="14100"/>
      <pc:docMkLst>
        <pc:docMk/>
      </pc:docMkLst>
      <pc:sldChg chg="modSp">
        <pc:chgData name="Wisden M L (FCES)" userId="S::17047951@students.southwales.ac.uk::18aeaef8-adc1-4625-b2f2-5ae622f2177b" providerId="AD" clId="Web-{E10A55E4-954D-41CA-D51B-139279A2F95E}" dt="2020-03-23T23:09:37.123" v="36" actId="20577"/>
        <pc:sldMkLst>
          <pc:docMk/>
          <pc:sldMk cId="3444031923" sldId="277"/>
        </pc:sldMkLst>
        <pc:spChg chg="mod">
          <ac:chgData name="Wisden M L (FCES)" userId="S::17047951@students.southwales.ac.uk::18aeaef8-adc1-4625-b2f2-5ae622f2177b" providerId="AD" clId="Web-{E10A55E4-954D-41CA-D51B-139279A2F95E}" dt="2020-03-23T23:09:37.123" v="36" actId="20577"/>
          <ac:spMkLst>
            <pc:docMk/>
            <pc:sldMk cId="3444031923" sldId="277"/>
            <ac:spMk id="3" creationId="{88188FEE-5C30-4A4D-922B-FFD78E1164BF}"/>
          </ac:spMkLst>
        </pc:spChg>
      </pc:sldChg>
      <pc:sldChg chg="modSp">
        <pc:chgData name="Wisden M L (FCES)" userId="S::17047951@students.southwales.ac.uk::18aeaef8-adc1-4625-b2f2-5ae622f2177b" providerId="AD" clId="Web-{E10A55E4-954D-41CA-D51B-139279A2F95E}" dt="2020-03-23T23:12:39.777" v="38" actId="14100"/>
        <pc:sldMkLst>
          <pc:docMk/>
          <pc:sldMk cId="1153937963" sldId="280"/>
        </pc:sldMkLst>
        <pc:picChg chg="mod">
          <ac:chgData name="Wisden M L (FCES)" userId="S::17047951@students.southwales.ac.uk::18aeaef8-adc1-4625-b2f2-5ae622f2177b" providerId="AD" clId="Web-{E10A55E4-954D-41CA-D51B-139279A2F95E}" dt="2020-03-23T23:12:39.777" v="38" actId="14100"/>
          <ac:picMkLst>
            <pc:docMk/>
            <pc:sldMk cId="1153937963" sldId="280"/>
            <ac:picMk id="17" creationId="{49F440B0-97DA-45E2-9A8F-CCE46EE6FCDE}"/>
          </ac:picMkLst>
        </pc:picChg>
      </pc:sldChg>
    </pc:docChg>
  </pc:docChgLst>
  <pc:docChgLst>
    <pc:chgData name="Watkins-Brown J (FCES)" userId="S::18044697@students.southwales.ac.uk::f380e7a2-35d9-4827-80fe-f093145c15f6" providerId="AD" clId="Web-{F44D9E64-3331-000F-33FC-41BDB778E4EB}"/>
    <pc:docChg chg="modSld">
      <pc:chgData name="Watkins-Brown J (FCES)" userId="S::18044697@students.southwales.ac.uk::f380e7a2-35d9-4827-80fe-f093145c15f6" providerId="AD" clId="Web-{F44D9E64-3331-000F-33FC-41BDB778E4EB}" dt="2020-03-23T22:28:19.905" v="1281" actId="20577"/>
      <pc:docMkLst>
        <pc:docMk/>
      </pc:docMkLst>
      <pc:sldChg chg="modSp">
        <pc:chgData name="Watkins-Brown J (FCES)" userId="S::18044697@students.southwales.ac.uk::f380e7a2-35d9-4827-80fe-f093145c15f6" providerId="AD" clId="Web-{F44D9E64-3331-000F-33FC-41BDB778E4EB}" dt="2020-03-23T22:28:19.905" v="1280" actId="20577"/>
        <pc:sldMkLst>
          <pc:docMk/>
          <pc:sldMk cId="474918268" sldId="264"/>
        </pc:sldMkLst>
        <pc:spChg chg="mod">
          <ac:chgData name="Watkins-Brown J (FCES)" userId="S::18044697@students.southwales.ac.uk::f380e7a2-35d9-4827-80fe-f093145c15f6" providerId="AD" clId="Web-{F44D9E64-3331-000F-33FC-41BDB778E4EB}" dt="2020-03-23T22:28:19.905" v="1280" actId="20577"/>
          <ac:spMkLst>
            <pc:docMk/>
            <pc:sldMk cId="474918268" sldId="264"/>
            <ac:spMk id="3" creationId="{E75CF30D-CBE2-4BE0-9E17-387127A12EFE}"/>
          </ac:spMkLst>
        </pc:spChg>
      </pc:sldChg>
      <pc:sldChg chg="modSp">
        <pc:chgData name="Watkins-Brown J (FCES)" userId="S::18044697@students.southwales.ac.uk::f380e7a2-35d9-4827-80fe-f093145c15f6" providerId="AD" clId="Web-{F44D9E64-3331-000F-33FC-41BDB778E4EB}" dt="2020-03-23T22:22:23.796" v="1190" actId="20577"/>
        <pc:sldMkLst>
          <pc:docMk/>
          <pc:sldMk cId="2293471465" sldId="267"/>
        </pc:sldMkLst>
        <pc:spChg chg="mod">
          <ac:chgData name="Watkins-Brown J (FCES)" userId="S::18044697@students.southwales.ac.uk::f380e7a2-35d9-4827-80fe-f093145c15f6" providerId="AD" clId="Web-{F44D9E64-3331-000F-33FC-41BDB778E4EB}" dt="2020-03-23T22:22:23.796" v="1190" actId="20577"/>
          <ac:spMkLst>
            <pc:docMk/>
            <pc:sldMk cId="2293471465" sldId="267"/>
            <ac:spMk id="3" creationId="{9DDDE8EE-56EB-4D9D-808D-89C9BBA64B79}"/>
          </ac:spMkLst>
        </pc:spChg>
      </pc:sldChg>
      <pc:sldChg chg="modSp">
        <pc:chgData name="Watkins-Brown J (FCES)" userId="S::18044697@students.southwales.ac.uk::f380e7a2-35d9-4827-80fe-f093145c15f6" providerId="AD" clId="Web-{F44D9E64-3331-000F-33FC-41BDB778E4EB}" dt="2020-03-23T22:04:01.358" v="574" actId="20577"/>
        <pc:sldMkLst>
          <pc:docMk/>
          <pc:sldMk cId="21055496" sldId="268"/>
        </pc:sldMkLst>
        <pc:spChg chg="mod">
          <ac:chgData name="Watkins-Brown J (FCES)" userId="S::18044697@students.southwales.ac.uk::f380e7a2-35d9-4827-80fe-f093145c15f6" providerId="AD" clId="Web-{F44D9E64-3331-000F-33FC-41BDB778E4EB}" dt="2020-03-23T22:04:01.358" v="574" actId="20577"/>
          <ac:spMkLst>
            <pc:docMk/>
            <pc:sldMk cId="21055496" sldId="268"/>
            <ac:spMk id="3" creationId="{1FCE505F-CEF7-42B5-8A53-72A397D941BC}"/>
          </ac:spMkLst>
        </pc:spChg>
      </pc:sldChg>
      <pc:sldChg chg="modSp">
        <pc:chgData name="Watkins-Brown J (FCES)" userId="S::18044697@students.southwales.ac.uk::f380e7a2-35d9-4827-80fe-f093145c15f6" providerId="AD" clId="Web-{F44D9E64-3331-000F-33FC-41BDB778E4EB}" dt="2020-03-23T21:57:47.607" v="68" actId="20577"/>
        <pc:sldMkLst>
          <pc:docMk/>
          <pc:sldMk cId="3444031923" sldId="277"/>
        </pc:sldMkLst>
        <pc:spChg chg="mod">
          <ac:chgData name="Watkins-Brown J (FCES)" userId="S::18044697@students.southwales.ac.uk::f380e7a2-35d9-4827-80fe-f093145c15f6" providerId="AD" clId="Web-{F44D9E64-3331-000F-33FC-41BDB778E4EB}" dt="2020-03-23T21:57:47.607" v="68" actId="20577"/>
          <ac:spMkLst>
            <pc:docMk/>
            <pc:sldMk cId="3444031923" sldId="277"/>
            <ac:spMk id="3" creationId="{88188FEE-5C30-4A4D-922B-FFD78E1164BF}"/>
          </ac:spMkLst>
        </pc:spChg>
      </pc:sldChg>
    </pc:docChg>
  </pc:docChgLst>
  <pc:docChgLst>
    <pc:chgData name="Jake Watkins-Brown" userId="f380e7a2-35d9-4827-80fe-f093145c15f6" providerId="ADAL" clId="{BBD5DDB4-B4CA-437B-ABE4-A2D9170EAC24}"/>
    <pc:docChg chg="modSld">
      <pc:chgData name="Jake Watkins-Brown" userId="f380e7a2-35d9-4827-80fe-f093145c15f6" providerId="ADAL" clId="{BBD5DDB4-B4CA-437B-ABE4-A2D9170EAC24}" dt="2020-03-23T22:30:46.671" v="0"/>
      <pc:docMkLst>
        <pc:docMk/>
      </pc:docMkLst>
      <pc:sldChg chg="addSp">
        <pc:chgData name="Jake Watkins-Brown" userId="f380e7a2-35d9-4827-80fe-f093145c15f6" providerId="ADAL" clId="{BBD5DDB4-B4CA-437B-ABE4-A2D9170EAC24}" dt="2020-03-23T22:30:46.671" v="0"/>
        <pc:sldMkLst>
          <pc:docMk/>
          <pc:sldMk cId="4186651395" sldId="278"/>
        </pc:sldMkLst>
        <pc:picChg chg="add">
          <ac:chgData name="Jake Watkins-Brown" userId="f380e7a2-35d9-4827-80fe-f093145c15f6" providerId="ADAL" clId="{BBD5DDB4-B4CA-437B-ABE4-A2D9170EAC24}" dt="2020-03-23T22:30:46.671" v="0"/>
          <ac:picMkLst>
            <pc:docMk/>
            <pc:sldMk cId="4186651395" sldId="278"/>
            <ac:picMk id="1026" creationId="{F49A934E-0BC6-4D69-BBE9-49A8556BDBD8}"/>
          </ac:picMkLst>
        </pc:picChg>
      </pc:sldChg>
    </pc:docChg>
  </pc:docChgLst>
  <pc:docChgLst>
    <pc:chgData name="Owain Mahoney" userId="1ab8083b-3df4-4737-86b7-dd0b9e1d3757" providerId="ADAL" clId="{7BB274B0-B358-E64D-81DC-B32B65844E86}"/>
    <pc:docChg chg="custSel modSld">
      <pc:chgData name="Owain Mahoney" userId="1ab8083b-3df4-4737-86b7-dd0b9e1d3757" providerId="ADAL" clId="{7BB274B0-B358-E64D-81DC-B32B65844E86}" dt="2020-03-24T02:05:12.297" v="1465" actId="20577"/>
      <pc:docMkLst>
        <pc:docMk/>
      </pc:docMkLst>
      <pc:sldChg chg="modSp">
        <pc:chgData name="Owain Mahoney" userId="1ab8083b-3df4-4737-86b7-dd0b9e1d3757" providerId="ADAL" clId="{7BB274B0-B358-E64D-81DC-B32B65844E86}" dt="2020-03-24T01:59:13.543" v="1104" actId="20577"/>
        <pc:sldMkLst>
          <pc:docMk/>
          <pc:sldMk cId="4053321511" sldId="271"/>
        </pc:sldMkLst>
        <pc:spChg chg="mod">
          <ac:chgData name="Owain Mahoney" userId="1ab8083b-3df4-4737-86b7-dd0b9e1d3757" providerId="ADAL" clId="{7BB274B0-B358-E64D-81DC-B32B65844E86}" dt="2020-03-24T01:59:13.543" v="1104" actId="20577"/>
          <ac:spMkLst>
            <pc:docMk/>
            <pc:sldMk cId="4053321511" sldId="271"/>
            <ac:spMk id="4" creationId="{DFD09DD9-2276-421B-888E-6D9EE5AE44A0}"/>
          </ac:spMkLst>
        </pc:spChg>
      </pc:sldChg>
      <pc:sldChg chg="modSp">
        <pc:chgData name="Owain Mahoney" userId="1ab8083b-3df4-4737-86b7-dd0b9e1d3757" providerId="ADAL" clId="{7BB274B0-B358-E64D-81DC-B32B65844E86}" dt="2020-03-24T01:49:00.641" v="844" actId="20577"/>
        <pc:sldMkLst>
          <pc:docMk/>
          <pc:sldMk cId="3098119531" sldId="274"/>
        </pc:sldMkLst>
        <pc:spChg chg="mod">
          <ac:chgData name="Owain Mahoney" userId="1ab8083b-3df4-4737-86b7-dd0b9e1d3757" providerId="ADAL" clId="{7BB274B0-B358-E64D-81DC-B32B65844E86}" dt="2020-03-24T01:45:44.220" v="619" actId="20577"/>
          <ac:spMkLst>
            <pc:docMk/>
            <pc:sldMk cId="3098119531" sldId="274"/>
            <ac:spMk id="3" creationId="{082092CE-07F9-4086-A356-B0D8BBD0C044}"/>
          </ac:spMkLst>
        </pc:spChg>
        <pc:spChg chg="mod">
          <ac:chgData name="Owain Mahoney" userId="1ab8083b-3df4-4737-86b7-dd0b9e1d3757" providerId="ADAL" clId="{7BB274B0-B358-E64D-81DC-B32B65844E86}" dt="2020-03-24T01:49:00.641" v="844" actId="20577"/>
          <ac:spMkLst>
            <pc:docMk/>
            <pc:sldMk cId="3098119531" sldId="274"/>
            <ac:spMk id="4" creationId="{9712EBD0-790E-4E62-A33D-64BD79CE14B5}"/>
          </ac:spMkLst>
        </pc:spChg>
      </pc:sldChg>
      <pc:sldChg chg="modSp">
        <pc:chgData name="Owain Mahoney" userId="1ab8083b-3df4-4737-86b7-dd0b9e1d3757" providerId="ADAL" clId="{7BB274B0-B358-E64D-81DC-B32B65844E86}" dt="2020-03-24T02:04:44.082" v="1439" actId="20577"/>
        <pc:sldMkLst>
          <pc:docMk/>
          <pc:sldMk cId="1153937963" sldId="280"/>
        </pc:sldMkLst>
        <pc:spChg chg="mod">
          <ac:chgData name="Owain Mahoney" userId="1ab8083b-3df4-4737-86b7-dd0b9e1d3757" providerId="ADAL" clId="{7BB274B0-B358-E64D-81DC-B32B65844E86}" dt="2020-03-24T02:04:44.082" v="1439" actId="20577"/>
          <ac:spMkLst>
            <pc:docMk/>
            <pc:sldMk cId="1153937963" sldId="280"/>
            <ac:spMk id="4" creationId="{2BF2F480-EFF9-4B06-9FC0-79AB2C24D927}"/>
          </ac:spMkLst>
        </pc:spChg>
      </pc:sldChg>
      <pc:sldChg chg="modSp">
        <pc:chgData name="Owain Mahoney" userId="1ab8083b-3df4-4737-86b7-dd0b9e1d3757" providerId="ADAL" clId="{7BB274B0-B358-E64D-81DC-B32B65844E86}" dt="2020-03-24T02:05:12.297" v="1465" actId="20577"/>
        <pc:sldMkLst>
          <pc:docMk/>
          <pc:sldMk cId="2932218386" sldId="282"/>
        </pc:sldMkLst>
        <pc:spChg chg="mod">
          <ac:chgData name="Owain Mahoney" userId="1ab8083b-3df4-4737-86b7-dd0b9e1d3757" providerId="ADAL" clId="{7BB274B0-B358-E64D-81DC-B32B65844E86}" dt="2020-03-24T02:05:12.297" v="1465" actId="20577"/>
          <ac:spMkLst>
            <pc:docMk/>
            <pc:sldMk cId="2932218386" sldId="282"/>
            <ac:spMk id="4" creationId="{A6AE27DF-CBB7-4881-BF39-C6A0ECA00B64}"/>
          </ac:spMkLst>
        </pc:spChg>
      </pc:sldChg>
      <pc:sldChg chg="addSp delSp modSp">
        <pc:chgData name="Owain Mahoney" userId="1ab8083b-3df4-4737-86b7-dd0b9e1d3757" providerId="ADAL" clId="{7BB274B0-B358-E64D-81DC-B32B65844E86}" dt="2020-03-24T01:42:28.701" v="467" actId="20577"/>
        <pc:sldMkLst>
          <pc:docMk/>
          <pc:sldMk cId="2912622391" sldId="284"/>
        </pc:sldMkLst>
        <pc:spChg chg="del mod">
          <ac:chgData name="Owain Mahoney" userId="1ab8083b-3df4-4737-86b7-dd0b9e1d3757" providerId="ADAL" clId="{7BB274B0-B358-E64D-81DC-B32B65844E86}" dt="2020-03-24T01:34:33.390" v="19" actId="931"/>
          <ac:spMkLst>
            <pc:docMk/>
            <pc:sldMk cId="2912622391" sldId="284"/>
            <ac:spMk id="3" creationId="{C0C42750-DB0E-4064-AD4C-9C9455F5F290}"/>
          </ac:spMkLst>
        </pc:spChg>
        <pc:spChg chg="add mod">
          <ac:chgData name="Owain Mahoney" userId="1ab8083b-3df4-4737-86b7-dd0b9e1d3757" providerId="ADAL" clId="{7BB274B0-B358-E64D-81DC-B32B65844E86}" dt="2020-03-24T01:39:14.894" v="234" actId="20577"/>
          <ac:spMkLst>
            <pc:docMk/>
            <pc:sldMk cId="2912622391" sldId="284"/>
            <ac:spMk id="6" creationId="{D2D56956-6F18-D04D-9429-DAFA8707DD9C}"/>
          </ac:spMkLst>
        </pc:spChg>
        <pc:spChg chg="add mod">
          <ac:chgData name="Owain Mahoney" userId="1ab8083b-3df4-4737-86b7-dd0b9e1d3757" providerId="ADAL" clId="{7BB274B0-B358-E64D-81DC-B32B65844E86}" dt="2020-03-24T01:42:28.701" v="467" actId="20577"/>
          <ac:spMkLst>
            <pc:docMk/>
            <pc:sldMk cId="2912622391" sldId="284"/>
            <ac:spMk id="8" creationId="{C1C1911E-2F52-6A43-A1D4-E7F069846AEF}"/>
          </ac:spMkLst>
        </pc:spChg>
        <pc:picChg chg="add mod ord">
          <ac:chgData name="Owain Mahoney" userId="1ab8083b-3df4-4737-86b7-dd0b9e1d3757" providerId="ADAL" clId="{7BB274B0-B358-E64D-81DC-B32B65844E86}" dt="2020-03-24T01:34:43.021" v="26" actId="1076"/>
          <ac:picMkLst>
            <pc:docMk/>
            <pc:sldMk cId="2912622391" sldId="284"/>
            <ac:picMk id="4" creationId="{2D9F441B-68EA-6246-8CFB-5077D518F112}"/>
          </ac:picMkLst>
        </pc:picChg>
      </pc:sldChg>
    </pc:docChg>
  </pc:docChgLst>
  <pc:docChgLst>
    <pc:chgData name="Wisden M L (FCES)" userId="S::17047951@students.southwales.ac.uk::18aeaef8-adc1-4625-b2f2-5ae622f2177b" providerId="AD" clId="Web-{D0944170-7BBA-47A6-BC1E-37780FB2C92B}"/>
    <pc:docChg chg="addSld delSld modSld sldOrd">
      <pc:chgData name="Wisden M L (FCES)" userId="S::17047951@students.southwales.ac.uk::18aeaef8-adc1-4625-b2f2-5ae622f2177b" providerId="AD" clId="Web-{D0944170-7BBA-47A6-BC1E-37780FB2C92B}" dt="2020-03-03T13:01:18.174" v="1322" actId="20577"/>
      <pc:docMkLst>
        <pc:docMk/>
      </pc:docMkLst>
      <pc:sldChg chg="modSp">
        <pc:chgData name="Wisden M L (FCES)" userId="S::17047951@students.southwales.ac.uk::18aeaef8-adc1-4625-b2f2-5ae622f2177b" providerId="AD" clId="Web-{D0944170-7BBA-47A6-BC1E-37780FB2C92B}" dt="2020-03-03T12:58:23.391" v="1240" actId="20577"/>
        <pc:sldMkLst>
          <pc:docMk/>
          <pc:sldMk cId="3010993462" sldId="256"/>
        </pc:sldMkLst>
        <pc:spChg chg="mod">
          <ac:chgData name="Wisden M L (FCES)" userId="S::17047951@students.southwales.ac.uk::18aeaef8-adc1-4625-b2f2-5ae622f2177b" providerId="AD" clId="Web-{D0944170-7BBA-47A6-BC1E-37780FB2C92B}" dt="2020-03-03T12:58:13.547" v="1231" actId="20577"/>
          <ac:spMkLst>
            <pc:docMk/>
            <pc:sldMk cId="3010993462" sldId="256"/>
            <ac:spMk id="2" creationId="{96401F04-94D4-46AB-9030-B6890C7C6CA0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2:58:23.391" v="1240" actId="20577"/>
          <ac:spMkLst>
            <pc:docMk/>
            <pc:sldMk cId="3010993462" sldId="256"/>
            <ac:spMk id="3" creationId="{6EAB210B-3642-40FF-B275-6383680BC281}"/>
          </ac:spMkLst>
        </pc:spChg>
      </pc:sldChg>
      <pc:sldChg chg="del">
        <pc:chgData name="Wisden M L (FCES)" userId="S::17047951@students.southwales.ac.uk::18aeaef8-adc1-4625-b2f2-5ae622f2177b" providerId="AD" clId="Web-{D0944170-7BBA-47A6-BC1E-37780FB2C92B}" dt="2020-03-03T12:09:29.085" v="43"/>
        <pc:sldMkLst>
          <pc:docMk/>
          <pc:sldMk cId="513278860" sldId="257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31.913" v="45"/>
        <pc:sldMkLst>
          <pc:docMk/>
          <pc:sldMk cId="3992620082" sldId="258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26.226" v="41"/>
        <pc:sldMkLst>
          <pc:docMk/>
          <pc:sldMk cId="3582763881" sldId="259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30.195" v="44"/>
        <pc:sldMkLst>
          <pc:docMk/>
          <pc:sldMk cId="4195760394" sldId="260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27.101" v="42"/>
        <pc:sldMkLst>
          <pc:docMk/>
          <pc:sldMk cId="4147315599" sldId="261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24.820" v="40"/>
        <pc:sldMkLst>
          <pc:docMk/>
          <pc:sldMk cId="245224743" sldId="262"/>
        </pc:sldMkLst>
      </pc:sldChg>
      <pc:sldChg chg="del">
        <pc:chgData name="Wisden M L (FCES)" userId="S::17047951@students.southwales.ac.uk::18aeaef8-adc1-4625-b2f2-5ae622f2177b" providerId="AD" clId="Web-{D0944170-7BBA-47A6-BC1E-37780FB2C92B}" dt="2020-03-03T12:09:20.851" v="38"/>
        <pc:sldMkLst>
          <pc:docMk/>
          <pc:sldMk cId="3291637143" sldId="263"/>
        </pc:sldMkLst>
      </pc:sldChg>
      <pc:sldChg chg="modSp">
        <pc:chgData name="Wisden M L (FCES)" userId="S::17047951@students.southwales.ac.uk::18aeaef8-adc1-4625-b2f2-5ae622f2177b" providerId="AD" clId="Web-{D0944170-7BBA-47A6-BC1E-37780FB2C92B}" dt="2020-03-03T12:10:39.414" v="82" actId="20577"/>
        <pc:sldMkLst>
          <pc:docMk/>
          <pc:sldMk cId="474918268" sldId="264"/>
        </pc:sldMkLst>
        <pc:spChg chg="mod">
          <ac:chgData name="Wisden M L (FCES)" userId="S::17047951@students.southwales.ac.uk::18aeaef8-adc1-4625-b2f2-5ae622f2177b" providerId="AD" clId="Web-{D0944170-7BBA-47A6-BC1E-37780FB2C92B}" dt="2020-03-03T12:10:39.414" v="82" actId="20577"/>
          <ac:spMkLst>
            <pc:docMk/>
            <pc:sldMk cId="474918268" sldId="264"/>
            <ac:spMk id="2" creationId="{1A805D16-C0DD-4A49-A247-C4F2C28F64A0}"/>
          </ac:spMkLst>
        </pc:spChg>
      </pc:sldChg>
      <pc:sldChg chg="modSp ord">
        <pc:chgData name="Wisden M L (FCES)" userId="S::17047951@students.southwales.ac.uk::18aeaef8-adc1-4625-b2f2-5ae622f2177b" providerId="AD" clId="Web-{D0944170-7BBA-47A6-BC1E-37780FB2C92B}" dt="2020-03-03T12:17:09.136" v="209" actId="20577"/>
        <pc:sldMkLst>
          <pc:docMk/>
          <pc:sldMk cId="2480625151" sldId="265"/>
        </pc:sldMkLst>
        <pc:spChg chg="mod">
          <ac:chgData name="Wisden M L (FCES)" userId="S::17047951@students.southwales.ac.uk::18aeaef8-adc1-4625-b2f2-5ae622f2177b" providerId="AD" clId="Web-{D0944170-7BBA-47A6-BC1E-37780FB2C92B}" dt="2020-03-03T12:17:09.136" v="209" actId="20577"/>
          <ac:spMkLst>
            <pc:docMk/>
            <pc:sldMk cId="2480625151" sldId="265"/>
            <ac:spMk id="2" creationId="{605BB6B5-0FFA-4414-9055-E1AC70A9552A}"/>
          </ac:spMkLst>
        </pc:spChg>
      </pc:sldChg>
      <pc:sldChg chg="del">
        <pc:chgData name="Wisden M L (FCES)" userId="S::17047951@students.southwales.ac.uk::18aeaef8-adc1-4625-b2f2-5ae622f2177b" providerId="AD" clId="Web-{D0944170-7BBA-47A6-BC1E-37780FB2C92B}" dt="2020-03-03T12:09:23.288" v="39"/>
        <pc:sldMkLst>
          <pc:docMk/>
          <pc:sldMk cId="3055314582" sldId="266"/>
        </pc:sldMkLst>
      </pc:sldChg>
      <pc:sldChg chg="modSp ord">
        <pc:chgData name="Wisden M L (FCES)" userId="S::17047951@students.southwales.ac.uk::18aeaef8-adc1-4625-b2f2-5ae622f2177b" providerId="AD" clId="Web-{D0944170-7BBA-47A6-BC1E-37780FB2C92B}" dt="2020-03-03T13:00:19.205" v="1291"/>
        <pc:sldMkLst>
          <pc:docMk/>
          <pc:sldMk cId="2293471465" sldId="267"/>
        </pc:sldMkLst>
        <pc:spChg chg="mod">
          <ac:chgData name="Wisden M L (FCES)" userId="S::17047951@students.southwales.ac.uk::18aeaef8-adc1-4625-b2f2-5ae622f2177b" providerId="AD" clId="Web-{D0944170-7BBA-47A6-BC1E-37780FB2C92B}" dt="2020-03-03T12:10:04.132" v="58" actId="20577"/>
          <ac:spMkLst>
            <pc:docMk/>
            <pc:sldMk cId="2293471465" sldId="267"/>
            <ac:spMk id="2" creationId="{630553A6-9120-49F1-898D-E85D2A7E0B81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3:00:19.064" v="1289" actId="20577"/>
          <ac:spMkLst>
            <pc:docMk/>
            <pc:sldMk cId="2293471465" sldId="267"/>
            <ac:spMk id="3" creationId="{9DDDE8EE-56EB-4D9D-808D-89C9BBA64B79}"/>
          </ac:spMkLst>
        </pc:spChg>
      </pc:sldChg>
      <pc:sldChg chg="modSp">
        <pc:chgData name="Wisden M L (FCES)" userId="S::17047951@students.southwales.ac.uk::18aeaef8-adc1-4625-b2f2-5ae622f2177b" providerId="AD" clId="Web-{D0944170-7BBA-47A6-BC1E-37780FB2C92B}" dt="2020-03-03T12:10:46.148" v="92" actId="20577"/>
        <pc:sldMkLst>
          <pc:docMk/>
          <pc:sldMk cId="21055496" sldId="268"/>
        </pc:sldMkLst>
        <pc:spChg chg="mod">
          <ac:chgData name="Wisden M L (FCES)" userId="S::17047951@students.southwales.ac.uk::18aeaef8-adc1-4625-b2f2-5ae622f2177b" providerId="AD" clId="Web-{D0944170-7BBA-47A6-BC1E-37780FB2C92B}" dt="2020-03-03T12:10:46.148" v="92" actId="20577"/>
          <ac:spMkLst>
            <pc:docMk/>
            <pc:sldMk cId="21055496" sldId="268"/>
            <ac:spMk id="2" creationId="{2C4D5D5F-3CE6-4CC5-9A47-CFB604CAAD9F}"/>
          </ac:spMkLst>
        </pc:spChg>
      </pc:sldChg>
      <pc:sldChg chg="modSp">
        <pc:chgData name="Wisden M L (FCES)" userId="S::17047951@students.southwales.ac.uk::18aeaef8-adc1-4625-b2f2-5ae622f2177b" providerId="AD" clId="Web-{D0944170-7BBA-47A6-BC1E-37780FB2C92B}" dt="2020-03-03T12:14:09.338" v="161" actId="20577"/>
        <pc:sldMkLst>
          <pc:docMk/>
          <pc:sldMk cId="1675214889" sldId="269"/>
        </pc:sldMkLst>
        <pc:spChg chg="mod">
          <ac:chgData name="Wisden M L (FCES)" userId="S::17047951@students.southwales.ac.uk::18aeaef8-adc1-4625-b2f2-5ae622f2177b" providerId="AD" clId="Web-{D0944170-7BBA-47A6-BC1E-37780FB2C92B}" dt="2020-03-03T12:14:09.338" v="161" actId="20577"/>
          <ac:spMkLst>
            <pc:docMk/>
            <pc:sldMk cId="1675214889" sldId="269"/>
            <ac:spMk id="2" creationId="{C8CBFCE3-672D-426C-BF3D-2FCAF2D81D7A}"/>
          </ac:spMkLst>
        </pc:spChg>
      </pc:sldChg>
      <pc:sldChg chg="modSp new del">
        <pc:chgData name="Wisden M L (FCES)" userId="S::17047951@students.southwales.ac.uk::18aeaef8-adc1-4625-b2f2-5ae622f2177b" providerId="AD" clId="Web-{D0944170-7BBA-47A6-BC1E-37780FB2C92B}" dt="2020-03-03T12:27:39.579" v="389"/>
        <pc:sldMkLst>
          <pc:docMk/>
          <pc:sldMk cId="1116092986" sldId="270"/>
        </pc:sldMkLst>
        <pc:spChg chg="mod">
          <ac:chgData name="Wisden M L (FCES)" userId="S::17047951@students.southwales.ac.uk::18aeaef8-adc1-4625-b2f2-5ae622f2177b" providerId="AD" clId="Web-{D0944170-7BBA-47A6-BC1E-37780FB2C92B}" dt="2020-03-03T12:09:05.398" v="21" actId="20577"/>
          <ac:spMkLst>
            <pc:docMk/>
            <pc:sldMk cId="1116092986" sldId="270"/>
            <ac:spMk id="2" creationId="{14DC8DD6-71C0-4F2D-B6D6-5778BA291164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2:26:34.891" v="359" actId="20577"/>
          <ac:spMkLst>
            <pc:docMk/>
            <pc:sldMk cId="1116092986" sldId="270"/>
            <ac:spMk id="3" creationId="{24016C9E-02AF-4A69-8CCE-316EA3C02720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2:14:13.228" v="168" actId="20577"/>
        <pc:sldMkLst>
          <pc:docMk/>
          <pc:sldMk cId="4053321511" sldId="271"/>
        </pc:sldMkLst>
        <pc:spChg chg="mod">
          <ac:chgData name="Wisden M L (FCES)" userId="S::17047951@students.southwales.ac.uk::18aeaef8-adc1-4625-b2f2-5ae622f2177b" providerId="AD" clId="Web-{D0944170-7BBA-47A6-BC1E-37780FB2C92B}" dt="2020-03-03T12:14:13.228" v="168" actId="20577"/>
          <ac:spMkLst>
            <pc:docMk/>
            <pc:sldMk cId="4053321511" sldId="271"/>
            <ac:spMk id="2" creationId="{4D429195-D626-4102-81DB-743172214908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2:14:52.619" v="180" actId="20577"/>
        <pc:sldMkLst>
          <pc:docMk/>
          <pc:sldMk cId="315476707" sldId="272"/>
        </pc:sldMkLst>
        <pc:spChg chg="mod">
          <ac:chgData name="Wisden M L (FCES)" userId="S::17047951@students.southwales.ac.uk::18aeaef8-adc1-4625-b2f2-5ae622f2177b" providerId="AD" clId="Web-{D0944170-7BBA-47A6-BC1E-37780FB2C92B}" dt="2020-03-03T12:14:52.619" v="180" actId="20577"/>
          <ac:spMkLst>
            <pc:docMk/>
            <pc:sldMk cId="315476707" sldId="272"/>
            <ac:spMk id="2" creationId="{EC3372AB-B6EE-4364-BCD5-E65857B1BD39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2:15:07.197" v="185" actId="20577"/>
        <pc:sldMkLst>
          <pc:docMk/>
          <pc:sldMk cId="965234799" sldId="273"/>
        </pc:sldMkLst>
        <pc:spChg chg="mod">
          <ac:chgData name="Wisden M L (FCES)" userId="S::17047951@students.southwales.ac.uk::18aeaef8-adc1-4625-b2f2-5ae622f2177b" providerId="AD" clId="Web-{D0944170-7BBA-47A6-BC1E-37780FB2C92B}" dt="2020-03-03T12:15:07.197" v="185" actId="20577"/>
          <ac:spMkLst>
            <pc:docMk/>
            <pc:sldMk cId="965234799" sldId="273"/>
            <ac:spMk id="2" creationId="{72B91BEC-F139-4F58-98AD-076BBFFDF77B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2:15:20.416" v="203" actId="20577"/>
        <pc:sldMkLst>
          <pc:docMk/>
          <pc:sldMk cId="3098119531" sldId="274"/>
        </pc:sldMkLst>
        <pc:spChg chg="mod">
          <ac:chgData name="Wisden M L (FCES)" userId="S::17047951@students.southwales.ac.uk::18aeaef8-adc1-4625-b2f2-5ae622f2177b" providerId="AD" clId="Web-{D0944170-7BBA-47A6-BC1E-37780FB2C92B}" dt="2020-03-03T12:15:20.416" v="203" actId="20577"/>
          <ac:spMkLst>
            <pc:docMk/>
            <pc:sldMk cId="3098119531" sldId="274"/>
            <ac:spMk id="2" creationId="{E0DC626B-1768-46C2-AC7A-81961D041383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3:00:43.486" v="1304" actId="20577"/>
        <pc:sldMkLst>
          <pc:docMk/>
          <pc:sldMk cId="415940559" sldId="275"/>
        </pc:sldMkLst>
        <pc:spChg chg="mod">
          <ac:chgData name="Wisden M L (FCES)" userId="S::17047951@students.southwales.ac.uk::18aeaef8-adc1-4625-b2f2-5ae622f2177b" providerId="AD" clId="Web-{D0944170-7BBA-47A6-BC1E-37780FB2C92B}" dt="2020-03-03T13:00:43.486" v="1304" actId="20577"/>
          <ac:spMkLst>
            <pc:docMk/>
            <pc:sldMk cId="415940559" sldId="275"/>
            <ac:spMk id="2" creationId="{66057A44-13B7-450C-B96D-8F7777180A21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2:47:30.167" v="913" actId="20577"/>
          <ac:spMkLst>
            <pc:docMk/>
            <pc:sldMk cId="415940559" sldId="275"/>
            <ac:spMk id="3" creationId="{5522BF46-895E-4E88-94DE-29A5C6BA631C}"/>
          </ac:spMkLst>
        </pc:spChg>
      </pc:sldChg>
      <pc:sldChg chg="new del">
        <pc:chgData name="Wisden M L (FCES)" userId="S::17047951@students.southwales.ac.uk::18aeaef8-adc1-4625-b2f2-5ae622f2177b" providerId="AD" clId="Web-{D0944170-7BBA-47A6-BC1E-37780FB2C92B}" dt="2020-03-03T12:17:44.777" v="222"/>
        <pc:sldMkLst>
          <pc:docMk/>
          <pc:sldMk cId="349318682" sldId="276"/>
        </pc:sldMkLst>
      </pc:sldChg>
      <pc:sldChg chg="modSp new">
        <pc:chgData name="Wisden M L (FCES)" userId="S::17047951@students.southwales.ac.uk::18aeaef8-adc1-4625-b2f2-5ae622f2177b" providerId="AD" clId="Web-{D0944170-7BBA-47A6-BC1E-37780FB2C92B}" dt="2020-03-03T12:47:02.182" v="909" actId="20577"/>
        <pc:sldMkLst>
          <pc:docMk/>
          <pc:sldMk cId="1915403240" sldId="276"/>
        </pc:sldMkLst>
        <pc:spChg chg="mod">
          <ac:chgData name="Wisden M L (FCES)" userId="S::17047951@students.southwales.ac.uk::18aeaef8-adc1-4625-b2f2-5ae622f2177b" providerId="AD" clId="Web-{D0944170-7BBA-47A6-BC1E-37780FB2C92B}" dt="2020-03-03T12:43:13.118" v="712" actId="20577"/>
          <ac:spMkLst>
            <pc:docMk/>
            <pc:sldMk cId="1915403240" sldId="276"/>
            <ac:spMk id="2" creationId="{9FB277D4-BB3E-4423-87B1-DD3ACEFB1A13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2:47:02.182" v="909" actId="20577"/>
          <ac:spMkLst>
            <pc:docMk/>
            <pc:sldMk cId="1915403240" sldId="276"/>
            <ac:spMk id="3" creationId="{BDDADE16-78D0-432C-BE33-3887D4380147}"/>
          </ac:spMkLst>
        </pc:spChg>
      </pc:sldChg>
      <pc:sldChg chg="modSp new">
        <pc:chgData name="Wisden M L (FCES)" userId="S::17047951@students.southwales.ac.uk::18aeaef8-adc1-4625-b2f2-5ae622f2177b" providerId="AD" clId="Web-{D0944170-7BBA-47A6-BC1E-37780FB2C92B}" dt="2020-03-03T12:36:37.786" v="598" actId="20577"/>
        <pc:sldMkLst>
          <pc:docMk/>
          <pc:sldMk cId="3444031923" sldId="277"/>
        </pc:sldMkLst>
        <pc:spChg chg="mod">
          <ac:chgData name="Wisden M L (FCES)" userId="S::17047951@students.southwales.ac.uk::18aeaef8-adc1-4625-b2f2-5ae622f2177b" providerId="AD" clId="Web-{D0944170-7BBA-47A6-BC1E-37780FB2C92B}" dt="2020-03-03T12:26:44.188" v="364" actId="20577"/>
          <ac:spMkLst>
            <pc:docMk/>
            <pc:sldMk cId="3444031923" sldId="277"/>
            <ac:spMk id="2" creationId="{5DD74BC6-D63D-43D8-B610-2AC87B410720}"/>
          </ac:spMkLst>
        </pc:spChg>
        <pc:spChg chg="mod">
          <ac:chgData name="Wisden M L (FCES)" userId="S::17047951@students.southwales.ac.uk::18aeaef8-adc1-4625-b2f2-5ae622f2177b" providerId="AD" clId="Web-{D0944170-7BBA-47A6-BC1E-37780FB2C92B}" dt="2020-03-03T12:36:37.786" v="598" actId="20577"/>
          <ac:spMkLst>
            <pc:docMk/>
            <pc:sldMk cId="3444031923" sldId="277"/>
            <ac:spMk id="3" creationId="{88188FEE-5C30-4A4D-922B-FFD78E1164BF}"/>
          </ac:spMkLst>
        </pc:spChg>
      </pc:sldChg>
      <pc:sldChg chg="addSp modSp new">
        <pc:chgData name="Wisden M L (FCES)" userId="S::17047951@students.southwales.ac.uk::18aeaef8-adc1-4625-b2f2-5ae622f2177b" providerId="AD" clId="Web-{D0944170-7BBA-47A6-BC1E-37780FB2C92B}" dt="2020-03-03T13:01:17.533" v="1320" actId="20577"/>
        <pc:sldMkLst>
          <pc:docMk/>
          <pc:sldMk cId="4186651395" sldId="278"/>
        </pc:sldMkLst>
        <pc:spChg chg="add mod">
          <ac:chgData name="Wisden M L (FCES)" userId="S::17047951@students.southwales.ac.uk::18aeaef8-adc1-4625-b2f2-5ae622f2177b" providerId="AD" clId="Web-{D0944170-7BBA-47A6-BC1E-37780FB2C92B}" dt="2020-03-03T13:01:17.533" v="1320" actId="20577"/>
          <ac:spMkLst>
            <pc:docMk/>
            <pc:sldMk cId="4186651395" sldId="278"/>
            <ac:spMk id="2" creationId="{F8EE4A58-49D7-4D02-AFBF-AFECE058E2E0}"/>
          </ac:spMkLst>
        </pc:spChg>
      </pc:sldChg>
    </pc:docChg>
  </pc:docChgLst>
  <pc:docChgLst>
    <pc:chgData name="Wisden M L (FCES)" userId="S::17047951@students.southwales.ac.uk::18aeaef8-adc1-4625-b2f2-5ae622f2177b" providerId="AD" clId="Web-{41C061AD-B86B-456A-2AD5-A408C1B65353}"/>
    <pc:docChg chg="addSld modSld sldOrd addMainMaster delMainMaster">
      <pc:chgData name="Wisden M L (FCES)" userId="S::17047951@students.southwales.ac.uk::18aeaef8-adc1-4625-b2f2-5ae622f2177b" providerId="AD" clId="Web-{41C061AD-B86B-456A-2AD5-A408C1B65353}" dt="2020-02-25T12:55:00.952" v="424" actId="20577"/>
      <pc:docMkLst>
        <pc:docMk/>
      </pc:docMkLst>
      <pc:sldChg chg="modSp new mod modClrScheme chgLayout">
        <pc:chgData name="Wisden M L (FCES)" userId="S::17047951@students.southwales.ac.uk::18aeaef8-adc1-4625-b2f2-5ae622f2177b" providerId="AD" clId="Web-{41C061AD-B86B-456A-2AD5-A408C1B65353}" dt="2020-02-25T12:45:37.388" v="37"/>
        <pc:sldMkLst>
          <pc:docMk/>
          <pc:sldMk cId="3010993462" sldId="256"/>
        </pc:sldMkLst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010993462" sldId="256"/>
            <ac:spMk id="2" creationId="{96401F04-94D4-46AB-9030-B6890C7C6CA0}"/>
          </ac:spMkLst>
        </pc:spChg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010993462" sldId="256"/>
            <ac:spMk id="3" creationId="{6EAB210B-3642-40FF-B275-6383680BC281}"/>
          </ac:spMkLst>
        </pc:spChg>
      </pc:sldChg>
      <pc:sldChg chg="addSp delSp modSp new mod setBg modClrScheme delDesignElem chgLayout">
        <pc:chgData name="Wisden M L (FCES)" userId="S::17047951@students.southwales.ac.uk::18aeaef8-adc1-4625-b2f2-5ae622f2177b" providerId="AD" clId="Web-{41C061AD-B86B-456A-2AD5-A408C1B65353}" dt="2020-02-25T12:45:57.873" v="40" actId="14100"/>
        <pc:sldMkLst>
          <pc:docMk/>
          <pc:sldMk cId="513278860" sldId="257"/>
        </pc:sldMkLst>
        <pc:spChg chg="mod ord">
          <ac:chgData name="Wisden M L (FCES)" userId="S::17047951@students.southwales.ac.uk::18aeaef8-adc1-4625-b2f2-5ae622f2177b" providerId="AD" clId="Web-{41C061AD-B86B-456A-2AD5-A408C1B65353}" dt="2020-02-25T12:45:51.388" v="39" actId="1076"/>
          <ac:spMkLst>
            <pc:docMk/>
            <pc:sldMk cId="513278860" sldId="257"/>
            <ac:spMk id="2" creationId="{F2FAE8F8-3A4A-49C6-969C-DE7E1F073BC9}"/>
          </ac:spMkLst>
        </pc:spChg>
        <pc:spChg chg="mod ord">
          <ac:chgData name="Wisden M L (FCES)" userId="S::17047951@students.southwales.ac.uk::18aeaef8-adc1-4625-b2f2-5ae622f2177b" providerId="AD" clId="Web-{41C061AD-B86B-456A-2AD5-A408C1B65353}" dt="2020-02-25T12:45:57.873" v="40" actId="14100"/>
          <ac:spMkLst>
            <pc:docMk/>
            <pc:sldMk cId="513278860" sldId="257"/>
            <ac:spMk id="3" creationId="{AB4066F8-707A-4B5D-AB9F-E55615C8287B}"/>
          </ac:spMkLst>
        </pc:spChg>
        <pc:spChg chg="add del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513278860" sldId="257"/>
            <ac:spMk id="8" creationId="{29DC5A77-10C9-4ECF-B7EB-8D917F36A9EE}"/>
          </ac:spMkLst>
        </pc:spChg>
        <pc:spChg chg="add del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513278860" sldId="257"/>
            <ac:spMk id="10" creationId="{2FFE28B5-FB16-49A9-B851-3C35FAC0CACB}"/>
          </ac:spMkLst>
        </pc:spChg>
        <pc:spChg chg="add del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513278860" sldId="257"/>
            <ac:spMk id="12" creationId="{01014442-855A-4E0F-8D09-C314661A48B9}"/>
          </ac:spMkLst>
        </pc:spChg>
        <pc:spChg chg="add del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513278860" sldId="257"/>
            <ac:spMk id="14" creationId="{9B1ABF09-86CF-414E-88A5-2B84CC7232A9}"/>
          </ac:spMkLst>
        </pc:spChg>
        <pc:spChg chg="add del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513278860" sldId="257"/>
            <ac:spMk id="16" creationId="{3FE91770-CDBB-4D24-94E5-AD484F36CE87}"/>
          </ac:spMkLst>
        </pc:spChg>
      </pc:sldChg>
      <pc:sldChg chg="modSp mod modClrScheme chgLayout">
        <pc:chgData name="Wisden M L (FCES)" userId="S::17047951@students.southwales.ac.uk::18aeaef8-adc1-4625-b2f2-5ae622f2177b" providerId="AD" clId="Web-{41C061AD-B86B-456A-2AD5-A408C1B65353}" dt="2020-02-25T12:45:37.388" v="37"/>
        <pc:sldMkLst>
          <pc:docMk/>
          <pc:sldMk cId="3992620082" sldId="258"/>
        </pc:sldMkLst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992620082" sldId="258"/>
            <ac:spMk id="2" creationId="{3E391EBB-FA35-4975-988C-38F97515E396}"/>
          </ac:spMkLst>
        </pc:spChg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992620082" sldId="258"/>
            <ac:spMk id="3" creationId="{D9A2A236-E68D-43EB-AEE7-46BC095AA024}"/>
          </ac:spMkLst>
        </pc:spChg>
      </pc:sldChg>
      <pc:sldChg chg="modSp mod modClrScheme chgLayout">
        <pc:chgData name="Wisden M L (FCES)" userId="S::17047951@students.southwales.ac.uk::18aeaef8-adc1-4625-b2f2-5ae622f2177b" providerId="AD" clId="Web-{41C061AD-B86B-456A-2AD5-A408C1B65353}" dt="2020-02-25T12:45:37.388" v="37"/>
        <pc:sldMkLst>
          <pc:docMk/>
          <pc:sldMk cId="3582763881" sldId="259"/>
        </pc:sldMkLst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582763881" sldId="259"/>
            <ac:spMk id="2" creationId="{1B32CA0C-6490-4D57-951B-16D102B2FE54}"/>
          </ac:spMkLst>
        </pc:spChg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3582763881" sldId="259"/>
            <ac:spMk id="3" creationId="{5E3E59CA-6B92-42A4-B4EC-3F1F8DD8B62D}"/>
          </ac:spMkLst>
        </pc:spChg>
      </pc:sldChg>
      <pc:sldChg chg="modSp new mod modClrScheme chgLayout">
        <pc:chgData name="Wisden M L (FCES)" userId="S::17047951@students.southwales.ac.uk::18aeaef8-adc1-4625-b2f2-5ae622f2177b" providerId="AD" clId="Web-{41C061AD-B86B-456A-2AD5-A408C1B65353}" dt="2020-02-25T12:54:54.312" v="422" actId="20577"/>
        <pc:sldMkLst>
          <pc:docMk/>
          <pc:sldMk cId="4195760394" sldId="260"/>
        </pc:sldMkLst>
        <pc:spChg chg="mod ord">
          <ac:chgData name="Wisden M L (FCES)" userId="S::17047951@students.southwales.ac.uk::18aeaef8-adc1-4625-b2f2-5ae622f2177b" providerId="AD" clId="Web-{41C061AD-B86B-456A-2AD5-A408C1B65353}" dt="2020-02-25T12:54:54.312" v="422" actId="20577"/>
          <ac:spMkLst>
            <pc:docMk/>
            <pc:sldMk cId="4195760394" sldId="260"/>
            <ac:spMk id="2" creationId="{562F5871-4FC3-4B61-9701-4D0940D45858}"/>
          </ac:spMkLst>
        </pc:spChg>
        <pc:spChg chg="mod ord">
          <ac:chgData name="Wisden M L (FCES)" userId="S::17047951@students.southwales.ac.uk::18aeaef8-adc1-4625-b2f2-5ae622f2177b" providerId="AD" clId="Web-{41C061AD-B86B-456A-2AD5-A408C1B65353}" dt="2020-02-25T12:45:37.388" v="37"/>
          <ac:spMkLst>
            <pc:docMk/>
            <pc:sldMk cId="4195760394" sldId="260"/>
            <ac:spMk id="3" creationId="{37376B87-A86F-4149-9441-78A96473A6F1}"/>
          </ac:spMkLst>
        </pc:spChg>
      </pc:sldChg>
      <pc:sldChg chg="modSp">
        <pc:chgData name="Wisden M L (FCES)" userId="S::17047951@students.southwales.ac.uk::18aeaef8-adc1-4625-b2f2-5ae622f2177b" providerId="AD" clId="Web-{41C061AD-B86B-456A-2AD5-A408C1B65353}" dt="2020-02-25T12:49:34.608" v="297" actId="20577"/>
        <pc:sldMkLst>
          <pc:docMk/>
          <pc:sldMk cId="4147315599" sldId="261"/>
        </pc:sldMkLst>
        <pc:spChg chg="mod">
          <ac:chgData name="Wisden M L (FCES)" userId="S::17047951@students.southwales.ac.uk::18aeaef8-adc1-4625-b2f2-5ae622f2177b" providerId="AD" clId="Web-{41C061AD-B86B-456A-2AD5-A408C1B65353}" dt="2020-02-25T12:49:34.608" v="297" actId="20577"/>
          <ac:spMkLst>
            <pc:docMk/>
            <pc:sldMk cId="4147315599" sldId="261"/>
            <ac:spMk id="2" creationId="{CFFFFFDB-333B-41A7-81E2-3607A26685FF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47:28.451" v="153" actId="20577"/>
        <pc:sldMkLst>
          <pc:docMk/>
          <pc:sldMk cId="245224743" sldId="262"/>
        </pc:sldMkLst>
        <pc:spChg chg="mod">
          <ac:chgData name="Wisden M L (FCES)" userId="S::17047951@students.southwales.ac.uk::18aeaef8-adc1-4625-b2f2-5ae622f2177b" providerId="AD" clId="Web-{41C061AD-B86B-456A-2AD5-A408C1B65353}" dt="2020-02-25T12:47:28.451" v="153" actId="20577"/>
          <ac:spMkLst>
            <pc:docMk/>
            <pc:sldMk cId="245224743" sldId="262"/>
            <ac:spMk id="2" creationId="{8E1C32C1-8655-48D0-A5B4-646CE39F868A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47:38.842" v="171" actId="20577"/>
        <pc:sldMkLst>
          <pc:docMk/>
          <pc:sldMk cId="3291637143" sldId="263"/>
        </pc:sldMkLst>
        <pc:spChg chg="mod">
          <ac:chgData name="Wisden M L (FCES)" userId="S::17047951@students.southwales.ac.uk::18aeaef8-adc1-4625-b2f2-5ae622f2177b" providerId="AD" clId="Web-{41C061AD-B86B-456A-2AD5-A408C1B65353}" dt="2020-02-25T12:47:38.842" v="171" actId="20577"/>
          <ac:spMkLst>
            <pc:docMk/>
            <pc:sldMk cId="3291637143" sldId="263"/>
            <ac:spMk id="2" creationId="{F8AAE610-8A73-4115-9E31-5FA8D1773C2F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47:57.029" v="199" actId="20577"/>
        <pc:sldMkLst>
          <pc:docMk/>
          <pc:sldMk cId="474918268" sldId="264"/>
        </pc:sldMkLst>
        <pc:spChg chg="mod">
          <ac:chgData name="Wisden M L (FCES)" userId="S::17047951@students.southwales.ac.uk::18aeaef8-adc1-4625-b2f2-5ae622f2177b" providerId="AD" clId="Web-{41C061AD-B86B-456A-2AD5-A408C1B65353}" dt="2020-02-25T12:47:57.029" v="199" actId="20577"/>
          <ac:spMkLst>
            <pc:docMk/>
            <pc:sldMk cId="474918268" sldId="264"/>
            <ac:spMk id="2" creationId="{1A805D16-C0DD-4A49-A247-C4F2C28F64A0}"/>
          </ac:spMkLst>
        </pc:spChg>
      </pc:sldChg>
      <pc:sldChg chg="modSp new ord">
        <pc:chgData name="Wisden M L (FCES)" userId="S::17047951@students.southwales.ac.uk::18aeaef8-adc1-4625-b2f2-5ae622f2177b" providerId="AD" clId="Web-{41C061AD-B86B-456A-2AD5-A408C1B65353}" dt="2020-02-25T12:51:36.374" v="408" actId="20577"/>
        <pc:sldMkLst>
          <pc:docMk/>
          <pc:sldMk cId="2480625151" sldId="265"/>
        </pc:sldMkLst>
        <pc:spChg chg="mod">
          <ac:chgData name="Wisden M L (FCES)" userId="S::17047951@students.southwales.ac.uk::18aeaef8-adc1-4625-b2f2-5ae622f2177b" providerId="AD" clId="Web-{41C061AD-B86B-456A-2AD5-A408C1B65353}" dt="2020-02-25T12:51:36.374" v="408" actId="20577"/>
          <ac:spMkLst>
            <pc:docMk/>
            <pc:sldMk cId="2480625151" sldId="265"/>
            <ac:spMk id="2" creationId="{605BB6B5-0FFA-4414-9055-E1AC70A9552A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50:15.201" v="332" actId="20577"/>
        <pc:sldMkLst>
          <pc:docMk/>
          <pc:sldMk cId="3055314582" sldId="266"/>
        </pc:sldMkLst>
        <pc:spChg chg="mod">
          <ac:chgData name="Wisden M L (FCES)" userId="S::17047951@students.southwales.ac.uk::18aeaef8-adc1-4625-b2f2-5ae622f2177b" providerId="AD" clId="Web-{41C061AD-B86B-456A-2AD5-A408C1B65353}" dt="2020-02-25T12:50:15.201" v="332" actId="20577"/>
          <ac:spMkLst>
            <pc:docMk/>
            <pc:sldMk cId="3055314582" sldId="266"/>
            <ac:spMk id="2" creationId="{AD503F9E-343B-477B-A3BE-45152044E661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50:42.139" v="364" actId="20577"/>
        <pc:sldMkLst>
          <pc:docMk/>
          <pc:sldMk cId="2293471465" sldId="267"/>
        </pc:sldMkLst>
        <pc:spChg chg="mod">
          <ac:chgData name="Wisden M L (FCES)" userId="S::17047951@students.southwales.ac.uk::18aeaef8-adc1-4625-b2f2-5ae622f2177b" providerId="AD" clId="Web-{41C061AD-B86B-456A-2AD5-A408C1B65353}" dt="2020-02-25T12:50:42.139" v="364" actId="20577"/>
          <ac:spMkLst>
            <pc:docMk/>
            <pc:sldMk cId="2293471465" sldId="267"/>
            <ac:spMk id="2" creationId="{630553A6-9120-49F1-898D-E85D2A7E0B81}"/>
          </ac:spMkLst>
        </pc:spChg>
      </pc:sldChg>
      <pc:sldChg chg="modSp new ord">
        <pc:chgData name="Wisden M L (FCES)" userId="S::17047951@students.southwales.ac.uk::18aeaef8-adc1-4625-b2f2-5ae622f2177b" providerId="AD" clId="Web-{41C061AD-B86B-456A-2AD5-A408C1B65353}" dt="2020-02-25T12:51:39.420" v="411"/>
        <pc:sldMkLst>
          <pc:docMk/>
          <pc:sldMk cId="21055496" sldId="268"/>
        </pc:sldMkLst>
        <pc:spChg chg="mod">
          <ac:chgData name="Wisden M L (FCES)" userId="S::17047951@students.southwales.ac.uk::18aeaef8-adc1-4625-b2f2-5ae622f2177b" providerId="AD" clId="Web-{41C061AD-B86B-456A-2AD5-A408C1B65353}" dt="2020-02-25T12:50:57.720" v="396" actId="20577"/>
          <ac:spMkLst>
            <pc:docMk/>
            <pc:sldMk cId="21055496" sldId="268"/>
            <ac:spMk id="2" creationId="{2C4D5D5F-3CE6-4CC5-9A47-CFB604CAAD9F}"/>
          </ac:spMkLst>
        </pc:spChg>
      </pc:sldChg>
      <pc:sldChg chg="modSp new">
        <pc:chgData name="Wisden M L (FCES)" userId="S::17047951@students.southwales.ac.uk::18aeaef8-adc1-4625-b2f2-5ae622f2177b" providerId="AD" clId="Web-{41C061AD-B86B-456A-2AD5-A408C1B65353}" dt="2020-02-25T12:51:28.639" v="403" actId="20577"/>
        <pc:sldMkLst>
          <pc:docMk/>
          <pc:sldMk cId="1675214889" sldId="269"/>
        </pc:sldMkLst>
        <pc:spChg chg="mod">
          <ac:chgData name="Wisden M L (FCES)" userId="S::17047951@students.southwales.ac.uk::18aeaef8-adc1-4625-b2f2-5ae622f2177b" providerId="AD" clId="Web-{41C061AD-B86B-456A-2AD5-A408C1B65353}" dt="2020-02-25T12:51:28.639" v="403" actId="20577"/>
          <ac:spMkLst>
            <pc:docMk/>
            <pc:sldMk cId="1675214889" sldId="269"/>
            <ac:spMk id="2" creationId="{C8CBFCE3-672D-426C-BF3D-2FCAF2D81D7A}"/>
          </ac:spMkLst>
        </pc:spChg>
      </pc:sldChg>
      <pc:sldMasterChg chg="del delSldLayout">
        <pc:chgData name="Wisden M L (FCES)" userId="S::17047951@students.southwales.ac.uk::18aeaef8-adc1-4625-b2f2-5ae622f2177b" providerId="AD" clId="Web-{41C061AD-B86B-456A-2AD5-A408C1B65353}" dt="2020-02-25T12:22:02.895" v="2"/>
        <pc:sldMasterMkLst>
          <pc:docMk/>
          <pc:sldMasterMk cId="2460954070" sldId="2147483660"/>
        </pc:sldMasterMkLst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sden M L (FCES)" userId="S::17047951@students.southwales.ac.uk::18aeaef8-adc1-4625-b2f2-5ae622f2177b" providerId="AD" clId="Web-{41C061AD-B86B-456A-2AD5-A408C1B65353}" dt="2020-02-25T12:22:02.89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isden M L (FCES)" userId="S::17047951@students.southwales.ac.uk::18aeaef8-adc1-4625-b2f2-5ae622f2177b" providerId="AD" clId="Web-{41C061AD-B86B-456A-2AD5-A408C1B65353}" dt="2020-02-25T12:45:37.388" v="37"/>
        <pc:sldMasterMkLst>
          <pc:docMk/>
          <pc:sldMasterMk cId="2868099103" sldId="2147483672"/>
        </pc:sldMasterMkLst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3196150420" sldId="2147483673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2259259647" sldId="2147483674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45013467" sldId="2147483675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1671819464" sldId="2147483676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287799466" sldId="2147483677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2848703508" sldId="2147483678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3446508313" sldId="2147483679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2073316768" sldId="2147483680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4050266230" sldId="2147483681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3011915556" sldId="2147483682"/>
          </pc:sldLayoutMkLst>
        </pc:sldLayoutChg>
        <pc:sldLayoutChg chg="add del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868099103" sldId="2147483672"/>
            <pc:sldLayoutMk cId="2845780951" sldId="2147483683"/>
          </pc:sldLayoutMkLst>
        </pc:sldLayoutChg>
      </pc:sldMasterChg>
      <pc:sldMasterChg chg="add addSldLayout modSldLayout">
        <pc:chgData name="Wisden M L (FCES)" userId="S::17047951@students.southwales.ac.uk::18aeaef8-adc1-4625-b2f2-5ae622f2177b" providerId="AD" clId="Web-{41C061AD-B86B-456A-2AD5-A408C1B65353}" dt="2020-02-25T12:22:08.488" v="3"/>
        <pc:sldMasterMkLst>
          <pc:docMk/>
          <pc:sldMasterMk cId="806638182" sldId="2147483684"/>
        </pc:sldMasterMkLst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466966918" sldId="2147483685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908813563" sldId="2147483686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774558582" sldId="2147483687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1773025989" sldId="2147483688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445981660" sldId="2147483689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953858691" sldId="2147483690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98508990" sldId="2147483691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3616564071" sldId="2147483692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117646458" sldId="2147483693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621415867" sldId="2147483694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22:08.488" v="3"/>
          <pc:sldLayoutMkLst>
            <pc:docMk/>
            <pc:sldMasterMk cId="806638182" sldId="2147483684"/>
            <pc:sldLayoutMk cId="2175028182" sldId="2147483695"/>
          </pc:sldLayoutMkLst>
        </pc:sldLayoutChg>
      </pc:sldMasterChg>
      <pc:sldMasterChg chg="add addSldLayout modSldLayout">
        <pc:chgData name="Wisden M L (FCES)" userId="S::17047951@students.southwales.ac.uk::18aeaef8-adc1-4625-b2f2-5ae622f2177b" providerId="AD" clId="Web-{41C061AD-B86B-456A-2AD5-A408C1B65353}" dt="2020-02-25T12:45:37.388" v="37"/>
        <pc:sldMasterMkLst>
          <pc:docMk/>
          <pc:sldMasterMk cId="2336353701" sldId="2147483684"/>
        </pc:sldMasterMkLst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1128514018" sldId="2147483685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256986594" sldId="2147483686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3676233935" sldId="2147483687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75058651" sldId="2147483688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1043199639" sldId="2147483689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3954701585" sldId="2147483690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267034653" sldId="2147483691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2528445722" sldId="2147483692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3500973733" sldId="2147483693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1045805846" sldId="2147483694"/>
          </pc:sldLayoutMkLst>
        </pc:sldLayoutChg>
        <pc:sldLayoutChg chg="add mod replId">
          <pc:chgData name="Wisden M L (FCES)" userId="S::17047951@students.southwales.ac.uk::18aeaef8-adc1-4625-b2f2-5ae622f2177b" providerId="AD" clId="Web-{41C061AD-B86B-456A-2AD5-A408C1B65353}" dt="2020-02-25T12:45:37.388" v="37"/>
          <pc:sldLayoutMkLst>
            <pc:docMk/>
            <pc:sldMasterMk cId="2336353701" sldId="2147483684"/>
            <pc:sldLayoutMk cId="2212535273" sldId="2147483695"/>
          </pc:sldLayoutMkLst>
        </pc:sldLayoutChg>
      </pc:sldMasterChg>
    </pc:docChg>
  </pc:docChgLst>
  <pc:docChgLst>
    <pc:chgData name="Kaczmarczyk P (FCES)" userId="S::17060982@students.southwales.ac.uk::6a958b70-2833-4bbc-95e5-f7ad2660d8f3" providerId="AD" clId="Web-{A715AC1B-4B84-FDA9-361D-0C6C9D8CA25F}"/>
    <pc:docChg chg="modSld">
      <pc:chgData name="Kaczmarczyk P (FCES)" userId="S::17060982@students.southwales.ac.uk::6a958b70-2833-4bbc-95e5-f7ad2660d8f3" providerId="AD" clId="Web-{A715AC1B-4B84-FDA9-361D-0C6C9D8CA25F}" dt="2020-03-24T02:05:35.396" v="131" actId="20577"/>
      <pc:docMkLst>
        <pc:docMk/>
      </pc:docMkLst>
      <pc:sldChg chg="modSp">
        <pc:chgData name="Kaczmarczyk P (FCES)" userId="S::17060982@students.southwales.ac.uk::6a958b70-2833-4bbc-95e5-f7ad2660d8f3" providerId="AD" clId="Web-{A715AC1B-4B84-FDA9-361D-0C6C9D8CA25F}" dt="2020-03-24T01:56:34.973" v="110" actId="20577"/>
        <pc:sldMkLst>
          <pc:docMk/>
          <pc:sldMk cId="2480625151" sldId="265"/>
        </pc:sldMkLst>
        <pc:spChg chg="mod">
          <ac:chgData name="Kaczmarczyk P (FCES)" userId="S::17060982@students.southwales.ac.uk::6a958b70-2833-4bbc-95e5-f7ad2660d8f3" providerId="AD" clId="Web-{A715AC1B-4B84-FDA9-361D-0C6C9D8CA25F}" dt="2020-03-24T01:56:34.973" v="110" actId="20577"/>
          <ac:spMkLst>
            <pc:docMk/>
            <pc:sldMk cId="2480625151" sldId="265"/>
            <ac:spMk id="3" creationId="{302CD212-3226-42E7-B289-F0FCF907FD30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1:56:21.332" v="104" actId="20577"/>
        <pc:sldMkLst>
          <pc:docMk/>
          <pc:sldMk cId="2293471465" sldId="267"/>
        </pc:sldMkLst>
        <pc:spChg chg="mod">
          <ac:chgData name="Kaczmarczyk P (FCES)" userId="S::17060982@students.southwales.ac.uk::6a958b70-2833-4bbc-95e5-f7ad2660d8f3" providerId="AD" clId="Web-{A715AC1B-4B84-FDA9-361D-0C6C9D8CA25F}" dt="2020-03-24T01:56:21.332" v="104" actId="20577"/>
          <ac:spMkLst>
            <pc:docMk/>
            <pc:sldMk cId="2293471465" sldId="267"/>
            <ac:spMk id="3" creationId="{9DDDE8EE-56EB-4D9D-808D-89C9BBA64B79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1:58:34.348" v="126" actId="20577"/>
        <pc:sldMkLst>
          <pc:docMk/>
          <pc:sldMk cId="4053321511" sldId="271"/>
        </pc:sldMkLst>
        <pc:spChg chg="mod">
          <ac:chgData name="Kaczmarczyk P (FCES)" userId="S::17060982@students.southwales.ac.uk::6a958b70-2833-4bbc-95e5-f7ad2660d8f3" providerId="AD" clId="Web-{A715AC1B-4B84-FDA9-361D-0C6C9D8CA25F}" dt="2020-03-24T01:58:34.348" v="126" actId="20577"/>
          <ac:spMkLst>
            <pc:docMk/>
            <pc:sldMk cId="4053321511" sldId="271"/>
            <ac:spMk id="4" creationId="{DFD09DD9-2276-421B-888E-6D9EE5AE44A0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1:54:54.675" v="91" actId="20577"/>
        <pc:sldMkLst>
          <pc:docMk/>
          <pc:sldMk cId="3098119531" sldId="274"/>
        </pc:sldMkLst>
        <pc:spChg chg="mod">
          <ac:chgData name="Kaczmarczyk P (FCES)" userId="S::17060982@students.southwales.ac.uk::6a958b70-2833-4bbc-95e5-f7ad2660d8f3" providerId="AD" clId="Web-{A715AC1B-4B84-FDA9-361D-0C6C9D8CA25F}" dt="2020-03-24T01:51:26.128" v="2" actId="20577"/>
          <ac:spMkLst>
            <pc:docMk/>
            <pc:sldMk cId="3098119531" sldId="274"/>
            <ac:spMk id="3" creationId="{082092CE-07F9-4086-A356-B0D8BBD0C044}"/>
          </ac:spMkLst>
        </pc:spChg>
        <pc:spChg chg="mod">
          <ac:chgData name="Kaczmarczyk P (FCES)" userId="S::17060982@students.southwales.ac.uk::6a958b70-2833-4bbc-95e5-f7ad2660d8f3" providerId="AD" clId="Web-{A715AC1B-4B84-FDA9-361D-0C6C9D8CA25F}" dt="2020-03-24T01:54:54.675" v="91" actId="20577"/>
          <ac:spMkLst>
            <pc:docMk/>
            <pc:sldMk cId="3098119531" sldId="274"/>
            <ac:spMk id="4" creationId="{9712EBD0-790E-4E62-A33D-64BD79CE14B5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1:56:07.910" v="98" actId="20577"/>
        <pc:sldMkLst>
          <pc:docMk/>
          <pc:sldMk cId="3444031923" sldId="277"/>
        </pc:sldMkLst>
        <pc:spChg chg="mod">
          <ac:chgData name="Kaczmarczyk P (FCES)" userId="S::17060982@students.southwales.ac.uk::6a958b70-2833-4bbc-95e5-f7ad2660d8f3" providerId="AD" clId="Web-{A715AC1B-4B84-FDA9-361D-0C6C9D8CA25F}" dt="2020-03-24T01:56:07.910" v="98" actId="20577"/>
          <ac:spMkLst>
            <pc:docMk/>
            <pc:sldMk cId="3444031923" sldId="277"/>
            <ac:spMk id="3" creationId="{88188FEE-5C30-4A4D-922B-FFD78E1164BF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2:05:35.396" v="130" actId="20577"/>
        <pc:sldMkLst>
          <pc:docMk/>
          <pc:sldMk cId="1153937963" sldId="280"/>
        </pc:sldMkLst>
        <pc:spChg chg="mod">
          <ac:chgData name="Kaczmarczyk P (FCES)" userId="S::17060982@students.southwales.ac.uk::6a958b70-2833-4bbc-95e5-f7ad2660d8f3" providerId="AD" clId="Web-{A715AC1B-4B84-FDA9-361D-0C6C9D8CA25F}" dt="2020-03-24T02:05:35.396" v="130" actId="20577"/>
          <ac:spMkLst>
            <pc:docMk/>
            <pc:sldMk cId="1153937963" sldId="280"/>
            <ac:spMk id="4" creationId="{2BF2F480-EFF9-4B06-9FC0-79AB2C24D927}"/>
          </ac:spMkLst>
        </pc:spChg>
      </pc:sldChg>
      <pc:sldChg chg="modSp">
        <pc:chgData name="Kaczmarczyk P (FCES)" userId="S::17060982@students.southwales.ac.uk::6a958b70-2833-4bbc-95e5-f7ad2660d8f3" providerId="AD" clId="Web-{A715AC1B-4B84-FDA9-361D-0C6C9D8CA25F}" dt="2020-03-24T01:54:27.410" v="84" actId="20577"/>
        <pc:sldMkLst>
          <pc:docMk/>
          <pc:sldMk cId="2912622391" sldId="284"/>
        </pc:sldMkLst>
        <pc:spChg chg="mod">
          <ac:chgData name="Kaczmarczyk P (FCES)" userId="S::17060982@students.southwales.ac.uk::6a958b70-2833-4bbc-95e5-f7ad2660d8f3" providerId="AD" clId="Web-{A715AC1B-4B84-FDA9-361D-0C6C9D8CA25F}" dt="2020-03-24T01:54:07.332" v="78" actId="20577"/>
          <ac:spMkLst>
            <pc:docMk/>
            <pc:sldMk cId="2912622391" sldId="284"/>
            <ac:spMk id="6" creationId="{D2D56956-6F18-D04D-9429-DAFA8707DD9C}"/>
          </ac:spMkLst>
        </pc:spChg>
        <pc:spChg chg="mod">
          <ac:chgData name="Kaczmarczyk P (FCES)" userId="S::17060982@students.southwales.ac.uk::6a958b70-2833-4bbc-95e5-f7ad2660d8f3" providerId="AD" clId="Web-{A715AC1B-4B84-FDA9-361D-0C6C9D8CA25F}" dt="2020-03-24T01:54:27.410" v="84" actId="20577"/>
          <ac:spMkLst>
            <pc:docMk/>
            <pc:sldMk cId="2912622391" sldId="284"/>
            <ac:spMk id="8" creationId="{C1C1911E-2F52-6A43-A1D4-E7F069846AEF}"/>
          </ac:spMkLst>
        </pc:spChg>
      </pc:sldChg>
    </pc:docChg>
  </pc:docChgLst>
  <pc:docChgLst>
    <pc:chgData name="Mahoney O (FCES)" userId="S::17049202@students.southwales.ac.uk::1ab8083b-3df4-4737-86b7-dd0b9e1d3757" providerId="AD" clId="Web-{DB6C8291-ABF4-495C-8F42-5216702A60F8}"/>
    <pc:docChg chg="modSld">
      <pc:chgData name="Mahoney O (FCES)" userId="S::17049202@students.southwales.ac.uk::1ab8083b-3df4-4737-86b7-dd0b9e1d3757" providerId="AD" clId="Web-{DB6C8291-ABF4-495C-8F42-5216702A60F8}" dt="2020-03-23T19:43:40.596" v="24" actId="20577"/>
      <pc:docMkLst>
        <pc:docMk/>
      </pc:docMkLst>
      <pc:sldChg chg="modSp">
        <pc:chgData name="Mahoney O (FCES)" userId="S::17049202@students.southwales.ac.uk::1ab8083b-3df4-4737-86b7-dd0b9e1d3757" providerId="AD" clId="Web-{DB6C8291-ABF4-495C-8F42-5216702A60F8}" dt="2020-03-23T19:43:40.596" v="23" actId="20577"/>
        <pc:sldMkLst>
          <pc:docMk/>
          <pc:sldMk cId="3444031923" sldId="277"/>
        </pc:sldMkLst>
        <pc:spChg chg="mod">
          <ac:chgData name="Mahoney O (FCES)" userId="S::17049202@students.southwales.ac.uk::1ab8083b-3df4-4737-86b7-dd0b9e1d3757" providerId="AD" clId="Web-{DB6C8291-ABF4-495C-8F42-5216702A60F8}" dt="2020-03-23T19:43:40.596" v="23" actId="20577"/>
          <ac:spMkLst>
            <pc:docMk/>
            <pc:sldMk cId="3444031923" sldId="277"/>
            <ac:spMk id="3" creationId="{88188FEE-5C30-4A4D-922B-FFD78E1164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7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F04-94D4-46AB-9030-B6890C7C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4 - 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B210B-3642-40FF-B275-6383680BC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By Jake Watkins-Brown, Matthew Wisden, Pawel Kaczmarczyk, Owain Mahoney</a:t>
            </a:r>
          </a:p>
        </p:txBody>
      </p:sp>
    </p:spTree>
    <p:extLst>
      <p:ext uri="{BB962C8B-B14F-4D97-AF65-F5344CB8AC3E}">
        <p14:creationId xmlns:p14="http://schemas.microsoft.com/office/powerpoint/2010/main" val="301099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9195-D626-4102-81DB-74317221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3F71918-4C88-4E9B-BBF3-F004B43E51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912" y="1398958"/>
            <a:ext cx="3474720" cy="40600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9DD9-2276-421B-888E-6D9EE5AE4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First, we check if terms and conditions have checked if not message box comes up explaining that it needs check it to continue 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Then the username and password are added to the query function.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The function run on PostGIS then executed, and the returning scalar value is casted to an integer.</a:t>
            </a:r>
          </a:p>
          <a:p>
            <a:pPr marL="0" indent="0">
              <a:buNone/>
            </a:pPr>
            <a:r>
              <a:rPr lang="en-GB"/>
              <a:t>This value is then checked if it equals to 1, which then log the user in.</a:t>
            </a:r>
          </a:p>
        </p:txBody>
      </p:sp>
    </p:spTree>
    <p:extLst>
      <p:ext uri="{BB962C8B-B14F-4D97-AF65-F5344CB8AC3E}">
        <p14:creationId xmlns:p14="http://schemas.microsoft.com/office/powerpoint/2010/main" val="405332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2AB-B6EE-4364-BCD5-E65857B1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2B0A57-F62E-4F01-BFDD-31F3D2B5B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78377"/>
            <a:ext cx="7315200" cy="4492101"/>
          </a:xfrm>
        </p:spPr>
      </p:pic>
    </p:spTree>
    <p:extLst>
      <p:ext uri="{BB962C8B-B14F-4D97-AF65-F5344CB8AC3E}">
        <p14:creationId xmlns:p14="http://schemas.microsoft.com/office/powerpoint/2010/main" val="31547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BEC-F139-4F58-98AD-076BBFFD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1B3583-7CC2-4BF7-9381-41101B57D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0019" y="868680"/>
            <a:ext cx="3390506" cy="51206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A0A6-C709-4C09-9CA1-2C12E69CFE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600"/>
              <a:t>We have decided that we would have three base tax codes.</a:t>
            </a:r>
          </a:p>
          <a:p>
            <a:r>
              <a:rPr lang="en-GB" sz="1600"/>
              <a:t>We have also included an 'other' option however this has yet to be fully implemented.</a:t>
            </a:r>
          </a:p>
          <a:p>
            <a:r>
              <a:rPr lang="en-GB" sz="1600"/>
              <a:t>The tax is calculated based on the tax code selected which is then multiplied by the percentage of tax.</a:t>
            </a:r>
          </a:p>
          <a:p>
            <a:r>
              <a:rPr lang="en-GB" sz="1600"/>
              <a:t>The tax, gross income and actual income is then displayed in a table.</a:t>
            </a:r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6523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BEC-F139-4F58-98AD-076BBFFD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88A02C-2677-4E3D-BEE4-AB2887D53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210617"/>
            <a:ext cx="7315200" cy="4427621"/>
          </a:xfrm>
        </p:spPr>
      </p:pic>
    </p:spTree>
    <p:extLst>
      <p:ext uri="{BB962C8B-B14F-4D97-AF65-F5344CB8AC3E}">
        <p14:creationId xmlns:p14="http://schemas.microsoft.com/office/powerpoint/2010/main" val="33488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BEC-F139-4F58-98AD-076BBFFD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F440B0-97DA-45E2-9A8F-CCE46EE6FC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912" y="1261367"/>
            <a:ext cx="3891663" cy="391832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480-EFF9-4B06-9FC0-79AB2C24D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At first a query is used to find the permissions of the user. If the user is a admin they get access to the search engine of the payroll i.e. Search bar becomes enabled </a:t>
            </a:r>
          </a:p>
          <a:p>
            <a:r>
              <a:rPr lang="en-GB"/>
              <a:t>If not admin the payroll of the User only will automatically displayed, and no other functionality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15393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BEC-F139-4F58-98AD-076BBFFD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A3D978-251E-47E8-8EE2-70151B01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555" y="1143190"/>
            <a:ext cx="5762625" cy="4562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485A1-6389-4E42-BE87-032532BDB991}"/>
              </a:ext>
            </a:extLst>
          </p:cNvPr>
          <p:cNvSpPr txBox="1"/>
          <p:nvPr/>
        </p:nvSpPr>
        <p:spPr>
          <a:xfrm>
            <a:off x="4647344" y="5820309"/>
            <a:ext cx="57655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This page is still work in progress and has not yet been coded.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0360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626B-1768-46C2-AC7A-81961D0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92CE-07F9-4086-A356-B0D8BBD0C0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For testing we used an agile technique called extreme programming where two people work on a team as one programs and other tests nearly simultaneously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EBD0-790E-4E62-A33D-64BD79CE1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For the is project lead programmer Owain would program and head of testing Pawel would test the previous version and give feedback on the program.</a:t>
            </a:r>
          </a:p>
        </p:txBody>
      </p:sp>
    </p:spTree>
    <p:extLst>
      <p:ext uri="{BB962C8B-B14F-4D97-AF65-F5344CB8AC3E}">
        <p14:creationId xmlns:p14="http://schemas.microsoft.com/office/powerpoint/2010/main" val="309811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5169-4596-4692-B0DA-BADB34CF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PG Admin/ SQL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9F441B-68EA-6246-8CFB-5077D518F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94" y="1123837"/>
            <a:ext cx="4019011" cy="4149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56956-6F18-D04D-9429-DAFA8707DD9C}"/>
              </a:ext>
            </a:extLst>
          </p:cNvPr>
          <p:cNvSpPr txBox="1"/>
          <p:nvPr/>
        </p:nvSpPr>
        <p:spPr>
          <a:xfrm>
            <a:off x="8251032" y="1765291"/>
            <a:ext cx="320575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>
                <a:solidFill>
                  <a:schemeClr val="tx2"/>
                </a:solidFill>
              </a:rPr>
              <a:t>The ERD shows how we retrieve data from the database and how we use the data on our program i.e. All user's payroll from certain information. 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1911E-2F52-6A43-A1D4-E7F069846AEF}"/>
              </a:ext>
            </a:extLst>
          </p:cNvPr>
          <p:cNvSpPr txBox="1"/>
          <p:nvPr/>
        </p:nvSpPr>
        <p:spPr>
          <a:xfrm>
            <a:off x="8178075" y="3807370"/>
            <a:ext cx="3205758" cy="175432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GB">
                <a:solidFill>
                  <a:schemeClr val="tx2"/>
                </a:solidFill>
              </a:rPr>
              <a:t>The database software we chose to use was </a:t>
            </a:r>
            <a:r>
              <a:rPr lang="en-GB" err="1">
                <a:solidFill>
                  <a:schemeClr val="tx2"/>
                </a:solidFill>
              </a:rPr>
              <a:t>pgAdmin</a:t>
            </a:r>
            <a:r>
              <a:rPr lang="en-GB">
                <a:solidFill>
                  <a:schemeClr val="tx2"/>
                </a:solidFill>
              </a:rPr>
              <a:t> as it had the best access for the project and if needed could be accessed from anywhere with proper implementation .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2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B6B5-0FFA-4414-9055-E1AC70A9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D212-3226-42E7-B289-F0FCF907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During our project we were able to develop many skills such as team working and project building. We were also able to learn how to use GitHub effectively. </a:t>
            </a:r>
          </a:p>
          <a:p>
            <a:r>
              <a:rPr lang="en-GB"/>
              <a:t>We were also able to overcome many obstacles during our project runtime. Especially during phase 1 where many difficult obstacles occurred. However, during phase 2 we had a few minor problems but nothing major compared to phase 1 and that showed in our teamwork capabilities and work overall for that phase.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2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E4A58-49D7-4D02-AFBF-AFECE058E2E0}"/>
              </a:ext>
            </a:extLst>
          </p:cNvPr>
          <p:cNvSpPr txBox="1"/>
          <p:nvPr/>
        </p:nvSpPr>
        <p:spPr>
          <a:xfrm>
            <a:off x="4724400" y="324207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That's all folks</a:t>
            </a:r>
          </a:p>
        </p:txBody>
      </p:sp>
      <p:pic>
        <p:nvPicPr>
          <p:cNvPr id="1026" name="Picture 2" descr="Image result for that's all folks">
            <a:extLst>
              <a:ext uri="{FF2B5EF4-FFF2-40B4-BE49-F238E27FC236}">
                <a16:creationId xmlns:a16="http://schemas.microsoft.com/office/drawing/2014/main" id="{F49A934E-0BC6-4D69-BBE9-49A8556B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68" y="1614125"/>
            <a:ext cx="5924551" cy="335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4BC6-D63D-43D8-B610-2AC87B41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8FEE-5C30-4A4D-922B-FFD78E11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Matt – To create and update GANTT chart, LSEPI, Quality Assurance documentation. Research and create Vulnerabilities documents. </a:t>
            </a:r>
          </a:p>
          <a:p>
            <a:r>
              <a:rPr lang="en-GB"/>
              <a:t>Owain – Lead Programmer </a:t>
            </a:r>
          </a:p>
          <a:p>
            <a:r>
              <a:rPr lang="en-GB"/>
              <a:t>Pawel -</a:t>
            </a:r>
            <a:r>
              <a:rPr lang="en-GB">
                <a:ea typeface="+mn-lt"/>
                <a:cs typeface="+mn-lt"/>
              </a:rPr>
              <a:t>Test and give feedback of the program.</a:t>
            </a:r>
          </a:p>
          <a:p>
            <a:r>
              <a:rPr lang="en-GB"/>
              <a:t>Jake - Update Trello, log members, documenting applications used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44403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53A6-9120-49F1-898D-E85D2A7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E8EE-56EB-4D9D-808D-89C9BBA6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 used these applications and documents to track our progress and to communicate:</a:t>
            </a:r>
          </a:p>
          <a:p>
            <a:r>
              <a:rPr lang="en-GB"/>
              <a:t>Trello – To track our tasks/Logging our members</a:t>
            </a:r>
          </a:p>
          <a:p>
            <a:r>
              <a:rPr lang="en-GB"/>
              <a:t>Slack – To communicate via text</a:t>
            </a:r>
          </a:p>
          <a:p>
            <a:r>
              <a:rPr lang="en-GB"/>
              <a:t>Messenger – To communicate via voice chat</a:t>
            </a:r>
          </a:p>
          <a:p>
            <a:r>
              <a:rPr lang="en-GB"/>
              <a:t>GitHub – To share program files</a:t>
            </a:r>
          </a:p>
          <a:p>
            <a:r>
              <a:rPr lang="en-GB"/>
              <a:t>GANTT Chart – To show our project timeline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Vulnerability research was used to get a better understanding of the vulnerabilities associated with the program</a:t>
            </a:r>
          </a:p>
          <a:p>
            <a:pPr marL="0" indent="0">
              <a:buNone/>
            </a:pPr>
            <a:r>
              <a:rPr lang="en-GB"/>
              <a:t>Postgres was used to store people's information on a database</a:t>
            </a:r>
          </a:p>
        </p:txBody>
      </p:sp>
    </p:spTree>
    <p:extLst>
      <p:ext uri="{BB962C8B-B14F-4D97-AF65-F5344CB8AC3E}">
        <p14:creationId xmlns:p14="http://schemas.microsoft.com/office/powerpoint/2010/main" val="22934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7A44-13B7-450C-B96D-8F777718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BF46-895E-4E88-94DE-29A5C6BA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Phase 1 of the project was to work out what roles our team members had within the project and to decide the approach we wanted to take with the project.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We designed the template/story board for the program to follow as shown previously in the phase 1 seminar. 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Between phase 1 and 2 we have decided to change from Python to C# because we feel that C# allows us more flexibility to do what we need the program to do.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77D4-BB3E-4423-87B1-DD3ACEFB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DE16-78D0-432C-BE33-3887D438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 started to create the payroll program and we also researched the vulnerabilities related to our program.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We have decided to implement protections against SQL injection and incorrect authentication because the program may be more vulnerable to those types of security risks compared to other researched vulnerabilities.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0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5D16-C0DD-4A49-A247-C4F2C28F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 Tracking and 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F30D-CBE2-4BE0-9E17-387127A1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 have been able to track issues in our portfolios.</a:t>
            </a:r>
          </a:p>
          <a:p>
            <a:pPr marL="0" indent="0">
              <a:buNone/>
            </a:pPr>
            <a:r>
              <a:rPr lang="en-GB"/>
              <a:t>The most impactful issues throughout our project are:</a:t>
            </a:r>
          </a:p>
          <a:p>
            <a:r>
              <a:rPr lang="en-GB"/>
              <a:t>One team member had a personal issue where they were unable to attend meetings for multiple weeks in Phase 1.</a:t>
            </a:r>
          </a:p>
          <a:p>
            <a:r>
              <a:rPr lang="en-GB"/>
              <a:t>One team member had a baby during phase 1 which reduced their free time exponentially.</a:t>
            </a:r>
          </a:p>
          <a:p>
            <a:r>
              <a:rPr lang="en-GB"/>
              <a:t>Switching programming languages between Phase 1 and 2</a:t>
            </a:r>
          </a:p>
          <a:p>
            <a:r>
              <a:rPr lang="en-GB"/>
              <a:t>Corona virus has put a delay on our project through phase 3</a:t>
            </a:r>
          </a:p>
          <a:p>
            <a:pPr marL="0" indent="0">
              <a:buNone/>
            </a:pPr>
            <a:r>
              <a:rPr lang="en-GB"/>
              <a:t>Throughout the project we have been adhering to our quality assurance document to make sure our project is set at a minimum standard.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5D5F-3CE6-4CC5-9A47-CFB604CA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505F-CEF7-42B5-8A53-72A397D9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reviewed vulnerabilities such as SQL injection, Data leaks, viruses and many more. This helped us understand what they are and how could we avoid these issues within our program.</a:t>
            </a:r>
          </a:p>
          <a:p>
            <a:r>
              <a:rPr lang="en-GB"/>
              <a:t>Data leaks is the most important vulnerability to cover as our program stores people's personal information and earnings.</a:t>
            </a:r>
          </a:p>
        </p:txBody>
      </p:sp>
    </p:spTree>
    <p:extLst>
      <p:ext uri="{BB962C8B-B14F-4D97-AF65-F5344CB8AC3E}">
        <p14:creationId xmlns:p14="http://schemas.microsoft.com/office/powerpoint/2010/main" val="210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1BAF-43FD-4386-B9B8-750ABD5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4FD8-2E23-4CCE-84E7-7B19D892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following slides will show what our program currently looks like.</a:t>
            </a:r>
          </a:p>
          <a:p>
            <a:r>
              <a:rPr lang="en-GB"/>
              <a:t>Please note that the program is not completed.</a:t>
            </a:r>
          </a:p>
        </p:txBody>
      </p:sp>
    </p:spTree>
    <p:extLst>
      <p:ext uri="{BB962C8B-B14F-4D97-AF65-F5344CB8AC3E}">
        <p14:creationId xmlns:p14="http://schemas.microsoft.com/office/powerpoint/2010/main" val="385766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FCE3-672D-426C-BF3D-2FCAF2D8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3F1D3E-E896-4B98-9641-D2B050AD9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018979"/>
            <a:ext cx="7315200" cy="4810897"/>
          </a:xfrm>
        </p:spPr>
      </p:pic>
    </p:spTree>
    <p:extLst>
      <p:ext uri="{BB962C8B-B14F-4D97-AF65-F5344CB8AC3E}">
        <p14:creationId xmlns:p14="http://schemas.microsoft.com/office/powerpoint/2010/main" val="16752148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Team 4 - Payroll</vt:lpstr>
      <vt:lpstr>Roles</vt:lpstr>
      <vt:lpstr>Resources used</vt:lpstr>
      <vt:lpstr>Phase 1</vt:lpstr>
      <vt:lpstr>Phase 2</vt:lpstr>
      <vt:lpstr>Issue Tracking and Quality Assurance</vt:lpstr>
      <vt:lpstr>Vulnerabilities</vt:lpstr>
      <vt:lpstr>Program</vt:lpstr>
      <vt:lpstr>Program </vt:lpstr>
      <vt:lpstr>Program</vt:lpstr>
      <vt:lpstr>Program</vt:lpstr>
      <vt:lpstr>Program</vt:lpstr>
      <vt:lpstr>Program</vt:lpstr>
      <vt:lpstr>Program</vt:lpstr>
      <vt:lpstr>Program</vt:lpstr>
      <vt:lpstr>Program Testing</vt:lpstr>
      <vt:lpstr>PG Admin/ SQL</vt:lpstr>
      <vt:lpstr>Project 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2020-03-24T02:09:58Z</dcterms:modified>
</cp:coreProperties>
</file>