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7" r:id="rId4"/>
    <p:sldId id="268" r:id="rId5"/>
    <p:sldId id="271" r:id="rId6"/>
    <p:sldId id="272" r:id="rId7"/>
    <p:sldId id="274" r:id="rId8"/>
    <p:sldId id="278" r:id="rId9"/>
    <p:sldId id="280" r:id="rId10"/>
    <p:sldId id="273" r:id="rId11"/>
    <p:sldId id="258" r:id="rId12"/>
    <p:sldId id="276" r:id="rId13"/>
    <p:sldId id="259" r:id="rId14"/>
    <p:sldId id="260" r:id="rId15"/>
    <p:sldId id="257" r:id="rId16"/>
    <p:sldId id="264" r:id="rId17"/>
    <p:sldId id="263" r:id="rId18"/>
    <p:sldId id="275" r:id="rId19"/>
    <p:sldId id="261" r:id="rId20"/>
    <p:sldId id="277" r:id="rId21"/>
    <p:sldId id="262" r:id="rId22"/>
    <p:sldId id="270" r:id="rId23"/>
    <p:sldId id="266"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89483-CF0E-1587-FF7F-12461DBC8482}" v="1629" dt="2019-11-26T12:56:43.521"/>
    <p1510:client id="{22AB648C-2756-4034-8432-F0E5C37237EA}" v="76" dt="2019-11-26T12:52:11.324"/>
    <p1510:client id="{285FF2E7-33E9-D34D-C21C-9CFECA952454}" v="11" dt="2019-11-28T17:54:28.023"/>
    <p1510:client id="{2BD7D9CC-F8FB-4A26-9DFF-590FAE0EE94B}" v="508" dt="2019-11-26T12:56:38.475"/>
    <p1510:client id="{37FEB626-98D0-55A2-F630-7A705E6505AC}" v="55" dt="2019-11-28T16:10:38.293"/>
    <p1510:client id="{75124D30-AFA1-6E27-42FA-300524DFA124}" v="1717" dt="2019-11-26T12:48:24.035"/>
    <p1510:client id="{7D84F60B-54E1-E7E7-D217-8A5D58DCB95B}" v="52" dt="2019-11-19T12:21:33.918"/>
    <p1510:client id="{9CC64471-9B94-4A1B-BC09-BD1387D882F6}" v="15" dt="2019-12-02T10:42:15.675"/>
    <p1510:client id="{B41CCFCE-A53F-4437-8E43-BFB4581EC9DF}" v="2359" dt="2019-11-28T17:48:25.836"/>
    <p1510:client id="{B5A6EE45-27B5-472E-9972-6473CF37E5CA}" v="422" dt="2019-11-12T12:59:06.176"/>
    <p1510:client id="{BA052AC5-83EE-4646-AC7A-9443FF54AD77}" v="887" dt="2019-11-28T17:53:39.317"/>
    <p1510:client id="{CA55A1BE-7F64-3A35-C6EF-5B1CCE63809F}" v="306" dt="2019-11-28T17:41:03.868"/>
    <p1510:client id="{E5298E77-FBF9-4254-9837-798936060762}" v="1511" dt="2019-11-28T17:53:54.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czmarczyk P (FCES)" userId="S::17060982@students.southwales.ac.uk::6a958b70-2833-4bbc-95e5-f7ad2660d8f3" providerId="AD" clId="Web-{22AB648C-2756-4034-8432-F0E5C37237EA}"/>
    <pc:docChg chg="modSld">
      <pc:chgData name="Kaczmarczyk P (FCES)" userId="S::17060982@students.southwales.ac.uk::6a958b70-2833-4bbc-95e5-f7ad2660d8f3" providerId="AD" clId="Web-{22AB648C-2756-4034-8432-F0E5C37237EA}" dt="2019-11-26T12:52:11.324" v="74" actId="14100"/>
      <pc:docMkLst>
        <pc:docMk/>
      </pc:docMkLst>
      <pc:sldChg chg="modSp">
        <pc:chgData name="Kaczmarczyk P (FCES)" userId="S::17060982@students.southwales.ac.uk::6a958b70-2833-4bbc-95e5-f7ad2660d8f3" providerId="AD" clId="Web-{22AB648C-2756-4034-8432-F0E5C37237EA}" dt="2019-11-26T12:49:22.974" v="45" actId="14100"/>
        <pc:sldMkLst>
          <pc:docMk/>
          <pc:sldMk cId="3671836354" sldId="261"/>
        </pc:sldMkLst>
        <pc:spChg chg="mod">
          <ac:chgData name="Kaczmarczyk P (FCES)" userId="S::17060982@students.southwales.ac.uk::6a958b70-2833-4bbc-95e5-f7ad2660d8f3" providerId="AD" clId="Web-{22AB648C-2756-4034-8432-F0E5C37237EA}" dt="2019-11-26T12:48:26.035" v="31" actId="1076"/>
          <ac:spMkLst>
            <pc:docMk/>
            <pc:sldMk cId="3671836354" sldId="261"/>
            <ac:spMk id="12" creationId="{C6383FAD-CD5E-495F-A13C-DD9E9283640A}"/>
          </ac:spMkLst>
        </pc:spChg>
        <pc:spChg chg="mod">
          <ac:chgData name="Kaczmarczyk P (FCES)" userId="S::17060982@students.southwales.ac.uk::6a958b70-2833-4bbc-95e5-f7ad2660d8f3" providerId="AD" clId="Web-{22AB648C-2756-4034-8432-F0E5C37237EA}" dt="2019-11-26T12:48:41.486" v="35" actId="1076"/>
          <ac:spMkLst>
            <pc:docMk/>
            <pc:sldMk cId="3671836354" sldId="261"/>
            <ac:spMk id="14" creationId="{E7172BDB-02AC-40F8-99A4-6ED46846241A}"/>
          </ac:spMkLst>
        </pc:spChg>
        <pc:spChg chg="mod">
          <ac:chgData name="Kaczmarczyk P (FCES)" userId="S::17060982@students.southwales.ac.uk::6a958b70-2833-4bbc-95e5-f7ad2660d8f3" providerId="AD" clId="Web-{22AB648C-2756-4034-8432-F0E5C37237EA}" dt="2019-11-26T12:49:22.974" v="45" actId="14100"/>
          <ac:spMkLst>
            <pc:docMk/>
            <pc:sldMk cId="3671836354" sldId="261"/>
            <ac:spMk id="15" creationId="{2EC3E6DC-904E-4A14-BA34-F08F69747BB3}"/>
          </ac:spMkLst>
        </pc:spChg>
      </pc:sldChg>
      <pc:sldChg chg="addSp modSp">
        <pc:chgData name="Kaczmarczyk P (FCES)" userId="S::17060982@students.southwales.ac.uk::6a958b70-2833-4bbc-95e5-f7ad2660d8f3" providerId="AD" clId="Web-{22AB648C-2756-4034-8432-F0E5C37237EA}" dt="2019-11-26T12:47:49.639" v="26" actId="20577"/>
        <pc:sldMkLst>
          <pc:docMk/>
          <pc:sldMk cId="691101122" sldId="263"/>
        </pc:sldMkLst>
        <pc:spChg chg="add mod">
          <ac:chgData name="Kaczmarczyk P (FCES)" userId="S::17060982@students.southwales.ac.uk::6a958b70-2833-4bbc-95e5-f7ad2660d8f3" providerId="AD" clId="Web-{22AB648C-2756-4034-8432-F0E5C37237EA}" dt="2019-11-26T12:47:21.897" v="15" actId="1076"/>
          <ac:spMkLst>
            <pc:docMk/>
            <pc:sldMk cId="691101122" sldId="263"/>
            <ac:spMk id="3" creationId="{3F969086-01D8-42A7-9785-D6585563BCE2}"/>
          </ac:spMkLst>
        </pc:spChg>
        <pc:spChg chg="add mod">
          <ac:chgData name="Kaczmarczyk P (FCES)" userId="S::17060982@students.southwales.ac.uk::6a958b70-2833-4bbc-95e5-f7ad2660d8f3" providerId="AD" clId="Web-{22AB648C-2756-4034-8432-F0E5C37237EA}" dt="2019-11-26T12:46:48.945" v="12" actId="20577"/>
          <ac:spMkLst>
            <pc:docMk/>
            <pc:sldMk cId="691101122" sldId="263"/>
            <ac:spMk id="5" creationId="{1982899B-1E99-46D5-9F44-8410362B6F81}"/>
          </ac:spMkLst>
        </pc:spChg>
        <pc:spChg chg="add mod">
          <ac:chgData name="Kaczmarczyk P (FCES)" userId="S::17060982@students.southwales.ac.uk::6a958b70-2833-4bbc-95e5-f7ad2660d8f3" providerId="AD" clId="Web-{22AB648C-2756-4034-8432-F0E5C37237EA}" dt="2019-11-26T12:47:49.639" v="26" actId="20577"/>
          <ac:spMkLst>
            <pc:docMk/>
            <pc:sldMk cId="691101122" sldId="263"/>
            <ac:spMk id="12" creationId="{31CAA4EE-B355-41C4-B7C7-442F03F004D4}"/>
          </ac:spMkLst>
        </pc:spChg>
      </pc:sldChg>
      <pc:sldChg chg="addSp modSp">
        <pc:chgData name="Kaczmarczyk P (FCES)" userId="S::17060982@students.southwales.ac.uk::6a958b70-2833-4bbc-95e5-f7ad2660d8f3" providerId="AD" clId="Web-{22AB648C-2756-4034-8432-F0E5C37237EA}" dt="2019-11-26T12:52:11.324" v="74" actId="14100"/>
        <pc:sldMkLst>
          <pc:docMk/>
          <pc:sldMk cId="1675631619" sldId="264"/>
        </pc:sldMkLst>
        <pc:spChg chg="add mod">
          <ac:chgData name="Kaczmarczyk P (FCES)" userId="S::17060982@students.southwales.ac.uk::6a958b70-2833-4bbc-95e5-f7ad2660d8f3" providerId="AD" clId="Web-{22AB648C-2756-4034-8432-F0E5C37237EA}" dt="2019-11-26T12:51:51.668" v="70"/>
          <ac:spMkLst>
            <pc:docMk/>
            <pc:sldMk cId="1675631619" sldId="264"/>
            <ac:spMk id="3" creationId="{BB1394F8-2C16-4755-957A-1C95E86EDD84}"/>
          </ac:spMkLst>
        </pc:spChg>
        <pc:spChg chg="add mod">
          <ac:chgData name="Kaczmarczyk P (FCES)" userId="S::17060982@students.southwales.ac.uk::6a958b70-2833-4bbc-95e5-f7ad2660d8f3" providerId="AD" clId="Web-{22AB648C-2756-4034-8432-F0E5C37237EA}" dt="2019-11-26T12:52:11.324" v="74" actId="14100"/>
          <ac:spMkLst>
            <pc:docMk/>
            <pc:sldMk cId="1675631619" sldId="264"/>
            <ac:spMk id="5" creationId="{97EE33EF-FB96-4812-B81D-1993B282E86F}"/>
          </ac:spMkLst>
        </pc:spChg>
        <pc:spChg chg="add">
          <ac:chgData name="Kaczmarczyk P (FCES)" userId="S::17060982@students.southwales.ac.uk::6a958b70-2833-4bbc-95e5-f7ad2660d8f3" providerId="AD" clId="Web-{22AB648C-2756-4034-8432-F0E5C37237EA}" dt="2019-11-26T12:49:36.357" v="48"/>
          <ac:spMkLst>
            <pc:docMk/>
            <pc:sldMk cId="1675631619" sldId="264"/>
            <ac:spMk id="12" creationId="{05660A24-82FD-4A5D-8A60-DBBAC04C12FA}"/>
          </ac:spMkLst>
        </pc:spChg>
      </pc:sldChg>
    </pc:docChg>
  </pc:docChgLst>
  <pc:docChgLst>
    <pc:chgData name="Watkins-Brown J (FCES)" userId="S::18044697@students.southwales.ac.uk::f380e7a2-35d9-4827-80fe-f093145c15f6" providerId="AD" clId="Web-{9CC64471-9B94-4A1B-BC09-BD1387D882F6}"/>
    <pc:docChg chg="modSld">
      <pc:chgData name="Watkins-Brown J (FCES)" userId="S::18044697@students.southwales.ac.uk::f380e7a2-35d9-4827-80fe-f093145c15f6" providerId="AD" clId="Web-{9CC64471-9B94-4A1B-BC09-BD1387D882F6}" dt="2019-12-02T10:42:15.675" v="12" actId="20577"/>
      <pc:docMkLst>
        <pc:docMk/>
      </pc:docMkLst>
      <pc:sldChg chg="modSp">
        <pc:chgData name="Watkins-Brown J (FCES)" userId="S::18044697@students.southwales.ac.uk::f380e7a2-35d9-4827-80fe-f093145c15f6" providerId="AD" clId="Web-{9CC64471-9B94-4A1B-BC09-BD1387D882F6}" dt="2019-12-02T10:41:07.410" v="6" actId="20577"/>
        <pc:sldMkLst>
          <pc:docMk/>
          <pc:sldMk cId="2706703409" sldId="268"/>
        </pc:sldMkLst>
        <pc:spChg chg="mod">
          <ac:chgData name="Watkins-Brown J (FCES)" userId="S::18044697@students.southwales.ac.uk::f380e7a2-35d9-4827-80fe-f093145c15f6" providerId="AD" clId="Web-{9CC64471-9B94-4A1B-BC09-BD1387D882F6}" dt="2019-12-02T10:41:07.410" v="6" actId="20577"/>
          <ac:spMkLst>
            <pc:docMk/>
            <pc:sldMk cId="2706703409" sldId="268"/>
            <ac:spMk id="3" creationId="{B8CABB7A-B0A9-4A51-BB7D-1E38D97DE5A6}"/>
          </ac:spMkLst>
        </pc:spChg>
      </pc:sldChg>
      <pc:sldChg chg="modSp">
        <pc:chgData name="Watkins-Brown J (FCES)" userId="S::18044697@students.southwales.ac.uk::f380e7a2-35d9-4827-80fe-f093145c15f6" providerId="AD" clId="Web-{9CC64471-9B94-4A1B-BC09-BD1387D882F6}" dt="2019-12-02T10:42:15.675" v="11" actId="20577"/>
        <pc:sldMkLst>
          <pc:docMk/>
          <pc:sldMk cId="1329704637" sldId="271"/>
        </pc:sldMkLst>
        <pc:spChg chg="mod">
          <ac:chgData name="Watkins-Brown J (FCES)" userId="S::18044697@students.southwales.ac.uk::f380e7a2-35d9-4827-80fe-f093145c15f6" providerId="AD" clId="Web-{9CC64471-9B94-4A1B-BC09-BD1387D882F6}" dt="2019-12-02T10:42:15.675" v="11" actId="20577"/>
          <ac:spMkLst>
            <pc:docMk/>
            <pc:sldMk cId="1329704637" sldId="271"/>
            <ac:spMk id="3" creationId="{3D97AC59-65AE-4695-A518-814C0A01D667}"/>
          </ac:spMkLst>
        </pc:spChg>
      </pc:sldChg>
    </pc:docChg>
  </pc:docChgLst>
  <pc:docChgLst>
    <pc:chgData name="Wisden M L (FCES)" userId="S::17047951@students.southwales.ac.uk::18aeaef8-adc1-4625-b2f2-5ae622f2177b" providerId="AD" clId="Web-{05A89483-CF0E-1587-FF7F-12461DBC8482}"/>
    <pc:docChg chg="addSld modSld">
      <pc:chgData name="Wisden M L (FCES)" userId="S::17047951@students.southwales.ac.uk::18aeaef8-adc1-4625-b2f2-5ae622f2177b" providerId="AD" clId="Web-{05A89483-CF0E-1587-FF7F-12461DBC8482}" dt="2019-11-26T12:56:43.521" v="1624" actId="20577"/>
      <pc:docMkLst>
        <pc:docMk/>
      </pc:docMkLst>
      <pc:sldChg chg="modSp">
        <pc:chgData name="Wisden M L (FCES)" userId="S::17047951@students.southwales.ac.uk::18aeaef8-adc1-4625-b2f2-5ae622f2177b" providerId="AD" clId="Web-{05A89483-CF0E-1587-FF7F-12461DBC8482}" dt="2019-11-26T12:19:53.934" v="122" actId="20577"/>
        <pc:sldMkLst>
          <pc:docMk/>
          <pc:sldMk cId="2952167772" sldId="256"/>
        </pc:sldMkLst>
        <pc:spChg chg="mod">
          <ac:chgData name="Wisden M L (FCES)" userId="S::17047951@students.southwales.ac.uk::18aeaef8-adc1-4625-b2f2-5ae622f2177b" providerId="AD" clId="Web-{05A89483-CF0E-1587-FF7F-12461DBC8482}" dt="2019-11-26T12:19:53.934" v="122" actId="20577"/>
          <ac:spMkLst>
            <pc:docMk/>
            <pc:sldMk cId="2952167772" sldId="256"/>
            <ac:spMk id="3" creationId="{00000000-0000-0000-0000-000000000000}"/>
          </ac:spMkLst>
        </pc:spChg>
      </pc:sldChg>
      <pc:sldChg chg="modSp">
        <pc:chgData name="Wisden M L (FCES)" userId="S::17047951@students.southwales.ac.uk::18aeaef8-adc1-4625-b2f2-5ae622f2177b" providerId="AD" clId="Web-{05A89483-CF0E-1587-FF7F-12461DBC8482}" dt="2019-11-26T12:48:17.175" v="1162" actId="20577"/>
        <pc:sldMkLst>
          <pc:docMk/>
          <pc:sldMk cId="3442012150" sldId="265"/>
        </pc:sldMkLst>
        <pc:spChg chg="mod">
          <ac:chgData name="Wisden M L (FCES)" userId="S::17047951@students.southwales.ac.uk::18aeaef8-adc1-4625-b2f2-5ae622f2177b" providerId="AD" clId="Web-{05A89483-CF0E-1587-FF7F-12461DBC8482}" dt="2019-11-26T12:48:17.175" v="1162" actId="20577"/>
          <ac:spMkLst>
            <pc:docMk/>
            <pc:sldMk cId="3442012150" sldId="265"/>
            <ac:spMk id="2" creationId="{56E31E4E-AF24-496A-A5F1-D3B9FC661EF0}"/>
          </ac:spMkLst>
        </pc:spChg>
        <pc:spChg chg="mod">
          <ac:chgData name="Wisden M L (FCES)" userId="S::17047951@students.southwales.ac.uk::18aeaef8-adc1-4625-b2f2-5ae622f2177b" providerId="AD" clId="Web-{05A89483-CF0E-1587-FF7F-12461DBC8482}" dt="2019-11-26T12:48:03.941" v="1138" actId="20577"/>
          <ac:spMkLst>
            <pc:docMk/>
            <pc:sldMk cId="3442012150" sldId="265"/>
            <ac:spMk id="3" creationId="{6AC96E5F-16FC-4E26-BB02-50262CE4A614}"/>
          </ac:spMkLst>
        </pc:spChg>
      </pc:sldChg>
      <pc:sldChg chg="addSp delSp modSp">
        <pc:chgData name="Wisden M L (FCES)" userId="S::17047951@students.southwales.ac.uk::18aeaef8-adc1-4625-b2f2-5ae622f2177b" providerId="AD" clId="Web-{05A89483-CF0E-1587-FF7F-12461DBC8482}" dt="2019-11-26T12:37:34.219" v="599"/>
        <pc:sldMkLst>
          <pc:docMk/>
          <pc:sldMk cId="1502399680" sldId="267"/>
        </pc:sldMkLst>
        <pc:spChg chg="del">
          <ac:chgData name="Wisden M L (FCES)" userId="S::17047951@students.southwales.ac.uk::18aeaef8-adc1-4625-b2f2-5ae622f2177b" providerId="AD" clId="Web-{05A89483-CF0E-1587-FF7F-12461DBC8482}" dt="2019-11-26T12:35:38.612" v="596"/>
          <ac:spMkLst>
            <pc:docMk/>
            <pc:sldMk cId="1502399680" sldId="267"/>
            <ac:spMk id="3" creationId="{D72D2C88-8809-47F0-BDB3-2029A3873D7F}"/>
          </ac:spMkLst>
        </pc:spChg>
        <pc:spChg chg="add del mod">
          <ac:chgData name="Wisden M L (FCES)" userId="S::17047951@students.southwales.ac.uk::18aeaef8-adc1-4625-b2f2-5ae622f2177b" providerId="AD" clId="Web-{05A89483-CF0E-1587-FF7F-12461DBC8482}" dt="2019-11-26T12:37:34.219" v="599"/>
          <ac:spMkLst>
            <pc:docMk/>
            <pc:sldMk cId="1502399680" sldId="267"/>
            <ac:spMk id="7" creationId="{7E7EADA3-918A-456B-A7BB-E5DE39D6A6C0}"/>
          </ac:spMkLst>
        </pc:spChg>
        <pc:picChg chg="add del mod ord">
          <ac:chgData name="Wisden M L (FCES)" userId="S::17047951@students.southwales.ac.uk::18aeaef8-adc1-4625-b2f2-5ae622f2177b" providerId="AD" clId="Web-{05A89483-CF0E-1587-FF7F-12461DBC8482}" dt="2019-11-26T12:35:52.532" v="598"/>
          <ac:picMkLst>
            <pc:docMk/>
            <pc:sldMk cId="1502399680" sldId="267"/>
            <ac:picMk id="4" creationId="{F1338EB5-5CE5-4C51-8A1C-EC58683ED90B}"/>
          </ac:picMkLst>
        </pc:picChg>
        <pc:picChg chg="add mod ord">
          <ac:chgData name="Wisden M L (FCES)" userId="S::17047951@students.southwales.ac.uk::18aeaef8-adc1-4625-b2f2-5ae622f2177b" providerId="AD" clId="Web-{05A89483-CF0E-1587-FF7F-12461DBC8482}" dt="2019-11-26T12:37:34.219" v="599"/>
          <ac:picMkLst>
            <pc:docMk/>
            <pc:sldMk cId="1502399680" sldId="267"/>
            <ac:picMk id="8" creationId="{5A4B6AA4-F112-45E7-B2AA-AB67426A401F}"/>
          </ac:picMkLst>
        </pc:picChg>
      </pc:sldChg>
      <pc:sldChg chg="modSp">
        <pc:chgData name="Wisden M L (FCES)" userId="S::17047951@students.southwales.ac.uk::18aeaef8-adc1-4625-b2f2-5ae622f2177b" providerId="AD" clId="Web-{05A89483-CF0E-1587-FF7F-12461DBC8482}" dt="2019-11-26T12:56:43.521" v="1623" actId="20577"/>
        <pc:sldMkLst>
          <pc:docMk/>
          <pc:sldMk cId="2706703409" sldId="268"/>
        </pc:sldMkLst>
        <pc:spChg chg="mod">
          <ac:chgData name="Wisden M L (FCES)" userId="S::17047951@students.southwales.ac.uk::18aeaef8-adc1-4625-b2f2-5ae622f2177b" providerId="AD" clId="Web-{05A89483-CF0E-1587-FF7F-12461DBC8482}" dt="2019-11-26T12:56:43.521" v="1623" actId="20577"/>
          <ac:spMkLst>
            <pc:docMk/>
            <pc:sldMk cId="2706703409" sldId="268"/>
            <ac:spMk id="3" creationId="{B8CABB7A-B0A9-4A51-BB7D-1E38D97DE5A6}"/>
          </ac:spMkLst>
        </pc:spChg>
      </pc:sldChg>
      <pc:sldChg chg="new">
        <pc:chgData name="Wisden M L (FCES)" userId="S::17047951@students.southwales.ac.uk::18aeaef8-adc1-4625-b2f2-5ae622f2177b" providerId="AD" clId="Web-{05A89483-CF0E-1587-FF7F-12461DBC8482}" dt="2019-11-26T12:17:54.293" v="0"/>
        <pc:sldMkLst>
          <pc:docMk/>
          <pc:sldMk cId="1329704637" sldId="270"/>
        </pc:sldMkLst>
      </pc:sldChg>
      <pc:sldChg chg="modSp">
        <pc:chgData name="Wisden M L (FCES)" userId="S::17047951@students.southwales.ac.uk::18aeaef8-adc1-4625-b2f2-5ae622f2177b" providerId="AD" clId="Web-{05A89483-CF0E-1587-FF7F-12461DBC8482}" dt="2019-11-26T12:48:28.675" v="1194" actId="20577"/>
        <pc:sldMkLst>
          <pc:docMk/>
          <pc:sldMk cId="1329704637" sldId="271"/>
        </pc:sldMkLst>
        <pc:spChg chg="mod">
          <ac:chgData name="Wisden M L (FCES)" userId="S::17047951@students.southwales.ac.uk::18aeaef8-adc1-4625-b2f2-5ae622f2177b" providerId="AD" clId="Web-{05A89483-CF0E-1587-FF7F-12461DBC8482}" dt="2019-11-26T12:48:28.675" v="1194" actId="20577"/>
          <ac:spMkLst>
            <pc:docMk/>
            <pc:sldMk cId="1329704637" sldId="271"/>
            <ac:spMk id="2" creationId="{5EB24046-1D92-4C3A-8B63-3E8268F43F52}"/>
          </ac:spMkLst>
        </pc:spChg>
      </pc:sldChg>
    </pc:docChg>
  </pc:docChgLst>
  <pc:docChgLst>
    <pc:chgData name="Watkins-Brown J (FCES)" userId="S::18044697@students.southwales.ac.uk::f380e7a2-35d9-4827-80fe-f093145c15f6" providerId="AD" clId="Web-{75124D30-AFA1-6E27-42FA-300524DFA124}"/>
    <pc:docChg chg="addSld modSld sldOrd">
      <pc:chgData name="Watkins-Brown J (FCES)" userId="S::18044697@students.southwales.ac.uk::f380e7a2-35d9-4827-80fe-f093145c15f6" providerId="AD" clId="Web-{75124D30-AFA1-6E27-42FA-300524DFA124}" dt="2019-11-26T12:48:24.035" v="1702" actId="20577"/>
      <pc:docMkLst>
        <pc:docMk/>
      </pc:docMkLst>
      <pc:sldChg chg="modSp">
        <pc:chgData name="Watkins-Brown J (FCES)" userId="S::18044697@students.southwales.ac.uk::f380e7a2-35d9-4827-80fe-f093145c15f6" providerId="AD" clId="Web-{75124D30-AFA1-6E27-42FA-300524DFA124}" dt="2019-11-26T12:05:24.397" v="94" actId="20577"/>
        <pc:sldMkLst>
          <pc:docMk/>
          <pc:sldMk cId="2952167772" sldId="256"/>
        </pc:sldMkLst>
        <pc:spChg chg="mod">
          <ac:chgData name="Watkins-Brown J (FCES)" userId="S::18044697@students.southwales.ac.uk::f380e7a2-35d9-4827-80fe-f093145c15f6" providerId="AD" clId="Web-{75124D30-AFA1-6E27-42FA-300524DFA124}" dt="2019-11-26T12:05:24.397" v="94" actId="20577"/>
          <ac:spMkLst>
            <pc:docMk/>
            <pc:sldMk cId="2952167772" sldId="256"/>
            <ac:spMk id="3" creationId="{00000000-0000-0000-0000-000000000000}"/>
          </ac:spMkLst>
        </pc:spChg>
      </pc:sldChg>
      <pc:sldChg chg="addSp delSp modSp ord">
        <pc:chgData name="Watkins-Brown J (FCES)" userId="S::18044697@students.southwales.ac.uk::f380e7a2-35d9-4827-80fe-f093145c15f6" providerId="AD" clId="Web-{75124D30-AFA1-6E27-42FA-300524DFA124}" dt="2019-11-26T12:05:56.788" v="97"/>
        <pc:sldMkLst>
          <pc:docMk/>
          <pc:sldMk cId="1781569224" sldId="257"/>
        </pc:sldMkLst>
        <pc:spChg chg="add del mod">
          <ac:chgData name="Watkins-Brown J (FCES)" userId="S::18044697@students.southwales.ac.uk::f380e7a2-35d9-4827-80fe-f093145c15f6" providerId="AD" clId="Web-{75124D30-AFA1-6E27-42FA-300524DFA124}" dt="2019-11-26T12:04:28.615" v="67"/>
          <ac:spMkLst>
            <pc:docMk/>
            <pc:sldMk cId="1781569224" sldId="257"/>
            <ac:spMk id="4" creationId="{B5EA9EA8-CB78-426A-A637-68D8572C0AD2}"/>
          </ac:spMkLst>
        </pc:spChg>
        <pc:spChg chg="mod">
          <ac:chgData name="Watkins-Brown J (FCES)" userId="S::18044697@students.southwales.ac.uk::f380e7a2-35d9-4827-80fe-f093145c15f6" providerId="AD" clId="Web-{75124D30-AFA1-6E27-42FA-300524DFA124}" dt="2019-11-26T12:03:10.490" v="23" actId="20577"/>
          <ac:spMkLst>
            <pc:docMk/>
            <pc:sldMk cId="1781569224" sldId="257"/>
            <ac:spMk id="6" creationId="{313DDD27-E353-4EE8-98E5-3DB4865C425F}"/>
          </ac:spMkLst>
        </pc:spChg>
        <pc:spChg chg="del mod">
          <ac:chgData name="Watkins-Brown J (FCES)" userId="S::18044697@students.southwales.ac.uk::f380e7a2-35d9-4827-80fe-f093145c15f6" providerId="AD" clId="Web-{75124D30-AFA1-6E27-42FA-300524DFA124}" dt="2019-11-26T12:04:25.584" v="66"/>
          <ac:spMkLst>
            <pc:docMk/>
            <pc:sldMk cId="1781569224" sldId="257"/>
            <ac:spMk id="7" creationId="{778CA903-E406-4A8A-8359-630B29FD3D79}"/>
          </ac:spMkLst>
        </pc:spChg>
      </pc:sldChg>
      <pc:sldChg chg="modSp">
        <pc:chgData name="Watkins-Brown J (FCES)" userId="S::18044697@students.southwales.ac.uk::f380e7a2-35d9-4827-80fe-f093145c15f6" providerId="AD" clId="Web-{75124D30-AFA1-6E27-42FA-300524DFA124}" dt="2019-11-26T12:28:24.560" v="847" actId="20577"/>
        <pc:sldMkLst>
          <pc:docMk/>
          <pc:sldMk cId="2251306481" sldId="258"/>
        </pc:sldMkLst>
        <pc:spChg chg="mod">
          <ac:chgData name="Watkins-Brown J (FCES)" userId="S::18044697@students.southwales.ac.uk::f380e7a2-35d9-4827-80fe-f093145c15f6" providerId="AD" clId="Web-{75124D30-AFA1-6E27-42FA-300524DFA124}" dt="2019-11-26T12:28:24.560" v="847" actId="20577"/>
          <ac:spMkLst>
            <pc:docMk/>
            <pc:sldMk cId="2251306481" sldId="258"/>
            <ac:spMk id="6" creationId="{D8DE38A1-B199-4641-82BC-1A0C497E3F11}"/>
          </ac:spMkLst>
        </pc:spChg>
        <pc:spChg chg="mod">
          <ac:chgData name="Watkins-Brown J (FCES)" userId="S::18044697@students.southwales.ac.uk::f380e7a2-35d9-4827-80fe-f093145c15f6" providerId="AD" clId="Web-{75124D30-AFA1-6E27-42FA-300524DFA124}" dt="2019-11-26T12:27:41.841" v="825" actId="20577"/>
          <ac:spMkLst>
            <pc:docMk/>
            <pc:sldMk cId="2251306481" sldId="258"/>
            <ac:spMk id="7" creationId="{A0FDC84F-3677-4E96-837D-E4C72461DB69}"/>
          </ac:spMkLst>
        </pc:spChg>
      </pc:sldChg>
      <pc:sldChg chg="modSp">
        <pc:chgData name="Watkins-Brown J (FCES)" userId="S::18044697@students.southwales.ac.uk::f380e7a2-35d9-4827-80fe-f093145c15f6" providerId="AD" clId="Web-{75124D30-AFA1-6E27-42FA-300524DFA124}" dt="2019-11-26T12:37:31.422" v="1104" actId="1076"/>
        <pc:sldMkLst>
          <pc:docMk/>
          <pc:sldMk cId="3505672343" sldId="259"/>
        </pc:sldMkLst>
        <pc:spChg chg="mod">
          <ac:chgData name="Watkins-Brown J (FCES)" userId="S::18044697@students.southwales.ac.uk::f380e7a2-35d9-4827-80fe-f093145c15f6" providerId="AD" clId="Web-{75124D30-AFA1-6E27-42FA-300524DFA124}" dt="2019-11-26T12:37:31.422" v="1104" actId="1076"/>
          <ac:spMkLst>
            <pc:docMk/>
            <pc:sldMk cId="3505672343" sldId="259"/>
            <ac:spMk id="3" creationId="{2477351B-2167-4B35-B9B0-C21EC0302C02}"/>
          </ac:spMkLst>
        </pc:spChg>
      </pc:sldChg>
      <pc:sldChg chg="modSp ord">
        <pc:chgData name="Watkins-Brown J (FCES)" userId="S::18044697@students.southwales.ac.uk::f380e7a2-35d9-4827-80fe-f093145c15f6" providerId="AD" clId="Web-{75124D30-AFA1-6E27-42FA-300524DFA124}" dt="2019-11-26T12:37:00.485" v="1102" actId="20577"/>
        <pc:sldMkLst>
          <pc:docMk/>
          <pc:sldMk cId="619687013" sldId="260"/>
        </pc:sldMkLst>
        <pc:spChg chg="mod">
          <ac:chgData name="Watkins-Brown J (FCES)" userId="S::18044697@students.southwales.ac.uk::f380e7a2-35d9-4827-80fe-f093145c15f6" providerId="AD" clId="Web-{75124D30-AFA1-6E27-42FA-300524DFA124}" dt="2019-11-26T12:37:00.485" v="1102" actId="20577"/>
          <ac:spMkLst>
            <pc:docMk/>
            <pc:sldMk cId="619687013" sldId="260"/>
            <ac:spMk id="9" creationId="{61295AD6-11BD-4D8D-927D-07FF286C1661}"/>
          </ac:spMkLst>
        </pc:spChg>
      </pc:sldChg>
      <pc:sldChg chg="modSp new ord">
        <pc:chgData name="Watkins-Brown J (FCES)" userId="S::18044697@students.southwales.ac.uk::f380e7a2-35d9-4827-80fe-f093145c15f6" providerId="AD" clId="Web-{75124D30-AFA1-6E27-42FA-300524DFA124}" dt="2019-11-26T12:16:46.854" v="315"/>
        <pc:sldMkLst>
          <pc:docMk/>
          <pc:sldMk cId="3442012150" sldId="265"/>
        </pc:sldMkLst>
        <pc:spChg chg="mod">
          <ac:chgData name="Watkins-Brown J (FCES)" userId="S::18044697@students.southwales.ac.uk::f380e7a2-35d9-4827-80fe-f093145c15f6" providerId="AD" clId="Web-{75124D30-AFA1-6E27-42FA-300524DFA124}" dt="2019-11-26T12:12:41.680" v="146" actId="20577"/>
          <ac:spMkLst>
            <pc:docMk/>
            <pc:sldMk cId="3442012150" sldId="265"/>
            <ac:spMk id="2" creationId="{56E31E4E-AF24-496A-A5F1-D3B9FC661EF0}"/>
          </ac:spMkLst>
        </pc:spChg>
      </pc:sldChg>
      <pc:sldChg chg="modSp new ord">
        <pc:chgData name="Watkins-Brown J (FCES)" userId="S::18044697@students.southwales.ac.uk::f380e7a2-35d9-4827-80fe-f093145c15f6" providerId="AD" clId="Web-{75124D30-AFA1-6E27-42FA-300524DFA124}" dt="2019-11-26T12:26:20.950" v="809" actId="20577"/>
        <pc:sldMkLst>
          <pc:docMk/>
          <pc:sldMk cId="2413901693" sldId="266"/>
        </pc:sldMkLst>
        <pc:spChg chg="mod">
          <ac:chgData name="Watkins-Brown J (FCES)" userId="S::18044697@students.southwales.ac.uk::f380e7a2-35d9-4827-80fe-f093145c15f6" providerId="AD" clId="Web-{75124D30-AFA1-6E27-42FA-300524DFA124}" dt="2019-11-26T12:13:21.696" v="213" actId="20577"/>
          <ac:spMkLst>
            <pc:docMk/>
            <pc:sldMk cId="2413901693" sldId="266"/>
            <ac:spMk id="2" creationId="{26F05A45-A8BB-4109-A2E9-C4AAEBEE3A6C}"/>
          </ac:spMkLst>
        </pc:spChg>
        <pc:spChg chg="mod">
          <ac:chgData name="Watkins-Brown J (FCES)" userId="S::18044697@students.southwales.ac.uk::f380e7a2-35d9-4827-80fe-f093145c15f6" providerId="AD" clId="Web-{75124D30-AFA1-6E27-42FA-300524DFA124}" dt="2019-11-26T12:26:20.950" v="809" actId="20577"/>
          <ac:spMkLst>
            <pc:docMk/>
            <pc:sldMk cId="2413901693" sldId="266"/>
            <ac:spMk id="3" creationId="{9897430D-8992-4519-8A6B-F0D06123A145}"/>
          </ac:spMkLst>
        </pc:spChg>
      </pc:sldChg>
      <pc:sldChg chg="modSp new ord">
        <pc:chgData name="Watkins-Brown J (FCES)" userId="S::18044697@students.southwales.ac.uk::f380e7a2-35d9-4827-80fe-f093145c15f6" providerId="AD" clId="Web-{75124D30-AFA1-6E27-42FA-300524DFA124}" dt="2019-11-26T12:16:59.525" v="317"/>
        <pc:sldMkLst>
          <pc:docMk/>
          <pc:sldMk cId="1502399680" sldId="267"/>
        </pc:sldMkLst>
        <pc:spChg chg="mod">
          <ac:chgData name="Watkins-Brown J (FCES)" userId="S::18044697@students.southwales.ac.uk::f380e7a2-35d9-4827-80fe-f093145c15f6" providerId="AD" clId="Web-{75124D30-AFA1-6E27-42FA-300524DFA124}" dt="2019-11-26T12:13:40.790" v="229" actId="20577"/>
          <ac:spMkLst>
            <pc:docMk/>
            <pc:sldMk cId="1502399680" sldId="267"/>
            <ac:spMk id="2" creationId="{4B3B4E53-E3C9-4C90-8385-BFFE4F441EBF}"/>
          </ac:spMkLst>
        </pc:spChg>
      </pc:sldChg>
      <pc:sldChg chg="modSp new ord">
        <pc:chgData name="Watkins-Brown J (FCES)" userId="S::18044697@students.southwales.ac.uk::f380e7a2-35d9-4827-80fe-f093145c15f6" providerId="AD" clId="Web-{75124D30-AFA1-6E27-42FA-300524DFA124}" dt="2019-11-26T12:17:07.838" v="318"/>
        <pc:sldMkLst>
          <pc:docMk/>
          <pc:sldMk cId="2706703409" sldId="268"/>
        </pc:sldMkLst>
        <pc:spChg chg="mod">
          <ac:chgData name="Watkins-Brown J (FCES)" userId="S::18044697@students.southwales.ac.uk::f380e7a2-35d9-4827-80fe-f093145c15f6" providerId="AD" clId="Web-{75124D30-AFA1-6E27-42FA-300524DFA124}" dt="2019-11-26T12:13:59.634" v="291" actId="20577"/>
          <ac:spMkLst>
            <pc:docMk/>
            <pc:sldMk cId="2706703409" sldId="268"/>
            <ac:spMk id="2" creationId="{BF0647F6-94CC-4C72-8EE2-E59503F9358A}"/>
          </ac:spMkLst>
        </pc:spChg>
      </pc:sldChg>
      <pc:sldChg chg="modSp new">
        <pc:chgData name="Watkins-Brown J (FCES)" userId="S::18044697@students.southwales.ac.uk::f380e7a2-35d9-4827-80fe-f093145c15f6" providerId="AD" clId="Web-{75124D30-AFA1-6E27-42FA-300524DFA124}" dt="2019-11-26T12:17:44.119" v="327" actId="20577"/>
        <pc:sldMkLst>
          <pc:docMk/>
          <pc:sldMk cId="2468311336" sldId="269"/>
        </pc:sldMkLst>
        <pc:spChg chg="mod">
          <ac:chgData name="Watkins-Brown J (FCES)" userId="S::18044697@students.southwales.ac.uk::f380e7a2-35d9-4827-80fe-f093145c15f6" providerId="AD" clId="Web-{75124D30-AFA1-6E27-42FA-300524DFA124}" dt="2019-11-26T12:17:44.119" v="327" actId="20577"/>
          <ac:spMkLst>
            <pc:docMk/>
            <pc:sldMk cId="2468311336" sldId="269"/>
            <ac:spMk id="2" creationId="{A5C427EE-4636-4D3B-931D-905E71F9BDEF}"/>
          </ac:spMkLst>
        </pc:spChg>
      </pc:sldChg>
      <pc:sldChg chg="addSp delSp modSp new ord">
        <pc:chgData name="Watkins-Brown J (FCES)" userId="S::18044697@students.southwales.ac.uk::f380e7a2-35d9-4827-80fe-f093145c15f6" providerId="AD" clId="Web-{75124D30-AFA1-6E27-42FA-300524DFA124}" dt="2019-11-26T12:48:24.035" v="1701" actId="20577"/>
        <pc:sldMkLst>
          <pc:docMk/>
          <pc:sldMk cId="1189453283" sldId="270"/>
        </pc:sldMkLst>
        <pc:spChg chg="mod">
          <ac:chgData name="Watkins-Brown J (FCES)" userId="S::18044697@students.southwales.ac.uk::f380e7a2-35d9-4827-80fe-f093145c15f6" providerId="AD" clId="Web-{75124D30-AFA1-6E27-42FA-300524DFA124}" dt="2019-11-26T12:23:13.152" v="386" actId="20577"/>
          <ac:spMkLst>
            <pc:docMk/>
            <pc:sldMk cId="1189453283" sldId="270"/>
            <ac:spMk id="2" creationId="{DE544EC6-F921-44F9-AC6B-7AE437ED065C}"/>
          </ac:spMkLst>
        </pc:spChg>
        <pc:spChg chg="del mod">
          <ac:chgData name="Watkins-Brown J (FCES)" userId="S::18044697@students.southwales.ac.uk::f380e7a2-35d9-4827-80fe-f093145c15f6" providerId="AD" clId="Web-{75124D30-AFA1-6E27-42FA-300524DFA124}" dt="2019-11-26T12:26:45.341" v="811"/>
          <ac:spMkLst>
            <pc:docMk/>
            <pc:sldMk cId="1189453283" sldId="270"/>
            <ac:spMk id="3" creationId="{0134553B-5D13-4DEB-8B71-23FEF504EA07}"/>
          </ac:spMkLst>
        </pc:spChg>
        <pc:spChg chg="add mod">
          <ac:chgData name="Watkins-Brown J (FCES)" userId="S::18044697@students.southwales.ac.uk::f380e7a2-35d9-4827-80fe-f093145c15f6" providerId="AD" clId="Web-{75124D30-AFA1-6E27-42FA-300524DFA124}" dt="2019-11-26T12:48:24.035" v="1701" actId="20577"/>
          <ac:spMkLst>
            <pc:docMk/>
            <pc:sldMk cId="1189453283" sldId="270"/>
            <ac:spMk id="5" creationId="{37CE3856-2959-40D0-8841-20329BF63FE5}"/>
          </ac:spMkLst>
        </pc:spChg>
      </pc:sldChg>
    </pc:docChg>
  </pc:docChgLst>
  <pc:docChgLst>
    <pc:chgData name="Watkins-Brown J (FCES)" userId="S::18044697@students.southwales.ac.uk::f380e7a2-35d9-4827-80fe-f093145c15f6" providerId="AD" clId="Web-{37FEB626-98D0-55A2-F630-7A705E6505AC}"/>
    <pc:docChg chg="modSld">
      <pc:chgData name="Watkins-Brown J (FCES)" userId="S::18044697@students.southwales.ac.uk::f380e7a2-35d9-4827-80fe-f093145c15f6" providerId="AD" clId="Web-{37FEB626-98D0-55A2-F630-7A705E6505AC}" dt="2019-11-28T16:10:38.293" v="54" actId="20577"/>
      <pc:docMkLst>
        <pc:docMk/>
      </pc:docMkLst>
      <pc:sldChg chg="modSp">
        <pc:chgData name="Watkins-Brown J (FCES)" userId="S::18044697@students.southwales.ac.uk::f380e7a2-35d9-4827-80fe-f093145c15f6" providerId="AD" clId="Web-{37FEB626-98D0-55A2-F630-7A705E6505AC}" dt="2019-11-28T16:10:38.293" v="53" actId="20577"/>
        <pc:sldMkLst>
          <pc:docMk/>
          <pc:sldMk cId="2706703409" sldId="268"/>
        </pc:sldMkLst>
        <pc:spChg chg="mod">
          <ac:chgData name="Watkins-Brown J (FCES)" userId="S::18044697@students.southwales.ac.uk::f380e7a2-35d9-4827-80fe-f093145c15f6" providerId="AD" clId="Web-{37FEB626-98D0-55A2-F630-7A705E6505AC}" dt="2019-11-28T16:10:38.293" v="53" actId="20577"/>
          <ac:spMkLst>
            <pc:docMk/>
            <pc:sldMk cId="2706703409" sldId="268"/>
            <ac:spMk id="3" creationId="{B8CABB7A-B0A9-4A51-BB7D-1E38D97DE5A6}"/>
          </ac:spMkLst>
        </pc:spChg>
      </pc:sldChg>
    </pc:docChg>
  </pc:docChgLst>
  <pc:docChgLst>
    <pc:chgData name="Watkins-Brown J (FCES)" userId="S::18044697@students.southwales.ac.uk::f380e7a2-35d9-4827-80fe-f093145c15f6" providerId="AD" clId="Web-{B41CCFCE-A53F-4437-8E43-BFB4581EC9DF}"/>
    <pc:docChg chg="addSld modSld sldOrd">
      <pc:chgData name="Watkins-Brown J (FCES)" userId="S::18044697@students.southwales.ac.uk::f380e7a2-35d9-4827-80fe-f093145c15f6" providerId="AD" clId="Web-{B41CCFCE-A53F-4437-8E43-BFB4581EC9DF}" dt="2019-11-28T17:48:25.836" v="2336" actId="20577"/>
      <pc:docMkLst>
        <pc:docMk/>
      </pc:docMkLst>
      <pc:sldChg chg="addSp delSp modSp">
        <pc:chgData name="Watkins-Brown J (FCES)" userId="S::18044697@students.southwales.ac.uk::f380e7a2-35d9-4827-80fe-f093145c15f6" providerId="AD" clId="Web-{B41CCFCE-A53F-4437-8E43-BFB4581EC9DF}" dt="2019-11-28T17:06:34.531" v="1006" actId="20577"/>
        <pc:sldMkLst>
          <pc:docMk/>
          <pc:sldMk cId="3671836354" sldId="261"/>
        </pc:sldMkLst>
        <pc:spChg chg="mod">
          <ac:chgData name="Watkins-Brown J (FCES)" userId="S::18044697@students.southwales.ac.uk::f380e7a2-35d9-4827-80fe-f093145c15f6" providerId="AD" clId="Web-{B41CCFCE-A53F-4437-8E43-BFB4581EC9DF}" dt="2019-11-28T17:01:13.643" v="904" actId="20577"/>
          <ac:spMkLst>
            <pc:docMk/>
            <pc:sldMk cId="3671836354" sldId="261"/>
            <ac:spMk id="2" creationId="{D6D8FD15-39C5-4F79-9868-93F61D9FF775}"/>
          </ac:spMkLst>
        </pc:spChg>
        <pc:spChg chg="add">
          <ac:chgData name="Watkins-Brown J (FCES)" userId="S::18044697@students.southwales.ac.uk::f380e7a2-35d9-4827-80fe-f093145c15f6" providerId="AD" clId="Web-{B41CCFCE-A53F-4437-8E43-BFB4581EC9DF}" dt="2019-11-28T17:02:54.064" v="928"/>
          <ac:spMkLst>
            <pc:docMk/>
            <pc:sldMk cId="3671836354" sldId="261"/>
            <ac:spMk id="3" creationId="{997E8556-3D47-4990-8E9F-6C6C61B50ADC}"/>
          </ac:spMkLst>
        </pc:spChg>
        <pc:spChg chg="add mod ord">
          <ac:chgData name="Watkins-Brown J (FCES)" userId="S::18044697@students.southwales.ac.uk::f380e7a2-35d9-4827-80fe-f093145c15f6" providerId="AD" clId="Web-{B41CCFCE-A53F-4437-8E43-BFB4581EC9DF}" dt="2019-11-28T17:06:01.719" v="997" actId="1076"/>
          <ac:spMkLst>
            <pc:docMk/>
            <pc:sldMk cId="3671836354" sldId="261"/>
            <ac:spMk id="4" creationId="{84A728E9-ED6E-47AC-AF69-4D84ED4076FA}"/>
          </ac:spMkLst>
        </pc:spChg>
        <pc:spChg chg="add del mod">
          <ac:chgData name="Watkins-Brown J (FCES)" userId="S::18044697@students.southwales.ac.uk::f380e7a2-35d9-4827-80fe-f093145c15f6" providerId="AD" clId="Web-{B41CCFCE-A53F-4437-8E43-BFB4581EC9DF}" dt="2019-11-28T17:06:28.687" v="1001"/>
          <ac:spMkLst>
            <pc:docMk/>
            <pc:sldMk cId="3671836354" sldId="261"/>
            <ac:spMk id="6" creationId="{37888B4B-FE46-464D-86CE-2D46BF7790E3}"/>
          </ac:spMkLst>
        </pc:spChg>
        <pc:spChg chg="add mod">
          <ac:chgData name="Watkins-Brown J (FCES)" userId="S::18044697@students.southwales.ac.uk::f380e7a2-35d9-4827-80fe-f093145c15f6" providerId="AD" clId="Web-{B41CCFCE-A53F-4437-8E43-BFB4581EC9DF}" dt="2019-11-28T17:03:19.861" v="939" actId="20577"/>
          <ac:spMkLst>
            <pc:docMk/>
            <pc:sldMk cId="3671836354" sldId="261"/>
            <ac:spMk id="7" creationId="{651A59A6-793F-4821-943F-91CB00FB4440}"/>
          </ac:spMkLst>
        </pc:spChg>
        <pc:spChg chg="add mod">
          <ac:chgData name="Watkins-Brown J (FCES)" userId="S::18044697@students.southwales.ac.uk::f380e7a2-35d9-4827-80fe-f093145c15f6" providerId="AD" clId="Web-{B41CCFCE-A53F-4437-8E43-BFB4581EC9DF}" dt="2019-11-28T17:03:25.611" v="950" actId="20577"/>
          <ac:spMkLst>
            <pc:docMk/>
            <pc:sldMk cId="3671836354" sldId="261"/>
            <ac:spMk id="8" creationId="{F91C6F97-3127-41F6-B2F0-959030E34506}"/>
          </ac:spMkLst>
        </pc:spChg>
        <pc:spChg chg="del">
          <ac:chgData name="Watkins-Brown J (FCES)" userId="S::18044697@students.southwales.ac.uk::f380e7a2-35d9-4827-80fe-f093145c15f6" providerId="AD" clId="Web-{B41CCFCE-A53F-4437-8E43-BFB4581EC9DF}" dt="2019-11-28T17:02:53.580" v="927"/>
          <ac:spMkLst>
            <pc:docMk/>
            <pc:sldMk cId="3671836354" sldId="261"/>
            <ac:spMk id="12" creationId="{C6383FAD-CD5E-495F-A13C-DD9E9283640A}"/>
          </ac:spMkLst>
        </pc:spChg>
        <pc:spChg chg="del">
          <ac:chgData name="Watkins-Brown J (FCES)" userId="S::18044697@students.southwales.ac.uk::f380e7a2-35d9-4827-80fe-f093145c15f6" providerId="AD" clId="Web-{B41CCFCE-A53F-4437-8E43-BFB4581EC9DF}" dt="2019-11-28T17:02:53.580" v="926"/>
          <ac:spMkLst>
            <pc:docMk/>
            <pc:sldMk cId="3671836354" sldId="261"/>
            <ac:spMk id="14" creationId="{E7172BDB-02AC-40F8-99A4-6ED46846241A}"/>
          </ac:spMkLst>
        </pc:spChg>
        <pc:spChg chg="del">
          <ac:chgData name="Watkins-Brown J (FCES)" userId="S::18044697@students.southwales.ac.uk::f380e7a2-35d9-4827-80fe-f093145c15f6" providerId="AD" clId="Web-{B41CCFCE-A53F-4437-8E43-BFB4581EC9DF}" dt="2019-11-28T17:02:53.580" v="925"/>
          <ac:spMkLst>
            <pc:docMk/>
            <pc:sldMk cId="3671836354" sldId="261"/>
            <ac:spMk id="15" creationId="{2EC3E6DC-904E-4A14-BA34-F08F69747BB3}"/>
          </ac:spMkLst>
        </pc:spChg>
        <pc:spChg chg="del mod">
          <ac:chgData name="Watkins-Brown J (FCES)" userId="S::18044697@students.southwales.ac.uk::f380e7a2-35d9-4827-80fe-f093145c15f6" providerId="AD" clId="Web-{B41CCFCE-A53F-4437-8E43-BFB4581EC9DF}" dt="2019-11-28T17:02:53.580" v="924"/>
          <ac:spMkLst>
            <pc:docMk/>
            <pc:sldMk cId="3671836354" sldId="261"/>
            <ac:spMk id="16" creationId="{F21C9C57-E8C5-4B52-86A7-13BE0999703E}"/>
          </ac:spMkLst>
        </pc:spChg>
        <pc:spChg chg="del">
          <ac:chgData name="Watkins-Brown J (FCES)" userId="S::18044697@students.southwales.ac.uk::f380e7a2-35d9-4827-80fe-f093145c15f6" providerId="AD" clId="Web-{B41CCFCE-A53F-4437-8E43-BFB4581EC9DF}" dt="2019-11-28T17:02:53.580" v="923"/>
          <ac:spMkLst>
            <pc:docMk/>
            <pc:sldMk cId="3671836354" sldId="261"/>
            <ac:spMk id="17" creationId="{CAD14793-03DB-43F4-BE30-09B6C3356ECC}"/>
          </ac:spMkLst>
        </pc:spChg>
        <pc:spChg chg="add mod">
          <ac:chgData name="Watkins-Brown J (FCES)" userId="S::18044697@students.southwales.ac.uk::f380e7a2-35d9-4827-80fe-f093145c15f6" providerId="AD" clId="Web-{B41CCFCE-A53F-4437-8E43-BFB4581EC9DF}" dt="2019-11-28T17:06:34.531" v="1006" actId="20577"/>
          <ac:spMkLst>
            <pc:docMk/>
            <pc:sldMk cId="3671836354" sldId="261"/>
            <ac:spMk id="22" creationId="{3C03B476-F9BF-4B46-A91C-26F237731F4D}"/>
          </ac:spMkLst>
        </pc:spChg>
      </pc:sldChg>
      <pc:sldChg chg="addSp delSp modSp ord">
        <pc:chgData name="Watkins-Brown J (FCES)" userId="S::18044697@students.southwales.ac.uk::f380e7a2-35d9-4827-80fe-f093145c15f6" providerId="AD" clId="Web-{B41CCFCE-A53F-4437-8E43-BFB4581EC9DF}" dt="2019-11-28T17:08:00.046" v="1055" actId="1076"/>
        <pc:sldMkLst>
          <pc:docMk/>
          <pc:sldMk cId="691101122" sldId="263"/>
        </pc:sldMkLst>
        <pc:spChg chg="del">
          <ac:chgData name="Watkins-Brown J (FCES)" userId="S::18044697@students.southwales.ac.uk::f380e7a2-35d9-4827-80fe-f093145c15f6" providerId="AD" clId="Web-{B41CCFCE-A53F-4437-8E43-BFB4581EC9DF}" dt="2019-11-28T17:03:36.173" v="961"/>
          <ac:spMkLst>
            <pc:docMk/>
            <pc:sldMk cId="691101122" sldId="263"/>
            <ac:spMk id="3" creationId="{3F969086-01D8-42A7-9785-D6585563BCE2}"/>
          </ac:spMkLst>
        </pc:spChg>
        <pc:spChg chg="del">
          <ac:chgData name="Watkins-Brown J (FCES)" userId="S::18044697@students.southwales.ac.uk::f380e7a2-35d9-4827-80fe-f093145c15f6" providerId="AD" clId="Web-{B41CCFCE-A53F-4437-8E43-BFB4581EC9DF}" dt="2019-11-28T17:03:36.173" v="960"/>
          <ac:spMkLst>
            <pc:docMk/>
            <pc:sldMk cId="691101122" sldId="263"/>
            <ac:spMk id="5" creationId="{1982899B-1E99-46D5-9F44-8410362B6F81}"/>
          </ac:spMkLst>
        </pc:spChg>
        <pc:spChg chg="add">
          <ac:chgData name="Watkins-Brown J (FCES)" userId="S::18044697@students.southwales.ac.uk::f380e7a2-35d9-4827-80fe-f093145c15f6" providerId="AD" clId="Web-{B41CCFCE-A53F-4437-8E43-BFB4581EC9DF}" dt="2019-11-28T17:03:36.517" v="964"/>
          <ac:spMkLst>
            <pc:docMk/>
            <pc:sldMk cId="691101122" sldId="263"/>
            <ac:spMk id="7" creationId="{0BCB6D51-6401-4F47-87F6-692652BCC303}"/>
          </ac:spMkLst>
        </pc:spChg>
        <pc:spChg chg="del">
          <ac:chgData name="Watkins-Brown J (FCES)" userId="S::18044697@students.southwales.ac.uk::f380e7a2-35d9-4827-80fe-f093145c15f6" providerId="AD" clId="Web-{B41CCFCE-A53F-4437-8E43-BFB4581EC9DF}" dt="2019-11-28T17:03:36.173" v="963"/>
          <ac:spMkLst>
            <pc:docMk/>
            <pc:sldMk cId="691101122" sldId="263"/>
            <ac:spMk id="8" creationId="{CF94B33D-D738-4069-94C7-0DC9110B4DCB}"/>
          </ac:spMkLst>
        </pc:spChg>
        <pc:spChg chg="add">
          <ac:chgData name="Watkins-Brown J (FCES)" userId="S::18044697@students.southwales.ac.uk::f380e7a2-35d9-4827-80fe-f093145c15f6" providerId="AD" clId="Web-{B41CCFCE-A53F-4437-8E43-BFB4581EC9DF}" dt="2019-11-28T17:03:36.532" v="965"/>
          <ac:spMkLst>
            <pc:docMk/>
            <pc:sldMk cId="691101122" sldId="263"/>
            <ac:spMk id="9" creationId="{BD85148D-FF1C-489A-8F5D-DC9E096A2DAB}"/>
          </ac:spMkLst>
        </pc:spChg>
        <pc:spChg chg="del mod">
          <ac:chgData name="Watkins-Brown J (FCES)" userId="S::18044697@students.southwales.ac.uk::f380e7a2-35d9-4827-80fe-f093145c15f6" providerId="AD" clId="Web-{B41CCFCE-A53F-4437-8E43-BFB4581EC9DF}" dt="2019-11-28T17:03:36.173" v="962"/>
          <ac:spMkLst>
            <pc:docMk/>
            <pc:sldMk cId="691101122" sldId="263"/>
            <ac:spMk id="10" creationId="{53F7F96D-D96B-4D61-B3FB-08E937DD698F}"/>
          </ac:spMkLst>
        </pc:spChg>
        <pc:spChg chg="del">
          <ac:chgData name="Watkins-Brown J (FCES)" userId="S::18044697@students.southwales.ac.uk::f380e7a2-35d9-4827-80fe-f093145c15f6" providerId="AD" clId="Web-{B41CCFCE-A53F-4437-8E43-BFB4581EC9DF}" dt="2019-11-28T17:03:36.173" v="959"/>
          <ac:spMkLst>
            <pc:docMk/>
            <pc:sldMk cId="691101122" sldId="263"/>
            <ac:spMk id="12" creationId="{31CAA4EE-B355-41C4-B7C7-442F03F004D4}"/>
          </ac:spMkLst>
        </pc:spChg>
        <pc:spChg chg="add mod">
          <ac:chgData name="Watkins-Brown J (FCES)" userId="S::18044697@students.southwales.ac.uk::f380e7a2-35d9-4827-80fe-f093145c15f6" providerId="AD" clId="Web-{B41CCFCE-A53F-4437-8E43-BFB4581EC9DF}" dt="2019-11-28T17:08:00.046" v="1055" actId="1076"/>
          <ac:spMkLst>
            <pc:docMk/>
            <pc:sldMk cId="691101122" sldId="263"/>
            <ac:spMk id="15" creationId="{D4E9F2DB-8670-41A6-8C24-A59FA8502346}"/>
          </ac:spMkLst>
        </pc:spChg>
        <pc:spChg chg="add mod">
          <ac:chgData name="Watkins-Brown J (FCES)" userId="S::18044697@students.southwales.ac.uk::f380e7a2-35d9-4827-80fe-f093145c15f6" providerId="AD" clId="Web-{B41CCFCE-A53F-4437-8E43-BFB4581EC9DF}" dt="2019-11-28T17:07:52.061" v="1054" actId="20577"/>
          <ac:spMkLst>
            <pc:docMk/>
            <pc:sldMk cId="691101122" sldId="263"/>
            <ac:spMk id="17" creationId="{916FBC54-473A-45F2-B031-F6F21F42FFF0}"/>
          </ac:spMkLst>
        </pc:spChg>
        <pc:spChg chg="add">
          <ac:chgData name="Watkins-Brown J (FCES)" userId="S::18044697@students.southwales.ac.uk::f380e7a2-35d9-4827-80fe-f093145c15f6" providerId="AD" clId="Web-{B41CCFCE-A53F-4437-8E43-BFB4581EC9DF}" dt="2019-11-28T17:03:36.564" v="968"/>
          <ac:spMkLst>
            <pc:docMk/>
            <pc:sldMk cId="691101122" sldId="263"/>
            <ac:spMk id="19" creationId="{2FAD3EE9-FDCA-405B-AA57-2E4F802F6B6A}"/>
          </ac:spMkLst>
        </pc:spChg>
      </pc:sldChg>
      <pc:sldChg chg="addSp delSp modSp ord">
        <pc:chgData name="Watkins-Brown J (FCES)" userId="S::18044697@students.southwales.ac.uk::f380e7a2-35d9-4827-80fe-f093145c15f6" providerId="AD" clId="Web-{B41CCFCE-A53F-4437-8E43-BFB4581EC9DF}" dt="2019-11-28T17:09:22.373" v="1087" actId="20577"/>
        <pc:sldMkLst>
          <pc:docMk/>
          <pc:sldMk cId="1675631619" sldId="264"/>
        </pc:sldMkLst>
        <pc:spChg chg="mod">
          <ac:chgData name="Watkins-Brown J (FCES)" userId="S::18044697@students.southwales.ac.uk::f380e7a2-35d9-4827-80fe-f093145c15f6" providerId="AD" clId="Web-{B41CCFCE-A53F-4437-8E43-BFB4581EC9DF}" dt="2019-11-28T17:06:55.046" v="1013" actId="20577"/>
          <ac:spMkLst>
            <pc:docMk/>
            <pc:sldMk cId="1675631619" sldId="264"/>
            <ac:spMk id="2" creationId="{7C5412C1-BA4E-41F6-A0D8-C0E5ACF53ED0}"/>
          </ac:spMkLst>
        </pc:spChg>
        <pc:spChg chg="del">
          <ac:chgData name="Watkins-Brown J (FCES)" userId="S::18044697@students.southwales.ac.uk::f380e7a2-35d9-4827-80fe-f093145c15f6" providerId="AD" clId="Web-{B41CCFCE-A53F-4437-8E43-BFB4581EC9DF}" dt="2019-11-28T17:02:48.189" v="915"/>
          <ac:spMkLst>
            <pc:docMk/>
            <pc:sldMk cId="1675631619" sldId="264"/>
            <ac:spMk id="3" creationId="{BB1394F8-2C16-4755-957A-1C95E86EDD84}"/>
          </ac:spMkLst>
        </pc:spChg>
        <pc:spChg chg="del">
          <ac:chgData name="Watkins-Brown J (FCES)" userId="S::18044697@students.southwales.ac.uk::f380e7a2-35d9-4827-80fe-f093145c15f6" providerId="AD" clId="Web-{B41CCFCE-A53F-4437-8E43-BFB4581EC9DF}" dt="2019-11-28T17:02:48.189" v="914"/>
          <ac:spMkLst>
            <pc:docMk/>
            <pc:sldMk cId="1675631619" sldId="264"/>
            <ac:spMk id="5" creationId="{97EE33EF-FB96-4812-B81D-1993B282E86F}"/>
          </ac:spMkLst>
        </pc:spChg>
        <pc:spChg chg="del">
          <ac:chgData name="Watkins-Brown J (FCES)" userId="S::18044697@students.southwales.ac.uk::f380e7a2-35d9-4827-80fe-f093145c15f6" providerId="AD" clId="Web-{B41CCFCE-A53F-4437-8E43-BFB4581EC9DF}" dt="2019-11-28T17:02:48.189" v="917"/>
          <ac:spMkLst>
            <pc:docMk/>
            <pc:sldMk cId="1675631619" sldId="264"/>
            <ac:spMk id="6" creationId="{C92296DE-20AC-4184-B707-ED11BFB51FFE}"/>
          </ac:spMkLst>
        </pc:spChg>
        <pc:spChg chg="add del">
          <ac:chgData name="Watkins-Brown J (FCES)" userId="S::18044697@students.southwales.ac.uk::f380e7a2-35d9-4827-80fe-f093145c15f6" providerId="AD" clId="Web-{B41CCFCE-A53F-4437-8E43-BFB4581EC9DF}" dt="2019-11-28T17:03:42.017" v="973"/>
          <ac:spMkLst>
            <pc:docMk/>
            <pc:sldMk cId="1675631619" sldId="264"/>
            <ac:spMk id="7" creationId="{6A4CBB6E-7318-4F53-ACE6-C789AE8E46BD}"/>
          </ac:spMkLst>
        </pc:spChg>
        <pc:spChg chg="del">
          <ac:chgData name="Watkins-Brown J (FCES)" userId="S::18044697@students.southwales.ac.uk::f380e7a2-35d9-4827-80fe-f093145c15f6" providerId="AD" clId="Web-{B41CCFCE-A53F-4437-8E43-BFB4581EC9DF}" dt="2019-11-28T17:02:48.189" v="916"/>
          <ac:spMkLst>
            <pc:docMk/>
            <pc:sldMk cId="1675631619" sldId="264"/>
            <ac:spMk id="8" creationId="{A32E105B-D207-4982-A362-1D33D5DDC828}"/>
          </ac:spMkLst>
        </pc:spChg>
        <pc:spChg chg="add del">
          <ac:chgData name="Watkins-Brown J (FCES)" userId="S::18044697@students.southwales.ac.uk::f380e7a2-35d9-4827-80fe-f093145c15f6" providerId="AD" clId="Web-{B41CCFCE-A53F-4437-8E43-BFB4581EC9DF}" dt="2019-11-28T17:03:42.017" v="972"/>
          <ac:spMkLst>
            <pc:docMk/>
            <pc:sldMk cId="1675631619" sldId="264"/>
            <ac:spMk id="9" creationId="{4AF76219-1B93-4C2B-9916-1F762551F026}"/>
          </ac:spMkLst>
        </pc:spChg>
        <pc:spChg chg="mod">
          <ac:chgData name="Watkins-Brown J (FCES)" userId="S::18044697@students.southwales.ac.uk::f380e7a2-35d9-4827-80fe-f093145c15f6" providerId="AD" clId="Web-{B41CCFCE-A53F-4437-8E43-BFB4581EC9DF}" dt="2019-11-28T17:09:22.373" v="1087" actId="20577"/>
          <ac:spMkLst>
            <pc:docMk/>
            <pc:sldMk cId="1675631619" sldId="264"/>
            <ac:spMk id="10" creationId="{642B3321-C1C6-4603-9930-75682A33EDAF}"/>
          </ac:spMkLst>
        </pc:spChg>
        <pc:spChg chg="del">
          <ac:chgData name="Watkins-Brown J (FCES)" userId="S::18044697@students.southwales.ac.uk::f380e7a2-35d9-4827-80fe-f093145c15f6" providerId="AD" clId="Web-{B41CCFCE-A53F-4437-8E43-BFB4581EC9DF}" dt="2019-11-28T17:02:48.189" v="913"/>
          <ac:spMkLst>
            <pc:docMk/>
            <pc:sldMk cId="1675631619" sldId="264"/>
            <ac:spMk id="12" creationId="{05660A24-82FD-4A5D-8A60-DBBAC04C12FA}"/>
          </ac:spMkLst>
        </pc:spChg>
        <pc:spChg chg="add del">
          <ac:chgData name="Watkins-Brown J (FCES)" userId="S::18044697@students.southwales.ac.uk::f380e7a2-35d9-4827-80fe-f093145c15f6" providerId="AD" clId="Web-{B41CCFCE-A53F-4437-8E43-BFB4581EC9DF}" dt="2019-11-28T17:03:42.017" v="971"/>
          <ac:spMkLst>
            <pc:docMk/>
            <pc:sldMk cId="1675631619" sldId="264"/>
            <ac:spMk id="15" creationId="{6D5C0124-04B0-4922-ADC5-A5711BA1DAD5}"/>
          </ac:spMkLst>
        </pc:spChg>
        <pc:spChg chg="add del">
          <ac:chgData name="Watkins-Brown J (FCES)" userId="S::18044697@students.southwales.ac.uk::f380e7a2-35d9-4827-80fe-f093145c15f6" providerId="AD" clId="Web-{B41CCFCE-A53F-4437-8E43-BFB4581EC9DF}" dt="2019-11-28T17:03:42.017" v="970"/>
          <ac:spMkLst>
            <pc:docMk/>
            <pc:sldMk cId="1675631619" sldId="264"/>
            <ac:spMk id="17" creationId="{5CD46D70-00BE-4F4B-83C0-F998A350C8EB}"/>
          </ac:spMkLst>
        </pc:spChg>
        <pc:spChg chg="add del">
          <ac:chgData name="Watkins-Brown J (FCES)" userId="S::18044697@students.southwales.ac.uk::f380e7a2-35d9-4827-80fe-f093145c15f6" providerId="AD" clId="Web-{B41CCFCE-A53F-4437-8E43-BFB4581EC9DF}" dt="2019-11-28T17:03:42.017" v="969"/>
          <ac:spMkLst>
            <pc:docMk/>
            <pc:sldMk cId="1675631619" sldId="264"/>
            <ac:spMk id="19" creationId="{4CF28632-500F-43CA-82D1-A7704473B0A6}"/>
          </ac:spMkLst>
        </pc:spChg>
        <pc:spChg chg="add del">
          <ac:chgData name="Watkins-Brown J (FCES)" userId="S::18044697@students.southwales.ac.uk::f380e7a2-35d9-4827-80fe-f093145c15f6" providerId="AD" clId="Web-{B41CCFCE-A53F-4437-8E43-BFB4581EC9DF}" dt="2019-11-28T17:05:07.969" v="988"/>
          <ac:spMkLst>
            <pc:docMk/>
            <pc:sldMk cId="1675631619" sldId="264"/>
            <ac:spMk id="21" creationId="{7E1DB3EF-E59F-443B-937A-FBFAC9F5EA08}"/>
          </ac:spMkLst>
        </pc:spChg>
        <pc:spChg chg="add del">
          <ac:chgData name="Watkins-Brown J (FCES)" userId="S::18044697@students.southwales.ac.uk::f380e7a2-35d9-4827-80fe-f093145c15f6" providerId="AD" clId="Web-{B41CCFCE-A53F-4437-8E43-BFB4581EC9DF}" dt="2019-11-28T17:05:07.985" v="989"/>
          <ac:spMkLst>
            <pc:docMk/>
            <pc:sldMk cId="1675631619" sldId="264"/>
            <ac:spMk id="23" creationId="{C72D6C66-7CAD-4A90-8CF9-8FE0A6C2091E}"/>
          </ac:spMkLst>
        </pc:spChg>
        <pc:spChg chg="add del">
          <ac:chgData name="Watkins-Brown J (FCES)" userId="S::18044697@students.southwales.ac.uk::f380e7a2-35d9-4827-80fe-f093145c15f6" providerId="AD" clId="Web-{B41CCFCE-A53F-4437-8E43-BFB4581EC9DF}" dt="2019-11-28T17:05:07.985" v="990"/>
          <ac:spMkLst>
            <pc:docMk/>
            <pc:sldMk cId="1675631619" sldId="264"/>
            <ac:spMk id="25" creationId="{4CD70EB7-4AC8-4375-9871-EC7A63A12CDD}"/>
          </ac:spMkLst>
        </pc:spChg>
        <pc:spChg chg="add del">
          <ac:chgData name="Watkins-Brown J (FCES)" userId="S::18044697@students.southwales.ac.uk::f380e7a2-35d9-4827-80fe-f093145c15f6" providerId="AD" clId="Web-{B41CCFCE-A53F-4437-8E43-BFB4581EC9DF}" dt="2019-11-28T17:05:08" v="991"/>
          <ac:spMkLst>
            <pc:docMk/>
            <pc:sldMk cId="1675631619" sldId="264"/>
            <ac:spMk id="27" creationId="{24CE3BD0-FD1C-467C-9087-4BF96394AB3B}"/>
          </ac:spMkLst>
        </pc:spChg>
        <pc:spChg chg="add del">
          <ac:chgData name="Watkins-Brown J (FCES)" userId="S::18044697@students.southwales.ac.uk::f380e7a2-35d9-4827-80fe-f093145c15f6" providerId="AD" clId="Web-{B41CCFCE-A53F-4437-8E43-BFB4581EC9DF}" dt="2019-11-28T17:05:08" v="992"/>
          <ac:spMkLst>
            <pc:docMk/>
            <pc:sldMk cId="1675631619" sldId="264"/>
            <ac:spMk id="29" creationId="{EFBDCC45-0265-444C-AD91-E6F277076ED0}"/>
          </ac:spMkLst>
        </pc:spChg>
      </pc:sldChg>
      <pc:sldChg chg="addSp modSp">
        <pc:chgData name="Watkins-Brown J (FCES)" userId="S::18044697@students.southwales.ac.uk::f380e7a2-35d9-4827-80fe-f093145c15f6" providerId="AD" clId="Web-{B41CCFCE-A53F-4437-8E43-BFB4581EC9DF}" dt="2019-11-28T17:45:13.432" v="2217" actId="1076"/>
        <pc:sldMkLst>
          <pc:docMk/>
          <pc:sldMk cId="2468311336" sldId="269"/>
        </pc:sldMkLst>
        <pc:spChg chg="add mod">
          <ac:chgData name="Watkins-Brown J (FCES)" userId="S::18044697@students.southwales.ac.uk::f380e7a2-35d9-4827-80fe-f093145c15f6" providerId="AD" clId="Web-{B41CCFCE-A53F-4437-8E43-BFB4581EC9DF}" dt="2019-11-28T17:45:13.432" v="2217" actId="1076"/>
          <ac:spMkLst>
            <pc:docMk/>
            <pc:sldMk cId="2468311336" sldId="269"/>
            <ac:spMk id="5" creationId="{8B826D51-AF91-42DE-99CA-C32841F003D8}"/>
          </ac:spMkLst>
        </pc:spChg>
      </pc:sldChg>
      <pc:sldChg chg="modSp">
        <pc:chgData name="Watkins-Brown J (FCES)" userId="S::18044697@students.southwales.ac.uk::f380e7a2-35d9-4827-80fe-f093145c15f6" providerId="AD" clId="Web-{B41CCFCE-A53F-4437-8E43-BFB4581EC9DF}" dt="2019-11-28T17:11:45.356" v="1202" actId="1076"/>
        <pc:sldMkLst>
          <pc:docMk/>
          <pc:sldMk cId="1329704637" sldId="271"/>
        </pc:sldMkLst>
        <pc:spChg chg="mod">
          <ac:chgData name="Watkins-Brown J (FCES)" userId="S::18044697@students.southwales.ac.uk::f380e7a2-35d9-4827-80fe-f093145c15f6" providerId="AD" clId="Web-{B41CCFCE-A53F-4437-8E43-BFB4581EC9DF}" dt="2019-11-28T17:11:45.356" v="1202" actId="1076"/>
          <ac:spMkLst>
            <pc:docMk/>
            <pc:sldMk cId="1329704637" sldId="271"/>
            <ac:spMk id="2" creationId="{5EB24046-1D92-4C3A-8B63-3E8268F43F52}"/>
          </ac:spMkLst>
        </pc:spChg>
        <pc:spChg chg="mod">
          <ac:chgData name="Watkins-Brown J (FCES)" userId="S::18044697@students.southwales.ac.uk::f380e7a2-35d9-4827-80fe-f093145c15f6" providerId="AD" clId="Web-{B41CCFCE-A53F-4437-8E43-BFB4581EC9DF}" dt="2019-11-28T16:58:30.379" v="868" actId="20577"/>
          <ac:spMkLst>
            <pc:docMk/>
            <pc:sldMk cId="1329704637" sldId="271"/>
            <ac:spMk id="3" creationId="{3D97AC59-65AE-4695-A518-814C0A01D667}"/>
          </ac:spMkLst>
        </pc:spChg>
      </pc:sldChg>
      <pc:sldChg chg="modSp">
        <pc:chgData name="Watkins-Brown J (FCES)" userId="S::18044697@students.southwales.ac.uk::f380e7a2-35d9-4827-80fe-f093145c15f6" providerId="AD" clId="Web-{B41CCFCE-A53F-4437-8E43-BFB4581EC9DF}" dt="2019-11-28T17:45:41.557" v="2227" actId="20577"/>
        <pc:sldMkLst>
          <pc:docMk/>
          <pc:sldMk cId="61386654" sldId="273"/>
        </pc:sldMkLst>
        <pc:spChg chg="mod">
          <ac:chgData name="Watkins-Brown J (FCES)" userId="S::18044697@students.southwales.ac.uk::f380e7a2-35d9-4827-80fe-f093145c15f6" providerId="AD" clId="Web-{B41CCFCE-A53F-4437-8E43-BFB4581EC9DF}" dt="2019-11-28T17:45:41.557" v="2227" actId="20577"/>
          <ac:spMkLst>
            <pc:docMk/>
            <pc:sldMk cId="61386654" sldId="273"/>
            <ac:spMk id="3" creationId="{987FEAE7-C232-45D7-9831-1325D593B20F}"/>
          </ac:spMkLst>
        </pc:spChg>
      </pc:sldChg>
      <pc:sldChg chg="modSp add replId">
        <pc:chgData name="Watkins-Brown J (FCES)" userId="S::18044697@students.southwales.ac.uk::f380e7a2-35d9-4827-80fe-f093145c15f6" providerId="AD" clId="Web-{B41CCFCE-A53F-4437-8E43-BFB4581EC9DF}" dt="2019-11-28T17:08:59.576" v="1078" actId="20577"/>
        <pc:sldMkLst>
          <pc:docMk/>
          <pc:sldMk cId="3839117312" sldId="275"/>
        </pc:sldMkLst>
        <pc:spChg chg="mod">
          <ac:chgData name="Watkins-Brown J (FCES)" userId="S::18044697@students.southwales.ac.uk::f380e7a2-35d9-4827-80fe-f093145c15f6" providerId="AD" clId="Web-{B41CCFCE-A53F-4437-8E43-BFB4581EC9DF}" dt="2019-11-28T17:07:16.812" v="1036" actId="20577"/>
          <ac:spMkLst>
            <pc:docMk/>
            <pc:sldMk cId="3839117312" sldId="275"/>
            <ac:spMk id="2" creationId="{7C5412C1-BA4E-41F6-A0D8-C0E5ACF53ED0}"/>
          </ac:spMkLst>
        </pc:spChg>
        <pc:spChg chg="mod">
          <ac:chgData name="Watkins-Brown J (FCES)" userId="S::18044697@students.southwales.ac.uk::f380e7a2-35d9-4827-80fe-f093145c15f6" providerId="AD" clId="Web-{B41CCFCE-A53F-4437-8E43-BFB4581EC9DF}" dt="2019-11-28T17:08:59.576" v="1078" actId="20577"/>
          <ac:spMkLst>
            <pc:docMk/>
            <pc:sldMk cId="3839117312" sldId="275"/>
            <ac:spMk id="25" creationId="{4CD70EB7-4AC8-4375-9871-EC7A63A12CDD}"/>
          </ac:spMkLst>
        </pc:spChg>
        <pc:spChg chg="mod">
          <ac:chgData name="Watkins-Brown J (FCES)" userId="S::18044697@students.southwales.ac.uk::f380e7a2-35d9-4827-80fe-f093145c15f6" providerId="AD" clId="Web-{B41CCFCE-A53F-4437-8E43-BFB4581EC9DF}" dt="2019-11-28T17:08:19.530" v="1060" actId="20577"/>
          <ac:spMkLst>
            <pc:docMk/>
            <pc:sldMk cId="3839117312" sldId="275"/>
            <ac:spMk id="29" creationId="{EFBDCC45-0265-444C-AD91-E6F277076ED0}"/>
          </ac:spMkLst>
        </pc:spChg>
      </pc:sldChg>
      <pc:sldChg chg="modSp new">
        <pc:chgData name="Watkins-Brown J (FCES)" userId="S::18044697@students.southwales.ac.uk::f380e7a2-35d9-4827-80fe-f093145c15f6" providerId="AD" clId="Web-{B41CCFCE-A53F-4437-8E43-BFB4581EC9DF}" dt="2019-11-28T17:28:29.300" v="1898" actId="20577"/>
        <pc:sldMkLst>
          <pc:docMk/>
          <pc:sldMk cId="131047753" sldId="278"/>
        </pc:sldMkLst>
        <pc:spChg chg="mod">
          <ac:chgData name="Watkins-Brown J (FCES)" userId="S::18044697@students.southwales.ac.uk::f380e7a2-35d9-4827-80fe-f093145c15f6" providerId="AD" clId="Web-{B41CCFCE-A53F-4437-8E43-BFB4581EC9DF}" dt="2019-11-28T17:25:51.505" v="1481" actId="20577"/>
          <ac:spMkLst>
            <pc:docMk/>
            <pc:sldMk cId="131047753" sldId="278"/>
            <ac:spMk id="2" creationId="{946B91B3-572F-4134-9FFE-AAAF109EC4B2}"/>
          </ac:spMkLst>
        </pc:spChg>
        <pc:spChg chg="mod">
          <ac:chgData name="Watkins-Brown J (FCES)" userId="S::18044697@students.southwales.ac.uk::f380e7a2-35d9-4827-80fe-f093145c15f6" providerId="AD" clId="Web-{B41CCFCE-A53F-4437-8E43-BFB4581EC9DF}" dt="2019-11-28T17:28:29.300" v="1898" actId="20577"/>
          <ac:spMkLst>
            <pc:docMk/>
            <pc:sldMk cId="131047753" sldId="278"/>
            <ac:spMk id="3" creationId="{E445BE3A-25B5-4118-B6E4-68B5604D6BC8}"/>
          </ac:spMkLst>
        </pc:spChg>
      </pc:sldChg>
      <pc:sldChg chg="modSp">
        <pc:chgData name="Watkins-Brown J (FCES)" userId="S::18044697@students.southwales.ac.uk::f380e7a2-35d9-4827-80fe-f093145c15f6" providerId="AD" clId="Web-{B41CCFCE-A53F-4437-8E43-BFB4581EC9DF}" dt="2019-11-28T17:48:25.836" v="2335" actId="20577"/>
        <pc:sldMkLst>
          <pc:docMk/>
          <pc:sldMk cId="3728105972" sldId="279"/>
        </pc:sldMkLst>
        <pc:spChg chg="mod">
          <ac:chgData name="Watkins-Brown J (FCES)" userId="S::18044697@students.southwales.ac.uk::f380e7a2-35d9-4827-80fe-f093145c15f6" providerId="AD" clId="Web-{B41CCFCE-A53F-4437-8E43-BFB4581EC9DF}" dt="2019-11-28T17:36:59.202" v="2200" actId="20577"/>
          <ac:spMkLst>
            <pc:docMk/>
            <pc:sldMk cId="3728105972" sldId="279"/>
            <ac:spMk id="3" creationId="{A566C870-E11C-40C7-B629-89EDEE9BBD69}"/>
          </ac:spMkLst>
        </pc:spChg>
        <pc:spChg chg="mod">
          <ac:chgData name="Watkins-Brown J (FCES)" userId="S::18044697@students.southwales.ac.uk::f380e7a2-35d9-4827-80fe-f093145c15f6" providerId="AD" clId="Web-{B41CCFCE-A53F-4437-8E43-BFB4581EC9DF}" dt="2019-11-28T17:48:25.836" v="2335" actId="20577"/>
          <ac:spMkLst>
            <pc:docMk/>
            <pc:sldMk cId="3728105972" sldId="279"/>
            <ac:spMk id="5" creationId="{15C8012F-ACBB-4D7B-BA12-0C791E81C919}"/>
          </ac:spMkLst>
        </pc:spChg>
      </pc:sldChg>
    </pc:docChg>
  </pc:docChgLst>
  <pc:docChgLst>
    <pc:chgData name="Kaczmarczyk P (FCES)" userId="S::17060982@students.southwales.ac.uk::6a958b70-2833-4bbc-95e5-f7ad2660d8f3" providerId="AD" clId="Web-{285FF2E7-33E9-D34D-C21C-9CFECA952454}"/>
    <pc:docChg chg="delSld modSld sldOrd">
      <pc:chgData name="Kaczmarczyk P (FCES)" userId="S::17060982@students.southwales.ac.uk::6a958b70-2833-4bbc-95e5-f7ad2660d8f3" providerId="AD" clId="Web-{285FF2E7-33E9-D34D-C21C-9CFECA952454}" dt="2019-11-28T17:54:28.023" v="10"/>
      <pc:docMkLst>
        <pc:docMk/>
      </pc:docMkLst>
      <pc:sldChg chg="delSp">
        <pc:chgData name="Kaczmarczyk P (FCES)" userId="S::17060982@students.southwales.ac.uk::6a958b70-2833-4bbc-95e5-f7ad2660d8f3" providerId="AD" clId="Web-{285FF2E7-33E9-D34D-C21C-9CFECA952454}" dt="2019-11-28T17:52:50.534" v="9"/>
        <pc:sldMkLst>
          <pc:docMk/>
          <pc:sldMk cId="2468311336" sldId="269"/>
        </pc:sldMkLst>
        <pc:spChg chg="del">
          <ac:chgData name="Kaczmarczyk P (FCES)" userId="S::17060982@students.southwales.ac.uk::6a958b70-2833-4bbc-95e5-f7ad2660d8f3" providerId="AD" clId="Web-{285FF2E7-33E9-D34D-C21C-9CFECA952454}" dt="2019-11-28T17:52:50.534" v="9"/>
          <ac:spMkLst>
            <pc:docMk/>
            <pc:sldMk cId="2468311336" sldId="269"/>
            <ac:spMk id="5" creationId="{8B826D51-AF91-42DE-99CA-C32841F003D8}"/>
          </ac:spMkLst>
        </pc:spChg>
      </pc:sldChg>
      <pc:sldChg chg="modSp">
        <pc:chgData name="Kaczmarczyk P (FCES)" userId="S::17060982@students.southwales.ac.uk::6a958b70-2833-4bbc-95e5-f7ad2660d8f3" providerId="AD" clId="Web-{285FF2E7-33E9-D34D-C21C-9CFECA952454}" dt="2019-11-28T17:52:28.830" v="6" actId="20577"/>
        <pc:sldMkLst>
          <pc:docMk/>
          <pc:sldMk cId="1189453283" sldId="270"/>
        </pc:sldMkLst>
        <pc:spChg chg="mod">
          <ac:chgData name="Kaczmarczyk P (FCES)" userId="S::17060982@students.southwales.ac.uk::6a958b70-2833-4bbc-95e5-f7ad2660d8f3" providerId="AD" clId="Web-{285FF2E7-33E9-D34D-C21C-9CFECA952454}" dt="2019-11-28T17:52:28.830" v="6" actId="20577"/>
          <ac:spMkLst>
            <pc:docMk/>
            <pc:sldMk cId="1189453283" sldId="270"/>
            <ac:spMk id="5" creationId="{37CE3856-2959-40D0-8841-20329BF63FE5}"/>
          </ac:spMkLst>
        </pc:spChg>
      </pc:sldChg>
      <pc:sldChg chg="ord">
        <pc:chgData name="Kaczmarczyk P (FCES)" userId="S::17060982@students.southwales.ac.uk::6a958b70-2833-4bbc-95e5-f7ad2660d8f3" providerId="AD" clId="Web-{285FF2E7-33E9-D34D-C21C-9CFECA952454}" dt="2019-11-28T17:54:28.023" v="10"/>
        <pc:sldMkLst>
          <pc:docMk/>
          <pc:sldMk cId="2942991088" sldId="277"/>
        </pc:sldMkLst>
      </pc:sldChg>
      <pc:sldChg chg="del">
        <pc:chgData name="Kaczmarczyk P (FCES)" userId="S::17060982@students.southwales.ac.uk::6a958b70-2833-4bbc-95e5-f7ad2660d8f3" providerId="AD" clId="Web-{285FF2E7-33E9-D34D-C21C-9CFECA952454}" dt="2019-11-28T17:52:31.315" v="8"/>
        <pc:sldMkLst>
          <pc:docMk/>
          <pc:sldMk cId="3728105972" sldId="279"/>
        </pc:sldMkLst>
      </pc:sldChg>
    </pc:docChg>
  </pc:docChgLst>
  <pc:docChgLst>
    <pc:chgData name="Watkins-Brown J (FCES)" userId="S::18044697@students.southwales.ac.uk::f380e7a2-35d9-4827-80fe-f093145c15f6" providerId="AD" clId="Web-{7D84F60B-54E1-E7E7-D217-8A5D58DCB95B}"/>
    <pc:docChg chg="addSld delSld modSld sldOrd">
      <pc:chgData name="Watkins-Brown J (FCES)" userId="S::18044697@students.southwales.ac.uk::f380e7a2-35d9-4827-80fe-f093145c15f6" providerId="AD" clId="Web-{7D84F60B-54E1-E7E7-D217-8A5D58DCB95B}" dt="2019-11-19T12:21:33.918" v="47"/>
      <pc:docMkLst>
        <pc:docMk/>
      </pc:docMkLst>
      <pc:sldChg chg="addSp modSp ord">
        <pc:chgData name="Watkins-Brown J (FCES)" userId="S::18044697@students.southwales.ac.uk::f380e7a2-35d9-4827-80fe-f093145c15f6" providerId="AD" clId="Web-{7D84F60B-54E1-E7E7-D217-8A5D58DCB95B}" dt="2019-11-19T12:21:33.918" v="47"/>
        <pc:sldMkLst>
          <pc:docMk/>
          <pc:sldMk cId="1781569224" sldId="257"/>
        </pc:sldMkLst>
        <pc:spChg chg="add ord">
          <ac:chgData name="Watkins-Brown J (FCES)" userId="S::18044697@students.southwales.ac.uk::f380e7a2-35d9-4827-80fe-f093145c15f6" providerId="AD" clId="Web-{7D84F60B-54E1-E7E7-D217-8A5D58DCB95B}" dt="2019-11-19T12:21:33.918" v="47"/>
          <ac:spMkLst>
            <pc:docMk/>
            <pc:sldMk cId="1781569224" sldId="257"/>
            <ac:spMk id="2" creationId="{B1FFF36A-3549-41F5-9B32-3FC2572EE0C2}"/>
          </ac:spMkLst>
        </pc:spChg>
      </pc:sldChg>
      <pc:sldChg chg="addSp modSp">
        <pc:chgData name="Watkins-Brown J (FCES)" userId="S::18044697@students.southwales.ac.uk::f380e7a2-35d9-4827-80fe-f093145c15f6" providerId="AD" clId="Web-{7D84F60B-54E1-E7E7-D217-8A5D58DCB95B}" dt="2019-11-19T12:21:10.730" v="41"/>
        <pc:sldMkLst>
          <pc:docMk/>
          <pc:sldMk cId="2251306481" sldId="258"/>
        </pc:sldMkLst>
        <pc:spChg chg="mod">
          <ac:chgData name="Watkins-Brown J (FCES)" userId="S::18044697@students.southwales.ac.uk::f380e7a2-35d9-4827-80fe-f093145c15f6" providerId="AD" clId="Web-{7D84F60B-54E1-E7E7-D217-8A5D58DCB95B}" dt="2019-11-19T12:05:13.976" v="7" actId="20577"/>
          <ac:spMkLst>
            <pc:docMk/>
            <pc:sldMk cId="2251306481" sldId="258"/>
            <ac:spMk id="2" creationId="{7C5412C1-BA4E-41F6-A0D8-C0E5ACF53ED0}"/>
          </ac:spMkLst>
        </pc:spChg>
        <pc:spChg chg="add ord">
          <ac:chgData name="Watkins-Brown J (FCES)" userId="S::18044697@students.southwales.ac.uk::f380e7a2-35d9-4827-80fe-f093145c15f6" providerId="AD" clId="Web-{7D84F60B-54E1-E7E7-D217-8A5D58DCB95B}" dt="2019-11-19T12:21:10.730" v="41"/>
          <ac:spMkLst>
            <pc:docMk/>
            <pc:sldMk cId="2251306481" sldId="258"/>
            <ac:spMk id="3" creationId="{A99673CF-F7AD-43FF-B196-D4B885A22D3C}"/>
          </ac:spMkLst>
        </pc:spChg>
      </pc:sldChg>
      <pc:sldChg chg="addSp modSp">
        <pc:chgData name="Watkins-Brown J (FCES)" userId="S::18044697@students.southwales.ac.uk::f380e7a2-35d9-4827-80fe-f093145c15f6" providerId="AD" clId="Web-{7D84F60B-54E1-E7E7-D217-8A5D58DCB95B}" dt="2019-11-19T12:21:05.918" v="39"/>
        <pc:sldMkLst>
          <pc:docMk/>
          <pc:sldMk cId="3505672343" sldId="259"/>
        </pc:sldMkLst>
        <pc:spChg chg="add ord">
          <ac:chgData name="Watkins-Brown J (FCES)" userId="S::18044697@students.southwales.ac.uk::f380e7a2-35d9-4827-80fe-f093145c15f6" providerId="AD" clId="Web-{7D84F60B-54E1-E7E7-D217-8A5D58DCB95B}" dt="2019-11-19T12:21:05.918" v="39"/>
          <ac:spMkLst>
            <pc:docMk/>
            <pc:sldMk cId="3505672343" sldId="259"/>
            <ac:spMk id="3" creationId="{2477351B-2167-4B35-B9B0-C21EC0302C02}"/>
          </ac:spMkLst>
        </pc:spChg>
      </pc:sldChg>
      <pc:sldChg chg="addSp modSp">
        <pc:chgData name="Watkins-Brown J (FCES)" userId="S::18044697@students.southwales.ac.uk::f380e7a2-35d9-4827-80fe-f093145c15f6" providerId="AD" clId="Web-{7D84F60B-54E1-E7E7-D217-8A5D58DCB95B}" dt="2019-11-19T12:21:25.965" v="45"/>
        <pc:sldMkLst>
          <pc:docMk/>
          <pc:sldMk cId="619687013" sldId="260"/>
        </pc:sldMkLst>
        <pc:spChg chg="add ord">
          <ac:chgData name="Watkins-Brown J (FCES)" userId="S::18044697@students.southwales.ac.uk::f380e7a2-35d9-4827-80fe-f093145c15f6" providerId="AD" clId="Web-{7D84F60B-54E1-E7E7-D217-8A5D58DCB95B}" dt="2019-11-19T12:21:25.965" v="45"/>
          <ac:spMkLst>
            <pc:docMk/>
            <pc:sldMk cId="619687013" sldId="260"/>
            <ac:spMk id="3" creationId="{CE466D22-F04E-4BDA-ADD8-B5F7A5F30C20}"/>
          </ac:spMkLst>
        </pc:spChg>
      </pc:sldChg>
      <pc:sldChg chg="addSp modSp">
        <pc:chgData name="Watkins-Brown J (FCES)" userId="S::18044697@students.southwales.ac.uk::f380e7a2-35d9-4827-80fe-f093145c15f6" providerId="AD" clId="Web-{7D84F60B-54E1-E7E7-D217-8A5D58DCB95B}" dt="2019-11-19T12:20:54.402" v="37"/>
        <pc:sldMkLst>
          <pc:docMk/>
          <pc:sldMk cId="1582061298" sldId="262"/>
        </pc:sldMkLst>
        <pc:spChg chg="add ord">
          <ac:chgData name="Watkins-Brown J (FCES)" userId="S::18044697@students.southwales.ac.uk::f380e7a2-35d9-4827-80fe-f093145c15f6" providerId="AD" clId="Web-{7D84F60B-54E1-E7E7-D217-8A5D58DCB95B}" dt="2019-11-19T12:20:54.402" v="37"/>
          <ac:spMkLst>
            <pc:docMk/>
            <pc:sldMk cId="1582061298" sldId="262"/>
            <ac:spMk id="3" creationId="{3237B92D-076D-4304-8A80-4EA2D35E0002}"/>
          </ac:spMkLst>
        </pc:spChg>
      </pc:sldChg>
      <pc:sldChg chg="addSp modSp">
        <pc:chgData name="Watkins-Brown J (FCES)" userId="S::18044697@students.southwales.ac.uk::f380e7a2-35d9-4827-80fe-f093145c15f6" providerId="AD" clId="Web-{7D84F60B-54E1-E7E7-D217-8A5D58DCB95B}" dt="2019-11-19T12:06:14.773" v="27" actId="20577"/>
        <pc:sldMkLst>
          <pc:docMk/>
          <pc:sldMk cId="691101122" sldId="263"/>
        </pc:sldMkLst>
        <pc:spChg chg="add">
          <ac:chgData name="Watkins-Brown J (FCES)" userId="S::18044697@students.southwales.ac.uk::f380e7a2-35d9-4827-80fe-f093145c15f6" providerId="AD" clId="Web-{7D84F60B-54E1-E7E7-D217-8A5D58DCB95B}" dt="2019-11-19T12:05:38.429" v="10"/>
          <ac:spMkLst>
            <pc:docMk/>
            <pc:sldMk cId="691101122" sldId="263"/>
            <ac:spMk id="4" creationId="{422F2BE4-CA24-4B9E-A32C-A0F48D12CE58}"/>
          </ac:spMkLst>
        </pc:spChg>
        <pc:spChg chg="add mod">
          <ac:chgData name="Watkins-Brown J (FCES)" userId="S::18044697@students.southwales.ac.uk::f380e7a2-35d9-4827-80fe-f093145c15f6" providerId="AD" clId="Web-{7D84F60B-54E1-E7E7-D217-8A5D58DCB95B}" dt="2019-11-19T12:05:55.617" v="21" actId="20577"/>
          <ac:spMkLst>
            <pc:docMk/>
            <pc:sldMk cId="691101122" sldId="263"/>
            <ac:spMk id="6" creationId="{C10E726B-3F69-48C5-8A7A-C7699EA00B84}"/>
          </ac:spMkLst>
        </pc:spChg>
        <pc:spChg chg="add">
          <ac:chgData name="Watkins-Brown J (FCES)" userId="S::18044697@students.southwales.ac.uk::f380e7a2-35d9-4827-80fe-f093145c15f6" providerId="AD" clId="Web-{7D84F60B-54E1-E7E7-D217-8A5D58DCB95B}" dt="2019-11-19T12:06:06.398" v="22"/>
          <ac:spMkLst>
            <pc:docMk/>
            <pc:sldMk cId="691101122" sldId="263"/>
            <ac:spMk id="8" creationId="{CF94B33D-D738-4069-94C7-0DC9110B4DCB}"/>
          </ac:spMkLst>
        </pc:spChg>
        <pc:spChg chg="add mod">
          <ac:chgData name="Watkins-Brown J (FCES)" userId="S::18044697@students.southwales.ac.uk::f380e7a2-35d9-4827-80fe-f093145c15f6" providerId="AD" clId="Web-{7D84F60B-54E1-E7E7-D217-8A5D58DCB95B}" dt="2019-11-19T12:06:14.773" v="27" actId="20577"/>
          <ac:spMkLst>
            <pc:docMk/>
            <pc:sldMk cId="691101122" sldId="263"/>
            <ac:spMk id="10" creationId="{53F7F96D-D96B-4D61-B3FB-08E937DD698F}"/>
          </ac:spMkLst>
        </pc:spChg>
      </pc:sldChg>
      <pc:sldChg chg="addSp modSp">
        <pc:chgData name="Watkins-Brown J (FCES)" userId="S::18044697@students.southwales.ac.uk::f380e7a2-35d9-4827-80fe-f093145c15f6" providerId="AD" clId="Web-{7D84F60B-54E1-E7E7-D217-8A5D58DCB95B}" dt="2019-11-19T12:06:29.945" v="35" actId="20577"/>
        <pc:sldMkLst>
          <pc:docMk/>
          <pc:sldMk cId="1675631619" sldId="264"/>
        </pc:sldMkLst>
        <pc:spChg chg="add">
          <ac:chgData name="Watkins-Brown J (FCES)" userId="S::18044697@students.southwales.ac.uk::f380e7a2-35d9-4827-80fe-f093145c15f6" providerId="AD" clId="Web-{7D84F60B-54E1-E7E7-D217-8A5D58DCB95B}" dt="2019-11-19T12:05:39.757" v="11"/>
          <ac:spMkLst>
            <pc:docMk/>
            <pc:sldMk cId="1675631619" sldId="264"/>
            <ac:spMk id="4" creationId="{0249F1F5-6427-4F00-964E-9FA937471FEA}"/>
          </ac:spMkLst>
        </pc:spChg>
        <pc:spChg chg="add">
          <ac:chgData name="Watkins-Brown J (FCES)" userId="S::18044697@students.southwales.ac.uk::f380e7a2-35d9-4827-80fe-f093145c15f6" providerId="AD" clId="Web-{7D84F60B-54E1-E7E7-D217-8A5D58DCB95B}" dt="2019-11-19T12:06:21.289" v="28"/>
          <ac:spMkLst>
            <pc:docMk/>
            <pc:sldMk cId="1675631619" sldId="264"/>
            <ac:spMk id="6" creationId="{C92296DE-20AC-4184-B707-ED11BFB51FFE}"/>
          </ac:spMkLst>
        </pc:spChg>
        <pc:spChg chg="add">
          <ac:chgData name="Watkins-Brown J (FCES)" userId="S::18044697@students.southwales.ac.uk::f380e7a2-35d9-4827-80fe-f093145c15f6" providerId="AD" clId="Web-{7D84F60B-54E1-E7E7-D217-8A5D58DCB95B}" dt="2019-11-19T12:06:21.304" v="29"/>
          <ac:spMkLst>
            <pc:docMk/>
            <pc:sldMk cId="1675631619" sldId="264"/>
            <ac:spMk id="8" creationId="{A32E105B-D207-4982-A362-1D33D5DDC828}"/>
          </ac:spMkLst>
        </pc:spChg>
        <pc:spChg chg="add mod">
          <ac:chgData name="Watkins-Brown J (FCES)" userId="S::18044697@students.southwales.ac.uk::f380e7a2-35d9-4827-80fe-f093145c15f6" providerId="AD" clId="Web-{7D84F60B-54E1-E7E7-D217-8A5D58DCB95B}" dt="2019-11-19T12:06:29.945" v="35" actId="20577"/>
          <ac:spMkLst>
            <pc:docMk/>
            <pc:sldMk cId="1675631619" sldId="264"/>
            <ac:spMk id="10" creationId="{642B3321-C1C6-4603-9930-75682A33EDAF}"/>
          </ac:spMkLst>
        </pc:spChg>
      </pc:sldChg>
      <pc:sldChg chg="add del replId">
        <pc:chgData name="Watkins-Brown J (FCES)" userId="S::18044697@students.southwales.ac.uk::f380e7a2-35d9-4827-80fe-f093145c15f6" providerId="AD" clId="Web-{7D84F60B-54E1-E7E7-D217-8A5D58DCB95B}" dt="2019-11-19T12:21:16.746" v="43"/>
        <pc:sldMkLst>
          <pc:docMk/>
          <pc:sldMk cId="2396544729" sldId="265"/>
        </pc:sldMkLst>
      </pc:sldChg>
    </pc:docChg>
  </pc:docChgLst>
  <pc:docChgLst>
    <pc:chgData name="Wisden M L (FCES)" userId="S::17047951@students.southwales.ac.uk::18aeaef8-adc1-4625-b2f2-5ae622f2177b" providerId="AD" clId="Web-{BA052AC5-83EE-4646-AC7A-9443FF54AD77}"/>
    <pc:docChg chg="addSld modSld">
      <pc:chgData name="Wisden M L (FCES)" userId="S::17047951@students.southwales.ac.uk::18aeaef8-adc1-4625-b2f2-5ae622f2177b" providerId="AD" clId="Web-{BA052AC5-83EE-4646-AC7A-9443FF54AD77}" dt="2019-11-28T17:53:39.317" v="886" actId="20577"/>
      <pc:docMkLst>
        <pc:docMk/>
      </pc:docMkLst>
      <pc:sldChg chg="addSp delSp modSp">
        <pc:chgData name="Wisden M L (FCES)" userId="S::17047951@students.southwales.ac.uk::18aeaef8-adc1-4625-b2f2-5ae622f2177b" providerId="AD" clId="Web-{BA052AC5-83EE-4646-AC7A-9443FF54AD77}" dt="2019-11-28T17:29:49.921" v="282" actId="20577"/>
        <pc:sldMkLst>
          <pc:docMk/>
          <pc:sldMk cId="1502399680" sldId="267"/>
        </pc:sldMkLst>
        <pc:spChg chg="add del mod">
          <ac:chgData name="Wisden M L (FCES)" userId="S::17047951@students.southwales.ac.uk::18aeaef8-adc1-4625-b2f2-5ae622f2177b" providerId="AD" clId="Web-{BA052AC5-83EE-4646-AC7A-9443FF54AD77}" dt="2019-11-28T17:28:29.812" v="119"/>
          <ac:spMkLst>
            <pc:docMk/>
            <pc:sldMk cId="1502399680" sldId="267"/>
            <ac:spMk id="3" creationId="{981E4E95-4767-4788-B149-07700B2DC815}"/>
          </ac:spMkLst>
        </pc:spChg>
        <pc:spChg chg="add del">
          <ac:chgData name="Wisden M L (FCES)" userId="S::17047951@students.southwales.ac.uk::18aeaef8-adc1-4625-b2f2-5ae622f2177b" providerId="AD" clId="Web-{BA052AC5-83EE-4646-AC7A-9443FF54AD77}" dt="2019-11-28T16:58:59.571" v="28"/>
          <ac:spMkLst>
            <pc:docMk/>
            <pc:sldMk cId="1502399680" sldId="267"/>
            <ac:spMk id="4" creationId="{7D939994-9C7A-46ED-932C-6BEA1FB2DC26}"/>
          </ac:spMkLst>
        </pc:spChg>
        <pc:spChg chg="add del">
          <ac:chgData name="Wisden M L (FCES)" userId="S::17047951@students.southwales.ac.uk::18aeaef8-adc1-4625-b2f2-5ae622f2177b" providerId="AD" clId="Web-{BA052AC5-83EE-4646-AC7A-9443FF54AD77}" dt="2019-11-28T16:58:52.117" v="27"/>
          <ac:spMkLst>
            <pc:docMk/>
            <pc:sldMk cId="1502399680" sldId="267"/>
            <ac:spMk id="5" creationId="{A0C78ECF-9EDE-4CB5-8584-77C3D7FA07B4}"/>
          </ac:spMkLst>
        </pc:spChg>
        <pc:spChg chg="add del">
          <ac:chgData name="Wisden M L (FCES)" userId="S::17047951@students.southwales.ac.uk::18aeaef8-adc1-4625-b2f2-5ae622f2177b" providerId="AD" clId="Web-{BA052AC5-83EE-4646-AC7A-9443FF54AD77}" dt="2019-11-28T16:58:48.430" v="26"/>
          <ac:spMkLst>
            <pc:docMk/>
            <pc:sldMk cId="1502399680" sldId="267"/>
            <ac:spMk id="6" creationId="{A9397761-6555-4921-B6AF-4DC7897462C2}"/>
          </ac:spMkLst>
        </pc:spChg>
        <pc:spChg chg="add del">
          <ac:chgData name="Wisden M L (FCES)" userId="S::17047951@students.southwales.ac.uk::18aeaef8-adc1-4625-b2f2-5ae622f2177b" providerId="AD" clId="Web-{BA052AC5-83EE-4646-AC7A-9443FF54AD77}" dt="2019-11-28T16:58:43.836" v="25"/>
          <ac:spMkLst>
            <pc:docMk/>
            <pc:sldMk cId="1502399680" sldId="267"/>
            <ac:spMk id="7" creationId="{8B1519C9-1A30-4C17-8C93-57D1ADBA996C}"/>
          </ac:spMkLst>
        </pc:spChg>
        <pc:spChg chg="add del mod">
          <ac:chgData name="Wisden M L (FCES)" userId="S::17047951@students.southwales.ac.uk::18aeaef8-adc1-4625-b2f2-5ae622f2177b" providerId="AD" clId="Web-{BA052AC5-83EE-4646-AC7A-9443FF54AD77}" dt="2019-11-28T16:58:41.367" v="24"/>
          <ac:spMkLst>
            <pc:docMk/>
            <pc:sldMk cId="1502399680" sldId="267"/>
            <ac:spMk id="9" creationId="{B183B586-A857-48D4-B9DA-A4B8A2CBA5D5}"/>
          </ac:spMkLst>
        </pc:spChg>
        <pc:spChg chg="add mod">
          <ac:chgData name="Wisden M L (FCES)" userId="S::17047951@students.southwales.ac.uk::18aeaef8-adc1-4625-b2f2-5ae622f2177b" providerId="AD" clId="Web-{BA052AC5-83EE-4646-AC7A-9443FF54AD77}" dt="2019-11-28T17:29:49.921" v="282" actId="20577"/>
          <ac:spMkLst>
            <pc:docMk/>
            <pc:sldMk cId="1502399680" sldId="267"/>
            <ac:spMk id="10" creationId="{4C10F4BF-8660-4FFA-B6EB-10121F99886B}"/>
          </ac:spMkLst>
        </pc:spChg>
        <pc:spChg chg="add del mod">
          <ac:chgData name="Wisden M L (FCES)" userId="S::17047951@students.southwales.ac.uk::18aeaef8-adc1-4625-b2f2-5ae622f2177b" providerId="AD" clId="Web-{BA052AC5-83EE-4646-AC7A-9443FF54AD77}" dt="2019-11-28T16:58:39.446" v="23"/>
          <ac:spMkLst>
            <pc:docMk/>
            <pc:sldMk cId="1502399680" sldId="267"/>
            <ac:spMk id="11" creationId="{5A7DBC77-322B-4B66-A911-24E6984C3F6B}"/>
          </ac:spMkLst>
        </pc:spChg>
        <pc:picChg chg="mod">
          <ac:chgData name="Wisden M L (FCES)" userId="S::17047951@students.southwales.ac.uk::18aeaef8-adc1-4625-b2f2-5ae622f2177b" providerId="AD" clId="Web-{BA052AC5-83EE-4646-AC7A-9443FF54AD77}" dt="2019-11-28T16:58:13.477" v="18" actId="1076"/>
          <ac:picMkLst>
            <pc:docMk/>
            <pc:sldMk cId="1502399680" sldId="267"/>
            <ac:picMk id="8" creationId="{5A4B6AA4-F112-45E7-B2AA-AB67426A401F}"/>
          </ac:picMkLst>
        </pc:picChg>
      </pc:sldChg>
      <pc:sldChg chg="modSp">
        <pc:chgData name="Wisden M L (FCES)" userId="S::17047951@students.southwales.ac.uk::18aeaef8-adc1-4625-b2f2-5ae622f2177b" providerId="AD" clId="Web-{BA052AC5-83EE-4646-AC7A-9443FF54AD77}" dt="2019-11-28T17:34:45.064" v="343" actId="20577"/>
        <pc:sldMkLst>
          <pc:docMk/>
          <pc:sldMk cId="2706703409" sldId="268"/>
        </pc:sldMkLst>
        <pc:spChg chg="mod">
          <ac:chgData name="Wisden M L (FCES)" userId="S::17047951@students.southwales.ac.uk::18aeaef8-adc1-4625-b2f2-5ae622f2177b" providerId="AD" clId="Web-{BA052AC5-83EE-4646-AC7A-9443FF54AD77}" dt="2019-11-28T17:34:45.064" v="343" actId="20577"/>
          <ac:spMkLst>
            <pc:docMk/>
            <pc:sldMk cId="2706703409" sldId="268"/>
            <ac:spMk id="3" creationId="{B8CABB7A-B0A9-4A51-BB7D-1E38D97DE5A6}"/>
          </ac:spMkLst>
        </pc:spChg>
      </pc:sldChg>
      <pc:sldChg chg="modSp">
        <pc:chgData name="Wisden M L (FCES)" userId="S::17047951@students.southwales.ac.uk::18aeaef8-adc1-4625-b2f2-5ae622f2177b" providerId="AD" clId="Web-{BA052AC5-83EE-4646-AC7A-9443FF54AD77}" dt="2019-11-28T17:30:22.048" v="284" actId="20577"/>
        <pc:sldMkLst>
          <pc:docMk/>
          <pc:sldMk cId="1189453283" sldId="270"/>
        </pc:sldMkLst>
        <pc:spChg chg="mod">
          <ac:chgData name="Wisden M L (FCES)" userId="S::17047951@students.southwales.ac.uk::18aeaef8-adc1-4625-b2f2-5ae622f2177b" providerId="AD" clId="Web-{BA052AC5-83EE-4646-AC7A-9443FF54AD77}" dt="2019-11-28T17:30:22.048" v="284" actId="20577"/>
          <ac:spMkLst>
            <pc:docMk/>
            <pc:sldMk cId="1189453283" sldId="270"/>
            <ac:spMk id="5" creationId="{37CE3856-2959-40D0-8841-20329BF63FE5}"/>
          </ac:spMkLst>
        </pc:spChg>
      </pc:sldChg>
      <pc:sldChg chg="modSp">
        <pc:chgData name="Wisden M L (FCES)" userId="S::17047951@students.southwales.ac.uk::18aeaef8-adc1-4625-b2f2-5ae622f2177b" providerId="AD" clId="Web-{BA052AC5-83EE-4646-AC7A-9443FF54AD77}" dt="2019-11-28T16:53:06.837" v="6" actId="20577"/>
        <pc:sldMkLst>
          <pc:docMk/>
          <pc:sldMk cId="1329704637" sldId="271"/>
        </pc:sldMkLst>
        <pc:spChg chg="mod">
          <ac:chgData name="Wisden M L (FCES)" userId="S::17047951@students.southwales.ac.uk::18aeaef8-adc1-4625-b2f2-5ae622f2177b" providerId="AD" clId="Web-{BA052AC5-83EE-4646-AC7A-9443FF54AD77}" dt="2019-11-28T16:53:06.837" v="6" actId="20577"/>
          <ac:spMkLst>
            <pc:docMk/>
            <pc:sldMk cId="1329704637" sldId="271"/>
            <ac:spMk id="2" creationId="{5EB24046-1D92-4C3A-8B63-3E8268F43F52}"/>
          </ac:spMkLst>
        </pc:spChg>
      </pc:sldChg>
      <pc:sldChg chg="modSp">
        <pc:chgData name="Wisden M L (FCES)" userId="S::17047951@students.southwales.ac.uk::18aeaef8-adc1-4625-b2f2-5ae622f2177b" providerId="AD" clId="Web-{BA052AC5-83EE-4646-AC7A-9443FF54AD77}" dt="2019-11-28T17:27:20.186" v="104" actId="20577"/>
        <pc:sldMkLst>
          <pc:docMk/>
          <pc:sldMk cId="61386654" sldId="273"/>
        </pc:sldMkLst>
        <pc:spChg chg="mod">
          <ac:chgData name="Wisden M L (FCES)" userId="S::17047951@students.southwales.ac.uk::18aeaef8-adc1-4625-b2f2-5ae622f2177b" providerId="AD" clId="Web-{BA052AC5-83EE-4646-AC7A-9443FF54AD77}" dt="2019-11-28T17:27:20.186" v="104" actId="20577"/>
          <ac:spMkLst>
            <pc:docMk/>
            <pc:sldMk cId="61386654" sldId="273"/>
            <ac:spMk id="3" creationId="{987FEAE7-C232-45D7-9831-1325D593B20F}"/>
          </ac:spMkLst>
        </pc:spChg>
      </pc:sldChg>
      <pc:sldChg chg="modSp new">
        <pc:chgData name="Wisden M L (FCES)" userId="S::17047951@students.southwales.ac.uk::18aeaef8-adc1-4625-b2f2-5ae622f2177b" providerId="AD" clId="Web-{BA052AC5-83EE-4646-AC7A-9443FF54AD77}" dt="2019-11-28T17:35:33.376" v="361" actId="20577"/>
        <pc:sldMkLst>
          <pc:docMk/>
          <pc:sldMk cId="3728105972" sldId="279"/>
        </pc:sldMkLst>
        <pc:spChg chg="mod">
          <ac:chgData name="Wisden M L (FCES)" userId="S::17047951@students.southwales.ac.uk::18aeaef8-adc1-4625-b2f2-5ae622f2177b" providerId="AD" clId="Web-{BA052AC5-83EE-4646-AC7A-9443FF54AD77}" dt="2019-11-28T17:35:11.204" v="358" actId="20577"/>
          <ac:spMkLst>
            <pc:docMk/>
            <pc:sldMk cId="3728105972" sldId="279"/>
            <ac:spMk id="2" creationId="{714D7BBD-AF00-44A3-9DA1-81D952C9F285}"/>
          </ac:spMkLst>
        </pc:spChg>
        <pc:spChg chg="mod">
          <ac:chgData name="Wisden M L (FCES)" userId="S::17047951@students.southwales.ac.uk::18aeaef8-adc1-4625-b2f2-5ae622f2177b" providerId="AD" clId="Web-{BA052AC5-83EE-4646-AC7A-9443FF54AD77}" dt="2019-11-28T17:35:33.376" v="361" actId="20577"/>
          <ac:spMkLst>
            <pc:docMk/>
            <pc:sldMk cId="3728105972" sldId="279"/>
            <ac:spMk id="3" creationId="{A566C870-E11C-40C7-B629-89EDEE9BBD69}"/>
          </ac:spMkLst>
        </pc:spChg>
      </pc:sldChg>
      <pc:sldChg chg="modSp new">
        <pc:chgData name="Wisden M L (FCES)" userId="S::17047951@students.southwales.ac.uk::18aeaef8-adc1-4625-b2f2-5ae622f2177b" providerId="AD" clId="Web-{BA052AC5-83EE-4646-AC7A-9443FF54AD77}" dt="2019-11-28T17:53:30.864" v="884" actId="20577"/>
        <pc:sldMkLst>
          <pc:docMk/>
          <pc:sldMk cId="2289608728" sldId="280"/>
        </pc:sldMkLst>
        <pc:spChg chg="mod">
          <ac:chgData name="Wisden M L (FCES)" userId="S::17047951@students.southwales.ac.uk::18aeaef8-adc1-4625-b2f2-5ae622f2177b" providerId="AD" clId="Web-{BA052AC5-83EE-4646-AC7A-9443FF54AD77}" dt="2019-11-28T17:36:34.657" v="397" actId="20577"/>
          <ac:spMkLst>
            <pc:docMk/>
            <pc:sldMk cId="2289608728" sldId="280"/>
            <ac:spMk id="2" creationId="{89A34B77-6C10-4ADF-9EE6-733456E865F1}"/>
          </ac:spMkLst>
        </pc:spChg>
        <pc:spChg chg="mod">
          <ac:chgData name="Wisden M L (FCES)" userId="S::17047951@students.southwales.ac.uk::18aeaef8-adc1-4625-b2f2-5ae622f2177b" providerId="AD" clId="Web-{BA052AC5-83EE-4646-AC7A-9443FF54AD77}" dt="2019-11-28T17:53:30.864" v="884" actId="20577"/>
          <ac:spMkLst>
            <pc:docMk/>
            <pc:sldMk cId="2289608728" sldId="280"/>
            <ac:spMk id="3" creationId="{8847D4AA-E61B-418B-A8CA-FE5454535E57}"/>
          </ac:spMkLst>
        </pc:spChg>
      </pc:sldChg>
    </pc:docChg>
  </pc:docChgLst>
  <pc:docChgLst>
    <pc:chgData name="Mahoney O (FCES)" userId="S::17049202@students.southwales.ac.uk::1ab8083b-3df4-4737-86b7-dd0b9e1d3757" providerId="AD" clId="Web-{2BD7D9CC-F8FB-4A26-9DFF-590FAE0EE94B}"/>
    <pc:docChg chg="modSld sldOrd">
      <pc:chgData name="Mahoney O (FCES)" userId="S::17049202@students.southwales.ac.uk::1ab8083b-3df4-4737-86b7-dd0b9e1d3757" providerId="AD" clId="Web-{2BD7D9CC-F8FB-4A26-9DFF-590FAE0EE94B}" dt="2019-11-26T12:56:38.475" v="497" actId="20577"/>
      <pc:docMkLst>
        <pc:docMk/>
      </pc:docMkLst>
      <pc:sldChg chg="modSp">
        <pc:chgData name="Mahoney O (FCES)" userId="S::17049202@students.southwales.ac.uk::1ab8083b-3df4-4737-86b7-dd0b9e1d3757" providerId="AD" clId="Web-{2BD7D9CC-F8FB-4A26-9DFF-590FAE0EE94B}" dt="2019-11-26T12:05:40.906" v="278" actId="20577"/>
        <pc:sldMkLst>
          <pc:docMk/>
          <pc:sldMk cId="2952167772" sldId="256"/>
        </pc:sldMkLst>
        <pc:spChg chg="mod">
          <ac:chgData name="Mahoney O (FCES)" userId="S::17049202@students.southwales.ac.uk::1ab8083b-3df4-4737-86b7-dd0b9e1d3757" providerId="AD" clId="Web-{2BD7D9CC-F8FB-4A26-9DFF-590FAE0EE94B}" dt="2019-11-26T12:00:41.107" v="40" actId="20577"/>
          <ac:spMkLst>
            <pc:docMk/>
            <pc:sldMk cId="2952167772" sldId="256"/>
            <ac:spMk id="2" creationId="{00000000-0000-0000-0000-000000000000}"/>
          </ac:spMkLst>
        </pc:spChg>
        <pc:spChg chg="mod">
          <ac:chgData name="Mahoney O (FCES)" userId="S::17049202@students.southwales.ac.uk::1ab8083b-3df4-4737-86b7-dd0b9e1d3757" providerId="AD" clId="Web-{2BD7D9CC-F8FB-4A26-9DFF-590FAE0EE94B}" dt="2019-11-26T12:05:40.906" v="278" actId="20577"/>
          <ac:spMkLst>
            <pc:docMk/>
            <pc:sldMk cId="2952167772" sldId="256"/>
            <ac:spMk id="3" creationId="{00000000-0000-0000-0000-000000000000}"/>
          </ac:spMkLst>
        </pc:spChg>
      </pc:sldChg>
      <pc:sldChg chg="delSp modSp ord">
        <pc:chgData name="Mahoney O (FCES)" userId="S::17049202@students.southwales.ac.uk::1ab8083b-3df4-4737-86b7-dd0b9e1d3757" providerId="AD" clId="Web-{2BD7D9CC-F8FB-4A26-9DFF-590FAE0EE94B}" dt="2019-11-26T12:06:06.172" v="280"/>
        <pc:sldMkLst>
          <pc:docMk/>
          <pc:sldMk cId="1781569224" sldId="257"/>
        </pc:sldMkLst>
        <pc:spChg chg="del">
          <ac:chgData name="Mahoney O (FCES)" userId="S::17049202@students.southwales.ac.uk::1ab8083b-3df4-4737-86b7-dd0b9e1d3757" providerId="AD" clId="Web-{2BD7D9CC-F8FB-4A26-9DFF-590FAE0EE94B}" dt="2019-11-26T11:57:55.997" v="21"/>
          <ac:spMkLst>
            <pc:docMk/>
            <pc:sldMk cId="1781569224" sldId="257"/>
            <ac:spMk id="2" creationId="{B1FFF36A-3549-41F5-9B32-3FC2572EE0C2}"/>
          </ac:spMkLst>
        </pc:spChg>
        <pc:spChg chg="del">
          <ac:chgData name="Mahoney O (FCES)" userId="S::17049202@students.southwales.ac.uk::1ab8083b-3df4-4737-86b7-dd0b9e1d3757" providerId="AD" clId="Web-{2BD7D9CC-F8FB-4A26-9DFF-590FAE0EE94B}" dt="2019-11-26T11:57:57.387" v="22"/>
          <ac:spMkLst>
            <pc:docMk/>
            <pc:sldMk cId="1781569224" sldId="257"/>
            <ac:spMk id="4" creationId="{B64A618A-52DF-4F50-B758-987E38C673E2}"/>
          </ac:spMkLst>
        </pc:spChg>
        <pc:spChg chg="del">
          <ac:chgData name="Mahoney O (FCES)" userId="S::17049202@students.southwales.ac.uk::1ab8083b-3df4-4737-86b7-dd0b9e1d3757" providerId="AD" clId="Web-{2BD7D9CC-F8FB-4A26-9DFF-590FAE0EE94B}" dt="2019-11-26T11:57:58.028" v="23"/>
          <ac:spMkLst>
            <pc:docMk/>
            <pc:sldMk cId="1781569224" sldId="257"/>
            <ac:spMk id="5" creationId="{BD484A04-A410-4D15-A254-97A914C1D3AA}"/>
          </ac:spMkLst>
        </pc:spChg>
        <pc:spChg chg="mod">
          <ac:chgData name="Mahoney O (FCES)" userId="S::17049202@students.southwales.ac.uk::1ab8083b-3df4-4737-86b7-dd0b9e1d3757" providerId="AD" clId="Web-{2BD7D9CC-F8FB-4A26-9DFF-590FAE0EE94B}" dt="2019-11-26T12:00:02.920" v="28" actId="20577"/>
          <ac:spMkLst>
            <pc:docMk/>
            <pc:sldMk cId="1781569224" sldId="257"/>
            <ac:spMk id="6" creationId="{313DDD27-E353-4EE8-98E5-3DB4865C425F}"/>
          </ac:spMkLst>
        </pc:spChg>
        <pc:spChg chg="mod">
          <ac:chgData name="Mahoney O (FCES)" userId="S::17049202@students.southwales.ac.uk::1ab8083b-3df4-4737-86b7-dd0b9e1d3757" providerId="AD" clId="Web-{2BD7D9CC-F8FB-4A26-9DFF-590FAE0EE94B}" dt="2019-11-26T11:58:07.419" v="26" actId="20577"/>
          <ac:spMkLst>
            <pc:docMk/>
            <pc:sldMk cId="1781569224" sldId="257"/>
            <ac:spMk id="7" creationId="{778CA903-E406-4A8A-8359-630B29FD3D79}"/>
          </ac:spMkLst>
        </pc:spChg>
      </pc:sldChg>
      <pc:sldChg chg="addSp modSp">
        <pc:chgData name="Mahoney O (FCES)" userId="S::17049202@students.southwales.ac.uk::1ab8083b-3df4-4737-86b7-dd0b9e1d3757" providerId="AD" clId="Web-{2BD7D9CC-F8FB-4A26-9DFF-590FAE0EE94B}" dt="2019-11-26T12:26:47.931" v="397" actId="20577"/>
        <pc:sldMkLst>
          <pc:docMk/>
          <pc:sldMk cId="2251306481" sldId="258"/>
        </pc:sldMkLst>
        <pc:spChg chg="mod">
          <ac:chgData name="Mahoney O (FCES)" userId="S::17049202@students.southwales.ac.uk::1ab8083b-3df4-4737-86b7-dd0b9e1d3757" providerId="AD" clId="Web-{2BD7D9CC-F8FB-4A26-9DFF-590FAE0EE94B}" dt="2019-11-26T12:06:54.344" v="289" actId="20577"/>
          <ac:spMkLst>
            <pc:docMk/>
            <pc:sldMk cId="2251306481" sldId="258"/>
            <ac:spMk id="2" creationId="{7C5412C1-BA4E-41F6-A0D8-C0E5ACF53ED0}"/>
          </ac:spMkLst>
        </pc:spChg>
        <pc:spChg chg="mod">
          <ac:chgData name="Mahoney O (FCES)" userId="S::17049202@students.southwales.ac.uk::1ab8083b-3df4-4737-86b7-dd0b9e1d3757" providerId="AD" clId="Web-{2BD7D9CC-F8FB-4A26-9DFF-590FAE0EE94B}" dt="2019-11-26T12:20:57.272" v="350" actId="14100"/>
          <ac:spMkLst>
            <pc:docMk/>
            <pc:sldMk cId="2251306481" sldId="258"/>
            <ac:spMk id="4" creationId="{B64A618A-52DF-4F50-B758-987E38C673E2}"/>
          </ac:spMkLst>
        </pc:spChg>
        <pc:spChg chg="mod">
          <ac:chgData name="Mahoney O (FCES)" userId="S::17049202@students.southwales.ac.uk::1ab8083b-3df4-4737-86b7-dd0b9e1d3757" providerId="AD" clId="Web-{2BD7D9CC-F8FB-4A26-9DFF-590FAE0EE94B}" dt="2019-11-26T12:20:57.303" v="351" actId="14100"/>
          <ac:spMkLst>
            <pc:docMk/>
            <pc:sldMk cId="2251306481" sldId="258"/>
            <ac:spMk id="5" creationId="{BD484A04-A410-4D15-A254-97A914C1D3AA}"/>
          </ac:spMkLst>
        </pc:spChg>
        <pc:spChg chg="add mod">
          <ac:chgData name="Mahoney O (FCES)" userId="S::17049202@students.southwales.ac.uk::1ab8083b-3df4-4737-86b7-dd0b9e1d3757" providerId="AD" clId="Web-{2BD7D9CC-F8FB-4A26-9DFF-590FAE0EE94B}" dt="2019-11-26T12:07:49.595" v="295" actId="1076"/>
          <ac:spMkLst>
            <pc:docMk/>
            <pc:sldMk cId="2251306481" sldId="258"/>
            <ac:spMk id="6" creationId="{D8DE38A1-B199-4641-82BC-1A0C497E3F11}"/>
          </ac:spMkLst>
        </pc:spChg>
        <pc:spChg chg="add mod">
          <ac:chgData name="Mahoney O (FCES)" userId="S::17049202@students.southwales.ac.uk::1ab8083b-3df4-4737-86b7-dd0b9e1d3757" providerId="AD" clId="Web-{2BD7D9CC-F8FB-4A26-9DFF-590FAE0EE94B}" dt="2019-11-26T12:26:47.931" v="397" actId="20577"/>
          <ac:spMkLst>
            <pc:docMk/>
            <pc:sldMk cId="2251306481" sldId="258"/>
            <ac:spMk id="7" creationId="{A0FDC84F-3677-4E96-837D-E4C72461DB69}"/>
          </ac:spMkLst>
        </pc:spChg>
        <pc:spChg chg="add mod">
          <ac:chgData name="Mahoney O (FCES)" userId="S::17049202@students.southwales.ac.uk::1ab8083b-3df4-4737-86b7-dd0b9e1d3757" providerId="AD" clId="Web-{2BD7D9CC-F8FB-4A26-9DFF-590FAE0EE94B}" dt="2019-11-26T12:24:46.399" v="372" actId="14100"/>
          <ac:spMkLst>
            <pc:docMk/>
            <pc:sldMk cId="2251306481" sldId="258"/>
            <ac:spMk id="8" creationId="{AADA1D5C-F353-4481-8E99-2DB405687719}"/>
          </ac:spMkLst>
        </pc:spChg>
      </pc:sldChg>
      <pc:sldChg chg="modSp">
        <pc:chgData name="Mahoney O (FCES)" userId="S::17049202@students.southwales.ac.uk::1ab8083b-3df4-4737-86b7-dd0b9e1d3757" providerId="AD" clId="Web-{2BD7D9CC-F8FB-4A26-9DFF-590FAE0EE94B}" dt="2019-11-26T11:57:13.200" v="20" actId="20577"/>
        <pc:sldMkLst>
          <pc:docMk/>
          <pc:sldMk cId="619687013" sldId="260"/>
        </pc:sldMkLst>
        <pc:spChg chg="mod">
          <ac:chgData name="Mahoney O (FCES)" userId="S::17049202@students.southwales.ac.uk::1ab8083b-3df4-4737-86b7-dd0b9e1d3757" providerId="AD" clId="Web-{2BD7D9CC-F8FB-4A26-9DFF-590FAE0EE94B}" dt="2019-11-26T11:57:13.200" v="20" actId="20577"/>
          <ac:spMkLst>
            <pc:docMk/>
            <pc:sldMk cId="619687013" sldId="260"/>
            <ac:spMk id="9" creationId="{61295AD6-11BD-4D8D-927D-07FF286C1661}"/>
          </ac:spMkLst>
        </pc:spChg>
        <pc:spChg chg="mod">
          <ac:chgData name="Mahoney O (FCES)" userId="S::17049202@students.southwales.ac.uk::1ab8083b-3df4-4737-86b7-dd0b9e1d3757" providerId="AD" clId="Web-{2BD7D9CC-F8FB-4A26-9DFF-590FAE0EE94B}" dt="2019-11-26T11:56:35.027" v="1" actId="1076"/>
          <ac:spMkLst>
            <pc:docMk/>
            <pc:sldMk cId="619687013" sldId="260"/>
            <ac:spMk id="10" creationId="{4877A5FA-E1F4-41D3-A17F-E91F52E1172A}"/>
          </ac:spMkLst>
        </pc:spChg>
      </pc:sldChg>
      <pc:sldChg chg="modSp">
        <pc:chgData name="Mahoney O (FCES)" userId="S::17049202@students.southwales.ac.uk::1ab8083b-3df4-4737-86b7-dd0b9e1d3757" providerId="AD" clId="Web-{2BD7D9CC-F8FB-4A26-9DFF-590FAE0EE94B}" dt="2019-11-26T12:48:04.602" v="437" actId="20577"/>
        <pc:sldMkLst>
          <pc:docMk/>
          <pc:sldMk cId="3671836354" sldId="261"/>
        </pc:sldMkLst>
        <pc:spChg chg="mod">
          <ac:chgData name="Mahoney O (FCES)" userId="S::17049202@students.southwales.ac.uk::1ab8083b-3df4-4737-86b7-dd0b9e1d3757" providerId="AD" clId="Web-{2BD7D9CC-F8FB-4A26-9DFF-590FAE0EE94B}" dt="2019-11-26T12:45:53.395" v="413" actId="20577"/>
          <ac:spMkLst>
            <pc:docMk/>
            <pc:sldMk cId="3671836354" sldId="261"/>
            <ac:spMk id="12" creationId="{C6383FAD-CD5E-495F-A13C-DD9E9283640A}"/>
          </ac:spMkLst>
        </pc:spChg>
        <pc:spChg chg="mod">
          <ac:chgData name="Mahoney O (FCES)" userId="S::17049202@students.southwales.ac.uk::1ab8083b-3df4-4737-86b7-dd0b9e1d3757" providerId="AD" clId="Web-{2BD7D9CC-F8FB-4A26-9DFF-590FAE0EE94B}" dt="2019-11-26T12:46:15.896" v="420" actId="20577"/>
          <ac:spMkLst>
            <pc:docMk/>
            <pc:sldMk cId="3671836354" sldId="261"/>
            <ac:spMk id="14" creationId="{E7172BDB-02AC-40F8-99A4-6ED46846241A}"/>
          </ac:spMkLst>
        </pc:spChg>
        <pc:spChg chg="mod">
          <ac:chgData name="Mahoney O (FCES)" userId="S::17049202@students.southwales.ac.uk::1ab8083b-3df4-4737-86b7-dd0b9e1d3757" providerId="AD" clId="Web-{2BD7D9CC-F8FB-4A26-9DFF-590FAE0EE94B}" dt="2019-11-26T12:46:27.537" v="421" actId="1076"/>
          <ac:spMkLst>
            <pc:docMk/>
            <pc:sldMk cId="3671836354" sldId="261"/>
            <ac:spMk id="15" creationId="{2EC3E6DC-904E-4A14-BA34-F08F69747BB3}"/>
          </ac:spMkLst>
        </pc:spChg>
        <pc:spChg chg="mod">
          <ac:chgData name="Mahoney O (FCES)" userId="S::17049202@students.southwales.ac.uk::1ab8083b-3df4-4737-86b7-dd0b9e1d3757" providerId="AD" clId="Web-{2BD7D9CC-F8FB-4A26-9DFF-590FAE0EE94B}" dt="2019-11-26T12:48:04.602" v="437" actId="20577"/>
          <ac:spMkLst>
            <pc:docMk/>
            <pc:sldMk cId="3671836354" sldId="261"/>
            <ac:spMk id="16" creationId="{F21C9C57-E8C5-4B52-86A7-13BE0999703E}"/>
          </ac:spMkLst>
        </pc:spChg>
      </pc:sldChg>
      <pc:sldChg chg="ord">
        <pc:chgData name="Mahoney O (FCES)" userId="S::17049202@students.southwales.ac.uk::1ab8083b-3df4-4737-86b7-dd0b9e1d3757" providerId="AD" clId="Web-{2BD7D9CC-F8FB-4A26-9DFF-590FAE0EE94B}" dt="2019-11-26T12:06:32.188" v="281"/>
        <pc:sldMkLst>
          <pc:docMk/>
          <pc:sldMk cId="1582061298" sldId="262"/>
        </pc:sldMkLst>
      </pc:sldChg>
      <pc:sldChg chg="modSp">
        <pc:chgData name="Mahoney O (FCES)" userId="S::17049202@students.southwales.ac.uk::1ab8083b-3df4-4737-86b7-dd0b9e1d3757" providerId="AD" clId="Web-{2BD7D9CC-F8FB-4A26-9DFF-590FAE0EE94B}" dt="2019-11-26T12:47:37.773" v="432" actId="20577"/>
        <pc:sldMkLst>
          <pc:docMk/>
          <pc:sldMk cId="691101122" sldId="263"/>
        </pc:sldMkLst>
        <pc:spChg chg="mod">
          <ac:chgData name="Mahoney O (FCES)" userId="S::17049202@students.southwales.ac.uk::1ab8083b-3df4-4737-86b7-dd0b9e1d3757" providerId="AD" clId="Web-{2BD7D9CC-F8FB-4A26-9DFF-590FAE0EE94B}" dt="2019-11-26T12:47:37.773" v="432" actId="20577"/>
          <ac:spMkLst>
            <pc:docMk/>
            <pc:sldMk cId="691101122" sldId="263"/>
            <ac:spMk id="10" creationId="{53F7F96D-D96B-4D61-B3FB-08E937DD698F}"/>
          </ac:spMkLst>
        </pc:spChg>
      </pc:sldChg>
      <pc:sldChg chg="modSp">
        <pc:chgData name="Mahoney O (FCES)" userId="S::17049202@students.southwales.ac.uk::1ab8083b-3df4-4737-86b7-dd0b9e1d3757" providerId="AD" clId="Web-{2BD7D9CC-F8FB-4A26-9DFF-590FAE0EE94B}" dt="2019-11-26T12:47:32.242" v="429" actId="20577"/>
        <pc:sldMkLst>
          <pc:docMk/>
          <pc:sldMk cId="1675631619" sldId="264"/>
        </pc:sldMkLst>
        <pc:spChg chg="mod">
          <ac:chgData name="Mahoney O (FCES)" userId="S::17049202@students.southwales.ac.uk::1ab8083b-3df4-4737-86b7-dd0b9e1d3757" providerId="AD" clId="Web-{2BD7D9CC-F8FB-4A26-9DFF-590FAE0EE94B}" dt="2019-11-26T12:47:32.242" v="429" actId="20577"/>
          <ac:spMkLst>
            <pc:docMk/>
            <pc:sldMk cId="1675631619" sldId="264"/>
            <ac:spMk id="8" creationId="{A32E105B-D207-4982-A362-1D33D5DDC828}"/>
          </ac:spMkLst>
        </pc:spChg>
      </pc:sldChg>
      <pc:sldChg chg="modSp">
        <pc:chgData name="Mahoney O (FCES)" userId="S::17049202@students.southwales.ac.uk::1ab8083b-3df4-4737-86b7-dd0b9e1d3757" providerId="AD" clId="Web-{2BD7D9CC-F8FB-4A26-9DFF-590FAE0EE94B}" dt="2019-11-26T12:56:34.584" v="495" actId="20577"/>
        <pc:sldMkLst>
          <pc:docMk/>
          <pc:sldMk cId="2706703409" sldId="268"/>
        </pc:sldMkLst>
        <pc:spChg chg="mod">
          <ac:chgData name="Mahoney O (FCES)" userId="S::17049202@students.southwales.ac.uk::1ab8083b-3df4-4737-86b7-dd0b9e1d3757" providerId="AD" clId="Web-{2BD7D9CC-F8FB-4A26-9DFF-590FAE0EE94B}" dt="2019-11-26T12:56:34.584" v="495" actId="20577"/>
          <ac:spMkLst>
            <pc:docMk/>
            <pc:sldMk cId="2706703409" sldId="268"/>
            <ac:spMk id="3" creationId="{B8CABB7A-B0A9-4A51-BB7D-1E38D97DE5A6}"/>
          </ac:spMkLst>
        </pc:spChg>
      </pc:sldChg>
      <pc:sldChg chg="modSp">
        <pc:chgData name="Mahoney O (FCES)" userId="S::17049202@students.southwales.ac.uk::1ab8083b-3df4-4737-86b7-dd0b9e1d3757" providerId="AD" clId="Web-{2BD7D9CC-F8FB-4A26-9DFF-590FAE0EE94B}" dt="2019-11-26T12:44:15.158" v="407" actId="20577"/>
        <pc:sldMkLst>
          <pc:docMk/>
          <pc:sldMk cId="2468311336" sldId="269"/>
        </pc:sldMkLst>
        <pc:spChg chg="mod">
          <ac:chgData name="Mahoney O (FCES)" userId="S::17049202@students.southwales.ac.uk::1ab8083b-3df4-4737-86b7-dd0b9e1d3757" providerId="AD" clId="Web-{2BD7D9CC-F8FB-4A26-9DFF-590FAE0EE94B}" dt="2019-11-26T12:44:15.158" v="407" actId="20577"/>
          <ac:spMkLst>
            <pc:docMk/>
            <pc:sldMk cId="2468311336" sldId="269"/>
            <ac:spMk id="2" creationId="{A5C427EE-4636-4D3B-931D-905E71F9BDEF}"/>
          </ac:spMkLst>
        </pc:spChg>
      </pc:sldChg>
    </pc:docChg>
  </pc:docChgLst>
  <pc:docChgLst>
    <pc:chgData name="Kaczmarczyk P (FCES)" userId="S::17060982@students.southwales.ac.uk::6a958b70-2833-4bbc-95e5-f7ad2660d8f3" providerId="AD" clId="Web-{CA55A1BE-7F64-3A35-C6EF-5B1CCE63809F}"/>
    <pc:docChg chg="addSld modSld sldOrd">
      <pc:chgData name="Kaczmarczyk P (FCES)" userId="S::17060982@students.southwales.ac.uk::6a958b70-2833-4bbc-95e5-f7ad2660d8f3" providerId="AD" clId="Web-{CA55A1BE-7F64-3A35-C6EF-5B1CCE63809F}" dt="2019-11-28T17:41:03.868" v="295" actId="20577"/>
      <pc:docMkLst>
        <pc:docMk/>
      </pc:docMkLst>
      <pc:sldChg chg="ord">
        <pc:chgData name="Kaczmarczyk P (FCES)" userId="S::17060982@students.southwales.ac.uk::6a958b70-2833-4bbc-95e5-f7ad2660d8f3" providerId="AD" clId="Web-{CA55A1BE-7F64-3A35-C6EF-5B1CCE63809F}" dt="2019-11-28T17:13:11.219" v="89"/>
        <pc:sldMkLst>
          <pc:docMk/>
          <pc:sldMk cId="1781569224" sldId="257"/>
        </pc:sldMkLst>
      </pc:sldChg>
      <pc:sldChg chg="addSp modSp">
        <pc:chgData name="Kaczmarczyk P (FCES)" userId="S::17060982@students.southwales.ac.uk::6a958b70-2833-4bbc-95e5-f7ad2660d8f3" providerId="AD" clId="Web-{CA55A1BE-7F64-3A35-C6EF-5B1CCE63809F}" dt="2019-11-28T16:53:27.121" v="13" actId="1076"/>
        <pc:sldMkLst>
          <pc:docMk/>
          <pc:sldMk cId="2251306481" sldId="258"/>
        </pc:sldMkLst>
        <pc:spChg chg="mod">
          <ac:chgData name="Kaczmarczyk P (FCES)" userId="S::17060982@students.southwales.ac.uk::6a958b70-2833-4bbc-95e5-f7ad2660d8f3" providerId="AD" clId="Web-{CA55A1BE-7F64-3A35-C6EF-5B1CCE63809F}" dt="2019-11-28T16:52:53.449" v="2" actId="14100"/>
          <ac:spMkLst>
            <pc:docMk/>
            <pc:sldMk cId="2251306481" sldId="258"/>
            <ac:spMk id="4" creationId="{B64A618A-52DF-4F50-B758-987E38C673E2}"/>
          </ac:spMkLst>
        </pc:spChg>
        <pc:spChg chg="mod">
          <ac:chgData name="Kaczmarczyk P (FCES)" userId="S::17060982@students.southwales.ac.uk::6a958b70-2833-4bbc-95e5-f7ad2660d8f3" providerId="AD" clId="Web-{CA55A1BE-7F64-3A35-C6EF-5B1CCE63809F}" dt="2019-11-28T16:52:55.746" v="3" actId="14100"/>
          <ac:spMkLst>
            <pc:docMk/>
            <pc:sldMk cId="2251306481" sldId="258"/>
            <ac:spMk id="5" creationId="{BD484A04-A410-4D15-A254-97A914C1D3AA}"/>
          </ac:spMkLst>
        </pc:spChg>
        <pc:spChg chg="add mod">
          <ac:chgData name="Kaczmarczyk P (FCES)" userId="S::17060982@students.southwales.ac.uk::6a958b70-2833-4bbc-95e5-f7ad2660d8f3" providerId="AD" clId="Web-{CA55A1BE-7F64-3A35-C6EF-5B1CCE63809F}" dt="2019-11-28T16:53:20.543" v="11" actId="20577"/>
          <ac:spMkLst>
            <pc:docMk/>
            <pc:sldMk cId="2251306481" sldId="258"/>
            <ac:spMk id="9" creationId="{86A865AC-7B93-4DE8-8C99-925C27659359}"/>
          </ac:spMkLst>
        </pc:spChg>
        <pc:spChg chg="add mod">
          <ac:chgData name="Kaczmarczyk P (FCES)" userId="S::17060982@students.southwales.ac.uk::6a958b70-2833-4bbc-95e5-f7ad2660d8f3" providerId="AD" clId="Web-{CA55A1BE-7F64-3A35-C6EF-5B1CCE63809F}" dt="2019-11-28T16:53:27.121" v="13" actId="1076"/>
          <ac:spMkLst>
            <pc:docMk/>
            <pc:sldMk cId="2251306481" sldId="258"/>
            <ac:spMk id="10" creationId="{DD840067-93E8-419D-AE6A-E84D2D8CFED7}"/>
          </ac:spMkLst>
        </pc:spChg>
      </pc:sldChg>
      <pc:sldChg chg="ord">
        <pc:chgData name="Kaczmarczyk P (FCES)" userId="S::17060982@students.southwales.ac.uk::6a958b70-2833-4bbc-95e5-f7ad2660d8f3" providerId="AD" clId="Web-{CA55A1BE-7F64-3A35-C6EF-5B1CCE63809F}" dt="2019-11-28T17:13:16.673" v="90"/>
        <pc:sldMkLst>
          <pc:docMk/>
          <pc:sldMk cId="3505672343" sldId="259"/>
        </pc:sldMkLst>
      </pc:sldChg>
      <pc:sldChg chg="addSp delSp modSp">
        <pc:chgData name="Kaczmarczyk P (FCES)" userId="S::17060982@students.southwales.ac.uk::6a958b70-2833-4bbc-95e5-f7ad2660d8f3" providerId="AD" clId="Web-{CA55A1BE-7F64-3A35-C6EF-5B1CCE63809F}" dt="2019-11-28T17:17:14.017" v="149"/>
        <pc:sldMkLst>
          <pc:docMk/>
          <pc:sldMk cId="1582061298" sldId="262"/>
        </pc:sldMkLst>
        <pc:spChg chg="del">
          <ac:chgData name="Kaczmarczyk P (FCES)" userId="S::17060982@students.southwales.ac.uk::6a958b70-2833-4bbc-95e5-f7ad2660d8f3" providerId="AD" clId="Web-{CA55A1BE-7F64-3A35-C6EF-5B1CCE63809F}" dt="2019-11-28T17:13:49.188" v="93"/>
          <ac:spMkLst>
            <pc:docMk/>
            <pc:sldMk cId="1582061298" sldId="262"/>
            <ac:spMk id="3" creationId="{3237B92D-076D-4304-8A80-4EA2D35E0002}"/>
          </ac:spMkLst>
        </pc:spChg>
        <pc:spChg chg="del">
          <ac:chgData name="Kaczmarczyk P (FCES)" userId="S::17060982@students.southwales.ac.uk::6a958b70-2833-4bbc-95e5-f7ad2660d8f3" providerId="AD" clId="Web-{CA55A1BE-7F64-3A35-C6EF-5B1CCE63809F}" dt="2019-11-28T17:13:49.173" v="92"/>
          <ac:spMkLst>
            <pc:docMk/>
            <pc:sldMk cId="1582061298" sldId="262"/>
            <ac:spMk id="4" creationId="{B64A618A-52DF-4F50-B758-987E38C673E2}"/>
          </ac:spMkLst>
        </pc:spChg>
        <pc:spChg chg="del">
          <ac:chgData name="Kaczmarczyk P (FCES)" userId="S::17060982@students.southwales.ac.uk::6a958b70-2833-4bbc-95e5-f7ad2660d8f3" providerId="AD" clId="Web-{CA55A1BE-7F64-3A35-C6EF-5B1CCE63809F}" dt="2019-11-28T17:13:49.173" v="91"/>
          <ac:spMkLst>
            <pc:docMk/>
            <pc:sldMk cId="1582061298" sldId="262"/>
            <ac:spMk id="5" creationId="{BD484A04-A410-4D15-A254-97A914C1D3AA}"/>
          </ac:spMkLst>
        </pc:spChg>
        <pc:spChg chg="add del">
          <ac:chgData name="Kaczmarczyk P (FCES)" userId="S::17060982@students.southwales.ac.uk::6a958b70-2833-4bbc-95e5-f7ad2660d8f3" providerId="AD" clId="Web-{CA55A1BE-7F64-3A35-C6EF-5B1CCE63809F}" dt="2019-11-28T17:17:13.533" v="141"/>
          <ac:spMkLst>
            <pc:docMk/>
            <pc:sldMk cId="1582061298" sldId="262"/>
            <ac:spMk id="7" creationId="{9D8DB4F2-2FCF-4B0B-B76E-52A736B54CA2}"/>
          </ac:spMkLst>
        </pc:spChg>
        <pc:spChg chg="add del mod">
          <ac:chgData name="Kaczmarczyk P (FCES)" userId="S::17060982@students.southwales.ac.uk::6a958b70-2833-4bbc-95e5-f7ad2660d8f3" providerId="AD" clId="Web-{CA55A1BE-7F64-3A35-C6EF-5B1CCE63809F}" dt="2019-11-28T17:17:13.533" v="140"/>
          <ac:spMkLst>
            <pc:docMk/>
            <pc:sldMk cId="1582061298" sldId="262"/>
            <ac:spMk id="9" creationId="{6CA5D0BD-683D-4738-9FCE-000198588FBE}"/>
          </ac:spMkLst>
        </pc:spChg>
        <pc:spChg chg="add del">
          <ac:chgData name="Kaczmarczyk P (FCES)" userId="S::17060982@students.southwales.ac.uk::6a958b70-2833-4bbc-95e5-f7ad2660d8f3" providerId="AD" clId="Web-{CA55A1BE-7F64-3A35-C6EF-5B1CCE63809F}" dt="2019-11-28T17:13:53.798" v="101"/>
          <ac:spMkLst>
            <pc:docMk/>
            <pc:sldMk cId="1582061298" sldId="262"/>
            <ac:spMk id="11" creationId="{6D3789FA-5E92-48C0-9BA1-E268F85AD2F7}"/>
          </ac:spMkLst>
        </pc:spChg>
        <pc:spChg chg="add del mod">
          <ac:chgData name="Kaczmarczyk P (FCES)" userId="S::17060982@students.southwales.ac.uk::6a958b70-2833-4bbc-95e5-f7ad2660d8f3" providerId="AD" clId="Web-{CA55A1BE-7F64-3A35-C6EF-5B1CCE63809F}" dt="2019-11-28T17:17:13.533" v="139"/>
          <ac:spMkLst>
            <pc:docMk/>
            <pc:sldMk cId="1582061298" sldId="262"/>
            <ac:spMk id="13" creationId="{A10EC063-B2EB-4B31-ACB6-D8ADD2C982CD}"/>
          </ac:spMkLst>
        </pc:spChg>
        <pc:spChg chg="add del">
          <ac:chgData name="Kaczmarczyk P (FCES)" userId="S::17060982@students.southwales.ac.uk::6a958b70-2833-4bbc-95e5-f7ad2660d8f3" providerId="AD" clId="Web-{CA55A1BE-7F64-3A35-C6EF-5B1CCE63809F}" dt="2019-11-28T17:17:13.517" v="138"/>
          <ac:spMkLst>
            <pc:docMk/>
            <pc:sldMk cId="1582061298" sldId="262"/>
            <ac:spMk id="15" creationId="{8AB4DDE5-EF29-486B-BDF1-09504030F6EC}"/>
          </ac:spMkLst>
        </pc:spChg>
        <pc:spChg chg="add del">
          <ac:chgData name="Kaczmarczyk P (FCES)" userId="S::17060982@students.southwales.ac.uk::6a958b70-2833-4bbc-95e5-f7ad2660d8f3" providerId="AD" clId="Web-{CA55A1BE-7F64-3A35-C6EF-5B1CCE63809F}" dt="2019-11-28T17:17:13.517" v="137"/>
          <ac:spMkLst>
            <pc:docMk/>
            <pc:sldMk cId="1582061298" sldId="262"/>
            <ac:spMk id="17" creationId="{15737475-3B47-4874-B58C-FAD09696C1E7}"/>
          </ac:spMkLst>
        </pc:spChg>
        <pc:spChg chg="add del">
          <ac:chgData name="Kaczmarczyk P (FCES)" userId="S::17060982@students.southwales.ac.uk::6a958b70-2833-4bbc-95e5-f7ad2660d8f3" providerId="AD" clId="Web-{CA55A1BE-7F64-3A35-C6EF-5B1CCE63809F}" dt="2019-11-28T17:17:13.517" v="136"/>
          <ac:spMkLst>
            <pc:docMk/>
            <pc:sldMk cId="1582061298" sldId="262"/>
            <ac:spMk id="19" creationId="{DDED3866-B258-4BF9-BC89-2688469A6963}"/>
          </ac:spMkLst>
        </pc:spChg>
        <pc:spChg chg="add del mod">
          <ac:chgData name="Kaczmarczyk P (FCES)" userId="S::17060982@students.southwales.ac.uk::6a958b70-2833-4bbc-95e5-f7ad2660d8f3" providerId="AD" clId="Web-{CA55A1BE-7F64-3A35-C6EF-5B1CCE63809F}" dt="2019-11-28T17:17:02.017" v="135"/>
          <ac:spMkLst>
            <pc:docMk/>
            <pc:sldMk cId="1582061298" sldId="262"/>
            <ac:spMk id="20" creationId="{2951EFF7-5381-4327-861E-0EAC186E8215}"/>
          </ac:spMkLst>
        </pc:spChg>
        <pc:spChg chg="add del mod">
          <ac:chgData name="Kaczmarczyk P (FCES)" userId="S::17060982@students.southwales.ac.uk::6a958b70-2833-4bbc-95e5-f7ad2660d8f3" providerId="AD" clId="Web-{CA55A1BE-7F64-3A35-C6EF-5B1CCE63809F}" dt="2019-11-28T17:16:40.423" v="134"/>
          <ac:spMkLst>
            <pc:docMk/>
            <pc:sldMk cId="1582061298" sldId="262"/>
            <ac:spMk id="21" creationId="{1F4A061F-0B62-4AB6-801E-FCEF2202A038}"/>
          </ac:spMkLst>
        </pc:spChg>
        <pc:spChg chg="add">
          <ac:chgData name="Kaczmarczyk P (FCES)" userId="S::17060982@students.southwales.ac.uk::6a958b70-2833-4bbc-95e5-f7ad2660d8f3" providerId="AD" clId="Web-{CA55A1BE-7F64-3A35-C6EF-5B1CCE63809F}" dt="2019-11-28T17:17:13.939" v="142"/>
          <ac:spMkLst>
            <pc:docMk/>
            <pc:sldMk cId="1582061298" sldId="262"/>
            <ac:spMk id="23" creationId="{15A821BC-E1EF-4B68-9DA3-B8F3ED3DE1F7}"/>
          </ac:spMkLst>
        </pc:spChg>
        <pc:spChg chg="add">
          <ac:chgData name="Kaczmarczyk P (FCES)" userId="S::17060982@students.southwales.ac.uk::6a958b70-2833-4bbc-95e5-f7ad2660d8f3" providerId="AD" clId="Web-{CA55A1BE-7F64-3A35-C6EF-5B1CCE63809F}" dt="2019-11-28T17:17:13.939" v="143"/>
          <ac:spMkLst>
            <pc:docMk/>
            <pc:sldMk cId="1582061298" sldId="262"/>
            <ac:spMk id="25" creationId="{97960D3A-1FC8-48BA-AFD0-F37EBA680D80}"/>
          </ac:spMkLst>
        </pc:spChg>
        <pc:spChg chg="add">
          <ac:chgData name="Kaczmarczyk P (FCES)" userId="S::17060982@students.southwales.ac.uk::6a958b70-2833-4bbc-95e5-f7ad2660d8f3" providerId="AD" clId="Web-{CA55A1BE-7F64-3A35-C6EF-5B1CCE63809F}" dt="2019-11-28T17:17:13.955" v="144"/>
          <ac:spMkLst>
            <pc:docMk/>
            <pc:sldMk cId="1582061298" sldId="262"/>
            <ac:spMk id="27" creationId="{3A06125A-ACB1-4243-8149-03FA00F68697}"/>
          </ac:spMkLst>
        </pc:spChg>
        <pc:spChg chg="add">
          <ac:chgData name="Kaczmarczyk P (FCES)" userId="S::17060982@students.southwales.ac.uk::6a958b70-2833-4bbc-95e5-f7ad2660d8f3" providerId="AD" clId="Web-{CA55A1BE-7F64-3A35-C6EF-5B1CCE63809F}" dt="2019-11-28T17:17:13.955" v="145"/>
          <ac:spMkLst>
            <pc:docMk/>
            <pc:sldMk cId="1582061298" sldId="262"/>
            <ac:spMk id="29" creationId="{19F3BD59-6EAA-4599-ADC5-10C00FA49035}"/>
          </ac:spMkLst>
        </pc:spChg>
        <pc:spChg chg="add">
          <ac:chgData name="Kaczmarczyk P (FCES)" userId="S::17060982@students.southwales.ac.uk::6a958b70-2833-4bbc-95e5-f7ad2660d8f3" providerId="AD" clId="Web-{CA55A1BE-7F64-3A35-C6EF-5B1CCE63809F}" dt="2019-11-28T17:17:13.970" v="146"/>
          <ac:spMkLst>
            <pc:docMk/>
            <pc:sldMk cId="1582061298" sldId="262"/>
            <ac:spMk id="31" creationId="{1C6B2D35-E991-4FAF-B615-42161D04134A}"/>
          </ac:spMkLst>
        </pc:spChg>
        <pc:spChg chg="add">
          <ac:chgData name="Kaczmarczyk P (FCES)" userId="S::17060982@students.southwales.ac.uk::6a958b70-2833-4bbc-95e5-f7ad2660d8f3" providerId="AD" clId="Web-{CA55A1BE-7F64-3A35-C6EF-5B1CCE63809F}" dt="2019-11-28T17:17:13.986" v="147"/>
          <ac:spMkLst>
            <pc:docMk/>
            <pc:sldMk cId="1582061298" sldId="262"/>
            <ac:spMk id="33" creationId="{169403EF-156E-457A-B3DD-04CD93CBDFBD}"/>
          </ac:spMkLst>
        </pc:spChg>
        <pc:spChg chg="add">
          <ac:chgData name="Kaczmarczyk P (FCES)" userId="S::17060982@students.southwales.ac.uk::6a958b70-2833-4bbc-95e5-f7ad2660d8f3" providerId="AD" clId="Web-{CA55A1BE-7F64-3A35-C6EF-5B1CCE63809F}" dt="2019-11-28T17:17:14.002" v="148"/>
          <ac:spMkLst>
            <pc:docMk/>
            <pc:sldMk cId="1582061298" sldId="262"/>
            <ac:spMk id="35" creationId="{2D8CA6CA-A65D-4C4E-A55F-4DD3156FDE95}"/>
          </ac:spMkLst>
        </pc:spChg>
        <pc:spChg chg="add">
          <ac:chgData name="Kaczmarczyk P (FCES)" userId="S::17060982@students.southwales.ac.uk::6a958b70-2833-4bbc-95e5-f7ad2660d8f3" providerId="AD" clId="Web-{CA55A1BE-7F64-3A35-C6EF-5B1CCE63809F}" dt="2019-11-28T17:17:14.017" v="149"/>
          <ac:spMkLst>
            <pc:docMk/>
            <pc:sldMk cId="1582061298" sldId="262"/>
            <ac:spMk id="37" creationId="{9F45D0FC-D12D-4A33-B437-105968A6F649}"/>
          </ac:spMkLst>
        </pc:spChg>
      </pc:sldChg>
      <pc:sldChg chg="addSp delSp modSp mod setBg">
        <pc:chgData name="Kaczmarczyk P (FCES)" userId="S::17060982@students.southwales.ac.uk::6a958b70-2833-4bbc-95e5-f7ad2660d8f3" providerId="AD" clId="Web-{CA55A1BE-7F64-3A35-C6EF-5B1CCE63809F}" dt="2019-11-28T17:27:34.927" v="172" actId="1076"/>
        <pc:sldMkLst>
          <pc:docMk/>
          <pc:sldMk cId="2468311336" sldId="269"/>
        </pc:sldMkLst>
        <pc:spChg chg="del mod ord">
          <ac:chgData name="Kaczmarczyk P (FCES)" userId="S::17060982@students.southwales.ac.uk::6a958b70-2833-4bbc-95e5-f7ad2660d8f3" providerId="AD" clId="Web-{CA55A1BE-7F64-3A35-C6EF-5B1CCE63809F}" dt="2019-11-28T17:20:49.660" v="157"/>
          <ac:spMkLst>
            <pc:docMk/>
            <pc:sldMk cId="2468311336" sldId="269"/>
            <ac:spMk id="2" creationId="{A5C427EE-4636-4D3B-931D-905E71F9BDEF}"/>
          </ac:spMkLst>
        </pc:spChg>
        <pc:spChg chg="del">
          <ac:chgData name="Kaczmarczyk P (FCES)" userId="S::17060982@students.southwales.ac.uk::6a958b70-2833-4bbc-95e5-f7ad2660d8f3" providerId="AD" clId="Web-{CA55A1BE-7F64-3A35-C6EF-5B1CCE63809F}" dt="2019-11-28T17:20:35.300" v="155"/>
          <ac:spMkLst>
            <pc:docMk/>
            <pc:sldMk cId="2468311336" sldId="269"/>
            <ac:spMk id="3" creationId="{EB6765B5-B6EA-45D8-85B5-73C39CAD0F47}"/>
          </ac:spMkLst>
        </pc:spChg>
        <pc:spChg chg="add del mod">
          <ac:chgData name="Kaczmarczyk P (FCES)" userId="S::17060982@students.southwales.ac.uk::6a958b70-2833-4bbc-95e5-f7ad2660d8f3" providerId="AD" clId="Web-{CA55A1BE-7F64-3A35-C6EF-5B1CCE63809F}" dt="2019-11-28T17:21:25.472" v="161"/>
          <ac:spMkLst>
            <pc:docMk/>
            <pc:sldMk cId="2468311336" sldId="269"/>
            <ac:spMk id="7" creationId="{038600D3-EB8B-4102-AC6F-289C3CD3E245}"/>
          </ac:spMkLst>
        </pc:spChg>
        <pc:spChg chg="add del mod">
          <ac:chgData name="Kaczmarczyk P (FCES)" userId="S::17060982@students.southwales.ac.uk::6a958b70-2833-4bbc-95e5-f7ad2660d8f3" providerId="AD" clId="Web-{CA55A1BE-7F64-3A35-C6EF-5B1CCE63809F}" dt="2019-11-28T17:21:19.300" v="160"/>
          <ac:spMkLst>
            <pc:docMk/>
            <pc:sldMk cId="2468311336" sldId="269"/>
            <ac:spMk id="20" creationId="{4356A911-49FC-416F-B5AD-D60EFC8BC91F}"/>
          </ac:spMkLst>
        </pc:spChg>
        <pc:spChg chg="add">
          <ac:chgData name="Kaczmarczyk P (FCES)" userId="S::17060982@students.southwales.ac.uk::6a958b70-2833-4bbc-95e5-f7ad2660d8f3" providerId="AD" clId="Web-{CA55A1BE-7F64-3A35-C6EF-5B1CCE63809F}" dt="2019-11-28T17:20:38.831" v="156"/>
          <ac:spMkLst>
            <pc:docMk/>
            <pc:sldMk cId="2468311336" sldId="269"/>
            <ac:spMk id="25" creationId="{66D61E08-70C3-48D8-BEA0-787111DC30DA}"/>
          </ac:spMkLst>
        </pc:spChg>
        <pc:spChg chg="add">
          <ac:chgData name="Kaczmarczyk P (FCES)" userId="S::17060982@students.southwales.ac.uk::6a958b70-2833-4bbc-95e5-f7ad2660d8f3" providerId="AD" clId="Web-{CA55A1BE-7F64-3A35-C6EF-5B1CCE63809F}" dt="2019-11-28T17:20:38.831" v="156"/>
          <ac:spMkLst>
            <pc:docMk/>
            <pc:sldMk cId="2468311336" sldId="269"/>
            <ac:spMk id="27" creationId="{FC55298F-0AE5-478E-AD2B-03C2614C5833}"/>
          </ac:spMkLst>
        </pc:spChg>
        <pc:spChg chg="add del mod">
          <ac:chgData name="Kaczmarczyk P (FCES)" userId="S::17060982@students.southwales.ac.uk::6a958b70-2833-4bbc-95e5-f7ad2660d8f3" providerId="AD" clId="Web-{CA55A1BE-7F64-3A35-C6EF-5B1CCE63809F}" dt="2019-11-28T17:21:32.660" v="164"/>
          <ac:spMkLst>
            <pc:docMk/>
            <pc:sldMk cId="2468311336" sldId="269"/>
            <ac:spMk id="28" creationId="{9D40C5B9-B190-4203-9F41-2E4D7039DFA2}"/>
          </ac:spMkLst>
        </pc:spChg>
        <pc:spChg chg="add">
          <ac:chgData name="Kaczmarczyk P (FCES)" userId="S::17060982@students.southwales.ac.uk::6a958b70-2833-4bbc-95e5-f7ad2660d8f3" providerId="AD" clId="Web-{CA55A1BE-7F64-3A35-C6EF-5B1CCE63809F}" dt="2019-11-28T17:20:38.831" v="156"/>
          <ac:spMkLst>
            <pc:docMk/>
            <pc:sldMk cId="2468311336" sldId="269"/>
            <ac:spMk id="29" creationId="{C180E4EA-0B63-4779-A895-7E90E71088F3}"/>
          </ac:spMkLst>
        </pc:spChg>
        <pc:spChg chg="add">
          <ac:chgData name="Kaczmarczyk P (FCES)" userId="S::17060982@students.southwales.ac.uk::6a958b70-2833-4bbc-95e5-f7ad2660d8f3" providerId="AD" clId="Web-{CA55A1BE-7F64-3A35-C6EF-5B1CCE63809F}" dt="2019-11-28T17:20:38.831" v="156"/>
          <ac:spMkLst>
            <pc:docMk/>
            <pc:sldMk cId="2468311336" sldId="269"/>
            <ac:spMk id="31" creationId="{CEE01D9D-3DE8-4EED-B0D3-8F3C79CC7673}"/>
          </ac:spMkLst>
        </pc:spChg>
        <pc:spChg chg="add">
          <ac:chgData name="Kaczmarczyk P (FCES)" userId="S::17060982@students.southwales.ac.uk::6a958b70-2833-4bbc-95e5-f7ad2660d8f3" providerId="AD" clId="Web-{CA55A1BE-7F64-3A35-C6EF-5B1CCE63809F}" dt="2019-11-28T17:20:38.831" v="156"/>
          <ac:spMkLst>
            <pc:docMk/>
            <pc:sldMk cId="2468311336" sldId="269"/>
            <ac:spMk id="33" creationId="{89AF5CE9-607F-43F4-8983-DCD6DA4051FD}"/>
          </ac:spMkLst>
        </pc:spChg>
        <pc:spChg chg="add">
          <ac:chgData name="Kaczmarczyk P (FCES)" userId="S::17060982@students.southwales.ac.uk::6a958b70-2833-4bbc-95e5-f7ad2660d8f3" providerId="AD" clId="Web-{CA55A1BE-7F64-3A35-C6EF-5B1CCE63809F}" dt="2019-11-28T17:20:38.831" v="156"/>
          <ac:spMkLst>
            <pc:docMk/>
            <pc:sldMk cId="2468311336" sldId="269"/>
            <ac:spMk id="35" creationId="{6EEA2DBD-9E1E-4521-8C01-F32AD18A89E3}"/>
          </ac:spMkLst>
        </pc:spChg>
        <pc:spChg chg="add del mod">
          <ac:chgData name="Kaczmarczyk P (FCES)" userId="S::17060982@students.southwales.ac.uk::6a958b70-2833-4bbc-95e5-f7ad2660d8f3" providerId="AD" clId="Web-{CA55A1BE-7F64-3A35-C6EF-5B1CCE63809F}" dt="2019-11-28T17:22:04.660" v="166"/>
          <ac:spMkLst>
            <pc:docMk/>
            <pc:sldMk cId="2468311336" sldId="269"/>
            <ac:spMk id="36" creationId="{E9065AC1-6D46-4B9E-B681-865E2E331332}"/>
          </ac:spMkLst>
        </pc:spChg>
        <pc:spChg chg="add">
          <ac:chgData name="Kaczmarczyk P (FCES)" userId="S::17060982@students.southwales.ac.uk::6a958b70-2833-4bbc-95e5-f7ad2660d8f3" providerId="AD" clId="Web-{CA55A1BE-7F64-3A35-C6EF-5B1CCE63809F}" dt="2019-11-28T17:20:38.831" v="156"/>
          <ac:spMkLst>
            <pc:docMk/>
            <pc:sldMk cId="2468311336" sldId="269"/>
            <ac:spMk id="37" creationId="{15BBD2C1-BA9B-46A9-A27A-33498B169272}"/>
          </ac:spMkLst>
        </pc:spChg>
        <pc:spChg chg="add del mod">
          <ac:chgData name="Kaczmarczyk P (FCES)" userId="S::17060982@students.southwales.ac.uk::6a958b70-2833-4bbc-95e5-f7ad2660d8f3" providerId="AD" clId="Web-{CA55A1BE-7F64-3A35-C6EF-5B1CCE63809F}" dt="2019-11-28T17:27:26.536" v="170"/>
          <ac:spMkLst>
            <pc:docMk/>
            <pc:sldMk cId="2468311336" sldId="269"/>
            <ac:spMk id="41" creationId="{5CE5C1D7-3B25-45C6-9147-23C21924A431}"/>
          </ac:spMkLst>
        </pc:spChg>
        <pc:grpChg chg="add">
          <ac:chgData name="Kaczmarczyk P (FCES)" userId="S::17060982@students.southwales.ac.uk::6a958b70-2833-4bbc-95e5-f7ad2660d8f3" providerId="AD" clId="Web-{CA55A1BE-7F64-3A35-C6EF-5B1CCE63809F}" dt="2019-11-28T17:20:38.831" v="156"/>
          <ac:grpSpMkLst>
            <pc:docMk/>
            <pc:sldMk cId="2468311336" sldId="269"/>
            <ac:grpSpMk id="9" creationId="{88C9B83F-64CD-41C1-925F-A08801FFD0BD}"/>
          </ac:grpSpMkLst>
        </pc:grpChg>
        <pc:picChg chg="add del mod ord">
          <ac:chgData name="Kaczmarczyk P (FCES)" userId="S::17060982@students.southwales.ac.uk::6a958b70-2833-4bbc-95e5-f7ad2660d8f3" providerId="AD" clId="Web-{CA55A1BE-7F64-3A35-C6EF-5B1CCE63809F}" dt="2019-11-28T17:21:16.160" v="159"/>
          <ac:picMkLst>
            <pc:docMk/>
            <pc:sldMk cId="2468311336" sldId="269"/>
            <ac:picMk id="4" creationId="{95F86C33-B7F8-438F-99CB-90A516DF41B3}"/>
          </ac:picMkLst>
        </pc:picChg>
        <pc:picChg chg="add del mod ord">
          <ac:chgData name="Kaczmarczyk P (FCES)" userId="S::17060982@students.southwales.ac.uk::6a958b70-2833-4bbc-95e5-f7ad2660d8f3" providerId="AD" clId="Web-{CA55A1BE-7F64-3A35-C6EF-5B1CCE63809F}" dt="2019-11-28T17:21:29.644" v="163"/>
          <ac:picMkLst>
            <pc:docMk/>
            <pc:sldMk cId="2468311336" sldId="269"/>
            <ac:picMk id="22" creationId="{1251D7BB-5794-425E-AC3D-3E52E28E240D}"/>
          </ac:picMkLst>
        </pc:picChg>
        <pc:picChg chg="add del mod ord">
          <ac:chgData name="Kaczmarczyk P (FCES)" userId="S::17060982@students.southwales.ac.uk::6a958b70-2833-4bbc-95e5-f7ad2660d8f3" providerId="AD" clId="Web-{CA55A1BE-7F64-3A35-C6EF-5B1CCE63809F}" dt="2019-11-28T17:21:37.613" v="165"/>
          <ac:picMkLst>
            <pc:docMk/>
            <pc:sldMk cId="2468311336" sldId="269"/>
            <ac:picMk id="30" creationId="{8F530C51-1331-4A5F-8385-78714716AED1}"/>
          </ac:picMkLst>
        </pc:picChg>
        <pc:picChg chg="add del mod ord">
          <ac:chgData name="Kaczmarczyk P (FCES)" userId="S::17060982@students.southwales.ac.uk::6a958b70-2833-4bbc-95e5-f7ad2660d8f3" providerId="AD" clId="Web-{CA55A1BE-7F64-3A35-C6EF-5B1CCE63809F}" dt="2019-11-28T17:22:31.879" v="169"/>
          <ac:picMkLst>
            <pc:docMk/>
            <pc:sldMk cId="2468311336" sldId="269"/>
            <ac:picMk id="38" creationId="{9840FB73-DACC-4EC6-BED6-519357AC94D0}"/>
          </ac:picMkLst>
        </pc:picChg>
        <pc:picChg chg="add mod ord">
          <ac:chgData name="Kaczmarczyk P (FCES)" userId="S::17060982@students.southwales.ac.uk::6a958b70-2833-4bbc-95e5-f7ad2660d8f3" providerId="AD" clId="Web-{CA55A1BE-7F64-3A35-C6EF-5B1CCE63809F}" dt="2019-11-28T17:27:34.927" v="172" actId="1076"/>
          <ac:picMkLst>
            <pc:docMk/>
            <pc:sldMk cId="2468311336" sldId="269"/>
            <ac:picMk id="42" creationId="{1E8E4A22-C472-4AA9-B052-CA2EB6F2E822}"/>
          </ac:picMkLst>
        </pc:picChg>
        <pc:cxnChg chg="add">
          <ac:chgData name="Kaczmarczyk P (FCES)" userId="S::17060982@students.southwales.ac.uk::6a958b70-2833-4bbc-95e5-f7ad2660d8f3" providerId="AD" clId="Web-{CA55A1BE-7F64-3A35-C6EF-5B1CCE63809F}" dt="2019-11-28T17:20:38.831" v="156"/>
          <ac:cxnSpMkLst>
            <pc:docMk/>
            <pc:sldMk cId="2468311336" sldId="269"/>
            <ac:cxnSpMk id="21" creationId="{A57C1A16-B8AB-4D99-A195-A38F556A6486}"/>
          </ac:cxnSpMkLst>
        </pc:cxnChg>
        <pc:cxnChg chg="add">
          <ac:chgData name="Kaczmarczyk P (FCES)" userId="S::17060982@students.southwales.ac.uk::6a958b70-2833-4bbc-95e5-f7ad2660d8f3" providerId="AD" clId="Web-{CA55A1BE-7F64-3A35-C6EF-5B1CCE63809F}" dt="2019-11-28T17:20:38.831" v="156"/>
          <ac:cxnSpMkLst>
            <pc:docMk/>
            <pc:sldMk cId="2468311336" sldId="269"/>
            <ac:cxnSpMk id="23" creationId="{F8A9B20B-D1DD-4573-B5EC-558029519236}"/>
          </ac:cxnSpMkLst>
        </pc:cxnChg>
      </pc:sldChg>
      <pc:sldChg chg="modSp">
        <pc:chgData name="Kaczmarczyk P (FCES)" userId="S::17060982@students.southwales.ac.uk::6a958b70-2833-4bbc-95e5-f7ad2660d8f3" providerId="AD" clId="Web-{CA55A1BE-7F64-3A35-C6EF-5B1CCE63809F}" dt="2019-11-28T17:35:22.929" v="187" actId="20577"/>
        <pc:sldMkLst>
          <pc:docMk/>
          <pc:sldMk cId="1189453283" sldId="270"/>
        </pc:sldMkLst>
        <pc:spChg chg="mod">
          <ac:chgData name="Kaczmarczyk P (FCES)" userId="S::17060982@students.southwales.ac.uk::6a958b70-2833-4bbc-95e5-f7ad2660d8f3" providerId="AD" clId="Web-{CA55A1BE-7F64-3A35-C6EF-5B1CCE63809F}" dt="2019-11-28T17:35:22.929" v="187" actId="20577"/>
          <ac:spMkLst>
            <pc:docMk/>
            <pc:sldMk cId="1189453283" sldId="270"/>
            <ac:spMk id="5" creationId="{37CE3856-2959-40D0-8841-20329BF63FE5}"/>
          </ac:spMkLst>
        </pc:spChg>
      </pc:sldChg>
      <pc:sldChg chg="addSp delSp modSp new mod setBg">
        <pc:chgData name="Kaczmarczyk P (FCES)" userId="S::17060982@students.southwales.ac.uk::6a958b70-2833-4bbc-95e5-f7ad2660d8f3" providerId="AD" clId="Web-{CA55A1BE-7F64-3A35-C6EF-5B1CCE63809F}" dt="2019-11-28T17:12:56.813" v="88" actId="1076"/>
        <pc:sldMkLst>
          <pc:docMk/>
          <pc:sldMk cId="1305329371" sldId="272"/>
        </pc:sldMkLst>
        <pc:spChg chg="mod">
          <ac:chgData name="Kaczmarczyk P (FCES)" userId="S::17060982@students.southwales.ac.uk::6a958b70-2833-4bbc-95e5-f7ad2660d8f3" providerId="AD" clId="Web-{CA55A1BE-7F64-3A35-C6EF-5B1CCE63809F}" dt="2019-11-28T17:04:45.952" v="53" actId="20577"/>
          <ac:spMkLst>
            <pc:docMk/>
            <pc:sldMk cId="1305329371" sldId="272"/>
            <ac:spMk id="2" creationId="{C2351E88-AEAD-4DCC-BB75-F0E8943DF7B7}"/>
          </ac:spMkLst>
        </pc:spChg>
        <pc:spChg chg="del">
          <ac:chgData name="Kaczmarczyk P (FCES)" userId="S::17060982@students.southwales.ac.uk::6a958b70-2833-4bbc-95e5-f7ad2660d8f3" providerId="AD" clId="Web-{CA55A1BE-7F64-3A35-C6EF-5B1CCE63809F}" dt="2019-11-28T16:55:32.449" v="15"/>
          <ac:spMkLst>
            <pc:docMk/>
            <pc:sldMk cId="1305329371" sldId="272"/>
            <ac:spMk id="3" creationId="{F5B250ED-603A-457A-A08B-4CFD05FB8A5B}"/>
          </ac:spMkLst>
        </pc:spChg>
        <pc:spChg chg="add del">
          <ac:chgData name="Kaczmarczyk P (FCES)" userId="S::17060982@students.southwales.ac.uk::6a958b70-2833-4bbc-95e5-f7ad2660d8f3" providerId="AD" clId="Web-{CA55A1BE-7F64-3A35-C6EF-5B1CCE63809F}" dt="2019-11-28T16:55:53.262" v="19"/>
          <ac:spMkLst>
            <pc:docMk/>
            <pc:sldMk cId="1305329371" sldId="272"/>
            <ac:spMk id="6" creationId="{2EE20FD8-EC54-4409-B65C-F1C55A654422}"/>
          </ac:spMkLst>
        </pc:spChg>
        <pc:spChg chg="add del">
          <ac:chgData name="Kaczmarczyk P (FCES)" userId="S::17060982@students.southwales.ac.uk::6a958b70-2833-4bbc-95e5-f7ad2660d8f3" providerId="AD" clId="Web-{CA55A1BE-7F64-3A35-C6EF-5B1CCE63809F}" dt="2019-11-28T16:55:53.262" v="19"/>
          <ac:spMkLst>
            <pc:docMk/>
            <pc:sldMk cId="1305329371" sldId="272"/>
            <ac:spMk id="7" creationId="{3BCB5F6A-9EB0-40B0-9D13-3023E9A20508}"/>
          </ac:spMkLst>
        </pc:spChg>
        <pc:spChg chg="add del">
          <ac:chgData name="Kaczmarczyk P (FCES)" userId="S::17060982@students.southwales.ac.uk::6a958b70-2833-4bbc-95e5-f7ad2660d8f3" providerId="AD" clId="Web-{CA55A1BE-7F64-3A35-C6EF-5B1CCE63809F}" dt="2019-11-28T16:55:47.012" v="17"/>
          <ac:spMkLst>
            <pc:docMk/>
            <pc:sldMk cId="1305329371" sldId="272"/>
            <ac:spMk id="8" creationId="{6F2AD9DC-9832-4FFD-B70A-A2B6FCC8A3C8}"/>
          </ac:spMkLst>
        </pc:spChg>
        <pc:spChg chg="add del">
          <ac:chgData name="Kaczmarczyk P (FCES)" userId="S::17060982@students.southwales.ac.uk::6a958b70-2833-4bbc-95e5-f7ad2660d8f3" providerId="AD" clId="Web-{CA55A1BE-7F64-3A35-C6EF-5B1CCE63809F}" dt="2019-11-28T16:56:03.762" v="21"/>
          <ac:spMkLst>
            <pc:docMk/>
            <pc:sldMk cId="1305329371" sldId="272"/>
            <ac:spMk id="9" creationId="{076BDF25-5628-4438-9A6E-851BF1B9DE3E}"/>
          </ac:spMkLst>
        </pc:spChg>
        <pc:spChg chg="add del">
          <ac:chgData name="Kaczmarczyk P (FCES)" userId="S::17060982@students.southwales.ac.uk::6a958b70-2833-4bbc-95e5-f7ad2660d8f3" providerId="AD" clId="Web-{CA55A1BE-7F64-3A35-C6EF-5B1CCE63809F}" dt="2019-11-28T16:55:47.012" v="17"/>
          <ac:spMkLst>
            <pc:docMk/>
            <pc:sldMk cId="1305329371" sldId="272"/>
            <ac:spMk id="11" creationId="{9F4444CE-BC8D-4D61-B303-4C05614E62AB}"/>
          </ac:spMkLst>
        </pc:spChg>
        <pc:spChg chg="add del mod">
          <ac:chgData name="Kaczmarczyk P (FCES)" userId="S::17060982@students.southwales.ac.uk::6a958b70-2833-4bbc-95e5-f7ad2660d8f3" providerId="AD" clId="Web-{CA55A1BE-7F64-3A35-C6EF-5B1CCE63809F}" dt="2019-11-28T16:56:52.903" v="26"/>
          <ac:spMkLst>
            <pc:docMk/>
            <pc:sldMk cId="1305329371" sldId="272"/>
            <ac:spMk id="12" creationId="{1E5BBA86-CA3E-4376-94CC-5BA1C445223D}"/>
          </ac:spMkLst>
        </pc:spChg>
        <pc:spChg chg="add del">
          <ac:chgData name="Kaczmarczyk P (FCES)" userId="S::17060982@students.southwales.ac.uk::6a958b70-2833-4bbc-95e5-f7ad2660d8f3" providerId="AD" clId="Web-{CA55A1BE-7F64-3A35-C6EF-5B1CCE63809F}" dt="2019-11-28T16:55:47.012" v="17"/>
          <ac:spMkLst>
            <pc:docMk/>
            <pc:sldMk cId="1305329371" sldId="272"/>
            <ac:spMk id="13" creationId="{62423CA5-E2E1-4789-B759-9906C1C94063}"/>
          </ac:spMkLst>
        </pc:spChg>
        <pc:spChg chg="add del">
          <ac:chgData name="Kaczmarczyk P (FCES)" userId="S::17060982@students.southwales.ac.uk::6a958b70-2833-4bbc-95e5-f7ad2660d8f3" providerId="AD" clId="Web-{CA55A1BE-7F64-3A35-C6EF-5B1CCE63809F}" dt="2019-11-28T16:55:47.012" v="17"/>
          <ac:spMkLst>
            <pc:docMk/>
            <pc:sldMk cId="1305329371" sldId="272"/>
            <ac:spMk id="15" creationId="{73772B81-181F-48B7-8826-4D9686D15DF5}"/>
          </ac:spMkLst>
        </pc:spChg>
        <pc:spChg chg="add del">
          <ac:chgData name="Kaczmarczyk P (FCES)" userId="S::17060982@students.southwales.ac.uk::6a958b70-2833-4bbc-95e5-f7ad2660d8f3" providerId="AD" clId="Web-{CA55A1BE-7F64-3A35-C6EF-5B1CCE63809F}" dt="2019-11-28T16:55:47.012" v="17"/>
          <ac:spMkLst>
            <pc:docMk/>
            <pc:sldMk cId="1305329371" sldId="272"/>
            <ac:spMk id="17" creationId="{B2205F6E-03C6-4E92-877C-E2482F6599AA}"/>
          </ac:spMkLst>
        </pc:spChg>
        <pc:picChg chg="add del mod ord modCrop">
          <ac:chgData name="Kaczmarczyk P (FCES)" userId="S::17060982@students.southwales.ac.uk::6a958b70-2833-4bbc-95e5-f7ad2660d8f3" providerId="AD" clId="Web-{CA55A1BE-7F64-3A35-C6EF-5B1CCE63809F}" dt="2019-11-28T17:12:56.813" v="88" actId="1076"/>
          <ac:picMkLst>
            <pc:docMk/>
            <pc:sldMk cId="1305329371" sldId="272"/>
            <ac:picMk id="4" creationId="{77891117-310C-4967-B679-39B1E9674648}"/>
          </ac:picMkLst>
        </pc:picChg>
      </pc:sldChg>
      <pc:sldChg chg="addSp delSp modSp new">
        <pc:chgData name="Kaczmarczyk P (FCES)" userId="S::17060982@students.southwales.ac.uk::6a958b70-2833-4bbc-95e5-f7ad2660d8f3" providerId="AD" clId="Web-{CA55A1BE-7F64-3A35-C6EF-5B1CCE63809F}" dt="2019-11-28T17:17:47.830" v="150" actId="1076"/>
        <pc:sldMkLst>
          <pc:docMk/>
          <pc:sldMk cId="1691322979" sldId="274"/>
        </pc:sldMkLst>
        <pc:spChg chg="mod">
          <ac:chgData name="Kaczmarczyk P (FCES)" userId="S::17060982@students.southwales.ac.uk::6a958b70-2833-4bbc-95e5-f7ad2660d8f3" providerId="AD" clId="Web-{CA55A1BE-7F64-3A35-C6EF-5B1CCE63809F}" dt="2019-11-28T17:05:39.874" v="78" actId="20577"/>
          <ac:spMkLst>
            <pc:docMk/>
            <pc:sldMk cId="1691322979" sldId="274"/>
            <ac:spMk id="2" creationId="{0152B1E3-3A40-4DF3-8FD8-01108A23B879}"/>
          </ac:spMkLst>
        </pc:spChg>
        <pc:spChg chg="del">
          <ac:chgData name="Kaczmarczyk P (FCES)" userId="S::17060982@students.southwales.ac.uk::6a958b70-2833-4bbc-95e5-f7ad2660d8f3" providerId="AD" clId="Web-{CA55A1BE-7F64-3A35-C6EF-5B1CCE63809F}" dt="2019-11-28T17:05:41.280" v="80"/>
          <ac:spMkLst>
            <pc:docMk/>
            <pc:sldMk cId="1691322979" sldId="274"/>
            <ac:spMk id="3" creationId="{DEE4FF01-92C1-433F-9C1C-DAB3518762A2}"/>
          </ac:spMkLst>
        </pc:spChg>
        <pc:spChg chg="add del mod">
          <ac:chgData name="Kaczmarczyk P (FCES)" userId="S::17060982@students.southwales.ac.uk::6a958b70-2833-4bbc-95e5-f7ad2660d8f3" providerId="AD" clId="Web-{CA55A1BE-7F64-3A35-C6EF-5B1CCE63809F}" dt="2019-11-28T17:12:06.375" v="84"/>
          <ac:spMkLst>
            <pc:docMk/>
            <pc:sldMk cId="1691322979" sldId="274"/>
            <ac:spMk id="9" creationId="{34071B29-F177-4777-B7B7-FB5A1368B4D8}"/>
          </ac:spMkLst>
        </pc:spChg>
        <pc:picChg chg="add del mod ord">
          <ac:chgData name="Kaczmarczyk P (FCES)" userId="S::17060982@students.southwales.ac.uk::6a958b70-2833-4bbc-95e5-f7ad2660d8f3" providerId="AD" clId="Web-{CA55A1BE-7F64-3A35-C6EF-5B1CCE63809F}" dt="2019-11-28T17:12:03.922" v="83"/>
          <ac:picMkLst>
            <pc:docMk/>
            <pc:sldMk cId="1691322979" sldId="274"/>
            <ac:picMk id="4" creationId="{180B3D45-373E-437C-9506-1BD1C384EBF5}"/>
          </ac:picMkLst>
        </pc:picChg>
        <pc:picChg chg="add del mod">
          <ac:chgData name="Kaczmarczyk P (FCES)" userId="S::17060982@students.southwales.ac.uk::6a958b70-2833-4bbc-95e5-f7ad2660d8f3" providerId="AD" clId="Web-{CA55A1BE-7F64-3A35-C6EF-5B1CCE63809F}" dt="2019-11-28T17:12:02.188" v="82"/>
          <ac:picMkLst>
            <pc:docMk/>
            <pc:sldMk cId="1691322979" sldId="274"/>
            <ac:picMk id="6" creationId="{39D36873-7F8B-488E-AF43-D793A4BCF61D}"/>
          </ac:picMkLst>
        </pc:picChg>
        <pc:picChg chg="add mod ord">
          <ac:chgData name="Kaczmarczyk P (FCES)" userId="S::17060982@students.southwales.ac.uk::6a958b70-2833-4bbc-95e5-f7ad2660d8f3" providerId="AD" clId="Web-{CA55A1BE-7F64-3A35-C6EF-5B1CCE63809F}" dt="2019-11-28T17:17:47.830" v="150" actId="1076"/>
          <ac:picMkLst>
            <pc:docMk/>
            <pc:sldMk cId="1691322979" sldId="274"/>
            <ac:picMk id="10" creationId="{5D16DF65-3944-4817-B2C7-D81384D76EAE}"/>
          </ac:picMkLst>
        </pc:picChg>
      </pc:sldChg>
      <pc:sldChg chg="modSp">
        <pc:chgData name="Kaczmarczyk P (FCES)" userId="S::17060982@students.southwales.ac.uk::6a958b70-2833-4bbc-95e5-f7ad2660d8f3" providerId="AD" clId="Web-{CA55A1BE-7F64-3A35-C6EF-5B1CCE63809F}" dt="2019-11-28T17:18:56.033" v="153" actId="20577"/>
        <pc:sldMkLst>
          <pc:docMk/>
          <pc:sldMk cId="2341943712" sldId="276"/>
        </pc:sldMkLst>
        <pc:spChg chg="mod">
          <ac:chgData name="Kaczmarczyk P (FCES)" userId="S::17060982@students.southwales.ac.uk::6a958b70-2833-4bbc-95e5-f7ad2660d8f3" providerId="AD" clId="Web-{CA55A1BE-7F64-3A35-C6EF-5B1CCE63809F}" dt="2019-11-28T17:18:56.033" v="153" actId="20577"/>
          <ac:spMkLst>
            <pc:docMk/>
            <pc:sldMk cId="2341943712" sldId="276"/>
            <ac:spMk id="3" creationId="{F9447536-A726-485D-95DC-6688B1074FE6}"/>
          </ac:spMkLst>
        </pc:spChg>
      </pc:sldChg>
      <pc:sldChg chg="addSp delSp modSp mod modClrScheme chgLayout">
        <pc:chgData name="Kaczmarczyk P (FCES)" userId="S::17060982@students.southwales.ac.uk::6a958b70-2833-4bbc-95e5-f7ad2660d8f3" providerId="AD" clId="Web-{CA55A1BE-7F64-3A35-C6EF-5B1CCE63809F}" dt="2019-11-28T17:41:03.868" v="294" actId="20577"/>
        <pc:sldMkLst>
          <pc:docMk/>
          <pc:sldMk cId="3728105972" sldId="279"/>
        </pc:sldMkLst>
        <pc:spChg chg="mod ord">
          <ac:chgData name="Kaczmarczyk P (FCES)" userId="S::17060982@students.southwales.ac.uk::6a958b70-2833-4bbc-95e5-f7ad2660d8f3" providerId="AD" clId="Web-{CA55A1BE-7F64-3A35-C6EF-5B1CCE63809F}" dt="2019-11-28T17:39:04.789" v="254"/>
          <ac:spMkLst>
            <pc:docMk/>
            <pc:sldMk cId="3728105972" sldId="279"/>
            <ac:spMk id="2" creationId="{714D7BBD-AF00-44A3-9DA1-81D952C9F285}"/>
          </ac:spMkLst>
        </pc:spChg>
        <pc:spChg chg="del mod ord">
          <ac:chgData name="Kaczmarczyk P (FCES)" userId="S::17060982@students.southwales.ac.uk::6a958b70-2833-4bbc-95e5-f7ad2660d8f3" providerId="AD" clId="Web-{CA55A1BE-7F64-3A35-C6EF-5B1CCE63809F}" dt="2019-11-28T17:39:09.055" v="255"/>
          <ac:spMkLst>
            <pc:docMk/>
            <pc:sldMk cId="3728105972" sldId="279"/>
            <ac:spMk id="3" creationId="{A566C870-E11C-40C7-B629-89EDEE9BBD69}"/>
          </ac:spMkLst>
        </pc:spChg>
        <pc:spChg chg="add mod">
          <ac:chgData name="Kaczmarczyk P (FCES)" userId="S::17060982@students.southwales.ac.uk::6a958b70-2833-4bbc-95e5-f7ad2660d8f3" providerId="AD" clId="Web-{CA55A1BE-7F64-3A35-C6EF-5B1CCE63809F}" dt="2019-11-28T17:41:03.868" v="294" actId="20577"/>
          <ac:spMkLst>
            <pc:docMk/>
            <pc:sldMk cId="3728105972" sldId="279"/>
            <ac:spMk id="5" creationId="{15C8012F-ACBB-4D7B-BA12-0C791E81C919}"/>
          </ac:spMkLst>
        </pc:spChg>
      </pc:sldChg>
    </pc:docChg>
  </pc:docChgLst>
  <pc:docChgLst>
    <pc:chgData name="Mahoney O (FCES)" userId="S::17049202@students.southwales.ac.uk::1ab8083b-3df4-4737-86b7-dd0b9e1d3757" providerId="AD" clId="Web-{E5298E77-FBF9-4254-9837-798936060762}"/>
    <pc:docChg chg="addSld modSld">
      <pc:chgData name="Mahoney O (FCES)" userId="S::17049202@students.southwales.ac.uk::1ab8083b-3df4-4737-86b7-dd0b9e1d3757" providerId="AD" clId="Web-{E5298E77-FBF9-4254-9837-798936060762}" dt="2019-11-28T17:53:53.386" v="1500" actId="20577"/>
      <pc:docMkLst>
        <pc:docMk/>
      </pc:docMkLst>
      <pc:sldChg chg="modSp">
        <pc:chgData name="Mahoney O (FCES)" userId="S::17049202@students.southwales.ac.uk::1ab8083b-3df4-4737-86b7-dd0b9e1d3757" providerId="AD" clId="Web-{E5298E77-FBF9-4254-9837-798936060762}" dt="2019-11-28T17:53:53.386" v="1499" actId="20577"/>
        <pc:sldMkLst>
          <pc:docMk/>
          <pc:sldMk cId="2952167772" sldId="256"/>
        </pc:sldMkLst>
        <pc:spChg chg="mod">
          <ac:chgData name="Mahoney O (FCES)" userId="S::17049202@students.southwales.ac.uk::1ab8083b-3df4-4737-86b7-dd0b9e1d3757" providerId="AD" clId="Web-{E5298E77-FBF9-4254-9837-798936060762}" dt="2019-11-28T17:53:53.386" v="1499" actId="20577"/>
          <ac:spMkLst>
            <pc:docMk/>
            <pc:sldMk cId="2952167772" sldId="256"/>
            <ac:spMk id="3" creationId="{00000000-0000-0000-0000-000000000000}"/>
          </ac:spMkLst>
        </pc:spChg>
      </pc:sldChg>
      <pc:sldChg chg="addSp delSp modSp">
        <pc:chgData name="Mahoney O (FCES)" userId="S::17049202@students.southwales.ac.uk::1ab8083b-3df4-4737-86b7-dd0b9e1d3757" providerId="AD" clId="Web-{E5298E77-FBF9-4254-9837-798936060762}" dt="2019-11-28T17:29:11.368" v="916" actId="1076"/>
        <pc:sldMkLst>
          <pc:docMk/>
          <pc:sldMk cId="1781569224" sldId="257"/>
        </pc:sldMkLst>
        <pc:spChg chg="add del mod">
          <ac:chgData name="Mahoney O (FCES)" userId="S::17049202@students.southwales.ac.uk::1ab8083b-3df4-4737-86b7-dd0b9e1d3757" providerId="AD" clId="Web-{E5298E77-FBF9-4254-9837-798936060762}" dt="2019-11-28T17:22:44.035" v="911"/>
          <ac:spMkLst>
            <pc:docMk/>
            <pc:sldMk cId="1781569224" sldId="257"/>
            <ac:spMk id="4" creationId="{4FEAA04E-BF57-447B-A641-20E8B15658F1}"/>
          </ac:spMkLst>
        </pc:spChg>
        <pc:spChg chg="add mod">
          <ac:chgData name="Mahoney O (FCES)" userId="S::17049202@students.southwales.ac.uk::1ab8083b-3df4-4737-86b7-dd0b9e1d3757" providerId="AD" clId="Web-{E5298E77-FBF9-4254-9837-798936060762}" dt="2019-11-28T17:22:40.973" v="908" actId="20577"/>
          <ac:spMkLst>
            <pc:docMk/>
            <pc:sldMk cId="1781569224" sldId="257"/>
            <ac:spMk id="5" creationId="{15B49D50-3F05-49A2-8465-9F51288E1E3F}"/>
          </ac:spMkLst>
        </pc:spChg>
        <pc:spChg chg="del mod">
          <ac:chgData name="Mahoney O (FCES)" userId="S::17049202@students.southwales.ac.uk::1ab8083b-3df4-4737-86b7-dd0b9e1d3757" providerId="AD" clId="Web-{E5298E77-FBF9-4254-9837-798936060762}" dt="2019-11-28T17:19:11.892" v="844"/>
          <ac:spMkLst>
            <pc:docMk/>
            <pc:sldMk cId="1781569224" sldId="257"/>
            <ac:spMk id="6" creationId="{313DDD27-E353-4EE8-98E5-3DB4865C425F}"/>
          </ac:spMkLst>
        </pc:spChg>
        <pc:picChg chg="add mod">
          <ac:chgData name="Mahoney O (FCES)" userId="S::17049202@students.southwales.ac.uk::1ab8083b-3df4-4737-86b7-dd0b9e1d3757" providerId="AD" clId="Web-{E5298E77-FBF9-4254-9837-798936060762}" dt="2019-11-28T17:22:48.004" v="912" actId="1076"/>
          <ac:picMkLst>
            <pc:docMk/>
            <pc:sldMk cId="1781569224" sldId="257"/>
            <ac:picMk id="2" creationId="{8298ADE5-6645-4D70-A423-5E8FF3C91D97}"/>
          </ac:picMkLst>
        </pc:picChg>
        <pc:picChg chg="add mod">
          <ac:chgData name="Mahoney O (FCES)" userId="S::17049202@students.southwales.ac.uk::1ab8083b-3df4-4737-86b7-dd0b9e1d3757" providerId="AD" clId="Web-{E5298E77-FBF9-4254-9837-798936060762}" dt="2019-11-28T17:29:11.368" v="916" actId="1076"/>
          <ac:picMkLst>
            <pc:docMk/>
            <pc:sldMk cId="1781569224" sldId="257"/>
            <ac:picMk id="8" creationId="{707EA31E-8D86-448F-BE06-ADF4E6D7D9D8}"/>
          </ac:picMkLst>
        </pc:picChg>
      </pc:sldChg>
      <pc:sldChg chg="modSp">
        <pc:chgData name="Mahoney O (FCES)" userId="S::17049202@students.southwales.ac.uk::1ab8083b-3df4-4737-86b7-dd0b9e1d3757" providerId="AD" clId="Web-{E5298E77-FBF9-4254-9837-798936060762}" dt="2019-11-28T17:07:15.238" v="39" actId="14100"/>
        <pc:sldMkLst>
          <pc:docMk/>
          <pc:sldMk cId="2251306481" sldId="258"/>
        </pc:sldMkLst>
        <pc:spChg chg="mod">
          <ac:chgData name="Mahoney O (FCES)" userId="S::17049202@students.southwales.ac.uk::1ab8083b-3df4-4737-86b7-dd0b9e1d3757" providerId="AD" clId="Web-{E5298E77-FBF9-4254-9837-798936060762}" dt="2019-11-28T17:07:15.238" v="39" actId="14100"/>
          <ac:spMkLst>
            <pc:docMk/>
            <pc:sldMk cId="2251306481" sldId="258"/>
            <ac:spMk id="3" creationId="{A99673CF-F7AD-43FF-B196-D4B885A22D3C}"/>
          </ac:spMkLst>
        </pc:spChg>
        <pc:spChg chg="mod">
          <ac:chgData name="Mahoney O (FCES)" userId="S::17049202@students.southwales.ac.uk::1ab8083b-3df4-4737-86b7-dd0b9e1d3757" providerId="AD" clId="Web-{E5298E77-FBF9-4254-9837-798936060762}" dt="2019-11-28T17:07:15.238" v="38" actId="14100"/>
          <ac:spMkLst>
            <pc:docMk/>
            <pc:sldMk cId="2251306481" sldId="258"/>
            <ac:spMk id="4" creationId="{B64A618A-52DF-4F50-B758-987E38C673E2}"/>
          </ac:spMkLst>
        </pc:spChg>
        <pc:spChg chg="mod">
          <ac:chgData name="Mahoney O (FCES)" userId="S::17049202@students.southwales.ac.uk::1ab8083b-3df4-4737-86b7-dd0b9e1d3757" providerId="AD" clId="Web-{E5298E77-FBF9-4254-9837-798936060762}" dt="2019-11-28T17:07:15.222" v="37" actId="14100"/>
          <ac:spMkLst>
            <pc:docMk/>
            <pc:sldMk cId="2251306481" sldId="258"/>
            <ac:spMk id="5" creationId="{BD484A04-A410-4D15-A254-97A914C1D3AA}"/>
          </ac:spMkLst>
        </pc:spChg>
        <pc:spChg chg="mod">
          <ac:chgData name="Mahoney O (FCES)" userId="S::17049202@students.southwales.ac.uk::1ab8083b-3df4-4737-86b7-dd0b9e1d3757" providerId="AD" clId="Web-{E5298E77-FBF9-4254-9837-798936060762}" dt="2019-11-28T17:07:15.222" v="36" actId="14100"/>
          <ac:spMkLst>
            <pc:docMk/>
            <pc:sldMk cId="2251306481" sldId="258"/>
            <ac:spMk id="6" creationId="{D8DE38A1-B199-4641-82BC-1A0C497E3F11}"/>
          </ac:spMkLst>
        </pc:spChg>
        <pc:spChg chg="mod">
          <ac:chgData name="Mahoney O (FCES)" userId="S::17049202@students.southwales.ac.uk::1ab8083b-3df4-4737-86b7-dd0b9e1d3757" providerId="AD" clId="Web-{E5298E77-FBF9-4254-9837-798936060762}" dt="2019-11-28T17:07:15.207" v="35" actId="14100"/>
          <ac:spMkLst>
            <pc:docMk/>
            <pc:sldMk cId="2251306481" sldId="258"/>
            <ac:spMk id="7" creationId="{A0FDC84F-3677-4E96-837D-E4C72461DB69}"/>
          </ac:spMkLst>
        </pc:spChg>
        <pc:spChg chg="mod">
          <ac:chgData name="Mahoney O (FCES)" userId="S::17049202@students.southwales.ac.uk::1ab8083b-3df4-4737-86b7-dd0b9e1d3757" providerId="AD" clId="Web-{E5298E77-FBF9-4254-9837-798936060762}" dt="2019-11-28T17:07:15.191" v="34" actId="14100"/>
          <ac:spMkLst>
            <pc:docMk/>
            <pc:sldMk cId="2251306481" sldId="258"/>
            <ac:spMk id="8" creationId="{AADA1D5C-F353-4481-8E99-2DB405687719}"/>
          </ac:spMkLst>
        </pc:spChg>
        <pc:spChg chg="mod">
          <ac:chgData name="Mahoney O (FCES)" userId="S::17049202@students.southwales.ac.uk::1ab8083b-3df4-4737-86b7-dd0b9e1d3757" providerId="AD" clId="Web-{E5298E77-FBF9-4254-9837-798936060762}" dt="2019-11-28T17:07:15.191" v="33" actId="14100"/>
          <ac:spMkLst>
            <pc:docMk/>
            <pc:sldMk cId="2251306481" sldId="258"/>
            <ac:spMk id="9" creationId="{86A865AC-7B93-4DE8-8C99-925C27659359}"/>
          </ac:spMkLst>
        </pc:spChg>
        <pc:spChg chg="mod">
          <ac:chgData name="Mahoney O (FCES)" userId="S::17049202@students.southwales.ac.uk::1ab8083b-3df4-4737-86b7-dd0b9e1d3757" providerId="AD" clId="Web-{E5298E77-FBF9-4254-9837-798936060762}" dt="2019-11-28T17:07:15.175" v="32" actId="14100"/>
          <ac:spMkLst>
            <pc:docMk/>
            <pc:sldMk cId="2251306481" sldId="258"/>
            <ac:spMk id="10" creationId="{DD840067-93E8-419D-AE6A-E84D2D8CFED7}"/>
          </ac:spMkLst>
        </pc:spChg>
      </pc:sldChg>
      <pc:sldChg chg="modSp">
        <pc:chgData name="Mahoney O (FCES)" userId="S::17049202@students.southwales.ac.uk::1ab8083b-3df4-4737-86b7-dd0b9e1d3757" providerId="AD" clId="Web-{E5298E77-FBF9-4254-9837-798936060762}" dt="2019-11-28T17:52:46.933" v="1487" actId="20577"/>
        <pc:sldMkLst>
          <pc:docMk/>
          <pc:sldMk cId="2468311336" sldId="269"/>
        </pc:sldMkLst>
        <pc:spChg chg="mod">
          <ac:chgData name="Mahoney O (FCES)" userId="S::17049202@students.southwales.ac.uk::1ab8083b-3df4-4737-86b7-dd0b9e1d3757" providerId="AD" clId="Web-{E5298E77-FBF9-4254-9837-798936060762}" dt="2019-11-28T17:52:46.933" v="1487" actId="20577"/>
          <ac:spMkLst>
            <pc:docMk/>
            <pc:sldMk cId="2468311336" sldId="269"/>
            <ac:spMk id="5" creationId="{8B826D51-AF91-42DE-99CA-C32841F003D8}"/>
          </ac:spMkLst>
        </pc:spChg>
      </pc:sldChg>
      <pc:sldChg chg="modSp new">
        <pc:chgData name="Mahoney O (FCES)" userId="S::17049202@students.southwales.ac.uk::1ab8083b-3df4-4737-86b7-dd0b9e1d3757" providerId="AD" clId="Web-{E5298E77-FBF9-4254-9837-798936060762}" dt="2019-11-28T16:58:11.809" v="22" actId="20577"/>
        <pc:sldMkLst>
          <pc:docMk/>
          <pc:sldMk cId="61386654" sldId="273"/>
        </pc:sldMkLst>
        <pc:spChg chg="mod">
          <ac:chgData name="Mahoney O (FCES)" userId="S::17049202@students.southwales.ac.uk::1ab8083b-3df4-4737-86b7-dd0b9e1d3757" providerId="AD" clId="Web-{E5298E77-FBF9-4254-9837-798936060762}" dt="2019-11-28T16:58:11.809" v="22" actId="20577"/>
          <ac:spMkLst>
            <pc:docMk/>
            <pc:sldMk cId="61386654" sldId="273"/>
            <ac:spMk id="2" creationId="{ACF834F2-66F4-43BF-AFC9-49640251ABDF}"/>
          </ac:spMkLst>
        </pc:spChg>
      </pc:sldChg>
      <pc:sldChg chg="modSp new">
        <pc:chgData name="Mahoney O (FCES)" userId="S::17049202@students.southwales.ac.uk::1ab8083b-3df4-4737-86b7-dd0b9e1d3757" providerId="AD" clId="Web-{E5298E77-FBF9-4254-9837-798936060762}" dt="2019-11-28T17:15:23.233" v="807" actId="20577"/>
        <pc:sldMkLst>
          <pc:docMk/>
          <pc:sldMk cId="2341943712" sldId="276"/>
        </pc:sldMkLst>
        <pc:spChg chg="mod">
          <ac:chgData name="Mahoney O (FCES)" userId="S::17049202@students.southwales.ac.uk::1ab8083b-3df4-4737-86b7-dd0b9e1d3757" providerId="AD" clId="Web-{E5298E77-FBF9-4254-9837-798936060762}" dt="2019-11-28T17:08:25.754" v="53" actId="20577"/>
          <ac:spMkLst>
            <pc:docMk/>
            <pc:sldMk cId="2341943712" sldId="276"/>
            <ac:spMk id="2" creationId="{44BA7D46-C0C4-4B6B-A317-4E0CD186E0F3}"/>
          </ac:spMkLst>
        </pc:spChg>
        <pc:spChg chg="mod">
          <ac:chgData name="Mahoney O (FCES)" userId="S::17049202@students.southwales.ac.uk::1ab8083b-3df4-4737-86b7-dd0b9e1d3757" providerId="AD" clId="Web-{E5298E77-FBF9-4254-9837-798936060762}" dt="2019-11-28T17:15:23.233" v="807" actId="20577"/>
          <ac:spMkLst>
            <pc:docMk/>
            <pc:sldMk cId="2341943712" sldId="276"/>
            <ac:spMk id="3" creationId="{F9447536-A726-485D-95DC-6688B1074FE6}"/>
          </ac:spMkLst>
        </pc:spChg>
      </pc:sldChg>
      <pc:sldChg chg="modSp new">
        <pc:chgData name="Mahoney O (FCES)" userId="S::17049202@students.southwales.ac.uk::1ab8083b-3df4-4737-86b7-dd0b9e1d3757" providerId="AD" clId="Web-{E5298E77-FBF9-4254-9837-798936060762}" dt="2019-11-28T17:52:23.635" v="1480" actId="20577"/>
        <pc:sldMkLst>
          <pc:docMk/>
          <pc:sldMk cId="2942991088" sldId="277"/>
        </pc:sldMkLst>
        <pc:spChg chg="mod">
          <ac:chgData name="Mahoney O (FCES)" userId="S::17049202@students.southwales.ac.uk::1ab8083b-3df4-4737-86b7-dd0b9e1d3757" providerId="AD" clId="Web-{E5298E77-FBF9-4254-9837-798936060762}" dt="2019-11-28T17:18:31.157" v="838" actId="20577"/>
          <ac:spMkLst>
            <pc:docMk/>
            <pc:sldMk cId="2942991088" sldId="277"/>
            <ac:spMk id="2" creationId="{36FC932F-4610-4AFB-916A-8C76A655058D}"/>
          </ac:spMkLst>
        </pc:spChg>
        <pc:spChg chg="mod">
          <ac:chgData name="Mahoney O (FCES)" userId="S::17049202@students.southwales.ac.uk::1ab8083b-3df4-4737-86b7-dd0b9e1d3757" providerId="AD" clId="Web-{E5298E77-FBF9-4254-9837-798936060762}" dt="2019-11-28T17:52:23.635" v="1480" actId="20577"/>
          <ac:spMkLst>
            <pc:docMk/>
            <pc:sldMk cId="2942991088" sldId="277"/>
            <ac:spMk id="3" creationId="{AC13ED8D-462E-461C-AF5E-3BCC32497AD4}"/>
          </ac:spMkLst>
        </pc:spChg>
      </pc:sldChg>
    </pc:docChg>
  </pc:docChgLst>
  <pc:docChgLst>
    <pc:chgData name="Watkins-Brown J (FCES)" userId="S::18044697@students.southwales.ac.uk::f380e7a2-35d9-4827-80fe-f093145c15f6" providerId="AD" clId="Web-{B5A6EE45-27B5-472E-9972-6473CF37E5CA}"/>
    <pc:docChg chg="addSld delSld modSld sldOrd addMainMaster delMainMaster">
      <pc:chgData name="Watkins-Brown J (FCES)" userId="S::18044697@students.southwales.ac.uk::f380e7a2-35d9-4827-80fe-f093145c15f6" providerId="AD" clId="Web-{B5A6EE45-27B5-472E-9972-6473CF37E5CA}" dt="2019-11-12T12:59:06.176" v="401"/>
      <pc:docMkLst>
        <pc:docMk/>
      </pc:docMkLst>
      <pc:sldChg chg="modSp mod modClrScheme chgLayout">
        <pc:chgData name="Watkins-Brown J (FCES)" userId="S::18044697@students.southwales.ac.uk::f380e7a2-35d9-4827-80fe-f093145c15f6" providerId="AD" clId="Web-{B5A6EE45-27B5-472E-9972-6473CF37E5CA}" dt="2019-11-12T12:19:53.542" v="32"/>
        <pc:sldMkLst>
          <pc:docMk/>
          <pc:sldMk cId="2952167772" sldId="256"/>
        </pc:sldMkLst>
        <pc:spChg chg="mod ord">
          <ac:chgData name="Watkins-Brown J (FCES)" userId="S::18044697@students.southwales.ac.uk::f380e7a2-35d9-4827-80fe-f093145c15f6" providerId="AD" clId="Web-{B5A6EE45-27B5-472E-9972-6473CF37E5CA}" dt="2019-11-12T12:19:53.542" v="32"/>
          <ac:spMkLst>
            <pc:docMk/>
            <pc:sldMk cId="2952167772" sldId="256"/>
            <ac:spMk id="2" creationId="{00000000-0000-0000-0000-000000000000}"/>
          </ac:spMkLst>
        </pc:spChg>
        <pc:spChg chg="mod ord">
          <ac:chgData name="Watkins-Brown J (FCES)" userId="S::18044697@students.southwales.ac.uk::f380e7a2-35d9-4827-80fe-f093145c15f6" providerId="AD" clId="Web-{B5A6EE45-27B5-472E-9972-6473CF37E5CA}" dt="2019-11-12T12:19:53.542" v="32"/>
          <ac:spMkLst>
            <pc:docMk/>
            <pc:sldMk cId="2952167772" sldId="256"/>
            <ac:spMk id="3" creationId="{00000000-0000-0000-0000-000000000000}"/>
          </ac:spMkLst>
        </pc:spChg>
      </pc:sldChg>
      <pc:sldChg chg="addSp delSp modSp new mod modClrScheme chgLayout">
        <pc:chgData name="Watkins-Brown J (FCES)" userId="S::18044697@students.southwales.ac.uk::f380e7a2-35d9-4827-80fe-f093145c15f6" providerId="AD" clId="Web-{B5A6EE45-27B5-472E-9972-6473CF37E5CA}" dt="2019-11-12T12:21:40.745" v="69" actId="1076"/>
        <pc:sldMkLst>
          <pc:docMk/>
          <pc:sldMk cId="1781569224" sldId="257"/>
        </pc:sldMkLst>
        <pc:spChg chg="del">
          <ac:chgData name="Watkins-Brown J (FCES)" userId="S::18044697@students.southwales.ac.uk::f380e7a2-35d9-4827-80fe-f093145c15f6" providerId="AD" clId="Web-{B5A6EE45-27B5-472E-9972-6473CF37E5CA}" dt="2019-11-12T12:11:33.295" v="29"/>
          <ac:spMkLst>
            <pc:docMk/>
            <pc:sldMk cId="1781569224" sldId="257"/>
            <ac:spMk id="2" creationId="{7777FC6D-E05F-4280-AC4B-1AD6E08137EB}"/>
          </ac:spMkLst>
        </pc:spChg>
        <pc:spChg chg="del">
          <ac:chgData name="Watkins-Brown J (FCES)" userId="S::18044697@students.southwales.ac.uk::f380e7a2-35d9-4827-80fe-f093145c15f6" providerId="AD" clId="Web-{B5A6EE45-27B5-472E-9972-6473CF37E5CA}" dt="2019-11-12T12:11:33.295" v="28"/>
          <ac:spMkLst>
            <pc:docMk/>
            <pc:sldMk cId="1781569224" sldId="257"/>
            <ac:spMk id="3" creationId="{47B783F8-2457-4360-A3B7-33FAAEF2EC4A}"/>
          </ac:spMkLst>
        </pc:spChg>
        <pc:spChg chg="add mod">
          <ac:chgData name="Watkins-Brown J (FCES)" userId="S::18044697@students.southwales.ac.uk::f380e7a2-35d9-4827-80fe-f093145c15f6" providerId="AD" clId="Web-{B5A6EE45-27B5-472E-9972-6473CF37E5CA}" dt="2019-11-12T12:20:53.198" v="45" actId="1076"/>
          <ac:spMkLst>
            <pc:docMk/>
            <pc:sldMk cId="1781569224" sldId="257"/>
            <ac:spMk id="4" creationId="{B64A618A-52DF-4F50-B758-987E38C673E2}"/>
          </ac:spMkLst>
        </pc:spChg>
        <pc:spChg chg="add mod">
          <ac:chgData name="Watkins-Brown J (FCES)" userId="S::18044697@students.southwales.ac.uk::f380e7a2-35d9-4827-80fe-f093145c15f6" providerId="AD" clId="Web-{B5A6EE45-27B5-472E-9972-6473CF37E5CA}" dt="2019-11-12T12:20:50.698" v="44" actId="1076"/>
          <ac:spMkLst>
            <pc:docMk/>
            <pc:sldMk cId="1781569224" sldId="257"/>
            <ac:spMk id="5" creationId="{BD484A04-A410-4D15-A254-97A914C1D3AA}"/>
          </ac:spMkLst>
        </pc:spChg>
        <pc:spChg chg="add mod">
          <ac:chgData name="Watkins-Brown J (FCES)" userId="S::18044697@students.southwales.ac.uk::f380e7a2-35d9-4827-80fe-f093145c15f6" providerId="AD" clId="Web-{B5A6EE45-27B5-472E-9972-6473CF37E5CA}" dt="2019-11-12T12:21:16.886" v="54" actId="20577"/>
          <ac:spMkLst>
            <pc:docMk/>
            <pc:sldMk cId="1781569224" sldId="257"/>
            <ac:spMk id="6" creationId="{313DDD27-E353-4EE8-98E5-3DB4865C425F}"/>
          </ac:spMkLst>
        </pc:spChg>
        <pc:spChg chg="add mod">
          <ac:chgData name="Watkins-Brown J (FCES)" userId="S::18044697@students.southwales.ac.uk::f380e7a2-35d9-4827-80fe-f093145c15f6" providerId="AD" clId="Web-{B5A6EE45-27B5-472E-9972-6473CF37E5CA}" dt="2019-11-12T12:21:40.745" v="69" actId="1076"/>
          <ac:spMkLst>
            <pc:docMk/>
            <pc:sldMk cId="1781569224" sldId="257"/>
            <ac:spMk id="7" creationId="{778CA903-E406-4A8A-8359-630B29FD3D79}"/>
          </ac:spMkLst>
        </pc:spChg>
      </pc:sldChg>
      <pc:sldChg chg="new del">
        <pc:chgData name="Watkins-Brown J (FCES)" userId="S::18044697@students.southwales.ac.uk::f380e7a2-35d9-4827-80fe-f093145c15f6" providerId="AD" clId="Web-{B5A6EE45-27B5-472E-9972-6473CF37E5CA}" dt="2019-11-12T12:21:51.245" v="71"/>
        <pc:sldMkLst>
          <pc:docMk/>
          <pc:sldMk cId="1425380940" sldId="258"/>
        </pc:sldMkLst>
      </pc:sldChg>
      <pc:sldChg chg="addSp delSp modSp add replId">
        <pc:chgData name="Watkins-Brown J (FCES)" userId="S::18044697@students.southwales.ac.uk::f380e7a2-35d9-4827-80fe-f093145c15f6" providerId="AD" clId="Web-{B5A6EE45-27B5-472E-9972-6473CF37E5CA}" dt="2019-11-12T12:24:37.072" v="180" actId="20577"/>
        <pc:sldMkLst>
          <pc:docMk/>
          <pc:sldMk cId="2251306481" sldId="258"/>
        </pc:sldMkLst>
        <pc:spChg chg="add mod">
          <ac:chgData name="Watkins-Brown J (FCES)" userId="S::18044697@students.southwales.ac.uk::f380e7a2-35d9-4827-80fe-f093145c15f6" providerId="AD" clId="Web-{B5A6EE45-27B5-472E-9972-6473CF37E5CA}" dt="2019-11-12T12:24:37.072" v="180" actId="20577"/>
          <ac:spMkLst>
            <pc:docMk/>
            <pc:sldMk cId="2251306481" sldId="258"/>
            <ac:spMk id="2" creationId="{7C5412C1-BA4E-41F6-A0D8-C0E5ACF53ED0}"/>
          </ac:spMkLst>
        </pc:spChg>
        <pc:spChg chg="del">
          <ac:chgData name="Watkins-Brown J (FCES)" userId="S::18044697@students.southwales.ac.uk::f380e7a2-35d9-4827-80fe-f093145c15f6" providerId="AD" clId="Web-{B5A6EE45-27B5-472E-9972-6473CF37E5CA}" dt="2019-11-12T12:21:53.698" v="73"/>
          <ac:spMkLst>
            <pc:docMk/>
            <pc:sldMk cId="2251306481" sldId="258"/>
            <ac:spMk id="6" creationId="{313DDD27-E353-4EE8-98E5-3DB4865C425F}"/>
          </ac:spMkLst>
        </pc:spChg>
        <pc:spChg chg="del">
          <ac:chgData name="Watkins-Brown J (FCES)" userId="S::18044697@students.southwales.ac.uk::f380e7a2-35d9-4827-80fe-f093145c15f6" providerId="AD" clId="Web-{B5A6EE45-27B5-472E-9972-6473CF37E5CA}" dt="2019-11-12T12:21:54.854" v="74"/>
          <ac:spMkLst>
            <pc:docMk/>
            <pc:sldMk cId="2251306481" sldId="258"/>
            <ac:spMk id="7" creationId="{778CA903-E406-4A8A-8359-630B29FD3D79}"/>
          </ac:spMkLst>
        </pc:spChg>
      </pc:sldChg>
      <pc:sldChg chg="addSp delSp modSp add replId">
        <pc:chgData name="Watkins-Brown J (FCES)" userId="S::18044697@students.southwales.ac.uk::f380e7a2-35d9-4827-80fe-f093145c15f6" providerId="AD" clId="Web-{B5A6EE45-27B5-472E-9972-6473CF37E5CA}" dt="2019-11-12T12:23:05.135" v="150" actId="20577"/>
        <pc:sldMkLst>
          <pc:docMk/>
          <pc:sldMk cId="3505672343" sldId="259"/>
        </pc:sldMkLst>
        <pc:spChg chg="add mod">
          <ac:chgData name="Watkins-Brown J (FCES)" userId="S::18044697@students.southwales.ac.uk::f380e7a2-35d9-4827-80fe-f093145c15f6" providerId="AD" clId="Web-{B5A6EE45-27B5-472E-9972-6473CF37E5CA}" dt="2019-11-12T12:22:25.198" v="106" actId="20577"/>
          <ac:spMkLst>
            <pc:docMk/>
            <pc:sldMk cId="3505672343" sldId="259"/>
            <ac:spMk id="2" creationId="{D6D8FD15-39C5-4F79-9868-93F61D9FF775}"/>
          </ac:spMkLst>
        </pc:spChg>
        <pc:spChg chg="del">
          <ac:chgData name="Watkins-Brown J (FCES)" userId="S::18044697@students.southwales.ac.uk::f380e7a2-35d9-4827-80fe-f093145c15f6" providerId="AD" clId="Web-{B5A6EE45-27B5-472E-9972-6473CF37E5CA}" dt="2019-11-12T12:22:04.651" v="76"/>
          <ac:spMkLst>
            <pc:docMk/>
            <pc:sldMk cId="3505672343" sldId="259"/>
            <ac:spMk id="6" creationId="{313DDD27-E353-4EE8-98E5-3DB4865C425F}"/>
          </ac:spMkLst>
        </pc:spChg>
        <pc:spChg chg="del">
          <ac:chgData name="Watkins-Brown J (FCES)" userId="S::18044697@students.southwales.ac.uk::f380e7a2-35d9-4827-80fe-f093145c15f6" providerId="AD" clId="Web-{B5A6EE45-27B5-472E-9972-6473CF37E5CA}" dt="2019-11-12T12:22:06.229" v="77"/>
          <ac:spMkLst>
            <pc:docMk/>
            <pc:sldMk cId="3505672343" sldId="259"/>
            <ac:spMk id="7" creationId="{778CA903-E406-4A8A-8359-630B29FD3D79}"/>
          </ac:spMkLst>
        </pc:spChg>
        <pc:spChg chg="add mod">
          <ac:chgData name="Watkins-Brown J (FCES)" userId="S::18044697@students.southwales.ac.uk::f380e7a2-35d9-4827-80fe-f093145c15f6" providerId="AD" clId="Web-{B5A6EE45-27B5-472E-9972-6473CF37E5CA}" dt="2019-11-12T12:22:57.776" v="147" actId="14100"/>
          <ac:spMkLst>
            <pc:docMk/>
            <pc:sldMk cId="3505672343" sldId="259"/>
            <ac:spMk id="9" creationId="{61295AD6-11BD-4D8D-927D-07FF286C1661}"/>
          </ac:spMkLst>
        </pc:spChg>
        <pc:spChg chg="add mod">
          <ac:chgData name="Watkins-Brown J (FCES)" userId="S::18044697@students.southwales.ac.uk::f380e7a2-35d9-4827-80fe-f093145c15f6" providerId="AD" clId="Web-{B5A6EE45-27B5-472E-9972-6473CF37E5CA}" dt="2019-11-12T12:23:05.135" v="150" actId="20577"/>
          <ac:spMkLst>
            <pc:docMk/>
            <pc:sldMk cId="3505672343" sldId="259"/>
            <ac:spMk id="10" creationId="{4877A5FA-E1F4-41D3-A17F-E91F52E1172A}"/>
          </ac:spMkLst>
        </pc:spChg>
      </pc:sldChg>
      <pc:sldChg chg="modSp add ord replId">
        <pc:chgData name="Watkins-Brown J (FCES)" userId="S::18044697@students.southwales.ac.uk::f380e7a2-35d9-4827-80fe-f093145c15f6" providerId="AD" clId="Web-{B5A6EE45-27B5-472E-9972-6473CF37E5CA}" dt="2019-11-12T12:23:58.057" v="178" actId="20577"/>
        <pc:sldMkLst>
          <pc:docMk/>
          <pc:sldMk cId="619687013" sldId="260"/>
        </pc:sldMkLst>
        <pc:spChg chg="mod">
          <ac:chgData name="Watkins-Brown J (FCES)" userId="S::18044697@students.southwales.ac.uk::f380e7a2-35d9-4827-80fe-f093145c15f6" providerId="AD" clId="Web-{B5A6EE45-27B5-472E-9972-6473CF37E5CA}" dt="2019-11-12T12:23:34.150" v="169" actId="20577"/>
          <ac:spMkLst>
            <pc:docMk/>
            <pc:sldMk cId="619687013" sldId="260"/>
            <ac:spMk id="2" creationId="{D6D8FD15-39C5-4F79-9868-93F61D9FF775}"/>
          </ac:spMkLst>
        </pc:spChg>
        <pc:spChg chg="mod">
          <ac:chgData name="Watkins-Brown J (FCES)" userId="S::18044697@students.southwales.ac.uk::f380e7a2-35d9-4827-80fe-f093145c15f6" providerId="AD" clId="Web-{B5A6EE45-27B5-472E-9972-6473CF37E5CA}" dt="2019-11-12T12:23:58.057" v="178" actId="20577"/>
          <ac:spMkLst>
            <pc:docMk/>
            <pc:sldMk cId="619687013" sldId="260"/>
            <ac:spMk id="9" creationId="{61295AD6-11BD-4D8D-927D-07FF286C1661}"/>
          </ac:spMkLst>
        </pc:spChg>
      </pc:sldChg>
      <pc:sldChg chg="addSp delSp modSp add del replId">
        <pc:chgData name="Watkins-Brown J (FCES)" userId="S::18044697@students.southwales.ac.uk::f380e7a2-35d9-4827-80fe-f093145c15f6" providerId="AD" clId="Web-{B5A6EE45-27B5-472E-9972-6473CF37E5CA}" dt="2019-11-12T12:38:22.771" v="306" actId="20577"/>
        <pc:sldMkLst>
          <pc:docMk/>
          <pc:sldMk cId="3671836354" sldId="261"/>
        </pc:sldMkLst>
        <pc:spChg chg="mod">
          <ac:chgData name="Watkins-Brown J (FCES)" userId="S::18044697@students.southwales.ac.uk::f380e7a2-35d9-4827-80fe-f093145c15f6" providerId="AD" clId="Web-{B5A6EE45-27B5-472E-9972-6473CF37E5CA}" dt="2019-11-12T12:25:29.759" v="194" actId="20577"/>
          <ac:spMkLst>
            <pc:docMk/>
            <pc:sldMk cId="3671836354" sldId="261"/>
            <ac:spMk id="2" creationId="{D6D8FD15-39C5-4F79-9868-93F61D9FF775}"/>
          </ac:spMkLst>
        </pc:spChg>
        <pc:spChg chg="add del mod">
          <ac:chgData name="Watkins-Brown J (FCES)" userId="S::18044697@students.southwales.ac.uk::f380e7a2-35d9-4827-80fe-f093145c15f6" providerId="AD" clId="Web-{B5A6EE45-27B5-472E-9972-6473CF37E5CA}" dt="2019-11-12T12:30:29.554" v="228"/>
          <ac:spMkLst>
            <pc:docMk/>
            <pc:sldMk cId="3671836354" sldId="261"/>
            <ac:spMk id="3" creationId="{C3058683-579A-4884-B05D-512713DE47F4}"/>
          </ac:spMkLst>
        </pc:spChg>
        <pc:spChg chg="del">
          <ac:chgData name="Watkins-Brown J (FCES)" userId="S::18044697@students.southwales.ac.uk::f380e7a2-35d9-4827-80fe-f093145c15f6" providerId="AD" clId="Web-{B5A6EE45-27B5-472E-9972-6473CF37E5CA}" dt="2019-11-12T12:25:35.306" v="199"/>
          <ac:spMkLst>
            <pc:docMk/>
            <pc:sldMk cId="3671836354" sldId="261"/>
            <ac:spMk id="4" creationId="{B64A618A-52DF-4F50-B758-987E38C673E2}"/>
          </ac:spMkLst>
        </pc:spChg>
        <pc:spChg chg="mod">
          <ac:chgData name="Watkins-Brown J (FCES)" userId="S::18044697@students.southwales.ac.uk::f380e7a2-35d9-4827-80fe-f093145c15f6" providerId="AD" clId="Web-{B5A6EE45-27B5-472E-9972-6473CF37E5CA}" dt="2019-11-12T12:29:11.024" v="206" actId="20577"/>
          <ac:spMkLst>
            <pc:docMk/>
            <pc:sldMk cId="3671836354" sldId="261"/>
            <ac:spMk id="5" creationId="{BD484A04-A410-4D15-A254-97A914C1D3AA}"/>
          </ac:spMkLst>
        </pc:spChg>
        <pc:spChg chg="del">
          <ac:chgData name="Watkins-Brown J (FCES)" userId="S::18044697@students.southwales.ac.uk::f380e7a2-35d9-4827-80fe-f093145c15f6" providerId="AD" clId="Web-{B5A6EE45-27B5-472E-9972-6473CF37E5CA}" dt="2019-11-12T12:25:32.353" v="197"/>
          <ac:spMkLst>
            <pc:docMk/>
            <pc:sldMk cId="3671836354" sldId="261"/>
            <ac:spMk id="9" creationId="{61295AD6-11BD-4D8D-927D-07FF286C1661}"/>
          </ac:spMkLst>
        </pc:spChg>
        <pc:spChg chg="del">
          <ac:chgData name="Watkins-Brown J (FCES)" userId="S::18044697@students.southwales.ac.uk::f380e7a2-35d9-4827-80fe-f093145c15f6" providerId="AD" clId="Web-{B5A6EE45-27B5-472E-9972-6473CF37E5CA}" dt="2019-11-12T12:25:33.900" v="198"/>
          <ac:spMkLst>
            <pc:docMk/>
            <pc:sldMk cId="3671836354" sldId="261"/>
            <ac:spMk id="10" creationId="{4877A5FA-E1F4-41D3-A17F-E91F52E1172A}"/>
          </ac:spMkLst>
        </pc:spChg>
        <pc:spChg chg="add del mod">
          <ac:chgData name="Watkins-Brown J (FCES)" userId="S::18044697@students.southwales.ac.uk::f380e7a2-35d9-4827-80fe-f093145c15f6" providerId="AD" clId="Web-{B5A6EE45-27B5-472E-9972-6473CF37E5CA}" dt="2019-11-12T12:30:28.773" v="227"/>
          <ac:spMkLst>
            <pc:docMk/>
            <pc:sldMk cId="3671836354" sldId="261"/>
            <ac:spMk id="11" creationId="{25A1B9A7-911D-4B82-9B85-FAB8ADE17F67}"/>
          </ac:spMkLst>
        </pc:spChg>
        <pc:spChg chg="add mod">
          <ac:chgData name="Watkins-Brown J (FCES)" userId="S::18044697@students.southwales.ac.uk::f380e7a2-35d9-4827-80fe-f093145c15f6" providerId="AD" clId="Web-{B5A6EE45-27B5-472E-9972-6473CF37E5CA}" dt="2019-11-12T12:31:08.460" v="249" actId="20577"/>
          <ac:spMkLst>
            <pc:docMk/>
            <pc:sldMk cId="3671836354" sldId="261"/>
            <ac:spMk id="12" creationId="{C6383FAD-CD5E-495F-A13C-DD9E9283640A}"/>
          </ac:spMkLst>
        </pc:spChg>
        <pc:spChg chg="add del mod">
          <ac:chgData name="Watkins-Brown J (FCES)" userId="S::18044697@students.southwales.ac.uk::f380e7a2-35d9-4827-80fe-f093145c15f6" providerId="AD" clId="Web-{B5A6EE45-27B5-472E-9972-6473CF37E5CA}" dt="2019-11-12T12:30:27.163" v="225"/>
          <ac:spMkLst>
            <pc:docMk/>
            <pc:sldMk cId="3671836354" sldId="261"/>
            <ac:spMk id="13" creationId="{F2DE4BD2-D0A4-4CDC-AAFD-008DC40E0A55}"/>
          </ac:spMkLst>
        </pc:spChg>
        <pc:spChg chg="add mod">
          <ac:chgData name="Watkins-Brown J (FCES)" userId="S::18044697@students.southwales.ac.uk::f380e7a2-35d9-4827-80fe-f093145c15f6" providerId="AD" clId="Web-{B5A6EE45-27B5-472E-9972-6473CF37E5CA}" dt="2019-11-12T12:32:11.960" v="262" actId="20577"/>
          <ac:spMkLst>
            <pc:docMk/>
            <pc:sldMk cId="3671836354" sldId="261"/>
            <ac:spMk id="14" creationId="{E7172BDB-02AC-40F8-99A4-6ED46846241A}"/>
          </ac:spMkLst>
        </pc:spChg>
        <pc:spChg chg="add mod">
          <ac:chgData name="Watkins-Brown J (FCES)" userId="S::18044697@students.southwales.ac.uk::f380e7a2-35d9-4827-80fe-f093145c15f6" providerId="AD" clId="Web-{B5A6EE45-27B5-472E-9972-6473CF37E5CA}" dt="2019-11-12T12:30:52.382" v="239" actId="20577"/>
          <ac:spMkLst>
            <pc:docMk/>
            <pc:sldMk cId="3671836354" sldId="261"/>
            <ac:spMk id="15" creationId="{2EC3E6DC-904E-4A14-BA34-F08F69747BB3}"/>
          </ac:spMkLst>
        </pc:spChg>
        <pc:spChg chg="add mod">
          <ac:chgData name="Watkins-Brown J (FCES)" userId="S::18044697@students.southwales.ac.uk::f380e7a2-35d9-4827-80fe-f093145c15f6" providerId="AD" clId="Web-{B5A6EE45-27B5-472E-9972-6473CF37E5CA}" dt="2019-11-12T12:30:51.148" v="238" actId="20577"/>
          <ac:spMkLst>
            <pc:docMk/>
            <pc:sldMk cId="3671836354" sldId="261"/>
            <ac:spMk id="16" creationId="{F21C9C57-E8C5-4B52-86A7-13BE0999703E}"/>
          </ac:spMkLst>
        </pc:spChg>
        <pc:spChg chg="add mod">
          <ac:chgData name="Watkins-Brown J (FCES)" userId="S::18044697@students.southwales.ac.uk::f380e7a2-35d9-4827-80fe-f093145c15f6" providerId="AD" clId="Web-{B5A6EE45-27B5-472E-9972-6473CF37E5CA}" dt="2019-11-12T12:30:48.788" v="237" actId="1076"/>
          <ac:spMkLst>
            <pc:docMk/>
            <pc:sldMk cId="3671836354" sldId="261"/>
            <ac:spMk id="17" creationId="{CAD14793-03DB-43F4-BE30-09B6C3356ECC}"/>
          </ac:spMkLst>
        </pc:spChg>
        <pc:spChg chg="add mod">
          <ac:chgData name="Watkins-Brown J (FCES)" userId="S::18044697@students.southwales.ac.uk::f380e7a2-35d9-4827-80fe-f093145c15f6" providerId="AD" clId="Web-{B5A6EE45-27B5-472E-9972-6473CF37E5CA}" dt="2019-11-12T12:38:22.771" v="306" actId="20577"/>
          <ac:spMkLst>
            <pc:docMk/>
            <pc:sldMk cId="3671836354" sldId="261"/>
            <ac:spMk id="18" creationId="{18D13A7D-D5F4-442E-8F62-22DA54CE58D0}"/>
          </ac:spMkLst>
        </pc:spChg>
        <pc:spChg chg="add del">
          <ac:chgData name="Watkins-Brown J (FCES)" userId="S::18044697@students.southwales.ac.uk::f380e7a2-35d9-4827-80fe-f093145c15f6" providerId="AD" clId="Web-{B5A6EE45-27B5-472E-9972-6473CF37E5CA}" dt="2019-11-12T12:33:06.695" v="270"/>
          <ac:spMkLst>
            <pc:docMk/>
            <pc:sldMk cId="3671836354" sldId="261"/>
            <ac:spMk id="19" creationId="{B05E0FE4-B677-4007-BD94-C15169C3308F}"/>
          </ac:spMkLst>
        </pc:spChg>
      </pc:sldChg>
      <pc:sldChg chg="modSp add replId">
        <pc:chgData name="Watkins-Brown J (FCES)" userId="S::18044697@students.southwales.ac.uk::f380e7a2-35d9-4827-80fe-f093145c15f6" providerId="AD" clId="Web-{B5A6EE45-27B5-472E-9972-6473CF37E5CA}" dt="2019-11-12T12:55:07.848" v="346" actId="20577"/>
        <pc:sldMkLst>
          <pc:docMk/>
          <pc:sldMk cId="1582061298" sldId="262"/>
        </pc:sldMkLst>
        <pc:spChg chg="mod">
          <ac:chgData name="Watkins-Brown J (FCES)" userId="S::18044697@students.southwales.ac.uk::f380e7a2-35d9-4827-80fe-f093145c15f6" providerId="AD" clId="Web-{B5A6EE45-27B5-472E-9972-6473CF37E5CA}" dt="2019-11-12T12:55:07.848" v="346" actId="20577"/>
          <ac:spMkLst>
            <pc:docMk/>
            <pc:sldMk cId="1582061298" sldId="262"/>
            <ac:spMk id="2" creationId="{7C5412C1-BA4E-41F6-A0D8-C0E5ACF53ED0}"/>
          </ac:spMkLst>
        </pc:spChg>
      </pc:sldChg>
      <pc:sldChg chg="addSp modSp add del replId">
        <pc:chgData name="Watkins-Brown J (FCES)" userId="S::18044697@students.southwales.ac.uk::f380e7a2-35d9-4827-80fe-f093145c15f6" providerId="AD" clId="Web-{B5A6EE45-27B5-472E-9972-6473CF37E5CA}" dt="2019-11-12T12:37:13.537" v="303"/>
        <pc:sldMkLst>
          <pc:docMk/>
          <pc:sldMk cId="1870584658" sldId="262"/>
        </pc:sldMkLst>
        <pc:spChg chg="mod">
          <ac:chgData name="Watkins-Brown J (FCES)" userId="S::18044697@students.southwales.ac.uk::f380e7a2-35d9-4827-80fe-f093145c15f6" providerId="AD" clId="Web-{B5A6EE45-27B5-472E-9972-6473CF37E5CA}" dt="2019-11-12T12:33:24.507" v="278" actId="20577"/>
          <ac:spMkLst>
            <pc:docMk/>
            <pc:sldMk cId="1870584658" sldId="262"/>
            <ac:spMk id="2" creationId="{D6D8FD15-39C5-4F79-9868-93F61D9FF775}"/>
          </ac:spMkLst>
        </pc:spChg>
        <pc:spChg chg="add mod">
          <ac:chgData name="Watkins-Brown J (FCES)" userId="S::18044697@students.southwales.ac.uk::f380e7a2-35d9-4827-80fe-f093145c15f6" providerId="AD" clId="Web-{B5A6EE45-27B5-472E-9972-6473CF37E5CA}" dt="2019-11-12T12:33:43.367" v="293" actId="20577"/>
          <ac:spMkLst>
            <pc:docMk/>
            <pc:sldMk cId="1870584658" sldId="262"/>
            <ac:spMk id="10" creationId="{8B6343EF-4063-4CB2-8C46-95C63553DC6B}"/>
          </ac:spMkLst>
        </pc:spChg>
        <pc:spChg chg="add mod">
          <ac:chgData name="Watkins-Brown J (FCES)" userId="S::18044697@students.southwales.ac.uk::f380e7a2-35d9-4827-80fe-f093145c15f6" providerId="AD" clId="Web-{B5A6EE45-27B5-472E-9972-6473CF37E5CA}" dt="2019-11-12T12:34:13.445" v="302" actId="20577"/>
          <ac:spMkLst>
            <pc:docMk/>
            <pc:sldMk cId="1870584658" sldId="262"/>
            <ac:spMk id="11" creationId="{824DF04E-DF1E-473C-8F49-C7460B23B174}"/>
          </ac:spMkLst>
        </pc:spChg>
      </pc:sldChg>
      <pc:sldChg chg="delSp modSp add replId">
        <pc:chgData name="Watkins-Brown J (FCES)" userId="S::18044697@students.southwales.ac.uk::f380e7a2-35d9-4827-80fe-f093145c15f6" providerId="AD" clId="Web-{B5A6EE45-27B5-472E-9972-6473CF37E5CA}" dt="2019-11-12T12:55:58.629" v="397" actId="20577"/>
        <pc:sldMkLst>
          <pc:docMk/>
          <pc:sldMk cId="691101122" sldId="263"/>
        </pc:sldMkLst>
        <pc:spChg chg="mod">
          <ac:chgData name="Watkins-Brown J (FCES)" userId="S::18044697@students.southwales.ac.uk::f380e7a2-35d9-4827-80fe-f093145c15f6" providerId="AD" clId="Web-{B5A6EE45-27B5-472E-9972-6473CF37E5CA}" dt="2019-11-12T12:55:58.629" v="397" actId="20577"/>
          <ac:spMkLst>
            <pc:docMk/>
            <pc:sldMk cId="691101122" sldId="263"/>
            <ac:spMk id="2" creationId="{7C5412C1-BA4E-41F6-A0D8-C0E5ACF53ED0}"/>
          </ac:spMkLst>
        </pc:spChg>
        <pc:spChg chg="del">
          <ac:chgData name="Watkins-Brown J (FCES)" userId="S::18044697@students.southwales.ac.uk::f380e7a2-35d9-4827-80fe-f093145c15f6" providerId="AD" clId="Web-{B5A6EE45-27B5-472E-9972-6473CF37E5CA}" dt="2019-11-12T12:55:43.582" v="373"/>
          <ac:spMkLst>
            <pc:docMk/>
            <pc:sldMk cId="691101122" sldId="263"/>
            <ac:spMk id="4" creationId="{B64A618A-52DF-4F50-B758-987E38C673E2}"/>
          </ac:spMkLst>
        </pc:spChg>
        <pc:spChg chg="del">
          <ac:chgData name="Watkins-Brown J (FCES)" userId="S::18044697@students.southwales.ac.uk::f380e7a2-35d9-4827-80fe-f093145c15f6" providerId="AD" clId="Web-{B5A6EE45-27B5-472E-9972-6473CF37E5CA}" dt="2019-11-12T12:55:43.582" v="372"/>
          <ac:spMkLst>
            <pc:docMk/>
            <pc:sldMk cId="691101122" sldId="263"/>
            <ac:spMk id="5" creationId="{BD484A04-A410-4D15-A254-97A914C1D3AA}"/>
          </ac:spMkLst>
        </pc:spChg>
      </pc:sldChg>
      <pc:sldChg chg="delSp modSp add replId">
        <pc:chgData name="Watkins-Brown J (FCES)" userId="S::18044697@students.southwales.ac.uk::f380e7a2-35d9-4827-80fe-f093145c15f6" providerId="AD" clId="Web-{B5A6EE45-27B5-472E-9972-6473CF37E5CA}" dt="2019-11-12T12:59:06.176" v="401"/>
        <pc:sldMkLst>
          <pc:docMk/>
          <pc:sldMk cId="1675631619" sldId="264"/>
        </pc:sldMkLst>
        <pc:spChg chg="mod">
          <ac:chgData name="Watkins-Brown J (FCES)" userId="S::18044697@students.southwales.ac.uk::f380e7a2-35d9-4827-80fe-f093145c15f6" providerId="AD" clId="Web-{B5A6EE45-27B5-472E-9972-6473CF37E5CA}" dt="2019-11-12T12:55:54.676" v="390" actId="20577"/>
          <ac:spMkLst>
            <pc:docMk/>
            <pc:sldMk cId="1675631619" sldId="264"/>
            <ac:spMk id="2" creationId="{7C5412C1-BA4E-41F6-A0D8-C0E5ACF53ED0}"/>
          </ac:spMkLst>
        </pc:spChg>
        <pc:spChg chg="del">
          <ac:chgData name="Watkins-Brown J (FCES)" userId="S::18044697@students.southwales.ac.uk::f380e7a2-35d9-4827-80fe-f093145c15f6" providerId="AD" clId="Web-{B5A6EE45-27B5-472E-9972-6473CF37E5CA}" dt="2019-11-12T12:59:06.176" v="401"/>
          <ac:spMkLst>
            <pc:docMk/>
            <pc:sldMk cId="1675631619" sldId="264"/>
            <ac:spMk id="4" creationId="{B64A618A-52DF-4F50-B758-987E38C673E2}"/>
          </ac:spMkLst>
        </pc:spChg>
        <pc:spChg chg="del">
          <ac:chgData name="Watkins-Brown J (FCES)" userId="S::18044697@students.southwales.ac.uk::f380e7a2-35d9-4827-80fe-f093145c15f6" providerId="AD" clId="Web-{B5A6EE45-27B5-472E-9972-6473CF37E5CA}" dt="2019-11-12T12:59:06.176" v="400"/>
          <ac:spMkLst>
            <pc:docMk/>
            <pc:sldMk cId="1675631619" sldId="264"/>
            <ac:spMk id="5" creationId="{BD484A04-A410-4D15-A254-97A914C1D3AA}"/>
          </ac:spMkLst>
        </pc:spChg>
      </pc:sldChg>
      <pc:sldMasterChg chg="del delSldLayout">
        <pc:chgData name="Watkins-Brown J (FCES)" userId="S::18044697@students.southwales.ac.uk::f380e7a2-35d9-4827-80fe-f093145c15f6" providerId="AD" clId="Web-{B5A6EE45-27B5-472E-9972-6473CF37E5CA}" dt="2019-11-12T12:19:41.886" v="30"/>
        <pc:sldMasterMkLst>
          <pc:docMk/>
          <pc:sldMasterMk cId="2600364110" sldId="2147483648"/>
        </pc:sldMasterMkLst>
        <pc:sldLayoutChg chg="del">
          <pc:chgData name="Watkins-Brown J (FCES)" userId="S::18044697@students.southwales.ac.uk::f380e7a2-35d9-4827-80fe-f093145c15f6" providerId="AD" clId="Web-{B5A6EE45-27B5-472E-9972-6473CF37E5CA}" dt="2019-11-12T12:19:41.886" v="30"/>
          <pc:sldLayoutMkLst>
            <pc:docMk/>
            <pc:sldMasterMk cId="2600364110" sldId="2147483648"/>
            <pc:sldLayoutMk cId="2662508431" sldId="2147483649"/>
          </pc:sldLayoutMkLst>
        </pc:sldLayoutChg>
        <pc:sldLayoutChg chg="del">
          <pc:chgData name="Watkins-Brown J (FCES)" userId="S::18044697@students.southwales.ac.uk::f380e7a2-35d9-4827-80fe-f093145c15f6" providerId="AD" clId="Web-{B5A6EE45-27B5-472E-9972-6473CF37E5CA}" dt="2019-11-12T12:19:41.886" v="30"/>
          <pc:sldLayoutMkLst>
            <pc:docMk/>
            <pc:sldMasterMk cId="2600364110" sldId="2147483648"/>
            <pc:sldLayoutMk cId="91208195" sldId="2147483650"/>
          </pc:sldLayoutMkLst>
        </pc:sldLayoutChg>
        <pc:sldLayoutChg chg="del">
          <pc:chgData name="Watkins-Brown J (FCES)" userId="S::18044697@students.southwales.ac.uk::f380e7a2-35d9-4827-80fe-f093145c15f6" providerId="AD" clId="Web-{B5A6EE45-27B5-472E-9972-6473CF37E5CA}" dt="2019-11-12T12:19:41.886" v="30"/>
          <pc:sldLayoutMkLst>
            <pc:docMk/>
            <pc:sldMasterMk cId="2600364110" sldId="2147483648"/>
            <pc:sldLayoutMk cId="2684476004" sldId="2147483651"/>
          </pc:sldLayoutMkLst>
        </pc:sldLayoutChg>
        <pc:sldLayoutChg chg="del">
          <pc:chgData name="Watkins-Brown J (FCES)" userId="S::18044697@students.southwales.ac.uk::f380e7a2-35d9-4827-80fe-f093145c15f6" providerId="AD" clId="Web-{B5A6EE45-27B5-472E-9972-6473CF37E5CA}" dt="2019-11-12T12:19:41.886" v="30"/>
          <pc:sldLayoutMkLst>
            <pc:docMk/>
            <pc:sldMasterMk cId="2600364110" sldId="2147483648"/>
            <pc:sldLayoutMk cId="2159942652" sldId="2147483652"/>
          </pc:sldLayoutMkLst>
        </pc:sldLayoutChg>
        <pc:sldLayoutChg chg="del">
          <pc:chgData name="Watkins-Brown J (FCES)" userId="S::18044697@students.southwales.ac.uk::f380e7a2-35d9-4827-80fe-f093145c15f6" providerId="AD" clId="Web-{B5A6EE45-27B5-472E-9972-6473CF37E5CA}" dt="2019-11-12T12:19:41.886" v="30"/>
          <pc:sldLayoutMkLst>
            <pc:docMk/>
            <pc:sldMasterMk cId="2600364110" sldId="2147483648"/>
            <pc:sldLayoutMk cId="2026792832" sldId="2147483653"/>
          </pc:sldLayoutMkLst>
        </pc:sldLayoutChg>
        <pc:sldLayoutChg chg="del">
          <pc:chgData name="Watkins-Brown J (FCES)" userId="S::18044697@students.southwales.ac.uk::f380e7a2-35d9-4827-80fe-f093145c15f6" providerId="AD" clId="Web-{B5A6EE45-27B5-472E-9972-6473CF37E5CA}" dt="2019-11-12T12:19:41.886" v="30"/>
          <pc:sldLayoutMkLst>
            <pc:docMk/>
            <pc:sldMasterMk cId="2600364110" sldId="2147483648"/>
            <pc:sldLayoutMk cId="2505201322" sldId="2147483654"/>
          </pc:sldLayoutMkLst>
        </pc:sldLayoutChg>
        <pc:sldLayoutChg chg="del">
          <pc:chgData name="Watkins-Brown J (FCES)" userId="S::18044697@students.southwales.ac.uk::f380e7a2-35d9-4827-80fe-f093145c15f6" providerId="AD" clId="Web-{B5A6EE45-27B5-472E-9972-6473CF37E5CA}" dt="2019-11-12T12:19:41.886" v="30"/>
          <pc:sldLayoutMkLst>
            <pc:docMk/>
            <pc:sldMasterMk cId="2600364110" sldId="2147483648"/>
            <pc:sldLayoutMk cId="3734174502" sldId="2147483655"/>
          </pc:sldLayoutMkLst>
        </pc:sldLayoutChg>
        <pc:sldLayoutChg chg="del">
          <pc:chgData name="Watkins-Brown J (FCES)" userId="S::18044697@students.southwales.ac.uk::f380e7a2-35d9-4827-80fe-f093145c15f6" providerId="AD" clId="Web-{B5A6EE45-27B5-472E-9972-6473CF37E5CA}" dt="2019-11-12T12:19:41.886" v="30"/>
          <pc:sldLayoutMkLst>
            <pc:docMk/>
            <pc:sldMasterMk cId="2600364110" sldId="2147483648"/>
            <pc:sldLayoutMk cId="1437746290" sldId="2147483656"/>
          </pc:sldLayoutMkLst>
        </pc:sldLayoutChg>
        <pc:sldLayoutChg chg="del">
          <pc:chgData name="Watkins-Brown J (FCES)" userId="S::18044697@students.southwales.ac.uk::f380e7a2-35d9-4827-80fe-f093145c15f6" providerId="AD" clId="Web-{B5A6EE45-27B5-472E-9972-6473CF37E5CA}" dt="2019-11-12T12:19:41.886" v="30"/>
          <pc:sldLayoutMkLst>
            <pc:docMk/>
            <pc:sldMasterMk cId="2600364110" sldId="2147483648"/>
            <pc:sldLayoutMk cId="2828243444" sldId="2147483657"/>
          </pc:sldLayoutMkLst>
        </pc:sldLayoutChg>
        <pc:sldLayoutChg chg="del">
          <pc:chgData name="Watkins-Brown J (FCES)" userId="S::18044697@students.southwales.ac.uk::f380e7a2-35d9-4827-80fe-f093145c15f6" providerId="AD" clId="Web-{B5A6EE45-27B5-472E-9972-6473CF37E5CA}" dt="2019-11-12T12:19:41.886" v="30"/>
          <pc:sldLayoutMkLst>
            <pc:docMk/>
            <pc:sldMasterMk cId="2600364110" sldId="2147483648"/>
            <pc:sldLayoutMk cId="1717257682" sldId="2147483658"/>
          </pc:sldLayoutMkLst>
        </pc:sldLayoutChg>
        <pc:sldLayoutChg chg="del">
          <pc:chgData name="Watkins-Brown J (FCES)" userId="S::18044697@students.southwales.ac.uk::f380e7a2-35d9-4827-80fe-f093145c15f6" providerId="AD" clId="Web-{B5A6EE45-27B5-472E-9972-6473CF37E5CA}" dt="2019-11-12T12:19:41.886" v="30"/>
          <pc:sldLayoutMkLst>
            <pc:docMk/>
            <pc:sldMasterMk cId="2600364110" sldId="2147483648"/>
            <pc:sldLayoutMk cId="180157036" sldId="2147483659"/>
          </pc:sldLayoutMkLst>
        </pc:sldLayoutChg>
      </pc:sldMasterChg>
      <pc:sldMasterChg chg="add del addSldLayout delSldLayout modSldLayout">
        <pc:chgData name="Watkins-Brown J (FCES)" userId="S::18044697@students.southwales.ac.uk::f380e7a2-35d9-4827-80fe-f093145c15f6" providerId="AD" clId="Web-{B5A6EE45-27B5-472E-9972-6473CF37E5CA}" dt="2019-11-12T12:19:46.886" v="31"/>
        <pc:sldMasterMkLst>
          <pc:docMk/>
          <pc:sldMasterMk cId="482336533" sldId="2147483660"/>
        </pc:sldMasterMkLst>
        <pc:sldLayoutChg chg="add del mod replId">
          <pc:chgData name="Watkins-Brown J (FCES)" userId="S::18044697@students.southwales.ac.uk::f380e7a2-35d9-4827-80fe-f093145c15f6" providerId="AD" clId="Web-{B5A6EE45-27B5-472E-9972-6473CF37E5CA}" dt="2019-11-12T12:19:46.886" v="31"/>
          <pc:sldLayoutMkLst>
            <pc:docMk/>
            <pc:sldMasterMk cId="482336533" sldId="2147483660"/>
            <pc:sldLayoutMk cId="182269691" sldId="2147483661"/>
          </pc:sldLayoutMkLst>
        </pc:sldLayoutChg>
        <pc:sldLayoutChg chg="add del mod replId">
          <pc:chgData name="Watkins-Brown J (FCES)" userId="S::18044697@students.southwales.ac.uk::f380e7a2-35d9-4827-80fe-f093145c15f6" providerId="AD" clId="Web-{B5A6EE45-27B5-472E-9972-6473CF37E5CA}" dt="2019-11-12T12:19:46.886" v="31"/>
          <pc:sldLayoutMkLst>
            <pc:docMk/>
            <pc:sldMasterMk cId="482336533" sldId="2147483660"/>
            <pc:sldLayoutMk cId="3832984175" sldId="2147483662"/>
          </pc:sldLayoutMkLst>
        </pc:sldLayoutChg>
        <pc:sldLayoutChg chg="add del mod replId">
          <pc:chgData name="Watkins-Brown J (FCES)" userId="S::18044697@students.southwales.ac.uk::f380e7a2-35d9-4827-80fe-f093145c15f6" providerId="AD" clId="Web-{B5A6EE45-27B5-472E-9972-6473CF37E5CA}" dt="2019-11-12T12:19:46.886" v="31"/>
          <pc:sldLayoutMkLst>
            <pc:docMk/>
            <pc:sldMasterMk cId="482336533" sldId="2147483660"/>
            <pc:sldLayoutMk cId="1116974204" sldId="2147483663"/>
          </pc:sldLayoutMkLst>
        </pc:sldLayoutChg>
        <pc:sldLayoutChg chg="add del mod replId">
          <pc:chgData name="Watkins-Brown J (FCES)" userId="S::18044697@students.southwales.ac.uk::f380e7a2-35d9-4827-80fe-f093145c15f6" providerId="AD" clId="Web-{B5A6EE45-27B5-472E-9972-6473CF37E5CA}" dt="2019-11-12T12:19:46.886" v="31"/>
          <pc:sldLayoutMkLst>
            <pc:docMk/>
            <pc:sldMasterMk cId="482336533" sldId="2147483660"/>
            <pc:sldLayoutMk cId="3138658251" sldId="2147483664"/>
          </pc:sldLayoutMkLst>
        </pc:sldLayoutChg>
        <pc:sldLayoutChg chg="add del mod replId">
          <pc:chgData name="Watkins-Brown J (FCES)" userId="S::18044697@students.southwales.ac.uk::f380e7a2-35d9-4827-80fe-f093145c15f6" providerId="AD" clId="Web-{B5A6EE45-27B5-472E-9972-6473CF37E5CA}" dt="2019-11-12T12:19:46.886" v="31"/>
          <pc:sldLayoutMkLst>
            <pc:docMk/>
            <pc:sldMasterMk cId="482336533" sldId="2147483660"/>
            <pc:sldLayoutMk cId="1649316805" sldId="2147483665"/>
          </pc:sldLayoutMkLst>
        </pc:sldLayoutChg>
        <pc:sldLayoutChg chg="add del mod replId">
          <pc:chgData name="Watkins-Brown J (FCES)" userId="S::18044697@students.southwales.ac.uk::f380e7a2-35d9-4827-80fe-f093145c15f6" providerId="AD" clId="Web-{B5A6EE45-27B5-472E-9972-6473CF37E5CA}" dt="2019-11-12T12:19:46.886" v="31"/>
          <pc:sldLayoutMkLst>
            <pc:docMk/>
            <pc:sldMasterMk cId="482336533" sldId="2147483660"/>
            <pc:sldLayoutMk cId="520779036" sldId="2147483666"/>
          </pc:sldLayoutMkLst>
        </pc:sldLayoutChg>
        <pc:sldLayoutChg chg="add del mod replId">
          <pc:chgData name="Watkins-Brown J (FCES)" userId="S::18044697@students.southwales.ac.uk::f380e7a2-35d9-4827-80fe-f093145c15f6" providerId="AD" clId="Web-{B5A6EE45-27B5-472E-9972-6473CF37E5CA}" dt="2019-11-12T12:19:46.886" v="31"/>
          <pc:sldLayoutMkLst>
            <pc:docMk/>
            <pc:sldMasterMk cId="482336533" sldId="2147483660"/>
            <pc:sldLayoutMk cId="219878680" sldId="2147483667"/>
          </pc:sldLayoutMkLst>
        </pc:sldLayoutChg>
        <pc:sldLayoutChg chg="add del mod replId">
          <pc:chgData name="Watkins-Brown J (FCES)" userId="S::18044697@students.southwales.ac.uk::f380e7a2-35d9-4827-80fe-f093145c15f6" providerId="AD" clId="Web-{B5A6EE45-27B5-472E-9972-6473CF37E5CA}" dt="2019-11-12T12:19:46.886" v="31"/>
          <pc:sldLayoutMkLst>
            <pc:docMk/>
            <pc:sldMasterMk cId="482336533" sldId="2147483660"/>
            <pc:sldLayoutMk cId="2749857637" sldId="2147483668"/>
          </pc:sldLayoutMkLst>
        </pc:sldLayoutChg>
        <pc:sldLayoutChg chg="add del mod replId">
          <pc:chgData name="Watkins-Brown J (FCES)" userId="S::18044697@students.southwales.ac.uk::f380e7a2-35d9-4827-80fe-f093145c15f6" providerId="AD" clId="Web-{B5A6EE45-27B5-472E-9972-6473CF37E5CA}" dt="2019-11-12T12:19:46.886" v="31"/>
          <pc:sldLayoutMkLst>
            <pc:docMk/>
            <pc:sldMasterMk cId="482336533" sldId="2147483660"/>
            <pc:sldLayoutMk cId="2643193726" sldId="2147483669"/>
          </pc:sldLayoutMkLst>
        </pc:sldLayoutChg>
        <pc:sldLayoutChg chg="add del mod replId">
          <pc:chgData name="Watkins-Brown J (FCES)" userId="S::18044697@students.southwales.ac.uk::f380e7a2-35d9-4827-80fe-f093145c15f6" providerId="AD" clId="Web-{B5A6EE45-27B5-472E-9972-6473CF37E5CA}" dt="2019-11-12T12:19:46.886" v="31"/>
          <pc:sldLayoutMkLst>
            <pc:docMk/>
            <pc:sldMasterMk cId="482336533" sldId="2147483660"/>
            <pc:sldLayoutMk cId="3639128840" sldId="2147483670"/>
          </pc:sldLayoutMkLst>
        </pc:sldLayoutChg>
        <pc:sldLayoutChg chg="add del mod replId">
          <pc:chgData name="Watkins-Brown J (FCES)" userId="S::18044697@students.southwales.ac.uk::f380e7a2-35d9-4827-80fe-f093145c15f6" providerId="AD" clId="Web-{B5A6EE45-27B5-472E-9972-6473CF37E5CA}" dt="2019-11-12T12:19:46.886" v="31"/>
          <pc:sldLayoutMkLst>
            <pc:docMk/>
            <pc:sldMasterMk cId="482336533" sldId="2147483660"/>
            <pc:sldLayoutMk cId="2354861945" sldId="2147483671"/>
          </pc:sldLayoutMkLst>
        </pc:sldLayoutChg>
      </pc:sldMasterChg>
      <pc:sldMasterChg chg="add del addSldLayout delSldLayout modSldLayout">
        <pc:chgData name="Watkins-Brown J (FCES)" userId="S::18044697@students.southwales.ac.uk::f380e7a2-35d9-4827-80fe-f093145c15f6" providerId="AD" clId="Web-{B5A6EE45-27B5-472E-9972-6473CF37E5CA}" dt="2019-11-12T12:19:53.542" v="32"/>
        <pc:sldMasterMkLst>
          <pc:docMk/>
          <pc:sldMasterMk cId="1415639568" sldId="2147483672"/>
        </pc:sldMasterMkLst>
        <pc:sldLayoutChg chg="add del mod replId">
          <pc:chgData name="Watkins-Brown J (FCES)" userId="S::18044697@students.southwales.ac.uk::f380e7a2-35d9-4827-80fe-f093145c15f6" providerId="AD" clId="Web-{B5A6EE45-27B5-472E-9972-6473CF37E5CA}" dt="2019-11-12T12:19:53.542" v="32"/>
          <pc:sldLayoutMkLst>
            <pc:docMk/>
            <pc:sldMasterMk cId="1415639568" sldId="2147483672"/>
            <pc:sldLayoutMk cId="2706384579" sldId="2147483673"/>
          </pc:sldLayoutMkLst>
        </pc:sldLayoutChg>
        <pc:sldLayoutChg chg="add del mod replId">
          <pc:chgData name="Watkins-Brown J (FCES)" userId="S::18044697@students.southwales.ac.uk::f380e7a2-35d9-4827-80fe-f093145c15f6" providerId="AD" clId="Web-{B5A6EE45-27B5-472E-9972-6473CF37E5CA}" dt="2019-11-12T12:19:53.542" v="32"/>
          <pc:sldLayoutMkLst>
            <pc:docMk/>
            <pc:sldMasterMk cId="1415639568" sldId="2147483672"/>
            <pc:sldLayoutMk cId="1417652931" sldId="2147483674"/>
          </pc:sldLayoutMkLst>
        </pc:sldLayoutChg>
        <pc:sldLayoutChg chg="add del mod replId">
          <pc:chgData name="Watkins-Brown J (FCES)" userId="S::18044697@students.southwales.ac.uk::f380e7a2-35d9-4827-80fe-f093145c15f6" providerId="AD" clId="Web-{B5A6EE45-27B5-472E-9972-6473CF37E5CA}" dt="2019-11-12T12:19:53.542" v="32"/>
          <pc:sldLayoutMkLst>
            <pc:docMk/>
            <pc:sldMasterMk cId="1415639568" sldId="2147483672"/>
            <pc:sldLayoutMk cId="738282816" sldId="2147483675"/>
          </pc:sldLayoutMkLst>
        </pc:sldLayoutChg>
        <pc:sldLayoutChg chg="add del mod replId">
          <pc:chgData name="Watkins-Brown J (FCES)" userId="S::18044697@students.southwales.ac.uk::f380e7a2-35d9-4827-80fe-f093145c15f6" providerId="AD" clId="Web-{B5A6EE45-27B5-472E-9972-6473CF37E5CA}" dt="2019-11-12T12:19:53.542" v="32"/>
          <pc:sldLayoutMkLst>
            <pc:docMk/>
            <pc:sldMasterMk cId="1415639568" sldId="2147483672"/>
            <pc:sldLayoutMk cId="1991867021" sldId="2147483676"/>
          </pc:sldLayoutMkLst>
        </pc:sldLayoutChg>
        <pc:sldLayoutChg chg="add del mod replId">
          <pc:chgData name="Watkins-Brown J (FCES)" userId="S::18044697@students.southwales.ac.uk::f380e7a2-35d9-4827-80fe-f093145c15f6" providerId="AD" clId="Web-{B5A6EE45-27B5-472E-9972-6473CF37E5CA}" dt="2019-11-12T12:19:53.542" v="32"/>
          <pc:sldLayoutMkLst>
            <pc:docMk/>
            <pc:sldMasterMk cId="1415639568" sldId="2147483672"/>
            <pc:sldLayoutMk cId="3971087390" sldId="2147483677"/>
          </pc:sldLayoutMkLst>
        </pc:sldLayoutChg>
        <pc:sldLayoutChg chg="add del mod replId">
          <pc:chgData name="Watkins-Brown J (FCES)" userId="S::18044697@students.southwales.ac.uk::f380e7a2-35d9-4827-80fe-f093145c15f6" providerId="AD" clId="Web-{B5A6EE45-27B5-472E-9972-6473CF37E5CA}" dt="2019-11-12T12:19:53.542" v="32"/>
          <pc:sldLayoutMkLst>
            <pc:docMk/>
            <pc:sldMasterMk cId="1415639568" sldId="2147483672"/>
            <pc:sldLayoutMk cId="3147750876" sldId="2147483678"/>
          </pc:sldLayoutMkLst>
        </pc:sldLayoutChg>
        <pc:sldLayoutChg chg="add del mod replId">
          <pc:chgData name="Watkins-Brown J (FCES)" userId="S::18044697@students.southwales.ac.uk::f380e7a2-35d9-4827-80fe-f093145c15f6" providerId="AD" clId="Web-{B5A6EE45-27B5-472E-9972-6473CF37E5CA}" dt="2019-11-12T12:19:53.542" v="32"/>
          <pc:sldLayoutMkLst>
            <pc:docMk/>
            <pc:sldMasterMk cId="1415639568" sldId="2147483672"/>
            <pc:sldLayoutMk cId="1391346626" sldId="2147483679"/>
          </pc:sldLayoutMkLst>
        </pc:sldLayoutChg>
        <pc:sldLayoutChg chg="add del mod replId">
          <pc:chgData name="Watkins-Brown J (FCES)" userId="S::18044697@students.southwales.ac.uk::f380e7a2-35d9-4827-80fe-f093145c15f6" providerId="AD" clId="Web-{B5A6EE45-27B5-472E-9972-6473CF37E5CA}" dt="2019-11-12T12:19:53.542" v="32"/>
          <pc:sldLayoutMkLst>
            <pc:docMk/>
            <pc:sldMasterMk cId="1415639568" sldId="2147483672"/>
            <pc:sldLayoutMk cId="1329130639" sldId="2147483680"/>
          </pc:sldLayoutMkLst>
        </pc:sldLayoutChg>
        <pc:sldLayoutChg chg="add del mod replId">
          <pc:chgData name="Watkins-Brown J (FCES)" userId="S::18044697@students.southwales.ac.uk::f380e7a2-35d9-4827-80fe-f093145c15f6" providerId="AD" clId="Web-{B5A6EE45-27B5-472E-9972-6473CF37E5CA}" dt="2019-11-12T12:19:53.542" v="32"/>
          <pc:sldLayoutMkLst>
            <pc:docMk/>
            <pc:sldMasterMk cId="1415639568" sldId="2147483672"/>
            <pc:sldLayoutMk cId="2374246655" sldId="2147483681"/>
          </pc:sldLayoutMkLst>
        </pc:sldLayoutChg>
        <pc:sldLayoutChg chg="add del mod replId">
          <pc:chgData name="Watkins-Brown J (FCES)" userId="S::18044697@students.southwales.ac.uk::f380e7a2-35d9-4827-80fe-f093145c15f6" providerId="AD" clId="Web-{B5A6EE45-27B5-472E-9972-6473CF37E5CA}" dt="2019-11-12T12:19:53.542" v="32"/>
          <pc:sldLayoutMkLst>
            <pc:docMk/>
            <pc:sldMasterMk cId="1415639568" sldId="2147483672"/>
            <pc:sldLayoutMk cId="2248758015" sldId="2147483682"/>
          </pc:sldLayoutMkLst>
        </pc:sldLayoutChg>
        <pc:sldLayoutChg chg="add del mod replId">
          <pc:chgData name="Watkins-Brown J (FCES)" userId="S::18044697@students.southwales.ac.uk::f380e7a2-35d9-4827-80fe-f093145c15f6" providerId="AD" clId="Web-{B5A6EE45-27B5-472E-9972-6473CF37E5CA}" dt="2019-11-12T12:19:53.542" v="32"/>
          <pc:sldLayoutMkLst>
            <pc:docMk/>
            <pc:sldMasterMk cId="1415639568" sldId="2147483672"/>
            <pc:sldLayoutMk cId="1329724940" sldId="2147483683"/>
          </pc:sldLayoutMkLst>
        </pc:sldLayoutChg>
      </pc:sldMasterChg>
      <pc:sldMasterChg chg="add addSldLayout modSldLayout">
        <pc:chgData name="Watkins-Brown J (FCES)" userId="S::18044697@students.southwales.ac.uk::f380e7a2-35d9-4827-80fe-f093145c15f6" providerId="AD" clId="Web-{B5A6EE45-27B5-472E-9972-6473CF37E5CA}" dt="2019-11-12T12:19:53.542" v="32"/>
        <pc:sldMasterMkLst>
          <pc:docMk/>
          <pc:sldMasterMk cId="1247703579" sldId="2147483684"/>
        </pc:sldMasterMkLst>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265222439" sldId="2147483685"/>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1294171206" sldId="2147483686"/>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2298806590" sldId="2147483687"/>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1785834578" sldId="2147483688"/>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3316458759" sldId="2147483689"/>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928481888" sldId="2147483690"/>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3563933771" sldId="2147483691"/>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3981007714" sldId="2147483692"/>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2677265510" sldId="2147483693"/>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2762989627" sldId="2147483694"/>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1398343527" sldId="2147483695"/>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3246408548" sldId="2147483696"/>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439729526" sldId="2147483697"/>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1664018429" sldId="2147483698"/>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3743873181" sldId="2147483699"/>
          </pc:sldLayoutMkLst>
        </pc:sldLayoutChg>
        <pc:sldLayoutChg chg="add mod replId">
          <pc:chgData name="Watkins-Brown J (FCES)" userId="S::18044697@students.southwales.ac.uk::f380e7a2-35d9-4827-80fe-f093145c15f6" providerId="AD" clId="Web-{B5A6EE45-27B5-472E-9972-6473CF37E5CA}" dt="2019-11-12T12:19:53.542" v="32"/>
          <pc:sldLayoutMkLst>
            <pc:docMk/>
            <pc:sldMasterMk cId="1247703579" sldId="2147483684"/>
            <pc:sldLayoutMk cId="489249951" sldId="214748370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22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298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398343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6408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9729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64018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374387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8924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9417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988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78583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645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84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6393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98100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7726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2477035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cs typeface="Calibri Light"/>
              </a:rPr>
              <a:t>Seminar  </a:t>
            </a:r>
          </a:p>
        </p:txBody>
      </p:sp>
      <p:sp>
        <p:nvSpPr>
          <p:cNvPr id="3" name="Subtitle 2"/>
          <p:cNvSpPr>
            <a:spLocks noGrp="1"/>
          </p:cNvSpPr>
          <p:nvPr>
            <p:ph type="subTitle" idx="1"/>
          </p:nvPr>
        </p:nvSpPr>
        <p:spPr>
          <a:xfrm>
            <a:off x="1507067" y="4044880"/>
            <a:ext cx="7766936" cy="1096899"/>
          </a:xfrm>
        </p:spPr>
        <p:txBody>
          <a:bodyPr/>
          <a:lstStyle/>
          <a:p>
            <a:r>
              <a:rPr lang="en-GB"/>
              <a:t>By Owain Mahoney, Jake Watkins-Brown,</a:t>
            </a:r>
            <a:endParaRPr lang="en-US"/>
          </a:p>
          <a:p>
            <a:r>
              <a:rPr lang="en-GB"/>
              <a:t>Pawel Kaczmarczyk, Matthew Wisden</a:t>
            </a:r>
          </a:p>
          <a:p>
            <a:endParaRPr lang="en-GB"/>
          </a:p>
        </p:txBody>
      </p:sp>
    </p:spTree>
    <p:extLst>
      <p:ext uri="{BB962C8B-B14F-4D97-AF65-F5344CB8AC3E}">
        <p14:creationId xmlns:p14="http://schemas.microsoft.com/office/powerpoint/2010/main" val="2952167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34F2-66F4-43BF-AFC9-49640251ABDF}"/>
              </a:ext>
            </a:extLst>
          </p:cNvPr>
          <p:cNvSpPr>
            <a:spLocks noGrp="1"/>
          </p:cNvSpPr>
          <p:nvPr>
            <p:ph type="title"/>
          </p:nvPr>
        </p:nvSpPr>
        <p:spPr/>
        <p:txBody>
          <a:bodyPr/>
          <a:lstStyle/>
          <a:p>
            <a:pPr algn="ctr"/>
            <a:r>
              <a:rPr lang="en-GB"/>
              <a:t>Story Board </a:t>
            </a:r>
            <a:endParaRPr lang="en-US"/>
          </a:p>
        </p:txBody>
      </p:sp>
      <p:sp>
        <p:nvSpPr>
          <p:cNvPr id="3" name="Content Placeholder 2">
            <a:extLst>
              <a:ext uri="{FF2B5EF4-FFF2-40B4-BE49-F238E27FC236}">
                <a16:creationId xmlns:a16="http://schemas.microsoft.com/office/drawing/2014/main" id="{987FEAE7-C232-45D7-9831-1325D593B20F}"/>
              </a:ext>
            </a:extLst>
          </p:cNvPr>
          <p:cNvSpPr>
            <a:spLocks noGrp="1"/>
          </p:cNvSpPr>
          <p:nvPr>
            <p:ph idx="1"/>
          </p:nvPr>
        </p:nvSpPr>
        <p:spPr/>
        <p:txBody>
          <a:bodyPr vert="horz" lIns="91440" tIns="45720" rIns="91440" bIns="45720" rtlCol="0" anchor="t">
            <a:normAutofit/>
          </a:bodyPr>
          <a:lstStyle/>
          <a:p>
            <a:r>
              <a:rPr lang="en-GB"/>
              <a:t>The following slides will show how the program generally functions and not so much about the design of the program</a:t>
            </a:r>
          </a:p>
          <a:p>
            <a:endParaRPr lang="en-GB"/>
          </a:p>
          <a:p>
            <a:endParaRPr lang="en-GB"/>
          </a:p>
        </p:txBody>
      </p:sp>
    </p:spTree>
    <p:extLst>
      <p:ext uri="{BB962C8B-B14F-4D97-AF65-F5344CB8AC3E}">
        <p14:creationId xmlns:p14="http://schemas.microsoft.com/office/powerpoint/2010/main" val="6138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9673CF-F7AD-43FF-B196-D4B885A22D3C}"/>
              </a:ext>
            </a:extLst>
          </p:cNvPr>
          <p:cNvSpPr/>
          <p:nvPr/>
        </p:nvSpPr>
        <p:spPr>
          <a:xfrm>
            <a:off x="1483517" y="1596627"/>
            <a:ext cx="6905623" cy="445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64A618A-52DF-4F50-B758-987E38C673E2}"/>
              </a:ext>
            </a:extLst>
          </p:cNvPr>
          <p:cNvSpPr/>
          <p:nvPr/>
        </p:nvSpPr>
        <p:spPr>
          <a:xfrm>
            <a:off x="1834752" y="1912142"/>
            <a:ext cx="121443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Username</a:t>
            </a:r>
          </a:p>
        </p:txBody>
      </p:sp>
      <p:sp>
        <p:nvSpPr>
          <p:cNvPr id="5" name="Rectangle 4">
            <a:extLst>
              <a:ext uri="{FF2B5EF4-FFF2-40B4-BE49-F238E27FC236}">
                <a16:creationId xmlns:a16="http://schemas.microsoft.com/office/drawing/2014/main" id="{BD484A04-A410-4D15-A254-97A914C1D3AA}"/>
              </a:ext>
            </a:extLst>
          </p:cNvPr>
          <p:cNvSpPr/>
          <p:nvPr/>
        </p:nvSpPr>
        <p:spPr>
          <a:xfrm>
            <a:off x="1834751" y="2799158"/>
            <a:ext cx="1214436"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Password</a:t>
            </a:r>
          </a:p>
        </p:txBody>
      </p:sp>
      <p:sp>
        <p:nvSpPr>
          <p:cNvPr id="2" name="Title 1">
            <a:extLst>
              <a:ext uri="{FF2B5EF4-FFF2-40B4-BE49-F238E27FC236}">
                <a16:creationId xmlns:a16="http://schemas.microsoft.com/office/drawing/2014/main" id="{7C5412C1-BA4E-41F6-A0D8-C0E5ACF53ED0}"/>
              </a:ext>
            </a:extLst>
          </p:cNvPr>
          <p:cNvSpPr txBox="1">
            <a:spLocks/>
          </p:cNvSpPr>
          <p:nvPr/>
        </p:nvSpPr>
        <p:spPr>
          <a:xfrm>
            <a:off x="1572551" y="451909"/>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cs typeface="Calibri Light"/>
              </a:rPr>
              <a:t>Start screen for login </a:t>
            </a:r>
          </a:p>
        </p:txBody>
      </p:sp>
      <p:sp>
        <p:nvSpPr>
          <p:cNvPr id="6" name="Rectangle 5">
            <a:extLst>
              <a:ext uri="{FF2B5EF4-FFF2-40B4-BE49-F238E27FC236}">
                <a16:creationId xmlns:a16="http://schemas.microsoft.com/office/drawing/2014/main" id="{D8DE38A1-B199-4641-82BC-1A0C497E3F11}"/>
              </a:ext>
            </a:extLst>
          </p:cNvPr>
          <p:cNvSpPr/>
          <p:nvPr/>
        </p:nvSpPr>
        <p:spPr>
          <a:xfrm>
            <a:off x="2281236" y="3829048"/>
            <a:ext cx="250031" cy="2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ea typeface="+mn-lt"/>
                <a:cs typeface="+mn-lt"/>
              </a:rPr>
              <a:t>✔</a:t>
            </a:r>
            <a:endParaRPr lang="en-US"/>
          </a:p>
        </p:txBody>
      </p:sp>
      <p:sp>
        <p:nvSpPr>
          <p:cNvPr id="7" name="Rectangle 6">
            <a:extLst>
              <a:ext uri="{FF2B5EF4-FFF2-40B4-BE49-F238E27FC236}">
                <a16:creationId xmlns:a16="http://schemas.microsoft.com/office/drawing/2014/main" id="{A0FDC84F-3677-4E96-837D-E4C72461DB69}"/>
              </a:ext>
            </a:extLst>
          </p:cNvPr>
          <p:cNvSpPr/>
          <p:nvPr/>
        </p:nvSpPr>
        <p:spPr>
          <a:xfrm>
            <a:off x="2632469" y="3662361"/>
            <a:ext cx="3357560" cy="517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Click me to accept terms and conditions  click </a:t>
            </a:r>
            <a:r>
              <a:rPr lang="en-GB">
                <a:solidFill>
                  <a:srgbClr val="00B0F0"/>
                </a:solidFill>
              </a:rPr>
              <a:t>here</a:t>
            </a:r>
            <a:r>
              <a:rPr lang="en-GB"/>
              <a:t> </a:t>
            </a:r>
          </a:p>
        </p:txBody>
      </p:sp>
      <p:sp>
        <p:nvSpPr>
          <p:cNvPr id="8" name="Flowchart: Process 7">
            <a:extLst>
              <a:ext uri="{FF2B5EF4-FFF2-40B4-BE49-F238E27FC236}">
                <a16:creationId xmlns:a16="http://schemas.microsoft.com/office/drawing/2014/main" id="{AADA1D5C-F353-4481-8E99-2DB405687719}"/>
              </a:ext>
            </a:extLst>
          </p:cNvPr>
          <p:cNvSpPr/>
          <p:nvPr/>
        </p:nvSpPr>
        <p:spPr>
          <a:xfrm>
            <a:off x="2727722" y="4765737"/>
            <a:ext cx="1982389" cy="6131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Button press me </a:t>
            </a:r>
          </a:p>
        </p:txBody>
      </p:sp>
      <p:sp>
        <p:nvSpPr>
          <p:cNvPr id="9" name="Rectangle 8">
            <a:extLst>
              <a:ext uri="{FF2B5EF4-FFF2-40B4-BE49-F238E27FC236}">
                <a16:creationId xmlns:a16="http://schemas.microsoft.com/office/drawing/2014/main" id="{86A865AC-7B93-4DE8-8C99-925C27659359}"/>
              </a:ext>
            </a:extLst>
          </p:cNvPr>
          <p:cNvSpPr/>
          <p:nvPr/>
        </p:nvSpPr>
        <p:spPr>
          <a:xfrm>
            <a:off x="3311126" y="1912142"/>
            <a:ext cx="121443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Text box</a:t>
            </a:r>
            <a:endParaRPr lang="en-US"/>
          </a:p>
        </p:txBody>
      </p:sp>
      <p:sp>
        <p:nvSpPr>
          <p:cNvPr id="10" name="Rectangle 9">
            <a:extLst>
              <a:ext uri="{FF2B5EF4-FFF2-40B4-BE49-F238E27FC236}">
                <a16:creationId xmlns:a16="http://schemas.microsoft.com/office/drawing/2014/main" id="{DD840067-93E8-419D-AE6A-E84D2D8CFED7}"/>
              </a:ext>
            </a:extLst>
          </p:cNvPr>
          <p:cNvSpPr/>
          <p:nvPr/>
        </p:nvSpPr>
        <p:spPr>
          <a:xfrm>
            <a:off x="3311125" y="2799158"/>
            <a:ext cx="121443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Text box</a:t>
            </a:r>
            <a:endParaRPr lang="en-US"/>
          </a:p>
        </p:txBody>
      </p:sp>
    </p:spTree>
    <p:extLst>
      <p:ext uri="{BB962C8B-B14F-4D97-AF65-F5344CB8AC3E}">
        <p14:creationId xmlns:p14="http://schemas.microsoft.com/office/powerpoint/2010/main" val="225130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7D46-C0C4-4B6B-A317-4E0CD186E0F3}"/>
              </a:ext>
            </a:extLst>
          </p:cNvPr>
          <p:cNvSpPr>
            <a:spLocks noGrp="1"/>
          </p:cNvSpPr>
          <p:nvPr>
            <p:ph type="title"/>
          </p:nvPr>
        </p:nvSpPr>
        <p:spPr/>
        <p:txBody>
          <a:bodyPr/>
          <a:lstStyle/>
          <a:p>
            <a:r>
              <a:rPr lang="en-GB"/>
              <a:t>Pseudo code</a:t>
            </a:r>
          </a:p>
        </p:txBody>
      </p:sp>
      <p:sp>
        <p:nvSpPr>
          <p:cNvPr id="3" name="Content Placeholder 2">
            <a:extLst>
              <a:ext uri="{FF2B5EF4-FFF2-40B4-BE49-F238E27FC236}">
                <a16:creationId xmlns:a16="http://schemas.microsoft.com/office/drawing/2014/main" id="{F9447536-A726-485D-95DC-6688B1074FE6}"/>
              </a:ext>
            </a:extLst>
          </p:cNvPr>
          <p:cNvSpPr>
            <a:spLocks noGrp="1"/>
          </p:cNvSpPr>
          <p:nvPr>
            <p:ph idx="1"/>
          </p:nvPr>
        </p:nvSpPr>
        <p:spPr/>
        <p:txBody>
          <a:bodyPr vert="horz" lIns="91440" tIns="45720" rIns="91440" bIns="45720" rtlCol="0" anchor="t">
            <a:normAutofit/>
          </a:bodyPr>
          <a:lstStyle/>
          <a:p>
            <a:pPr marL="0" indent="0">
              <a:buNone/>
            </a:pPr>
            <a:r>
              <a:rPr lang="en-GB"/>
              <a:t>WHEN Button is pressed</a:t>
            </a:r>
          </a:p>
          <a:p>
            <a:pPr marL="0" indent="0">
              <a:buNone/>
            </a:pPr>
            <a:r>
              <a:rPr lang="en-GB"/>
              <a:t>If  check box is checked </a:t>
            </a:r>
          </a:p>
          <a:p>
            <a:pPr marL="0" indent="0">
              <a:buNone/>
            </a:pPr>
            <a:endParaRPr lang="en-GB"/>
          </a:p>
          <a:p>
            <a:pPr marL="0" indent="0">
              <a:buNone/>
            </a:pPr>
            <a:r>
              <a:rPr lang="en-GB"/>
              <a:t>     SQL command = "Select username from EMP where username = </a:t>
            </a:r>
            <a:r>
              <a:rPr lang="en-GB" err="1"/>
              <a:t>txt_username</a:t>
            </a:r>
            <a:r>
              <a:rPr lang="en-GB"/>
              <a:t>"</a:t>
            </a:r>
          </a:p>
          <a:p>
            <a:pPr marL="0" indent="0">
              <a:buNone/>
            </a:pPr>
            <a:r>
              <a:rPr lang="en-GB">
                <a:ea typeface="+mn-lt"/>
                <a:cs typeface="+mn-lt"/>
              </a:rPr>
              <a:t>     SQL command = "Select password from EMP where password = </a:t>
            </a:r>
            <a:r>
              <a:rPr lang="en-GB" err="1">
                <a:ea typeface="+mn-lt"/>
                <a:cs typeface="+mn-lt"/>
              </a:rPr>
              <a:t>txt_password</a:t>
            </a:r>
            <a:r>
              <a:rPr lang="en-GB">
                <a:ea typeface="+mn-lt"/>
                <a:cs typeface="+mn-lt"/>
              </a:rPr>
              <a:t>"</a:t>
            </a:r>
          </a:p>
          <a:p>
            <a:pPr marL="0" indent="0">
              <a:buNone/>
            </a:pPr>
            <a:endParaRPr lang="en-GB"/>
          </a:p>
          <a:p>
            <a:pPr marL="0" indent="0">
              <a:buNone/>
            </a:pPr>
            <a:r>
              <a:rPr lang="en-GB"/>
              <a:t>     If </a:t>
            </a:r>
            <a:r>
              <a:rPr lang="en-GB" err="1"/>
              <a:t>SQl</a:t>
            </a:r>
            <a:r>
              <a:rPr lang="en-GB"/>
              <a:t> comes back true for both enter form </a:t>
            </a:r>
          </a:p>
          <a:p>
            <a:pPr marL="0" indent="0">
              <a:buNone/>
            </a:pPr>
            <a:r>
              <a:rPr lang="en-GB"/>
              <a:t>     Else message box not match </a:t>
            </a:r>
          </a:p>
          <a:p>
            <a:pPr marL="0" indent="0">
              <a:buNone/>
            </a:pPr>
            <a:r>
              <a:rPr lang="en-GB"/>
              <a:t>Else checked needs to be checked   </a:t>
            </a:r>
          </a:p>
          <a:p>
            <a:pPr marL="0" indent="0">
              <a:buNone/>
            </a:pPr>
            <a:endParaRPr lang="en-GB"/>
          </a:p>
        </p:txBody>
      </p:sp>
    </p:spTree>
    <p:extLst>
      <p:ext uri="{BB962C8B-B14F-4D97-AF65-F5344CB8AC3E}">
        <p14:creationId xmlns:p14="http://schemas.microsoft.com/office/powerpoint/2010/main" val="234194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77351B-2167-4B35-B9B0-C21EC0302C02}"/>
              </a:ext>
            </a:extLst>
          </p:cNvPr>
          <p:cNvSpPr/>
          <p:nvPr/>
        </p:nvSpPr>
        <p:spPr>
          <a:xfrm>
            <a:off x="1483517" y="1596627"/>
            <a:ext cx="6905623" cy="445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64A618A-52DF-4F50-B758-987E38C673E2}"/>
              </a:ext>
            </a:extLst>
          </p:cNvPr>
          <p:cNvSpPr/>
          <p:nvPr/>
        </p:nvSpPr>
        <p:spPr>
          <a:xfrm>
            <a:off x="1834752" y="1912142"/>
            <a:ext cx="2393155"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Username</a:t>
            </a:r>
          </a:p>
        </p:txBody>
      </p:sp>
      <p:sp>
        <p:nvSpPr>
          <p:cNvPr id="5" name="Rectangle 4">
            <a:extLst>
              <a:ext uri="{FF2B5EF4-FFF2-40B4-BE49-F238E27FC236}">
                <a16:creationId xmlns:a16="http://schemas.microsoft.com/office/drawing/2014/main" id="{BD484A04-A410-4D15-A254-97A914C1D3AA}"/>
              </a:ext>
            </a:extLst>
          </p:cNvPr>
          <p:cNvSpPr/>
          <p:nvPr/>
        </p:nvSpPr>
        <p:spPr>
          <a:xfrm>
            <a:off x="1834751" y="2799158"/>
            <a:ext cx="2393155"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Password</a:t>
            </a:r>
          </a:p>
        </p:txBody>
      </p:sp>
      <p:sp>
        <p:nvSpPr>
          <p:cNvPr id="2" name="Title 1">
            <a:extLst>
              <a:ext uri="{FF2B5EF4-FFF2-40B4-BE49-F238E27FC236}">
                <a16:creationId xmlns:a16="http://schemas.microsoft.com/office/drawing/2014/main" id="{D6D8FD15-39C5-4F79-9868-93F61D9FF775}"/>
              </a:ext>
            </a:extLst>
          </p:cNvPr>
          <p:cNvSpPr txBox="1">
            <a:spLocks/>
          </p:cNvSpPr>
          <p:nvPr/>
        </p:nvSpPr>
        <p:spPr>
          <a:xfrm>
            <a:off x="1572551" y="451909"/>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cs typeface="Calibri Light"/>
              </a:rPr>
              <a:t>If incorrect username/password</a:t>
            </a:r>
            <a:endParaRPr lang="en-US"/>
          </a:p>
        </p:txBody>
      </p:sp>
      <p:sp>
        <p:nvSpPr>
          <p:cNvPr id="9" name="Rectangle 8">
            <a:extLst>
              <a:ext uri="{FF2B5EF4-FFF2-40B4-BE49-F238E27FC236}">
                <a16:creationId xmlns:a16="http://schemas.microsoft.com/office/drawing/2014/main" id="{61295AD6-11BD-4D8D-927D-07FF286C1661}"/>
              </a:ext>
            </a:extLst>
          </p:cNvPr>
          <p:cNvSpPr/>
          <p:nvPr/>
        </p:nvSpPr>
        <p:spPr>
          <a:xfrm>
            <a:off x="3013470" y="1715688"/>
            <a:ext cx="3804045" cy="177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Incorrect username/password please try again</a:t>
            </a:r>
            <a:endParaRPr lang="en-US"/>
          </a:p>
        </p:txBody>
      </p:sp>
      <p:sp>
        <p:nvSpPr>
          <p:cNvPr id="10" name="Rectangle 9">
            <a:extLst>
              <a:ext uri="{FF2B5EF4-FFF2-40B4-BE49-F238E27FC236}">
                <a16:creationId xmlns:a16="http://schemas.microsoft.com/office/drawing/2014/main" id="{4877A5FA-E1F4-41D3-A17F-E91F52E1172A}"/>
              </a:ext>
            </a:extLst>
          </p:cNvPr>
          <p:cNvSpPr/>
          <p:nvPr/>
        </p:nvSpPr>
        <p:spPr>
          <a:xfrm>
            <a:off x="3757610" y="2942033"/>
            <a:ext cx="2393155"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Ok</a:t>
            </a:r>
          </a:p>
        </p:txBody>
      </p:sp>
    </p:spTree>
    <p:extLst>
      <p:ext uri="{BB962C8B-B14F-4D97-AF65-F5344CB8AC3E}">
        <p14:creationId xmlns:p14="http://schemas.microsoft.com/office/powerpoint/2010/main" val="35056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466D22-F04E-4BDA-ADD8-B5F7A5F30C20}"/>
              </a:ext>
            </a:extLst>
          </p:cNvPr>
          <p:cNvSpPr/>
          <p:nvPr/>
        </p:nvSpPr>
        <p:spPr>
          <a:xfrm>
            <a:off x="1483517" y="1596627"/>
            <a:ext cx="6905623" cy="445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64A618A-52DF-4F50-B758-987E38C673E2}"/>
              </a:ext>
            </a:extLst>
          </p:cNvPr>
          <p:cNvSpPr/>
          <p:nvPr/>
        </p:nvSpPr>
        <p:spPr>
          <a:xfrm>
            <a:off x="1834752" y="1912142"/>
            <a:ext cx="2393155"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Username</a:t>
            </a:r>
          </a:p>
        </p:txBody>
      </p:sp>
      <p:sp>
        <p:nvSpPr>
          <p:cNvPr id="5" name="Rectangle 4">
            <a:extLst>
              <a:ext uri="{FF2B5EF4-FFF2-40B4-BE49-F238E27FC236}">
                <a16:creationId xmlns:a16="http://schemas.microsoft.com/office/drawing/2014/main" id="{BD484A04-A410-4D15-A254-97A914C1D3AA}"/>
              </a:ext>
            </a:extLst>
          </p:cNvPr>
          <p:cNvSpPr/>
          <p:nvPr/>
        </p:nvSpPr>
        <p:spPr>
          <a:xfrm>
            <a:off x="1834751" y="2799158"/>
            <a:ext cx="2393155"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Password</a:t>
            </a:r>
          </a:p>
        </p:txBody>
      </p:sp>
      <p:sp>
        <p:nvSpPr>
          <p:cNvPr id="2" name="Title 1">
            <a:extLst>
              <a:ext uri="{FF2B5EF4-FFF2-40B4-BE49-F238E27FC236}">
                <a16:creationId xmlns:a16="http://schemas.microsoft.com/office/drawing/2014/main" id="{D6D8FD15-39C5-4F79-9868-93F61D9FF775}"/>
              </a:ext>
            </a:extLst>
          </p:cNvPr>
          <p:cNvSpPr txBox="1">
            <a:spLocks/>
          </p:cNvSpPr>
          <p:nvPr/>
        </p:nvSpPr>
        <p:spPr>
          <a:xfrm>
            <a:off x="1572551" y="451909"/>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cs typeface="Calibri Light"/>
              </a:rPr>
              <a:t>If disagree with LEPSI</a:t>
            </a:r>
            <a:endParaRPr lang="en-US"/>
          </a:p>
        </p:txBody>
      </p:sp>
      <p:sp>
        <p:nvSpPr>
          <p:cNvPr id="9" name="Rectangle 8">
            <a:extLst>
              <a:ext uri="{FF2B5EF4-FFF2-40B4-BE49-F238E27FC236}">
                <a16:creationId xmlns:a16="http://schemas.microsoft.com/office/drawing/2014/main" id="{61295AD6-11BD-4D8D-927D-07FF286C1661}"/>
              </a:ext>
            </a:extLst>
          </p:cNvPr>
          <p:cNvSpPr/>
          <p:nvPr/>
        </p:nvSpPr>
        <p:spPr>
          <a:xfrm>
            <a:off x="2959892" y="2096688"/>
            <a:ext cx="3804045" cy="177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You must agree to Terms and conditions </a:t>
            </a:r>
          </a:p>
        </p:txBody>
      </p:sp>
      <p:sp>
        <p:nvSpPr>
          <p:cNvPr id="10" name="Rectangle 9">
            <a:extLst>
              <a:ext uri="{FF2B5EF4-FFF2-40B4-BE49-F238E27FC236}">
                <a16:creationId xmlns:a16="http://schemas.microsoft.com/office/drawing/2014/main" id="{4877A5FA-E1F4-41D3-A17F-E91F52E1172A}"/>
              </a:ext>
            </a:extLst>
          </p:cNvPr>
          <p:cNvSpPr/>
          <p:nvPr/>
        </p:nvSpPr>
        <p:spPr>
          <a:xfrm>
            <a:off x="3531391" y="3305174"/>
            <a:ext cx="2393155"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Ok</a:t>
            </a:r>
          </a:p>
        </p:txBody>
      </p:sp>
    </p:spTree>
    <p:extLst>
      <p:ext uri="{BB962C8B-B14F-4D97-AF65-F5344CB8AC3E}">
        <p14:creationId xmlns:p14="http://schemas.microsoft.com/office/powerpoint/2010/main" val="61968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8298ADE5-6645-4D70-A423-5E8FF3C91D97}"/>
              </a:ext>
            </a:extLst>
          </p:cNvPr>
          <p:cNvPicPr>
            <a:picLocks noChangeAspect="1"/>
          </p:cNvPicPr>
          <p:nvPr/>
        </p:nvPicPr>
        <p:blipFill>
          <a:blip r:embed="rId2"/>
          <a:stretch>
            <a:fillRect/>
          </a:stretch>
        </p:blipFill>
        <p:spPr>
          <a:xfrm>
            <a:off x="6097840" y="1895114"/>
            <a:ext cx="4436533" cy="4252542"/>
          </a:xfrm>
          <a:prstGeom prst="rect">
            <a:avLst/>
          </a:prstGeom>
        </p:spPr>
      </p:pic>
      <p:sp>
        <p:nvSpPr>
          <p:cNvPr id="5" name="Title 1">
            <a:extLst>
              <a:ext uri="{FF2B5EF4-FFF2-40B4-BE49-F238E27FC236}">
                <a16:creationId xmlns:a16="http://schemas.microsoft.com/office/drawing/2014/main" id="{15B49D50-3F05-49A2-8465-9F51288E1E3F}"/>
              </a:ext>
            </a:extLst>
          </p:cNvPr>
          <p:cNvSpPr txBox="1">
            <a:spLocks/>
          </p:cNvSpPr>
          <p:nvPr/>
        </p:nvSpPr>
        <p:spPr>
          <a:xfrm>
            <a:off x="1572551" y="451909"/>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ea typeface="+mj-lt"/>
                <a:cs typeface="+mj-lt"/>
              </a:rPr>
              <a:t>When the "clicked here" is pressed </a:t>
            </a:r>
            <a:endParaRPr lang="en-US"/>
          </a:p>
        </p:txBody>
      </p:sp>
      <p:pic>
        <p:nvPicPr>
          <p:cNvPr id="8" name="Picture 8" descr="A screenshot of a cell phone&#10;&#10;Description generated with very high confidence">
            <a:extLst>
              <a:ext uri="{FF2B5EF4-FFF2-40B4-BE49-F238E27FC236}">
                <a16:creationId xmlns:a16="http://schemas.microsoft.com/office/drawing/2014/main" id="{707EA31E-8D86-448F-BE06-ADF4E6D7D9D8}"/>
              </a:ext>
            </a:extLst>
          </p:cNvPr>
          <p:cNvPicPr>
            <a:picLocks noChangeAspect="1"/>
          </p:cNvPicPr>
          <p:nvPr/>
        </p:nvPicPr>
        <p:blipFill>
          <a:blip r:embed="rId3"/>
          <a:stretch>
            <a:fillRect/>
          </a:stretch>
        </p:blipFill>
        <p:spPr>
          <a:xfrm>
            <a:off x="988741" y="2014850"/>
            <a:ext cx="3424663" cy="4302738"/>
          </a:xfrm>
          <a:prstGeom prst="rect">
            <a:avLst/>
          </a:prstGeom>
        </p:spPr>
      </p:pic>
    </p:spTree>
    <p:extLst>
      <p:ext uri="{BB962C8B-B14F-4D97-AF65-F5344CB8AC3E}">
        <p14:creationId xmlns:p14="http://schemas.microsoft.com/office/powerpoint/2010/main" val="178156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12C1-BA4E-41F6-A0D8-C0E5ACF53ED0}"/>
              </a:ext>
            </a:extLst>
          </p:cNvPr>
          <p:cNvSpPr txBox="1">
            <a:spLocks/>
          </p:cNvSpPr>
          <p:nvPr/>
        </p:nvSpPr>
        <p:spPr>
          <a:xfrm>
            <a:off x="1572551" y="451909"/>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cs typeface="Calibri Light"/>
              </a:rPr>
              <a:t>If Home is pressed</a:t>
            </a:r>
            <a:endParaRPr lang="en-US"/>
          </a:p>
        </p:txBody>
      </p:sp>
      <p:sp>
        <p:nvSpPr>
          <p:cNvPr id="4" name="Rectangle 3">
            <a:extLst>
              <a:ext uri="{FF2B5EF4-FFF2-40B4-BE49-F238E27FC236}">
                <a16:creationId xmlns:a16="http://schemas.microsoft.com/office/drawing/2014/main" id="{0249F1F5-6427-4F00-964E-9FA937471FEA}"/>
              </a:ext>
            </a:extLst>
          </p:cNvPr>
          <p:cNvSpPr/>
          <p:nvPr/>
        </p:nvSpPr>
        <p:spPr>
          <a:xfrm>
            <a:off x="1483517" y="1596627"/>
            <a:ext cx="6905623" cy="445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642B3321-C1C6-4603-9930-75682A33EDAF}"/>
              </a:ext>
            </a:extLst>
          </p:cNvPr>
          <p:cNvSpPr/>
          <p:nvPr/>
        </p:nvSpPr>
        <p:spPr>
          <a:xfrm>
            <a:off x="2870592" y="2555078"/>
            <a:ext cx="4452937" cy="2946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Home screen</a:t>
            </a:r>
            <a:endParaRPr lang="en-US"/>
          </a:p>
        </p:txBody>
      </p:sp>
      <p:sp>
        <p:nvSpPr>
          <p:cNvPr id="21" name="Rectangle 20">
            <a:extLst>
              <a:ext uri="{FF2B5EF4-FFF2-40B4-BE49-F238E27FC236}">
                <a16:creationId xmlns:a16="http://schemas.microsoft.com/office/drawing/2014/main" id="{7E1DB3EF-E59F-443B-937A-FBFAC9F5EA08}"/>
              </a:ext>
            </a:extLst>
          </p:cNvPr>
          <p:cNvSpPr/>
          <p:nvPr/>
        </p:nvSpPr>
        <p:spPr>
          <a:xfrm>
            <a:off x="7061592" y="1596625"/>
            <a:ext cx="132754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Logout</a:t>
            </a:r>
          </a:p>
        </p:txBody>
      </p:sp>
      <p:sp>
        <p:nvSpPr>
          <p:cNvPr id="23" name="Rectangle 22">
            <a:extLst>
              <a:ext uri="{FF2B5EF4-FFF2-40B4-BE49-F238E27FC236}">
                <a16:creationId xmlns:a16="http://schemas.microsoft.com/office/drawing/2014/main" id="{C72D6C66-7CAD-4A90-8CF9-8FE0A6C2091E}"/>
              </a:ext>
            </a:extLst>
          </p:cNvPr>
          <p:cNvSpPr/>
          <p:nvPr/>
        </p:nvSpPr>
        <p:spPr>
          <a:xfrm>
            <a:off x="5731664" y="1594243"/>
            <a:ext cx="1388998"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Calculator</a:t>
            </a:r>
            <a:endParaRPr lang="en-US"/>
          </a:p>
        </p:txBody>
      </p:sp>
      <p:sp>
        <p:nvSpPr>
          <p:cNvPr id="25" name="Rectangle 24">
            <a:extLst>
              <a:ext uri="{FF2B5EF4-FFF2-40B4-BE49-F238E27FC236}">
                <a16:creationId xmlns:a16="http://schemas.microsoft.com/office/drawing/2014/main" id="{4CD70EB7-4AC8-4375-9871-EC7A63A12CDD}"/>
              </a:ext>
            </a:extLst>
          </p:cNvPr>
          <p:cNvSpPr/>
          <p:nvPr/>
        </p:nvSpPr>
        <p:spPr>
          <a:xfrm>
            <a:off x="1501375" y="1614485"/>
            <a:ext cx="1327547" cy="45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Home</a:t>
            </a:r>
            <a:endParaRPr lang="en-US"/>
          </a:p>
        </p:txBody>
      </p:sp>
      <p:sp>
        <p:nvSpPr>
          <p:cNvPr id="27" name="Rectangle 26">
            <a:extLst>
              <a:ext uri="{FF2B5EF4-FFF2-40B4-BE49-F238E27FC236}">
                <a16:creationId xmlns:a16="http://schemas.microsoft.com/office/drawing/2014/main" id="{24CE3BD0-FD1C-467C-9087-4BF96394AB3B}"/>
              </a:ext>
            </a:extLst>
          </p:cNvPr>
          <p:cNvSpPr/>
          <p:nvPr/>
        </p:nvSpPr>
        <p:spPr>
          <a:xfrm>
            <a:off x="2808681" y="1594244"/>
            <a:ext cx="132754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Your payroll</a:t>
            </a:r>
            <a:endParaRPr lang="en-US"/>
          </a:p>
        </p:txBody>
      </p:sp>
      <p:sp>
        <p:nvSpPr>
          <p:cNvPr id="29" name="Rectangle 28">
            <a:extLst>
              <a:ext uri="{FF2B5EF4-FFF2-40B4-BE49-F238E27FC236}">
                <a16:creationId xmlns:a16="http://schemas.microsoft.com/office/drawing/2014/main" id="{EFBDCC45-0265-444C-AD91-E6F277076ED0}"/>
              </a:ext>
            </a:extLst>
          </p:cNvPr>
          <p:cNvSpPr/>
          <p:nvPr/>
        </p:nvSpPr>
        <p:spPr>
          <a:xfrm>
            <a:off x="4138609" y="1596626"/>
            <a:ext cx="159543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Your benefits</a:t>
            </a:r>
            <a:endParaRPr lang="en-US"/>
          </a:p>
        </p:txBody>
      </p:sp>
    </p:spTree>
    <p:extLst>
      <p:ext uri="{BB962C8B-B14F-4D97-AF65-F5344CB8AC3E}">
        <p14:creationId xmlns:p14="http://schemas.microsoft.com/office/powerpoint/2010/main" val="1675631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12C1-BA4E-41F6-A0D8-C0E5ACF53ED0}"/>
              </a:ext>
            </a:extLst>
          </p:cNvPr>
          <p:cNvSpPr txBox="1">
            <a:spLocks/>
          </p:cNvSpPr>
          <p:nvPr/>
        </p:nvSpPr>
        <p:spPr>
          <a:xfrm>
            <a:off x="1572551" y="451909"/>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cs typeface="Calibri Light"/>
              </a:rPr>
              <a:t>If Your payroll is pressed</a:t>
            </a:r>
            <a:endParaRPr lang="en-US"/>
          </a:p>
        </p:txBody>
      </p:sp>
      <p:sp>
        <p:nvSpPr>
          <p:cNvPr id="4" name="Rectangle 3">
            <a:extLst>
              <a:ext uri="{FF2B5EF4-FFF2-40B4-BE49-F238E27FC236}">
                <a16:creationId xmlns:a16="http://schemas.microsoft.com/office/drawing/2014/main" id="{422F2BE4-CA24-4B9E-A32C-A0F48D12CE58}"/>
              </a:ext>
            </a:extLst>
          </p:cNvPr>
          <p:cNvSpPr/>
          <p:nvPr/>
        </p:nvSpPr>
        <p:spPr>
          <a:xfrm>
            <a:off x="1483517" y="1596627"/>
            <a:ext cx="6905623" cy="445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10E726B-3F69-48C5-8A7A-C7699EA00B84}"/>
              </a:ext>
            </a:extLst>
          </p:cNvPr>
          <p:cNvSpPr/>
          <p:nvPr/>
        </p:nvSpPr>
        <p:spPr>
          <a:xfrm>
            <a:off x="2870592" y="2555078"/>
            <a:ext cx="4452937" cy="2946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Your payroll details</a:t>
            </a:r>
            <a:endParaRPr lang="en-US"/>
          </a:p>
        </p:txBody>
      </p:sp>
      <p:sp>
        <p:nvSpPr>
          <p:cNvPr id="7" name="Rectangle 6">
            <a:extLst>
              <a:ext uri="{FF2B5EF4-FFF2-40B4-BE49-F238E27FC236}">
                <a16:creationId xmlns:a16="http://schemas.microsoft.com/office/drawing/2014/main" id="{0BCB6D51-6401-4F47-87F6-692652BCC303}"/>
              </a:ext>
            </a:extLst>
          </p:cNvPr>
          <p:cNvSpPr/>
          <p:nvPr/>
        </p:nvSpPr>
        <p:spPr>
          <a:xfrm>
            <a:off x="7061592" y="1596625"/>
            <a:ext cx="132754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Logout</a:t>
            </a:r>
          </a:p>
        </p:txBody>
      </p:sp>
      <p:sp>
        <p:nvSpPr>
          <p:cNvPr id="9" name="Rectangle 8">
            <a:extLst>
              <a:ext uri="{FF2B5EF4-FFF2-40B4-BE49-F238E27FC236}">
                <a16:creationId xmlns:a16="http://schemas.microsoft.com/office/drawing/2014/main" id="{BD85148D-FF1C-489A-8F5D-DC9E096A2DAB}"/>
              </a:ext>
            </a:extLst>
          </p:cNvPr>
          <p:cNvSpPr/>
          <p:nvPr/>
        </p:nvSpPr>
        <p:spPr>
          <a:xfrm>
            <a:off x="5731664" y="1594243"/>
            <a:ext cx="1388998"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Calculator</a:t>
            </a:r>
            <a:endParaRPr lang="en-US"/>
          </a:p>
        </p:txBody>
      </p:sp>
      <p:sp>
        <p:nvSpPr>
          <p:cNvPr id="15" name="Rectangle 14">
            <a:extLst>
              <a:ext uri="{FF2B5EF4-FFF2-40B4-BE49-F238E27FC236}">
                <a16:creationId xmlns:a16="http://schemas.microsoft.com/office/drawing/2014/main" id="{D4E9F2DB-8670-41A6-8C24-A59FA8502346}"/>
              </a:ext>
            </a:extLst>
          </p:cNvPr>
          <p:cNvSpPr/>
          <p:nvPr/>
        </p:nvSpPr>
        <p:spPr>
          <a:xfrm>
            <a:off x="2811063" y="1608533"/>
            <a:ext cx="1327547" cy="45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Your payroll</a:t>
            </a:r>
            <a:endParaRPr lang="en-US"/>
          </a:p>
        </p:txBody>
      </p:sp>
      <p:sp>
        <p:nvSpPr>
          <p:cNvPr id="17" name="Rectangle 16">
            <a:extLst>
              <a:ext uri="{FF2B5EF4-FFF2-40B4-BE49-F238E27FC236}">
                <a16:creationId xmlns:a16="http://schemas.microsoft.com/office/drawing/2014/main" id="{916FBC54-473A-45F2-B031-F6F21F42FFF0}"/>
              </a:ext>
            </a:extLst>
          </p:cNvPr>
          <p:cNvSpPr/>
          <p:nvPr/>
        </p:nvSpPr>
        <p:spPr>
          <a:xfrm>
            <a:off x="1481134" y="1594244"/>
            <a:ext cx="132754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Home</a:t>
            </a:r>
            <a:endParaRPr lang="en-US"/>
          </a:p>
        </p:txBody>
      </p:sp>
      <p:sp>
        <p:nvSpPr>
          <p:cNvPr id="19" name="Rectangle 18">
            <a:extLst>
              <a:ext uri="{FF2B5EF4-FFF2-40B4-BE49-F238E27FC236}">
                <a16:creationId xmlns:a16="http://schemas.microsoft.com/office/drawing/2014/main" id="{2FAD3EE9-FDCA-405B-AA57-2E4F802F6B6A}"/>
              </a:ext>
            </a:extLst>
          </p:cNvPr>
          <p:cNvSpPr/>
          <p:nvPr/>
        </p:nvSpPr>
        <p:spPr>
          <a:xfrm>
            <a:off x="4138609" y="1596626"/>
            <a:ext cx="159543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Your benefits</a:t>
            </a:r>
            <a:endParaRPr lang="en-US"/>
          </a:p>
        </p:txBody>
      </p:sp>
    </p:spTree>
    <p:extLst>
      <p:ext uri="{BB962C8B-B14F-4D97-AF65-F5344CB8AC3E}">
        <p14:creationId xmlns:p14="http://schemas.microsoft.com/office/powerpoint/2010/main" val="691101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12C1-BA4E-41F6-A0D8-C0E5ACF53ED0}"/>
              </a:ext>
            </a:extLst>
          </p:cNvPr>
          <p:cNvSpPr txBox="1">
            <a:spLocks/>
          </p:cNvSpPr>
          <p:nvPr/>
        </p:nvSpPr>
        <p:spPr>
          <a:xfrm>
            <a:off x="1572551" y="451909"/>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cs typeface="Calibri Light"/>
              </a:rPr>
              <a:t>If Your benefits is pressed</a:t>
            </a:r>
            <a:endParaRPr lang="en-US"/>
          </a:p>
        </p:txBody>
      </p:sp>
      <p:sp>
        <p:nvSpPr>
          <p:cNvPr id="4" name="Rectangle 3">
            <a:extLst>
              <a:ext uri="{FF2B5EF4-FFF2-40B4-BE49-F238E27FC236}">
                <a16:creationId xmlns:a16="http://schemas.microsoft.com/office/drawing/2014/main" id="{0249F1F5-6427-4F00-964E-9FA937471FEA}"/>
              </a:ext>
            </a:extLst>
          </p:cNvPr>
          <p:cNvSpPr/>
          <p:nvPr/>
        </p:nvSpPr>
        <p:spPr>
          <a:xfrm>
            <a:off x="1483517" y="1596627"/>
            <a:ext cx="6905623" cy="445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642B3321-C1C6-4603-9930-75682A33EDAF}"/>
              </a:ext>
            </a:extLst>
          </p:cNvPr>
          <p:cNvSpPr/>
          <p:nvPr/>
        </p:nvSpPr>
        <p:spPr>
          <a:xfrm>
            <a:off x="2870592" y="2555078"/>
            <a:ext cx="4452937" cy="2946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Your benefits details</a:t>
            </a:r>
            <a:endParaRPr lang="en-US"/>
          </a:p>
        </p:txBody>
      </p:sp>
      <p:sp>
        <p:nvSpPr>
          <p:cNvPr id="21" name="Rectangle 20">
            <a:extLst>
              <a:ext uri="{FF2B5EF4-FFF2-40B4-BE49-F238E27FC236}">
                <a16:creationId xmlns:a16="http://schemas.microsoft.com/office/drawing/2014/main" id="{7E1DB3EF-E59F-443B-937A-FBFAC9F5EA08}"/>
              </a:ext>
            </a:extLst>
          </p:cNvPr>
          <p:cNvSpPr/>
          <p:nvPr/>
        </p:nvSpPr>
        <p:spPr>
          <a:xfrm>
            <a:off x="7061592" y="1596625"/>
            <a:ext cx="132754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Logout</a:t>
            </a:r>
          </a:p>
        </p:txBody>
      </p:sp>
      <p:sp>
        <p:nvSpPr>
          <p:cNvPr id="23" name="Rectangle 22">
            <a:extLst>
              <a:ext uri="{FF2B5EF4-FFF2-40B4-BE49-F238E27FC236}">
                <a16:creationId xmlns:a16="http://schemas.microsoft.com/office/drawing/2014/main" id="{C72D6C66-7CAD-4A90-8CF9-8FE0A6C2091E}"/>
              </a:ext>
            </a:extLst>
          </p:cNvPr>
          <p:cNvSpPr/>
          <p:nvPr/>
        </p:nvSpPr>
        <p:spPr>
          <a:xfrm>
            <a:off x="5731664" y="1594243"/>
            <a:ext cx="1388998"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Calculator</a:t>
            </a:r>
            <a:endParaRPr lang="en-US"/>
          </a:p>
        </p:txBody>
      </p:sp>
      <p:sp>
        <p:nvSpPr>
          <p:cNvPr id="25" name="Rectangle 24">
            <a:extLst>
              <a:ext uri="{FF2B5EF4-FFF2-40B4-BE49-F238E27FC236}">
                <a16:creationId xmlns:a16="http://schemas.microsoft.com/office/drawing/2014/main" id="{4CD70EB7-4AC8-4375-9871-EC7A63A12CDD}"/>
              </a:ext>
            </a:extLst>
          </p:cNvPr>
          <p:cNvSpPr/>
          <p:nvPr/>
        </p:nvSpPr>
        <p:spPr>
          <a:xfrm>
            <a:off x="4138609" y="1608532"/>
            <a:ext cx="1571625" cy="45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Your benefits</a:t>
            </a:r>
            <a:endParaRPr lang="en-US"/>
          </a:p>
        </p:txBody>
      </p:sp>
      <p:sp>
        <p:nvSpPr>
          <p:cNvPr id="27" name="Rectangle 26">
            <a:extLst>
              <a:ext uri="{FF2B5EF4-FFF2-40B4-BE49-F238E27FC236}">
                <a16:creationId xmlns:a16="http://schemas.microsoft.com/office/drawing/2014/main" id="{24CE3BD0-FD1C-467C-9087-4BF96394AB3B}"/>
              </a:ext>
            </a:extLst>
          </p:cNvPr>
          <p:cNvSpPr/>
          <p:nvPr/>
        </p:nvSpPr>
        <p:spPr>
          <a:xfrm>
            <a:off x="2808681" y="1594244"/>
            <a:ext cx="132754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Your payroll</a:t>
            </a:r>
            <a:endParaRPr lang="en-US"/>
          </a:p>
        </p:txBody>
      </p:sp>
      <p:sp>
        <p:nvSpPr>
          <p:cNvPr id="29" name="Rectangle 28">
            <a:extLst>
              <a:ext uri="{FF2B5EF4-FFF2-40B4-BE49-F238E27FC236}">
                <a16:creationId xmlns:a16="http://schemas.microsoft.com/office/drawing/2014/main" id="{EFBDCC45-0265-444C-AD91-E6F277076ED0}"/>
              </a:ext>
            </a:extLst>
          </p:cNvPr>
          <p:cNvSpPr/>
          <p:nvPr/>
        </p:nvSpPr>
        <p:spPr>
          <a:xfrm>
            <a:off x="1483515" y="1596626"/>
            <a:ext cx="132754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Home</a:t>
            </a:r>
            <a:endParaRPr lang="en-US"/>
          </a:p>
        </p:txBody>
      </p:sp>
    </p:spTree>
    <p:extLst>
      <p:ext uri="{BB962C8B-B14F-4D97-AF65-F5344CB8AC3E}">
        <p14:creationId xmlns:p14="http://schemas.microsoft.com/office/powerpoint/2010/main" val="383911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84A04-A410-4D15-A254-97A914C1D3AA}"/>
              </a:ext>
            </a:extLst>
          </p:cNvPr>
          <p:cNvSpPr/>
          <p:nvPr/>
        </p:nvSpPr>
        <p:spPr>
          <a:xfrm>
            <a:off x="1483517" y="1596627"/>
            <a:ext cx="6905623" cy="445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4A728E9-ED6E-47AC-AF69-4D84ED4076FA}"/>
              </a:ext>
            </a:extLst>
          </p:cNvPr>
          <p:cNvSpPr/>
          <p:nvPr/>
        </p:nvSpPr>
        <p:spPr>
          <a:xfrm>
            <a:off x="5731664" y="1612102"/>
            <a:ext cx="1388998" cy="45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Calculator</a:t>
            </a:r>
            <a:endParaRPr lang="en-US"/>
          </a:p>
        </p:txBody>
      </p:sp>
      <p:sp>
        <p:nvSpPr>
          <p:cNvPr id="2" name="Title 1">
            <a:extLst>
              <a:ext uri="{FF2B5EF4-FFF2-40B4-BE49-F238E27FC236}">
                <a16:creationId xmlns:a16="http://schemas.microsoft.com/office/drawing/2014/main" id="{D6D8FD15-39C5-4F79-9868-93F61D9FF775}"/>
              </a:ext>
            </a:extLst>
          </p:cNvPr>
          <p:cNvSpPr txBox="1">
            <a:spLocks/>
          </p:cNvSpPr>
          <p:nvPr/>
        </p:nvSpPr>
        <p:spPr>
          <a:xfrm>
            <a:off x="1572551" y="451909"/>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cs typeface="Calibri Light"/>
              </a:rPr>
              <a:t>If calculator is selected</a:t>
            </a:r>
            <a:endParaRPr lang="en-US"/>
          </a:p>
        </p:txBody>
      </p:sp>
      <p:sp>
        <p:nvSpPr>
          <p:cNvPr id="18" name="Rectangle 17">
            <a:extLst>
              <a:ext uri="{FF2B5EF4-FFF2-40B4-BE49-F238E27FC236}">
                <a16:creationId xmlns:a16="http://schemas.microsoft.com/office/drawing/2014/main" id="{18D13A7D-D5F4-442E-8F62-22DA54CE58D0}"/>
              </a:ext>
            </a:extLst>
          </p:cNvPr>
          <p:cNvSpPr/>
          <p:nvPr/>
        </p:nvSpPr>
        <p:spPr>
          <a:xfrm>
            <a:off x="2870592" y="2555078"/>
            <a:ext cx="4452937" cy="2946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Calculator</a:t>
            </a:r>
          </a:p>
        </p:txBody>
      </p:sp>
      <p:sp>
        <p:nvSpPr>
          <p:cNvPr id="3" name="Rectangle 2">
            <a:extLst>
              <a:ext uri="{FF2B5EF4-FFF2-40B4-BE49-F238E27FC236}">
                <a16:creationId xmlns:a16="http://schemas.microsoft.com/office/drawing/2014/main" id="{997E8556-3D47-4990-8E9F-6C6C61B50ADC}"/>
              </a:ext>
            </a:extLst>
          </p:cNvPr>
          <p:cNvSpPr/>
          <p:nvPr/>
        </p:nvSpPr>
        <p:spPr>
          <a:xfrm>
            <a:off x="7061592" y="1596625"/>
            <a:ext cx="132754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Logout</a:t>
            </a:r>
          </a:p>
        </p:txBody>
      </p:sp>
      <p:sp>
        <p:nvSpPr>
          <p:cNvPr id="7" name="Rectangle 6">
            <a:extLst>
              <a:ext uri="{FF2B5EF4-FFF2-40B4-BE49-F238E27FC236}">
                <a16:creationId xmlns:a16="http://schemas.microsoft.com/office/drawing/2014/main" id="{651A59A6-793F-4821-943F-91CB00FB4440}"/>
              </a:ext>
            </a:extLst>
          </p:cNvPr>
          <p:cNvSpPr/>
          <p:nvPr/>
        </p:nvSpPr>
        <p:spPr>
          <a:xfrm>
            <a:off x="2808681" y="1594244"/>
            <a:ext cx="132754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Your payroll</a:t>
            </a:r>
            <a:endParaRPr lang="en-US"/>
          </a:p>
        </p:txBody>
      </p:sp>
      <p:sp>
        <p:nvSpPr>
          <p:cNvPr id="8" name="Rectangle 7">
            <a:extLst>
              <a:ext uri="{FF2B5EF4-FFF2-40B4-BE49-F238E27FC236}">
                <a16:creationId xmlns:a16="http://schemas.microsoft.com/office/drawing/2014/main" id="{F91C6F97-3127-41F6-B2F0-959030E34506}"/>
              </a:ext>
            </a:extLst>
          </p:cNvPr>
          <p:cNvSpPr/>
          <p:nvPr/>
        </p:nvSpPr>
        <p:spPr>
          <a:xfrm>
            <a:off x="4138609" y="1596626"/>
            <a:ext cx="159543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Your benefits</a:t>
            </a:r>
            <a:endParaRPr lang="en-US"/>
          </a:p>
        </p:txBody>
      </p:sp>
      <p:sp>
        <p:nvSpPr>
          <p:cNvPr id="22" name="Rectangle 21">
            <a:extLst>
              <a:ext uri="{FF2B5EF4-FFF2-40B4-BE49-F238E27FC236}">
                <a16:creationId xmlns:a16="http://schemas.microsoft.com/office/drawing/2014/main" id="{3C03B476-F9BF-4B46-A91C-26F237731F4D}"/>
              </a:ext>
            </a:extLst>
          </p:cNvPr>
          <p:cNvSpPr/>
          <p:nvPr/>
        </p:nvSpPr>
        <p:spPr>
          <a:xfrm>
            <a:off x="1481133" y="1594244"/>
            <a:ext cx="132754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Home</a:t>
            </a:r>
            <a:endParaRPr lang="en-US"/>
          </a:p>
        </p:txBody>
      </p:sp>
    </p:spTree>
    <p:extLst>
      <p:ext uri="{BB962C8B-B14F-4D97-AF65-F5344CB8AC3E}">
        <p14:creationId xmlns:p14="http://schemas.microsoft.com/office/powerpoint/2010/main" val="3671836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1E4E-AF24-496A-A5F1-D3B9FC661EF0}"/>
              </a:ext>
            </a:extLst>
          </p:cNvPr>
          <p:cNvSpPr>
            <a:spLocks noGrp="1"/>
          </p:cNvSpPr>
          <p:nvPr>
            <p:ph type="title"/>
          </p:nvPr>
        </p:nvSpPr>
        <p:spPr/>
        <p:txBody>
          <a:bodyPr/>
          <a:lstStyle/>
          <a:p>
            <a:r>
              <a:rPr lang="en-GB"/>
              <a:t>The payroll system</a:t>
            </a:r>
          </a:p>
        </p:txBody>
      </p:sp>
      <p:sp>
        <p:nvSpPr>
          <p:cNvPr id="3" name="Content Placeholder 2">
            <a:extLst>
              <a:ext uri="{FF2B5EF4-FFF2-40B4-BE49-F238E27FC236}">
                <a16:creationId xmlns:a16="http://schemas.microsoft.com/office/drawing/2014/main" id="{6AC96E5F-16FC-4E26-BB02-50262CE4A614}"/>
              </a:ext>
            </a:extLst>
          </p:cNvPr>
          <p:cNvSpPr>
            <a:spLocks noGrp="1"/>
          </p:cNvSpPr>
          <p:nvPr>
            <p:ph idx="1"/>
          </p:nvPr>
        </p:nvSpPr>
        <p:spPr/>
        <p:txBody>
          <a:bodyPr vert="horz" lIns="91440" tIns="45720" rIns="91440" bIns="45720" rtlCol="0" anchor="t">
            <a:normAutofit/>
          </a:bodyPr>
          <a:lstStyle/>
          <a:p>
            <a:pPr>
              <a:buFont typeface="Wingdings" charset="2"/>
              <a:buChar char="Ø"/>
            </a:pPr>
            <a:r>
              <a:rPr lang="en-GB"/>
              <a:t>The purpose the payroll system is:</a:t>
            </a:r>
            <a:endParaRPr lang="en-US"/>
          </a:p>
          <a:p>
            <a:pPr>
              <a:buFont typeface="Arial" charset="2"/>
              <a:buChar char="•"/>
            </a:pPr>
            <a:r>
              <a:rPr lang="en-GB"/>
              <a:t>To calculate take-home salary before and after tax.</a:t>
            </a:r>
          </a:p>
          <a:p>
            <a:pPr>
              <a:buFont typeface="Arial" charset="2"/>
              <a:buChar char="•"/>
            </a:pPr>
            <a:r>
              <a:rPr lang="en-GB"/>
              <a:t>The calculator will be able to subtract the national insurance from the salary.</a:t>
            </a:r>
          </a:p>
          <a:p>
            <a:pPr>
              <a:buFont typeface="Wingdings" charset="2"/>
              <a:buChar char="Ø"/>
            </a:pPr>
            <a:r>
              <a:rPr lang="en-GB"/>
              <a:t>The payroll system will be able to use tax codes to make sure the employee will be paying the right amount of tax.</a:t>
            </a:r>
          </a:p>
          <a:p>
            <a:pPr>
              <a:buFont typeface="Wingdings" charset="2"/>
              <a:buChar char="Ø"/>
            </a:pPr>
            <a:r>
              <a:rPr lang="en-GB"/>
              <a:t>To make the system secure we will add a login system so that users on the whitelist can gain entry to the system.</a:t>
            </a:r>
          </a:p>
          <a:p>
            <a:pPr>
              <a:buFont typeface="Wingdings" charset="2"/>
              <a:buChar char="Ø"/>
            </a:pPr>
            <a:r>
              <a:rPr lang="en-GB"/>
              <a:t>The user will have to accept the terms and conditions before they can gain entry.</a:t>
            </a:r>
          </a:p>
        </p:txBody>
      </p:sp>
    </p:spTree>
    <p:extLst>
      <p:ext uri="{BB962C8B-B14F-4D97-AF65-F5344CB8AC3E}">
        <p14:creationId xmlns:p14="http://schemas.microsoft.com/office/powerpoint/2010/main" val="3442012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932F-4610-4AFB-916A-8C76A655058D}"/>
              </a:ext>
            </a:extLst>
          </p:cNvPr>
          <p:cNvSpPr>
            <a:spLocks noGrp="1"/>
          </p:cNvSpPr>
          <p:nvPr>
            <p:ph type="title"/>
          </p:nvPr>
        </p:nvSpPr>
        <p:spPr/>
        <p:txBody>
          <a:bodyPr/>
          <a:lstStyle/>
          <a:p>
            <a:r>
              <a:rPr lang="en-GB"/>
              <a:t>More </a:t>
            </a:r>
            <a:r>
              <a:rPr lang="en-GB">
                <a:ea typeface="+mj-lt"/>
                <a:cs typeface="+mj-lt"/>
              </a:rPr>
              <a:t>Pseudo code</a:t>
            </a:r>
            <a:r>
              <a:rPr lang="en-GB"/>
              <a:t> </a:t>
            </a:r>
          </a:p>
        </p:txBody>
      </p:sp>
      <p:sp>
        <p:nvSpPr>
          <p:cNvPr id="3" name="Content Placeholder 2">
            <a:extLst>
              <a:ext uri="{FF2B5EF4-FFF2-40B4-BE49-F238E27FC236}">
                <a16:creationId xmlns:a16="http://schemas.microsoft.com/office/drawing/2014/main" id="{AC13ED8D-462E-461C-AF5E-3BCC32497AD4}"/>
              </a:ext>
            </a:extLst>
          </p:cNvPr>
          <p:cNvSpPr>
            <a:spLocks noGrp="1"/>
          </p:cNvSpPr>
          <p:nvPr>
            <p:ph idx="1"/>
          </p:nvPr>
        </p:nvSpPr>
        <p:spPr/>
        <p:txBody>
          <a:bodyPr vert="horz" lIns="91440" tIns="45720" rIns="91440" bIns="45720" rtlCol="0" anchor="t">
            <a:normAutofit/>
          </a:bodyPr>
          <a:lstStyle/>
          <a:p>
            <a:pPr marL="0" indent="0">
              <a:buNone/>
            </a:pPr>
            <a:endParaRPr lang="en-GB"/>
          </a:p>
          <a:p>
            <a:pPr marL="0" indent="0">
              <a:buNone/>
            </a:pPr>
            <a:r>
              <a:rPr lang="en-GB"/>
              <a:t>Pass text inputs into function </a:t>
            </a:r>
          </a:p>
          <a:p>
            <a:pPr marL="0" indent="0">
              <a:buNone/>
            </a:pPr>
            <a:endParaRPr lang="en-GB"/>
          </a:p>
          <a:p>
            <a:pPr marL="0" indent="0">
              <a:buNone/>
            </a:pPr>
            <a:r>
              <a:rPr lang="en-GB"/>
              <a:t>double Tax </a:t>
            </a:r>
            <a:r>
              <a:rPr lang="en-GB" err="1"/>
              <a:t>cal</a:t>
            </a:r>
            <a:r>
              <a:rPr lang="en-GB"/>
              <a:t> (int </a:t>
            </a:r>
            <a:r>
              <a:rPr lang="en-GB" err="1"/>
              <a:t>sal</a:t>
            </a:r>
            <a:r>
              <a:rPr lang="en-GB"/>
              <a:t>, double tax)</a:t>
            </a:r>
            <a:endParaRPr lang="en-US">
              <a:ea typeface="+mn-lt"/>
              <a:cs typeface="+mn-lt"/>
            </a:endParaRPr>
          </a:p>
          <a:p>
            <a:pPr marL="0" indent="0">
              <a:buNone/>
            </a:pPr>
            <a:r>
              <a:rPr lang="en-GB"/>
              <a:t>Return </a:t>
            </a:r>
            <a:r>
              <a:rPr lang="en-GB" err="1"/>
              <a:t>sal</a:t>
            </a:r>
            <a:r>
              <a:rPr lang="en-GB"/>
              <a:t> * tax</a:t>
            </a:r>
          </a:p>
          <a:p>
            <a:pPr marL="0" indent="0">
              <a:buNone/>
            </a:pPr>
            <a:endParaRPr lang="en-GB"/>
          </a:p>
          <a:p>
            <a:pPr marL="0" indent="0">
              <a:buNone/>
            </a:pPr>
            <a:r>
              <a:rPr lang="en-GB"/>
              <a:t>Display Tax </a:t>
            </a:r>
            <a:r>
              <a:rPr lang="en-GB" err="1"/>
              <a:t>cal</a:t>
            </a:r>
            <a:r>
              <a:rPr lang="en-GB"/>
              <a:t> in text box  </a:t>
            </a:r>
          </a:p>
          <a:p>
            <a:pPr marL="0" indent="0">
              <a:buNone/>
            </a:pPr>
            <a:endParaRPr lang="en-GB"/>
          </a:p>
          <a:p>
            <a:pPr marL="0" indent="0">
              <a:buNone/>
            </a:pPr>
            <a:endParaRPr lang="en-GB">
              <a:ea typeface="+mn-lt"/>
              <a:cs typeface="+mn-lt"/>
            </a:endParaRPr>
          </a:p>
        </p:txBody>
      </p:sp>
    </p:spTree>
    <p:extLst>
      <p:ext uri="{BB962C8B-B14F-4D97-AF65-F5344CB8AC3E}">
        <p14:creationId xmlns:p14="http://schemas.microsoft.com/office/powerpoint/2010/main" val="294299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12C1-BA4E-41F6-A0D8-C0E5ACF53ED0}"/>
              </a:ext>
            </a:extLst>
          </p:cNvPr>
          <p:cNvSpPr txBox="1">
            <a:spLocks/>
          </p:cNvSpPr>
          <p:nvPr/>
        </p:nvSpPr>
        <p:spPr>
          <a:xfrm>
            <a:off x="1572551" y="451909"/>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cs typeface="Calibri Light"/>
              </a:rPr>
              <a:t>If log out is pressed</a:t>
            </a:r>
            <a:endParaRPr lang="en-US"/>
          </a:p>
        </p:txBody>
      </p:sp>
      <p:sp>
        <p:nvSpPr>
          <p:cNvPr id="23" name="Rectangle 22">
            <a:extLst>
              <a:ext uri="{FF2B5EF4-FFF2-40B4-BE49-F238E27FC236}">
                <a16:creationId xmlns:a16="http://schemas.microsoft.com/office/drawing/2014/main" id="{15A821BC-E1EF-4B68-9DA3-B8F3ED3DE1F7}"/>
              </a:ext>
            </a:extLst>
          </p:cNvPr>
          <p:cNvSpPr/>
          <p:nvPr/>
        </p:nvSpPr>
        <p:spPr>
          <a:xfrm>
            <a:off x="1483517" y="1596627"/>
            <a:ext cx="6905623" cy="445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97960D3A-1FC8-48BA-AFD0-F37EBA680D80}"/>
              </a:ext>
            </a:extLst>
          </p:cNvPr>
          <p:cNvSpPr/>
          <p:nvPr/>
        </p:nvSpPr>
        <p:spPr>
          <a:xfrm>
            <a:off x="1834752" y="1912142"/>
            <a:ext cx="121443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Username</a:t>
            </a:r>
          </a:p>
        </p:txBody>
      </p:sp>
      <p:sp>
        <p:nvSpPr>
          <p:cNvPr id="27" name="Rectangle 26">
            <a:extLst>
              <a:ext uri="{FF2B5EF4-FFF2-40B4-BE49-F238E27FC236}">
                <a16:creationId xmlns:a16="http://schemas.microsoft.com/office/drawing/2014/main" id="{3A06125A-ACB1-4243-8149-03FA00F68697}"/>
              </a:ext>
            </a:extLst>
          </p:cNvPr>
          <p:cNvSpPr/>
          <p:nvPr/>
        </p:nvSpPr>
        <p:spPr>
          <a:xfrm>
            <a:off x="1834751" y="2799158"/>
            <a:ext cx="1214436"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Password</a:t>
            </a:r>
          </a:p>
        </p:txBody>
      </p:sp>
      <p:sp>
        <p:nvSpPr>
          <p:cNvPr id="29" name="Rectangle 28">
            <a:extLst>
              <a:ext uri="{FF2B5EF4-FFF2-40B4-BE49-F238E27FC236}">
                <a16:creationId xmlns:a16="http://schemas.microsoft.com/office/drawing/2014/main" id="{19F3BD59-6EAA-4599-ADC5-10C00FA49035}"/>
              </a:ext>
            </a:extLst>
          </p:cNvPr>
          <p:cNvSpPr/>
          <p:nvPr/>
        </p:nvSpPr>
        <p:spPr>
          <a:xfrm>
            <a:off x="2281236" y="3829048"/>
            <a:ext cx="250031" cy="2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ea typeface="+mn-lt"/>
                <a:cs typeface="+mn-lt"/>
              </a:rPr>
              <a:t>✔</a:t>
            </a:r>
            <a:endParaRPr lang="en-US"/>
          </a:p>
        </p:txBody>
      </p:sp>
      <p:sp>
        <p:nvSpPr>
          <p:cNvPr id="31" name="Rectangle 30">
            <a:extLst>
              <a:ext uri="{FF2B5EF4-FFF2-40B4-BE49-F238E27FC236}">
                <a16:creationId xmlns:a16="http://schemas.microsoft.com/office/drawing/2014/main" id="{1C6B2D35-E991-4FAF-B615-42161D04134A}"/>
              </a:ext>
            </a:extLst>
          </p:cNvPr>
          <p:cNvSpPr/>
          <p:nvPr/>
        </p:nvSpPr>
        <p:spPr>
          <a:xfrm>
            <a:off x="2632469" y="3662361"/>
            <a:ext cx="3357560" cy="517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Click me to accept terms and conditions  click </a:t>
            </a:r>
            <a:r>
              <a:rPr lang="en-GB">
                <a:solidFill>
                  <a:srgbClr val="00B0F0"/>
                </a:solidFill>
              </a:rPr>
              <a:t>here</a:t>
            </a:r>
            <a:r>
              <a:rPr lang="en-GB"/>
              <a:t> </a:t>
            </a:r>
          </a:p>
        </p:txBody>
      </p:sp>
      <p:sp>
        <p:nvSpPr>
          <p:cNvPr id="33" name="Flowchart: Process 32">
            <a:extLst>
              <a:ext uri="{FF2B5EF4-FFF2-40B4-BE49-F238E27FC236}">
                <a16:creationId xmlns:a16="http://schemas.microsoft.com/office/drawing/2014/main" id="{169403EF-156E-457A-B3DD-04CD93CBDFBD}"/>
              </a:ext>
            </a:extLst>
          </p:cNvPr>
          <p:cNvSpPr/>
          <p:nvPr/>
        </p:nvSpPr>
        <p:spPr>
          <a:xfrm>
            <a:off x="2727722" y="4765737"/>
            <a:ext cx="1982389" cy="6131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Button press me </a:t>
            </a:r>
          </a:p>
        </p:txBody>
      </p:sp>
      <p:sp>
        <p:nvSpPr>
          <p:cNvPr id="35" name="Rectangle 34">
            <a:extLst>
              <a:ext uri="{FF2B5EF4-FFF2-40B4-BE49-F238E27FC236}">
                <a16:creationId xmlns:a16="http://schemas.microsoft.com/office/drawing/2014/main" id="{2D8CA6CA-A65D-4C4E-A55F-4DD3156FDE95}"/>
              </a:ext>
            </a:extLst>
          </p:cNvPr>
          <p:cNvSpPr/>
          <p:nvPr/>
        </p:nvSpPr>
        <p:spPr>
          <a:xfrm>
            <a:off x="3311126" y="1912142"/>
            <a:ext cx="121443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Text box</a:t>
            </a:r>
            <a:endParaRPr lang="en-US"/>
          </a:p>
        </p:txBody>
      </p:sp>
      <p:sp>
        <p:nvSpPr>
          <p:cNvPr id="37" name="Rectangle 36">
            <a:extLst>
              <a:ext uri="{FF2B5EF4-FFF2-40B4-BE49-F238E27FC236}">
                <a16:creationId xmlns:a16="http://schemas.microsoft.com/office/drawing/2014/main" id="{9F45D0FC-D12D-4A33-B437-105968A6F649}"/>
              </a:ext>
            </a:extLst>
          </p:cNvPr>
          <p:cNvSpPr/>
          <p:nvPr/>
        </p:nvSpPr>
        <p:spPr>
          <a:xfrm>
            <a:off x="3311125" y="2799158"/>
            <a:ext cx="1214437"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Text box</a:t>
            </a:r>
            <a:endParaRPr lang="en-US"/>
          </a:p>
        </p:txBody>
      </p:sp>
    </p:spTree>
    <p:extLst>
      <p:ext uri="{BB962C8B-B14F-4D97-AF65-F5344CB8AC3E}">
        <p14:creationId xmlns:p14="http://schemas.microsoft.com/office/powerpoint/2010/main" val="1582061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4EC6-F921-44F9-AC6B-7AE437ED065C}"/>
              </a:ext>
            </a:extLst>
          </p:cNvPr>
          <p:cNvSpPr>
            <a:spLocks noGrp="1"/>
          </p:cNvSpPr>
          <p:nvPr>
            <p:ph type="title"/>
          </p:nvPr>
        </p:nvSpPr>
        <p:spPr/>
        <p:txBody>
          <a:bodyPr/>
          <a:lstStyle/>
          <a:p>
            <a:r>
              <a:rPr lang="en-GB"/>
              <a:t>What issues did we encounter?</a:t>
            </a:r>
            <a:endParaRPr lang="en-US"/>
          </a:p>
        </p:txBody>
      </p:sp>
      <p:sp>
        <p:nvSpPr>
          <p:cNvPr id="5" name="Content Placeholder 2">
            <a:extLst>
              <a:ext uri="{FF2B5EF4-FFF2-40B4-BE49-F238E27FC236}">
                <a16:creationId xmlns:a16="http://schemas.microsoft.com/office/drawing/2014/main" id="{37CE3856-2959-40D0-8841-20329BF63FE5}"/>
              </a:ext>
            </a:extLst>
          </p:cNvPr>
          <p:cNvSpPr>
            <a:spLocks noGrp="1"/>
          </p:cNvSpPr>
          <p:nvPr>
            <p:ph idx="1"/>
          </p:nvPr>
        </p:nvSpPr>
        <p:spPr>
          <a:xfrm>
            <a:off x="677334" y="2160589"/>
            <a:ext cx="8596668" cy="3880773"/>
          </a:xfrm>
        </p:spPr>
        <p:txBody>
          <a:bodyPr vert="horz" lIns="91440" tIns="45720" rIns="91440" bIns="45720" rtlCol="0" anchor="t">
            <a:normAutofit lnSpcReduction="10000"/>
          </a:bodyPr>
          <a:lstStyle/>
          <a:p>
            <a:r>
              <a:rPr lang="en-GB"/>
              <a:t>Administration issues with GitHub and Trello</a:t>
            </a:r>
          </a:p>
          <a:p>
            <a:endParaRPr lang="en-GB"/>
          </a:p>
          <a:p>
            <a:r>
              <a:rPr lang="en-GB"/>
              <a:t>Lack of experience in using new applications like Slack and Trello</a:t>
            </a:r>
          </a:p>
          <a:p>
            <a:endParaRPr lang="en-GB"/>
          </a:p>
          <a:p>
            <a:r>
              <a:rPr lang="en-GB"/>
              <a:t>Slack didn't have group voice chats, so we had to use another application (Messenger) to be able to communicate</a:t>
            </a:r>
          </a:p>
          <a:p>
            <a:endParaRPr lang="en-GB"/>
          </a:p>
          <a:p>
            <a:r>
              <a:rPr lang="en-GB"/>
              <a:t>Python wasn't working the way we had hoped it would work. We made a group decision on using C# instead (More on that next slide)</a:t>
            </a:r>
          </a:p>
          <a:p>
            <a:endParaRPr lang="en-GB"/>
          </a:p>
          <a:p>
            <a:r>
              <a:rPr lang="en-GB">
                <a:ea typeface="+mn-lt"/>
                <a:cs typeface="+mn-lt"/>
              </a:rPr>
              <a:t>No design requirements. The instructions are unclear and vaguely written. </a:t>
            </a:r>
          </a:p>
          <a:p>
            <a:endParaRPr lang="en-GB"/>
          </a:p>
        </p:txBody>
      </p:sp>
    </p:spTree>
    <p:extLst>
      <p:ext uri="{BB962C8B-B14F-4D97-AF65-F5344CB8AC3E}">
        <p14:creationId xmlns:p14="http://schemas.microsoft.com/office/powerpoint/2010/main" val="1189453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5A45-A8BB-4109-A2E9-C4AAEBEE3A6C}"/>
              </a:ext>
            </a:extLst>
          </p:cNvPr>
          <p:cNvSpPr>
            <a:spLocks noGrp="1"/>
          </p:cNvSpPr>
          <p:nvPr>
            <p:ph type="title"/>
          </p:nvPr>
        </p:nvSpPr>
        <p:spPr/>
        <p:txBody>
          <a:bodyPr/>
          <a:lstStyle/>
          <a:p>
            <a:r>
              <a:rPr lang="en-GB"/>
              <a:t>Why did we choose C# over python</a:t>
            </a:r>
          </a:p>
        </p:txBody>
      </p:sp>
      <p:sp>
        <p:nvSpPr>
          <p:cNvPr id="3" name="Content Placeholder 2">
            <a:extLst>
              <a:ext uri="{FF2B5EF4-FFF2-40B4-BE49-F238E27FC236}">
                <a16:creationId xmlns:a16="http://schemas.microsoft.com/office/drawing/2014/main" id="{9897430D-8992-4519-8A6B-F0D06123A145}"/>
              </a:ext>
            </a:extLst>
          </p:cNvPr>
          <p:cNvSpPr>
            <a:spLocks noGrp="1"/>
          </p:cNvSpPr>
          <p:nvPr>
            <p:ph idx="1"/>
          </p:nvPr>
        </p:nvSpPr>
        <p:spPr/>
        <p:txBody>
          <a:bodyPr vert="horz" lIns="91440" tIns="45720" rIns="91440" bIns="45720" rtlCol="0" anchor="t">
            <a:normAutofit/>
          </a:bodyPr>
          <a:lstStyle/>
          <a:p>
            <a:r>
              <a:rPr lang="en-GB"/>
              <a:t>We chose C# over Python because we had more opportunities to design the payroll system.</a:t>
            </a:r>
          </a:p>
          <a:p>
            <a:endParaRPr lang="en-GB"/>
          </a:p>
          <a:p>
            <a:r>
              <a:rPr lang="en-GB"/>
              <a:t>Python was a relatively new programming language that we had little to no experience working with, whereas with C# we knew more.</a:t>
            </a:r>
          </a:p>
          <a:p>
            <a:endParaRPr lang="en-GB"/>
          </a:p>
          <a:p>
            <a:endParaRPr lang="en-GB"/>
          </a:p>
        </p:txBody>
      </p:sp>
    </p:spTree>
    <p:extLst>
      <p:ext uri="{BB962C8B-B14F-4D97-AF65-F5344CB8AC3E}">
        <p14:creationId xmlns:p14="http://schemas.microsoft.com/office/powerpoint/2010/main" val="2413901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2" name="Picture 42" descr="A drawing of a cartoon character&#10;&#10;Description generated with high confidence">
            <a:extLst>
              <a:ext uri="{FF2B5EF4-FFF2-40B4-BE49-F238E27FC236}">
                <a16:creationId xmlns:a16="http://schemas.microsoft.com/office/drawing/2014/main" id="{1E8E4A22-C472-4AA9-B052-CA2EB6F2E822}"/>
              </a:ext>
            </a:extLst>
          </p:cNvPr>
          <p:cNvPicPr>
            <a:picLocks noGrp="1" noChangeAspect="1"/>
          </p:cNvPicPr>
          <p:nvPr>
            <p:ph idx="1"/>
          </p:nvPr>
        </p:nvPicPr>
        <p:blipFill>
          <a:blip r:embed="rId2"/>
          <a:stretch>
            <a:fillRect/>
          </a:stretch>
        </p:blipFill>
        <p:spPr>
          <a:xfrm>
            <a:off x="1151729" y="1023007"/>
            <a:ext cx="8186853" cy="4613352"/>
          </a:xfrm>
        </p:spPr>
      </p:pic>
    </p:spTree>
    <p:extLst>
      <p:ext uri="{BB962C8B-B14F-4D97-AF65-F5344CB8AC3E}">
        <p14:creationId xmlns:p14="http://schemas.microsoft.com/office/powerpoint/2010/main" val="246831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4E53-E3C9-4C90-8385-BFFE4F441EBF}"/>
              </a:ext>
            </a:extLst>
          </p:cNvPr>
          <p:cNvSpPr>
            <a:spLocks noGrp="1"/>
          </p:cNvSpPr>
          <p:nvPr>
            <p:ph type="title"/>
          </p:nvPr>
        </p:nvSpPr>
        <p:spPr/>
        <p:txBody>
          <a:bodyPr/>
          <a:lstStyle/>
          <a:p>
            <a:r>
              <a:rPr lang="en-GB"/>
              <a:t>GANTT Chart</a:t>
            </a:r>
          </a:p>
        </p:txBody>
      </p:sp>
      <p:pic>
        <p:nvPicPr>
          <p:cNvPr id="8" name="Picture 8" descr="A screenshot of a cell phone&#10;&#10;Description generated with very high confidence">
            <a:extLst>
              <a:ext uri="{FF2B5EF4-FFF2-40B4-BE49-F238E27FC236}">
                <a16:creationId xmlns:a16="http://schemas.microsoft.com/office/drawing/2014/main" id="{5A4B6AA4-F112-45E7-B2AA-AB67426A401F}"/>
              </a:ext>
            </a:extLst>
          </p:cNvPr>
          <p:cNvPicPr>
            <a:picLocks noGrp="1" noChangeAspect="1"/>
          </p:cNvPicPr>
          <p:nvPr>
            <p:ph idx="1"/>
          </p:nvPr>
        </p:nvPicPr>
        <p:blipFill>
          <a:blip r:embed="rId2"/>
          <a:stretch>
            <a:fillRect/>
          </a:stretch>
        </p:blipFill>
        <p:spPr>
          <a:xfrm>
            <a:off x="652553" y="1716597"/>
            <a:ext cx="8596668" cy="2959781"/>
          </a:xfrm>
        </p:spPr>
      </p:pic>
      <p:sp>
        <p:nvSpPr>
          <p:cNvPr id="10" name="TextBox 9">
            <a:extLst>
              <a:ext uri="{FF2B5EF4-FFF2-40B4-BE49-F238E27FC236}">
                <a16:creationId xmlns:a16="http://schemas.microsoft.com/office/drawing/2014/main" id="{4C10F4BF-8660-4FFA-B6EB-10121F99886B}"/>
              </a:ext>
            </a:extLst>
          </p:cNvPr>
          <p:cNvSpPr txBox="1"/>
          <p:nvPr/>
        </p:nvSpPr>
        <p:spPr>
          <a:xfrm>
            <a:off x="625165" y="4955555"/>
            <a:ext cx="890115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GB" sz="1100"/>
              <a:t>Used to make sure tasks were completed on-time.</a:t>
            </a:r>
          </a:p>
          <a:p>
            <a:pPr marL="171450" indent="-171450">
              <a:buFont typeface="Arial"/>
              <a:buChar char="•"/>
            </a:pPr>
            <a:r>
              <a:rPr lang="en-GB" sz="1100"/>
              <a:t>Kept up-to-date.</a:t>
            </a:r>
          </a:p>
        </p:txBody>
      </p:sp>
    </p:spTree>
    <p:extLst>
      <p:ext uri="{BB962C8B-B14F-4D97-AF65-F5344CB8AC3E}">
        <p14:creationId xmlns:p14="http://schemas.microsoft.com/office/powerpoint/2010/main" val="150239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47F6-94CC-4C72-8EE2-E59503F9358A}"/>
              </a:ext>
            </a:extLst>
          </p:cNvPr>
          <p:cNvSpPr>
            <a:spLocks noGrp="1"/>
          </p:cNvSpPr>
          <p:nvPr>
            <p:ph type="title"/>
          </p:nvPr>
        </p:nvSpPr>
        <p:spPr/>
        <p:txBody>
          <a:bodyPr/>
          <a:lstStyle/>
          <a:p>
            <a:r>
              <a:rPr lang="en-GB"/>
              <a:t>How will we carry out quality assurance</a:t>
            </a:r>
          </a:p>
        </p:txBody>
      </p:sp>
      <p:sp>
        <p:nvSpPr>
          <p:cNvPr id="3" name="Content Placeholder 2">
            <a:extLst>
              <a:ext uri="{FF2B5EF4-FFF2-40B4-BE49-F238E27FC236}">
                <a16:creationId xmlns:a16="http://schemas.microsoft.com/office/drawing/2014/main" id="{B8CABB7A-B0A9-4A51-BB7D-1E38D97DE5A6}"/>
              </a:ext>
            </a:extLst>
          </p:cNvPr>
          <p:cNvSpPr>
            <a:spLocks noGrp="1"/>
          </p:cNvSpPr>
          <p:nvPr>
            <p:ph idx="1"/>
          </p:nvPr>
        </p:nvSpPr>
        <p:spPr/>
        <p:txBody>
          <a:bodyPr vert="horz" lIns="91440" tIns="45720" rIns="91440" bIns="45720" rtlCol="0" anchor="t">
            <a:normAutofit/>
          </a:bodyPr>
          <a:lstStyle/>
          <a:p>
            <a:r>
              <a:rPr lang="en-GB" dirty="0"/>
              <a:t>Use the quality assurance document we created at the beginning of the project as a guide.</a:t>
            </a:r>
          </a:p>
          <a:p>
            <a:endParaRPr lang="en-GB"/>
          </a:p>
          <a:p>
            <a:r>
              <a:rPr lang="en-GB" dirty="0"/>
              <a:t>Every week we will check the quality assurance to see if we meet the standards that we have set ourselves.</a:t>
            </a:r>
          </a:p>
          <a:p>
            <a:endParaRPr lang="en-GB"/>
          </a:p>
          <a:p>
            <a:r>
              <a:rPr lang="en-GB" dirty="0"/>
              <a:t>If we fail to meet the standards that we have set in the quality assurance, we will go back and fix the issues.</a:t>
            </a:r>
          </a:p>
        </p:txBody>
      </p:sp>
    </p:spTree>
    <p:extLst>
      <p:ext uri="{BB962C8B-B14F-4D97-AF65-F5344CB8AC3E}">
        <p14:creationId xmlns:p14="http://schemas.microsoft.com/office/powerpoint/2010/main" val="2706703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4046-1D92-4C3A-8B63-3E8268F43F52}"/>
              </a:ext>
            </a:extLst>
          </p:cNvPr>
          <p:cNvSpPr>
            <a:spLocks noGrp="1"/>
          </p:cNvSpPr>
          <p:nvPr>
            <p:ph type="title"/>
          </p:nvPr>
        </p:nvSpPr>
        <p:spPr>
          <a:xfrm>
            <a:off x="123693" y="603647"/>
            <a:ext cx="9644417" cy="1320800"/>
          </a:xfrm>
        </p:spPr>
        <p:txBody>
          <a:bodyPr>
            <a:normAutofit/>
          </a:bodyPr>
          <a:lstStyle/>
          <a:p>
            <a:r>
              <a:rPr lang="en-GB" sz="3200"/>
              <a:t>LSEPI – Legal, Social, Ethical and Professional issues</a:t>
            </a:r>
          </a:p>
        </p:txBody>
      </p:sp>
      <p:sp>
        <p:nvSpPr>
          <p:cNvPr id="3" name="Content Placeholder 2">
            <a:extLst>
              <a:ext uri="{FF2B5EF4-FFF2-40B4-BE49-F238E27FC236}">
                <a16:creationId xmlns:a16="http://schemas.microsoft.com/office/drawing/2014/main" id="{3D97AC59-65AE-4695-A518-814C0A01D667}"/>
              </a:ext>
            </a:extLst>
          </p:cNvPr>
          <p:cNvSpPr>
            <a:spLocks noGrp="1"/>
          </p:cNvSpPr>
          <p:nvPr>
            <p:ph idx="1"/>
          </p:nvPr>
        </p:nvSpPr>
        <p:spPr/>
        <p:txBody>
          <a:bodyPr vert="horz" lIns="91440" tIns="45720" rIns="91440" bIns="45720" rtlCol="0" anchor="t">
            <a:normAutofit/>
          </a:bodyPr>
          <a:lstStyle/>
          <a:p>
            <a:r>
              <a:rPr lang="en-GB" dirty="0"/>
              <a:t>LSEPI is basically the terms and conditions that the user must agree to before they can use the payroll system</a:t>
            </a:r>
          </a:p>
          <a:p>
            <a:r>
              <a:rPr lang="en-GB" dirty="0"/>
              <a:t>This is used to confirm that the user understands how to use the program in an effective manner without misusing it and to understand that there will be repercussions for misuse.</a:t>
            </a:r>
          </a:p>
          <a:p>
            <a:r>
              <a:rPr lang="en-GB" dirty="0"/>
              <a:t>In the LSEPI there will be mentions of the BCS, policy and regulation, responsibilities, ethics and privacy. </a:t>
            </a:r>
          </a:p>
          <a:p>
            <a:r>
              <a:rPr lang="en-GB" dirty="0"/>
              <a:t>If the policy is broken, then the user is subject to removal of their current job and may be arrested. </a:t>
            </a:r>
          </a:p>
        </p:txBody>
      </p:sp>
    </p:spTree>
    <p:extLst>
      <p:ext uri="{BB962C8B-B14F-4D97-AF65-F5344CB8AC3E}">
        <p14:creationId xmlns:p14="http://schemas.microsoft.com/office/powerpoint/2010/main" val="132970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1E88-AEAD-4DCC-BB75-F0E8943DF7B7}"/>
              </a:ext>
            </a:extLst>
          </p:cNvPr>
          <p:cNvSpPr>
            <a:spLocks noGrp="1"/>
          </p:cNvSpPr>
          <p:nvPr>
            <p:ph type="title"/>
          </p:nvPr>
        </p:nvSpPr>
        <p:spPr/>
        <p:txBody>
          <a:bodyPr/>
          <a:lstStyle/>
          <a:p>
            <a:r>
              <a:rPr lang="en-GB"/>
              <a:t>Trello (Old)</a:t>
            </a:r>
          </a:p>
        </p:txBody>
      </p:sp>
      <p:pic>
        <p:nvPicPr>
          <p:cNvPr id="4" name="Picture 4" descr="A picture containing train, monitor, man, sign&#10;&#10;Description generated with very high confidence">
            <a:extLst>
              <a:ext uri="{FF2B5EF4-FFF2-40B4-BE49-F238E27FC236}">
                <a16:creationId xmlns:a16="http://schemas.microsoft.com/office/drawing/2014/main" id="{77891117-310C-4967-B679-39B1E9674648}"/>
              </a:ext>
            </a:extLst>
          </p:cNvPr>
          <p:cNvPicPr>
            <a:picLocks noGrp="1" noChangeAspect="1"/>
          </p:cNvPicPr>
          <p:nvPr>
            <p:ph idx="1"/>
          </p:nvPr>
        </p:nvPicPr>
        <p:blipFill rotWithShape="1">
          <a:blip r:embed="rId2"/>
          <a:srcRect t="4757" r="43199" b="61640"/>
          <a:stretch/>
        </p:blipFill>
        <p:spPr>
          <a:xfrm>
            <a:off x="965260" y="2270317"/>
            <a:ext cx="8705757" cy="2895885"/>
          </a:xfrm>
        </p:spPr>
      </p:pic>
    </p:spTree>
    <p:extLst>
      <p:ext uri="{BB962C8B-B14F-4D97-AF65-F5344CB8AC3E}">
        <p14:creationId xmlns:p14="http://schemas.microsoft.com/office/powerpoint/2010/main" val="130532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B1E3-3A40-4DF3-8FD8-01108A23B879}"/>
              </a:ext>
            </a:extLst>
          </p:cNvPr>
          <p:cNvSpPr>
            <a:spLocks noGrp="1"/>
          </p:cNvSpPr>
          <p:nvPr>
            <p:ph type="title"/>
          </p:nvPr>
        </p:nvSpPr>
        <p:spPr/>
        <p:txBody>
          <a:bodyPr/>
          <a:lstStyle/>
          <a:p>
            <a:r>
              <a:rPr lang="en-GB"/>
              <a:t>Trello (New)</a:t>
            </a:r>
          </a:p>
        </p:txBody>
      </p:sp>
      <p:pic>
        <p:nvPicPr>
          <p:cNvPr id="10" name="Picture 10" descr="A screenshot of a cell phone&#10;&#10;Description generated with very high confidence">
            <a:extLst>
              <a:ext uri="{FF2B5EF4-FFF2-40B4-BE49-F238E27FC236}">
                <a16:creationId xmlns:a16="http://schemas.microsoft.com/office/drawing/2014/main" id="{5D16DF65-3944-4817-B2C7-D81384D76EAE}"/>
              </a:ext>
            </a:extLst>
          </p:cNvPr>
          <p:cNvPicPr>
            <a:picLocks noGrp="1" noChangeAspect="1"/>
          </p:cNvPicPr>
          <p:nvPr>
            <p:ph idx="1"/>
          </p:nvPr>
        </p:nvPicPr>
        <p:blipFill>
          <a:blip r:embed="rId2"/>
          <a:stretch>
            <a:fillRect/>
          </a:stretch>
        </p:blipFill>
        <p:spPr>
          <a:xfrm>
            <a:off x="629709" y="2273694"/>
            <a:ext cx="8596668" cy="3583125"/>
          </a:xfrm>
        </p:spPr>
      </p:pic>
    </p:spTree>
    <p:extLst>
      <p:ext uri="{BB962C8B-B14F-4D97-AF65-F5344CB8AC3E}">
        <p14:creationId xmlns:p14="http://schemas.microsoft.com/office/powerpoint/2010/main" val="1691322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91B3-572F-4134-9FFE-AAAF109EC4B2}"/>
              </a:ext>
            </a:extLst>
          </p:cNvPr>
          <p:cNvSpPr>
            <a:spLocks noGrp="1"/>
          </p:cNvSpPr>
          <p:nvPr>
            <p:ph type="title"/>
          </p:nvPr>
        </p:nvSpPr>
        <p:spPr/>
        <p:txBody>
          <a:bodyPr/>
          <a:lstStyle/>
          <a:p>
            <a:r>
              <a:rPr lang="en-GB"/>
              <a:t>Sources of communication</a:t>
            </a:r>
          </a:p>
        </p:txBody>
      </p:sp>
      <p:sp>
        <p:nvSpPr>
          <p:cNvPr id="3" name="Content Placeholder 2">
            <a:extLst>
              <a:ext uri="{FF2B5EF4-FFF2-40B4-BE49-F238E27FC236}">
                <a16:creationId xmlns:a16="http://schemas.microsoft.com/office/drawing/2014/main" id="{E445BE3A-25B5-4118-B6E4-68B5604D6BC8}"/>
              </a:ext>
            </a:extLst>
          </p:cNvPr>
          <p:cNvSpPr>
            <a:spLocks noGrp="1"/>
          </p:cNvSpPr>
          <p:nvPr>
            <p:ph idx="1"/>
          </p:nvPr>
        </p:nvSpPr>
        <p:spPr/>
        <p:txBody>
          <a:bodyPr vert="horz" lIns="91440" tIns="45720" rIns="91440" bIns="45720" rtlCol="0" anchor="t">
            <a:normAutofit/>
          </a:bodyPr>
          <a:lstStyle/>
          <a:p>
            <a:r>
              <a:rPr lang="en-GB"/>
              <a:t>We used Slack and Messenger as our means of communication</a:t>
            </a:r>
          </a:p>
          <a:p>
            <a:endParaRPr lang="en-GB"/>
          </a:p>
          <a:p>
            <a:r>
              <a:rPr lang="en-GB"/>
              <a:t>It was useful and effective for group discussions when our group could not be there face to face</a:t>
            </a:r>
          </a:p>
          <a:p>
            <a:endParaRPr lang="en-GB"/>
          </a:p>
          <a:p>
            <a:r>
              <a:rPr lang="en-GB"/>
              <a:t>We used Messenger for group voice chats to discuss the project because Slack didn't support group voice chats, only singular voice chats.</a:t>
            </a:r>
          </a:p>
        </p:txBody>
      </p:sp>
    </p:spTree>
    <p:extLst>
      <p:ext uri="{BB962C8B-B14F-4D97-AF65-F5344CB8AC3E}">
        <p14:creationId xmlns:p14="http://schemas.microsoft.com/office/powerpoint/2010/main" val="13104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4B77-6C10-4ADF-9EE6-733456E865F1}"/>
              </a:ext>
            </a:extLst>
          </p:cNvPr>
          <p:cNvSpPr>
            <a:spLocks noGrp="1"/>
          </p:cNvSpPr>
          <p:nvPr>
            <p:ph type="title"/>
          </p:nvPr>
        </p:nvSpPr>
        <p:spPr/>
        <p:txBody>
          <a:bodyPr/>
          <a:lstStyle/>
          <a:p>
            <a:r>
              <a:rPr lang="en-GB"/>
              <a:t>SCRUM Master </a:t>
            </a:r>
          </a:p>
        </p:txBody>
      </p:sp>
      <p:sp>
        <p:nvSpPr>
          <p:cNvPr id="3" name="Content Placeholder 2">
            <a:extLst>
              <a:ext uri="{FF2B5EF4-FFF2-40B4-BE49-F238E27FC236}">
                <a16:creationId xmlns:a16="http://schemas.microsoft.com/office/drawing/2014/main" id="{8847D4AA-E61B-418B-A8CA-FE5454535E57}"/>
              </a:ext>
            </a:extLst>
          </p:cNvPr>
          <p:cNvSpPr>
            <a:spLocks noGrp="1"/>
          </p:cNvSpPr>
          <p:nvPr>
            <p:ph idx="1"/>
          </p:nvPr>
        </p:nvSpPr>
        <p:spPr/>
        <p:txBody>
          <a:bodyPr vert="horz" lIns="91440" tIns="45720" rIns="91440" bIns="45720" rtlCol="0" anchor="t">
            <a:normAutofit/>
          </a:bodyPr>
          <a:lstStyle/>
          <a:p>
            <a:r>
              <a:rPr lang="en-GB"/>
              <a:t>Responsibilities of a SCRUM master:</a:t>
            </a:r>
          </a:p>
          <a:p>
            <a:pPr>
              <a:buFont typeface="Arial" charset="2"/>
              <a:buChar char="•"/>
            </a:pPr>
            <a:r>
              <a:rPr lang="en-GB"/>
              <a:t>Make sure that the Quality assurance is followed each week.</a:t>
            </a:r>
          </a:p>
          <a:p>
            <a:pPr>
              <a:buFont typeface="Arial" charset="2"/>
              <a:buChar char="•"/>
            </a:pPr>
            <a:r>
              <a:rPr lang="en-GB"/>
              <a:t>Make sure the GANTT chart is updated.</a:t>
            </a:r>
          </a:p>
          <a:p>
            <a:pPr>
              <a:buFont typeface="Arial" charset="2"/>
              <a:buChar char="•"/>
            </a:pPr>
            <a:r>
              <a:rPr lang="en-GB"/>
              <a:t>Set up meetings such as physical meetings and digital meetings.</a:t>
            </a:r>
          </a:p>
          <a:p>
            <a:pPr>
              <a:buFont typeface="Arial" charset="2"/>
              <a:buChar char="•"/>
            </a:pPr>
            <a:r>
              <a:rPr lang="en-GB"/>
              <a:t>Keeping the team as agile as possible.</a:t>
            </a:r>
          </a:p>
        </p:txBody>
      </p:sp>
    </p:spTree>
    <p:extLst>
      <p:ext uri="{BB962C8B-B14F-4D97-AF65-F5344CB8AC3E}">
        <p14:creationId xmlns:p14="http://schemas.microsoft.com/office/powerpoint/2010/main" val="22896087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Seminar  </vt:lpstr>
      <vt:lpstr>The payroll system</vt:lpstr>
      <vt:lpstr>GANTT Chart</vt:lpstr>
      <vt:lpstr>How will we carry out quality assurance</vt:lpstr>
      <vt:lpstr>LSEPI – Legal, Social, Ethical and Professional issues</vt:lpstr>
      <vt:lpstr>Trello (Old)</vt:lpstr>
      <vt:lpstr>Trello (New)</vt:lpstr>
      <vt:lpstr>Sources of communication</vt:lpstr>
      <vt:lpstr>SCRUM Master </vt:lpstr>
      <vt:lpstr>Story Board </vt:lpstr>
      <vt:lpstr>PowerPoint Presentation</vt:lpstr>
      <vt:lpstr>Pseudo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Pseudo code </vt:lpstr>
      <vt:lpstr>PowerPoint Presentation</vt:lpstr>
      <vt:lpstr>What issues did we encounter?</vt:lpstr>
      <vt:lpstr>Why did we choose C# over python</vt:lpstr>
      <vt:lpstr>PowerPoint Presentation</vt:lpstr>
    </vt:vector>
  </TitlesOfParts>
  <Company>University of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revision>6</cp:revision>
  <dcterms:created xsi:type="dcterms:W3CDTF">2019-11-12T12:06:24Z</dcterms:created>
  <dcterms:modified xsi:type="dcterms:W3CDTF">2019-12-02T10:42:19Z</dcterms:modified>
</cp:coreProperties>
</file>