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1EF3F6-81E4-447A-84E7-6D24DE6AFE0D}" v="7" dt="2020-02-14T13:41:39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D1EF3F6-81E4-447A-84E7-6D24DE6AFE0D}"/>
    <pc:docChg chg="modSld">
      <pc:chgData name="" userId="" providerId="" clId="Web-{BD1EF3F6-81E4-447A-84E7-6D24DE6AFE0D}" dt="2020-02-14T13:41:24.242" v="0"/>
      <pc:docMkLst>
        <pc:docMk/>
      </pc:docMkLst>
      <pc:sldChg chg="addSp modSp">
        <pc:chgData name="" userId="" providerId="" clId="Web-{BD1EF3F6-81E4-447A-84E7-6D24DE6AFE0D}" dt="2020-02-14T13:41:24.242" v="0"/>
        <pc:sldMkLst>
          <pc:docMk/>
          <pc:sldMk cId="109857222" sldId="256"/>
        </pc:sldMkLst>
        <pc:picChg chg="add mod">
          <ac:chgData name="" userId="" providerId="" clId="Web-{BD1EF3F6-81E4-447A-84E7-6D24DE6AFE0D}" dt="2020-02-14T13:41:24.242" v="0"/>
          <ac:picMkLst>
            <pc:docMk/>
            <pc:sldMk cId="109857222" sldId="256"/>
            <ac:picMk id="4" creationId="{22188CE4-ED8A-4432-BE61-DF311B0B372B}"/>
          </ac:picMkLst>
        </pc:picChg>
      </pc:sldChg>
    </pc:docChg>
  </pc:docChgLst>
  <pc:docChgLst>
    <pc:chgData name="Wiegold A (FCES)" userId="S::18073654@students.southwales.ac.uk::b0360bb4-0c3f-47b9-a08c-a1377626bbf7" providerId="AD" clId="Web-{BD1EF3F6-81E4-447A-84E7-6D24DE6AFE0D}"/>
    <pc:docChg chg="modSld">
      <pc:chgData name="Wiegold A (FCES)" userId="S::18073654@students.southwales.ac.uk::b0360bb4-0c3f-47b9-a08c-a1377626bbf7" providerId="AD" clId="Web-{BD1EF3F6-81E4-447A-84E7-6D24DE6AFE0D}" dt="2020-02-14T13:41:39.887" v="4" actId="1076"/>
      <pc:docMkLst>
        <pc:docMk/>
      </pc:docMkLst>
      <pc:sldChg chg="modSp">
        <pc:chgData name="Wiegold A (FCES)" userId="S::18073654@students.southwales.ac.uk::b0360bb4-0c3f-47b9-a08c-a1377626bbf7" providerId="AD" clId="Web-{BD1EF3F6-81E4-447A-84E7-6D24DE6AFE0D}" dt="2020-02-14T13:41:39.887" v="4" actId="1076"/>
        <pc:sldMkLst>
          <pc:docMk/>
          <pc:sldMk cId="109857222" sldId="256"/>
        </pc:sldMkLst>
        <pc:picChg chg="mod modCrop">
          <ac:chgData name="Wiegold A (FCES)" userId="S::18073654@students.southwales.ac.uk::b0360bb4-0c3f-47b9-a08c-a1377626bbf7" providerId="AD" clId="Web-{BD1EF3F6-81E4-447A-84E7-6D24DE6AFE0D}" dt="2020-02-14T13:41:39.887" v="4" actId="1076"/>
          <ac:picMkLst>
            <pc:docMk/>
            <pc:sldMk cId="109857222" sldId="256"/>
            <ac:picMk id="4" creationId="{22188CE4-ED8A-4432-BE61-DF311B0B37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2188CE4-ED8A-4432-BE61-DF311B0B3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" r="-61" b="3411"/>
          <a:stretch/>
        </p:blipFill>
        <p:spPr>
          <a:xfrm>
            <a:off x="0" y="2765"/>
            <a:ext cx="12194470" cy="66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</cp:revision>
  <dcterms:created xsi:type="dcterms:W3CDTF">2020-02-14T13:41:21Z</dcterms:created>
  <dcterms:modified xsi:type="dcterms:W3CDTF">2020-02-14T13:41:40Z</dcterms:modified>
</cp:coreProperties>
</file>