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91" r:id="rId29"/>
    <p:sldId id="286" r:id="rId30"/>
    <p:sldId id="287" r:id="rId31"/>
    <p:sldId id="289" r:id="rId32"/>
    <p:sldId id="28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76721" autoAdjust="0"/>
  </p:normalViewPr>
  <p:slideViewPr>
    <p:cSldViewPr snapToGrid="0">
      <p:cViewPr varScale="1">
        <p:scale>
          <a:sx n="79" d="100"/>
          <a:sy n="79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gnacio Saez San Juan" userId="S::sebastian.saez@edu.uai.cl::63f3e4e4-e07a-4a9d-914f-e1ffa3cc8989" providerId="AD" clId="Web-{E89895DF-57B1-41FB-BC7B-F422F01EC602}"/>
    <pc:docChg chg="modSld">
      <pc:chgData name="Sebastian Ignacio Saez San Juan" userId="S::sebastian.saez@edu.uai.cl::63f3e4e4-e07a-4a9d-914f-e1ffa3cc8989" providerId="AD" clId="Web-{E89895DF-57B1-41FB-BC7B-F422F01EC602}" dt="2021-03-18T00:35:38.914" v="0"/>
      <pc:docMkLst>
        <pc:docMk/>
      </pc:docMkLst>
      <pc:sldChg chg="delSp">
        <pc:chgData name="Sebastian Ignacio Saez San Juan" userId="S::sebastian.saez@edu.uai.cl::63f3e4e4-e07a-4a9d-914f-e1ffa3cc8989" providerId="AD" clId="Web-{E89895DF-57B1-41FB-BC7B-F422F01EC602}" dt="2021-03-18T00:35:38.914" v="0"/>
        <pc:sldMkLst>
          <pc:docMk/>
          <pc:sldMk cId="3311021424" sldId="256"/>
        </pc:sldMkLst>
        <pc:spChg chg="del">
          <ac:chgData name="Sebastian Ignacio Saez San Juan" userId="S::sebastian.saez@edu.uai.cl::63f3e4e4-e07a-4a9d-914f-e1ffa3cc8989" providerId="AD" clId="Web-{E89895DF-57B1-41FB-BC7B-F422F01EC602}" dt="2021-03-18T00:35:38.914" v="0"/>
          <ac:spMkLst>
            <pc:docMk/>
            <pc:sldMk cId="3311021424" sldId="256"/>
            <ac:spMk id="3" creationId="{6F8BE0E0-BDAA-4BD9-994A-E606E3A0D1B0}"/>
          </ac:spMkLst>
        </pc:spChg>
      </pc:sldChg>
    </pc:docChg>
  </pc:docChgLst>
  <pc:docChgLst>
    <pc:chgData name="Danilo  Eduardo Borquez Paredes" userId="f7672ff8-f758-4983-b174-3e9dba56af4d" providerId="ADAL" clId="{DDCD3622-B975-4272-93E4-87E5E2111E38}"/>
    <pc:docChg chg="modSld">
      <pc:chgData name="Danilo  Eduardo Borquez Paredes" userId="f7672ff8-f758-4983-b174-3e9dba56af4d" providerId="ADAL" clId="{DDCD3622-B975-4272-93E4-87E5E2111E38}" dt="2021-03-24T12:09:08.725" v="0" actId="20577"/>
      <pc:docMkLst>
        <pc:docMk/>
      </pc:docMkLst>
      <pc:sldChg chg="modSp mod">
        <pc:chgData name="Danilo  Eduardo Borquez Paredes" userId="f7672ff8-f758-4983-b174-3e9dba56af4d" providerId="ADAL" clId="{DDCD3622-B975-4272-93E4-87E5E2111E38}" dt="2021-03-24T12:09:08.725" v="0" actId="20577"/>
        <pc:sldMkLst>
          <pc:docMk/>
          <pc:sldMk cId="1485742779" sldId="281"/>
        </pc:sldMkLst>
        <pc:spChg chg="mod">
          <ac:chgData name="Danilo  Eduardo Borquez Paredes" userId="f7672ff8-f758-4983-b174-3e9dba56af4d" providerId="ADAL" clId="{DDCD3622-B975-4272-93E4-87E5E2111E38}" dt="2021-03-24T12:09:08.725" v="0" actId="20577"/>
          <ac:spMkLst>
            <pc:docMk/>
            <pc:sldMk cId="1485742779" sldId="281"/>
            <ac:spMk id="3" creationId="{58C38A3B-0EE2-489D-B6C9-3644BB3DB2DB}"/>
          </ac:spMkLst>
        </pc:spChg>
      </pc:sldChg>
    </pc:docChg>
  </pc:docChgLst>
  <pc:docChgLst>
    <pc:chgData name="Danilo Bórquez Paredes" userId="a389b8938e5de1e4" providerId="LiveId" clId="{54057E87-79B6-4C5E-8592-96573E34C3E7}"/>
    <pc:docChg chg="undo custSel addSld modSld">
      <pc:chgData name="Danilo Bórquez Paredes" userId="a389b8938e5de1e4" providerId="LiveId" clId="{54057E87-79B6-4C5E-8592-96573E34C3E7}" dt="2020-03-27T03:37:46.285" v="6033"/>
      <pc:docMkLst>
        <pc:docMk/>
      </pc:docMkLst>
      <pc:sldChg chg="modTransition">
        <pc:chgData name="Danilo Bórquez Paredes" userId="a389b8938e5de1e4" providerId="LiveId" clId="{54057E87-79B6-4C5E-8592-96573E34C3E7}" dt="2020-03-27T03:37:46.285" v="6033"/>
        <pc:sldMkLst>
          <pc:docMk/>
          <pc:sldMk cId="3311021424" sldId="256"/>
        </pc:sldMkLst>
      </pc:sldChg>
      <pc:sldChg chg="addSp delSp modSp mod">
        <pc:chgData name="Danilo Bórquez Paredes" userId="a389b8938e5de1e4" providerId="LiveId" clId="{54057E87-79B6-4C5E-8592-96573E34C3E7}" dt="2020-03-26T23:40:08.781" v="61" actId="20577"/>
        <pc:sldMkLst>
          <pc:docMk/>
          <pc:sldMk cId="2393035045" sldId="257"/>
        </pc:sldMkLst>
        <pc:spChg chg="del">
          <ac:chgData name="Danilo Bórquez Paredes" userId="a389b8938e5de1e4" providerId="LiveId" clId="{54057E87-79B6-4C5E-8592-96573E34C3E7}" dt="2020-03-26T23:39:36.194" v="1"/>
          <ac:spMkLst>
            <pc:docMk/>
            <pc:sldMk cId="2393035045" sldId="257"/>
            <ac:spMk id="2" creationId="{0917BB36-23F2-442F-B83F-591E862B5CA6}"/>
          </ac:spMkLst>
        </pc:spChg>
        <pc:spChg chg="del">
          <ac:chgData name="Danilo Bórquez Paredes" userId="a389b8938e5de1e4" providerId="LiveId" clId="{54057E87-79B6-4C5E-8592-96573E34C3E7}" dt="2020-03-26T23:39:36.194" v="1"/>
          <ac:spMkLst>
            <pc:docMk/>
            <pc:sldMk cId="2393035045" sldId="257"/>
            <ac:spMk id="3" creationId="{4053E2AB-989D-40A9-9A3B-79C8451B3C5D}"/>
          </ac:spMkLst>
        </pc:spChg>
        <pc:spChg chg="add mod">
          <ac:chgData name="Danilo Bórquez Paredes" userId="a389b8938e5de1e4" providerId="LiveId" clId="{54057E87-79B6-4C5E-8592-96573E34C3E7}" dt="2020-03-26T23:40:08.781" v="61" actId="20577"/>
          <ac:spMkLst>
            <pc:docMk/>
            <pc:sldMk cId="2393035045" sldId="257"/>
            <ac:spMk id="6" creationId="{630F6019-FCC0-44D9-B333-E97E47D34285}"/>
          </ac:spMkLst>
        </pc:spChg>
        <pc:spChg chg="add mod">
          <ac:chgData name="Danilo Bórquez Paredes" userId="a389b8938e5de1e4" providerId="LiveId" clId="{54057E87-79B6-4C5E-8592-96573E34C3E7}" dt="2020-03-26T23:39:36.194" v="1"/>
          <ac:spMkLst>
            <pc:docMk/>
            <pc:sldMk cId="2393035045" sldId="257"/>
            <ac:spMk id="7" creationId="{2DA04DE3-7C77-488E-A125-690115E832C7}"/>
          </ac:spMkLst>
        </pc:spChg>
      </pc:sldChg>
      <pc:sldChg chg="addSp delSp modSp add mod">
        <pc:chgData name="Danilo Bórquez Paredes" userId="a389b8938e5de1e4" providerId="LiveId" clId="{54057E87-79B6-4C5E-8592-96573E34C3E7}" dt="2020-03-26T23:44:48.111" v="179" actId="1076"/>
        <pc:sldMkLst>
          <pc:docMk/>
          <pc:sldMk cId="723615278" sldId="258"/>
        </pc:sldMkLst>
        <pc:spChg chg="mod">
          <ac:chgData name="Danilo Bórquez Paredes" userId="a389b8938e5de1e4" providerId="LiveId" clId="{54057E87-79B6-4C5E-8592-96573E34C3E7}" dt="2020-03-26T23:43:58.235" v="150" actId="20577"/>
          <ac:spMkLst>
            <pc:docMk/>
            <pc:sldMk cId="723615278" sldId="258"/>
            <ac:spMk id="2" creationId="{13C85032-CDAE-4FB4-8D10-E8FDD112E4E9}"/>
          </ac:spMkLst>
        </pc:spChg>
        <pc:spChg chg="add del mod">
          <ac:chgData name="Danilo Bórquez Paredes" userId="a389b8938e5de1e4" providerId="LiveId" clId="{54057E87-79B6-4C5E-8592-96573E34C3E7}" dt="2020-03-26T23:44:48.111" v="179" actId="1076"/>
          <ac:spMkLst>
            <pc:docMk/>
            <pc:sldMk cId="723615278" sldId="258"/>
            <ac:spMk id="3" creationId="{EBA5DE19-5D2F-425D-B202-95918970D2CB}"/>
          </ac:spMkLst>
        </pc:spChg>
        <pc:graphicFrameChg chg="add del mod ord modGraphic">
          <ac:chgData name="Danilo Bórquez Paredes" userId="a389b8938e5de1e4" providerId="LiveId" clId="{54057E87-79B6-4C5E-8592-96573E34C3E7}" dt="2020-03-26T23:40:41.536" v="63" actId="3680"/>
          <ac:graphicFrameMkLst>
            <pc:docMk/>
            <pc:sldMk cId="723615278" sldId="258"/>
            <ac:graphicFrameMk id="6" creationId="{3673871A-DE06-46D6-B766-CA45A56A4B0D}"/>
          </ac:graphicFrameMkLst>
        </pc:graphicFrameChg>
        <pc:graphicFrameChg chg="add del mod ord modGraphic">
          <ac:chgData name="Danilo Bórquez Paredes" userId="a389b8938e5de1e4" providerId="LiveId" clId="{54057E87-79B6-4C5E-8592-96573E34C3E7}" dt="2020-03-26T23:43:41.873" v="122" actId="3680"/>
          <ac:graphicFrameMkLst>
            <pc:docMk/>
            <pc:sldMk cId="723615278" sldId="258"/>
            <ac:graphicFrameMk id="8" creationId="{7A141810-AAF7-4114-B387-163D7C3591B0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6T23:46:52.233" v="414"/>
        <pc:sldMkLst>
          <pc:docMk/>
          <pc:sldMk cId="2099485706" sldId="259"/>
        </pc:sldMkLst>
        <pc:spChg chg="mod">
          <ac:chgData name="Danilo Bórquez Paredes" userId="a389b8938e5de1e4" providerId="LiveId" clId="{54057E87-79B6-4C5E-8592-96573E34C3E7}" dt="2020-03-26T23:44:59.795" v="188" actId="20577"/>
          <ac:spMkLst>
            <pc:docMk/>
            <pc:sldMk cId="2099485706" sldId="259"/>
            <ac:spMk id="2" creationId="{60E225C4-6719-4EF2-9F9D-A38A06D85A4E}"/>
          </ac:spMkLst>
        </pc:spChg>
        <pc:spChg chg="mod">
          <ac:chgData name="Danilo Bórquez Paredes" userId="a389b8938e5de1e4" providerId="LiveId" clId="{54057E87-79B6-4C5E-8592-96573E34C3E7}" dt="2020-03-26T23:46:52.233" v="414"/>
          <ac:spMkLst>
            <pc:docMk/>
            <pc:sldMk cId="2099485706" sldId="259"/>
            <ac:spMk id="3" creationId="{E42CB0CA-86D1-4821-B3B5-401C00061F2E}"/>
          </ac:spMkLst>
        </pc:spChg>
      </pc:sldChg>
      <pc:sldChg chg="modSp add mod">
        <pc:chgData name="Danilo Bórquez Paredes" userId="a389b8938e5de1e4" providerId="LiveId" clId="{54057E87-79B6-4C5E-8592-96573E34C3E7}" dt="2020-03-26T23:47:57.440" v="558" actId="20577"/>
        <pc:sldMkLst>
          <pc:docMk/>
          <pc:sldMk cId="1085270859" sldId="260"/>
        </pc:sldMkLst>
        <pc:spChg chg="mod">
          <ac:chgData name="Danilo Bórquez Paredes" userId="a389b8938e5de1e4" providerId="LiveId" clId="{54057E87-79B6-4C5E-8592-96573E34C3E7}" dt="2020-03-26T23:47:01.716" v="424" actId="20577"/>
          <ac:spMkLst>
            <pc:docMk/>
            <pc:sldMk cId="1085270859" sldId="260"/>
            <ac:spMk id="2" creationId="{60E225C4-6719-4EF2-9F9D-A38A06D85A4E}"/>
          </ac:spMkLst>
        </pc:spChg>
        <pc:spChg chg="mod">
          <ac:chgData name="Danilo Bórquez Paredes" userId="a389b8938e5de1e4" providerId="LiveId" clId="{54057E87-79B6-4C5E-8592-96573E34C3E7}" dt="2020-03-26T23:47:57.440" v="558" actId="20577"/>
          <ac:spMkLst>
            <pc:docMk/>
            <pc:sldMk cId="1085270859" sldId="260"/>
            <ac:spMk id="3" creationId="{E42CB0CA-86D1-4821-B3B5-401C00061F2E}"/>
          </ac:spMkLst>
        </pc:spChg>
      </pc:sldChg>
      <pc:sldChg chg="addSp delSp modSp add mod">
        <pc:chgData name="Danilo Bórquez Paredes" userId="a389b8938e5de1e4" providerId="LiveId" clId="{54057E87-79B6-4C5E-8592-96573E34C3E7}" dt="2020-03-26T23:49:49.403" v="608" actId="20577"/>
        <pc:sldMkLst>
          <pc:docMk/>
          <pc:sldMk cId="2497339108" sldId="261"/>
        </pc:sldMkLst>
        <pc:spChg chg="del">
          <ac:chgData name="Danilo Bórquez Paredes" userId="a389b8938e5de1e4" providerId="LiveId" clId="{54057E87-79B6-4C5E-8592-96573E34C3E7}" dt="2020-03-26T23:48:37.255" v="560"/>
          <ac:spMkLst>
            <pc:docMk/>
            <pc:sldMk cId="2497339108" sldId="261"/>
            <ac:spMk id="2" creationId="{1381B4BD-BDCA-4E08-9C15-0E0240DCE6EE}"/>
          </ac:spMkLst>
        </pc:spChg>
        <pc:spChg chg="del">
          <ac:chgData name="Danilo Bórquez Paredes" userId="a389b8938e5de1e4" providerId="LiveId" clId="{54057E87-79B6-4C5E-8592-96573E34C3E7}" dt="2020-03-26T23:48:37.255" v="560"/>
          <ac:spMkLst>
            <pc:docMk/>
            <pc:sldMk cId="2497339108" sldId="261"/>
            <ac:spMk id="3" creationId="{1EFEEE13-11DA-42C7-9F0B-D03A9841C928}"/>
          </ac:spMkLst>
        </pc:spChg>
        <pc:spChg chg="add mod">
          <ac:chgData name="Danilo Bórquez Paredes" userId="a389b8938e5de1e4" providerId="LiveId" clId="{54057E87-79B6-4C5E-8592-96573E34C3E7}" dt="2020-03-26T23:49:38.397" v="581" actId="20577"/>
          <ac:spMkLst>
            <pc:docMk/>
            <pc:sldMk cId="2497339108" sldId="261"/>
            <ac:spMk id="6" creationId="{1F9A7842-3030-4D03-A2D4-52CFB94F9698}"/>
          </ac:spMkLst>
        </pc:spChg>
        <pc:spChg chg="add mod">
          <ac:chgData name="Danilo Bórquez Paredes" userId="a389b8938e5de1e4" providerId="LiveId" clId="{54057E87-79B6-4C5E-8592-96573E34C3E7}" dt="2020-03-26T23:49:49.403" v="608" actId="20577"/>
          <ac:spMkLst>
            <pc:docMk/>
            <pc:sldMk cId="2497339108" sldId="261"/>
            <ac:spMk id="7" creationId="{66E0DB29-85AC-4322-A4AA-3CF9F03C08A1}"/>
          </ac:spMkLst>
        </pc:spChg>
      </pc:sldChg>
      <pc:sldChg chg="addSp delSp modSp add mod">
        <pc:chgData name="Danilo Bórquez Paredes" userId="a389b8938e5de1e4" providerId="LiveId" clId="{54057E87-79B6-4C5E-8592-96573E34C3E7}" dt="2020-03-26T23:56:28.520" v="1076" actId="20577"/>
        <pc:sldMkLst>
          <pc:docMk/>
          <pc:sldMk cId="4270533101" sldId="262"/>
        </pc:sldMkLst>
        <pc:spChg chg="del">
          <ac:chgData name="Danilo Bórquez Paredes" userId="a389b8938e5de1e4" providerId="LiveId" clId="{54057E87-79B6-4C5E-8592-96573E34C3E7}" dt="2020-03-26T23:51:33.107" v="610"/>
          <ac:spMkLst>
            <pc:docMk/>
            <pc:sldMk cId="4270533101" sldId="262"/>
            <ac:spMk id="2" creationId="{D0D451A1-8AC3-428F-9EC1-784958CA1B37}"/>
          </ac:spMkLst>
        </pc:spChg>
        <pc:spChg chg="del">
          <ac:chgData name="Danilo Bórquez Paredes" userId="a389b8938e5de1e4" providerId="LiveId" clId="{54057E87-79B6-4C5E-8592-96573E34C3E7}" dt="2020-03-26T23:51:33.107" v="610"/>
          <ac:spMkLst>
            <pc:docMk/>
            <pc:sldMk cId="4270533101" sldId="262"/>
            <ac:spMk id="3" creationId="{CBB12B9F-24D4-4054-BFAE-34808929FDF8}"/>
          </ac:spMkLst>
        </pc:spChg>
        <pc:spChg chg="add mod">
          <ac:chgData name="Danilo Bórquez Paredes" userId="a389b8938e5de1e4" providerId="LiveId" clId="{54057E87-79B6-4C5E-8592-96573E34C3E7}" dt="2020-03-26T23:52:06.360" v="632" actId="20577"/>
          <ac:spMkLst>
            <pc:docMk/>
            <pc:sldMk cId="4270533101" sldId="262"/>
            <ac:spMk id="6" creationId="{1180ED60-D2F8-4A7F-9B1F-A46A7EE23689}"/>
          </ac:spMkLst>
        </pc:spChg>
        <pc:spChg chg="add mod">
          <ac:chgData name="Danilo Bórquez Paredes" userId="a389b8938e5de1e4" providerId="LiveId" clId="{54057E87-79B6-4C5E-8592-96573E34C3E7}" dt="2020-03-26T23:56:28.520" v="1076" actId="20577"/>
          <ac:spMkLst>
            <pc:docMk/>
            <pc:sldMk cId="4270533101" sldId="262"/>
            <ac:spMk id="7" creationId="{FEE8DD4E-835D-465B-A5C1-6212FFA996FD}"/>
          </ac:spMkLst>
        </pc:spChg>
      </pc:sldChg>
      <pc:sldChg chg="modSp add mod modNotesTx">
        <pc:chgData name="Danilo Bórquez Paredes" userId="a389b8938e5de1e4" providerId="LiveId" clId="{54057E87-79B6-4C5E-8592-96573E34C3E7}" dt="2020-03-27T00:24:30.609" v="1351" actId="20577"/>
        <pc:sldMkLst>
          <pc:docMk/>
          <pc:sldMk cId="664614905" sldId="263"/>
        </pc:sldMkLst>
        <pc:spChg chg="mod">
          <ac:chgData name="Danilo Bórquez Paredes" userId="a389b8938e5de1e4" providerId="LiveId" clId="{54057E87-79B6-4C5E-8592-96573E34C3E7}" dt="2020-03-27T00:24:30.609" v="1351" actId="20577"/>
          <ac:spMkLst>
            <pc:docMk/>
            <pc:sldMk cId="664614905" sldId="263"/>
            <ac:spMk id="2" creationId="{A0C97755-0808-4A55-9FC4-53172DE9B485}"/>
          </ac:spMkLst>
        </pc:spChg>
        <pc:spChg chg="mod">
          <ac:chgData name="Danilo Bórquez Paredes" userId="a389b8938e5de1e4" providerId="LiveId" clId="{54057E87-79B6-4C5E-8592-96573E34C3E7}" dt="2020-03-27T00:16:35.021" v="1164" actId="1076"/>
          <ac:spMkLst>
            <pc:docMk/>
            <pc:sldMk cId="664614905" sldId="263"/>
            <ac:spMk id="3" creationId="{42AB95CC-8270-44FA-8BB5-11694BCC3644}"/>
          </ac:spMkLst>
        </pc:spChg>
      </pc:sldChg>
      <pc:sldChg chg="modSp add mod">
        <pc:chgData name="Danilo Bórquez Paredes" userId="a389b8938e5de1e4" providerId="LiveId" clId="{54057E87-79B6-4C5E-8592-96573E34C3E7}" dt="2020-03-27T02:49:00.441" v="5493" actId="20577"/>
        <pc:sldMkLst>
          <pc:docMk/>
          <pc:sldMk cId="486319646" sldId="264"/>
        </pc:sldMkLst>
        <pc:spChg chg="mod">
          <ac:chgData name="Danilo Bórquez Paredes" userId="a389b8938e5de1e4" providerId="LiveId" clId="{54057E87-79B6-4C5E-8592-96573E34C3E7}" dt="2020-03-27T00:25:18.670" v="1359" actId="20577"/>
          <ac:spMkLst>
            <pc:docMk/>
            <pc:sldMk cId="486319646" sldId="264"/>
            <ac:spMk id="6" creationId="{1180ED60-D2F8-4A7F-9B1F-A46A7EE23689}"/>
          </ac:spMkLst>
        </pc:spChg>
        <pc:spChg chg="mod">
          <ac:chgData name="Danilo Bórquez Paredes" userId="a389b8938e5de1e4" providerId="LiveId" clId="{54057E87-79B6-4C5E-8592-96573E34C3E7}" dt="2020-03-27T02:49:00.441" v="5493" actId="20577"/>
          <ac:spMkLst>
            <pc:docMk/>
            <pc:sldMk cId="486319646" sldId="264"/>
            <ac:spMk id="7" creationId="{FEE8DD4E-835D-465B-A5C1-6212FFA996FD}"/>
          </ac:spMkLst>
        </pc:spChg>
      </pc:sldChg>
      <pc:sldChg chg="modSp add mod modNotesTx">
        <pc:chgData name="Danilo Bórquez Paredes" userId="a389b8938e5de1e4" providerId="LiveId" clId="{54057E87-79B6-4C5E-8592-96573E34C3E7}" dt="2020-03-27T00:26:38.239" v="1504" actId="20577"/>
        <pc:sldMkLst>
          <pc:docMk/>
          <pc:sldMk cId="2581181392" sldId="265"/>
        </pc:sldMkLst>
        <pc:spChg chg="mod">
          <ac:chgData name="Danilo Bórquez Paredes" userId="a389b8938e5de1e4" providerId="LiveId" clId="{54057E87-79B6-4C5E-8592-96573E34C3E7}" dt="2020-03-27T00:26:14.471" v="1495" actId="20577"/>
          <ac:spMkLst>
            <pc:docMk/>
            <pc:sldMk cId="2581181392" sldId="265"/>
            <ac:spMk id="2" creationId="{A0C97755-0808-4A55-9FC4-53172DE9B485}"/>
          </ac:spMkLst>
        </pc:spChg>
      </pc:sldChg>
      <pc:sldChg chg="modSp add mod">
        <pc:chgData name="Danilo Bórquez Paredes" userId="a389b8938e5de1e4" providerId="LiveId" clId="{54057E87-79B6-4C5E-8592-96573E34C3E7}" dt="2020-03-27T00:29:08.063" v="1798" actId="20577"/>
        <pc:sldMkLst>
          <pc:docMk/>
          <pc:sldMk cId="4036283813" sldId="266"/>
        </pc:sldMkLst>
        <pc:spChg chg="mod">
          <ac:chgData name="Danilo Bórquez Paredes" userId="a389b8938e5de1e4" providerId="LiveId" clId="{54057E87-79B6-4C5E-8592-96573E34C3E7}" dt="2020-03-27T00:27:07.286" v="1518" actId="20577"/>
          <ac:spMkLst>
            <pc:docMk/>
            <pc:sldMk cId="4036283813" sldId="266"/>
            <ac:spMk id="2" creationId="{066DD0BB-29B3-4C88-AF4D-4C5FBA4EB93D}"/>
          </ac:spMkLst>
        </pc:spChg>
        <pc:spChg chg="mod">
          <ac:chgData name="Danilo Bórquez Paredes" userId="a389b8938e5de1e4" providerId="LiveId" clId="{54057E87-79B6-4C5E-8592-96573E34C3E7}" dt="2020-03-27T00:29:08.063" v="1798" actId="20577"/>
          <ac:spMkLst>
            <pc:docMk/>
            <pc:sldMk cId="4036283813" sldId="266"/>
            <ac:spMk id="3" creationId="{A1FA54BB-247C-4B00-96AA-07AF3D613D74}"/>
          </ac:spMkLst>
        </pc:spChg>
      </pc:sldChg>
      <pc:sldChg chg="addSp modSp add mod modNotesTx">
        <pc:chgData name="Danilo Bórquez Paredes" userId="a389b8938e5de1e4" providerId="LiveId" clId="{54057E87-79B6-4C5E-8592-96573E34C3E7}" dt="2020-03-27T00:59:53.015" v="2079" actId="20577"/>
        <pc:sldMkLst>
          <pc:docMk/>
          <pc:sldMk cId="1914640534" sldId="267"/>
        </pc:sldMkLst>
        <pc:spChg chg="mod">
          <ac:chgData name="Danilo Bórquez Paredes" userId="a389b8938e5de1e4" providerId="LiveId" clId="{54057E87-79B6-4C5E-8592-96573E34C3E7}" dt="2020-03-27T00:30:23.103" v="1844" actId="5793"/>
          <ac:spMkLst>
            <pc:docMk/>
            <pc:sldMk cId="1914640534" sldId="267"/>
            <ac:spMk id="2" creationId="{96434DC0-20E5-4956-893E-8A45CE282D79}"/>
          </ac:spMkLst>
        </pc:spChg>
        <pc:spChg chg="mod">
          <ac:chgData name="Danilo Bórquez Paredes" userId="a389b8938e5de1e4" providerId="LiveId" clId="{54057E87-79B6-4C5E-8592-96573E34C3E7}" dt="2020-03-27T00:37:44.140" v="1896" actId="20577"/>
          <ac:spMkLst>
            <pc:docMk/>
            <pc:sldMk cId="1914640534" sldId="267"/>
            <ac:spMk id="3" creationId="{B5E233DF-978C-4BDC-A77B-63377090E986}"/>
          </ac:spMkLst>
        </pc:spChg>
        <pc:spChg chg="add mod">
          <ac:chgData name="Danilo Bórquez Paredes" userId="a389b8938e5de1e4" providerId="LiveId" clId="{54057E87-79B6-4C5E-8592-96573E34C3E7}" dt="2020-03-27T00:35:16.515" v="1895" actId="1076"/>
          <ac:spMkLst>
            <pc:docMk/>
            <pc:sldMk cId="1914640534" sldId="267"/>
            <ac:spMk id="6" creationId="{C5F4CA57-A601-4AF4-90E4-265AAD3FACC5}"/>
          </ac:spMkLst>
        </pc:spChg>
        <pc:spChg chg="add mod">
          <ac:chgData name="Danilo Bórquez Paredes" userId="a389b8938e5de1e4" providerId="LiveId" clId="{54057E87-79B6-4C5E-8592-96573E34C3E7}" dt="2020-03-27T00:34:09.961" v="1888" actId="1076"/>
          <ac:spMkLst>
            <pc:docMk/>
            <pc:sldMk cId="1914640534" sldId="267"/>
            <ac:spMk id="7" creationId="{8577188F-5950-4A77-B288-2C1E662AC3FE}"/>
          </ac:spMkLst>
        </pc:spChg>
        <pc:spChg chg="add mod">
          <ac:chgData name="Danilo Bórquez Paredes" userId="a389b8938e5de1e4" providerId="LiveId" clId="{54057E87-79B6-4C5E-8592-96573E34C3E7}" dt="2020-03-27T00:34:18.017" v="1890" actId="14100"/>
          <ac:spMkLst>
            <pc:docMk/>
            <pc:sldMk cId="1914640534" sldId="267"/>
            <ac:spMk id="8" creationId="{84DF6015-5808-4A1D-8A94-FDBB1F247043}"/>
          </ac:spMkLst>
        </pc:spChg>
      </pc:sldChg>
      <pc:sldChg chg="addSp delSp modSp add mod">
        <pc:chgData name="Danilo Bórquez Paredes" userId="a389b8938e5de1e4" providerId="LiveId" clId="{54057E87-79B6-4C5E-8592-96573E34C3E7}" dt="2020-03-27T00:58:14.823" v="1954" actId="20577"/>
        <pc:sldMkLst>
          <pc:docMk/>
          <pc:sldMk cId="2277774978" sldId="268"/>
        </pc:sldMkLst>
        <pc:spChg chg="del">
          <ac:chgData name="Danilo Bórquez Paredes" userId="a389b8938e5de1e4" providerId="LiveId" clId="{54057E87-79B6-4C5E-8592-96573E34C3E7}" dt="2020-03-27T00:58:05.554" v="1912"/>
          <ac:spMkLst>
            <pc:docMk/>
            <pc:sldMk cId="2277774978" sldId="268"/>
            <ac:spMk id="2" creationId="{EF912A57-DA02-47AA-A2E2-7074EDA1A8E4}"/>
          </ac:spMkLst>
        </pc:spChg>
        <pc:spChg chg="del">
          <ac:chgData name="Danilo Bórquez Paredes" userId="a389b8938e5de1e4" providerId="LiveId" clId="{54057E87-79B6-4C5E-8592-96573E34C3E7}" dt="2020-03-27T00:58:05.554" v="1912"/>
          <ac:spMkLst>
            <pc:docMk/>
            <pc:sldMk cId="2277774978" sldId="268"/>
            <ac:spMk id="3" creationId="{92261B14-EE5D-4050-A4C8-43ADA66B54DD}"/>
          </ac:spMkLst>
        </pc:spChg>
        <pc:spChg chg="add mod">
          <ac:chgData name="Danilo Bórquez Paredes" userId="a389b8938e5de1e4" providerId="LiveId" clId="{54057E87-79B6-4C5E-8592-96573E34C3E7}" dt="2020-03-27T00:58:14.823" v="1954" actId="20577"/>
          <ac:spMkLst>
            <pc:docMk/>
            <pc:sldMk cId="2277774978" sldId="268"/>
            <ac:spMk id="6" creationId="{29A94CDC-BC39-44C1-AAE8-011AE485ADAB}"/>
          </ac:spMkLst>
        </pc:spChg>
        <pc:spChg chg="add mod">
          <ac:chgData name="Danilo Bórquez Paredes" userId="a389b8938e5de1e4" providerId="LiveId" clId="{54057E87-79B6-4C5E-8592-96573E34C3E7}" dt="2020-03-27T00:58:05.554" v="1912"/>
          <ac:spMkLst>
            <pc:docMk/>
            <pc:sldMk cId="2277774978" sldId="268"/>
            <ac:spMk id="7" creationId="{28951FD2-2685-4C4E-A14A-EEE7D4EA50EB}"/>
          </ac:spMkLst>
        </pc:spChg>
      </pc:sldChg>
      <pc:sldChg chg="addSp delSp modSp add mod">
        <pc:chgData name="Danilo Bórquez Paredes" userId="a389b8938e5de1e4" providerId="LiveId" clId="{54057E87-79B6-4C5E-8592-96573E34C3E7}" dt="2020-03-27T01:49:59.936" v="2329" actId="27918"/>
        <pc:sldMkLst>
          <pc:docMk/>
          <pc:sldMk cId="3182465456" sldId="269"/>
        </pc:sldMkLst>
        <pc:spChg chg="add del">
          <ac:chgData name="Danilo Bórquez Paredes" userId="a389b8938e5de1e4" providerId="LiveId" clId="{54057E87-79B6-4C5E-8592-96573E34C3E7}" dt="2020-03-27T01:39:56.778" v="2118"/>
          <ac:spMkLst>
            <pc:docMk/>
            <pc:sldMk cId="3182465456" sldId="269"/>
            <ac:spMk id="2" creationId="{717AED49-BA02-4BB5-9550-065B4B33052B}"/>
          </ac:spMkLst>
        </pc:spChg>
        <pc:spChg chg="add del">
          <ac:chgData name="Danilo Bórquez Paredes" userId="a389b8938e5de1e4" providerId="LiveId" clId="{54057E87-79B6-4C5E-8592-96573E34C3E7}" dt="2020-03-27T01:39:56.778" v="2118"/>
          <ac:spMkLst>
            <pc:docMk/>
            <pc:sldMk cId="3182465456" sldId="269"/>
            <ac:spMk id="3" creationId="{01B41D70-370C-4800-B812-C9A60AE138BE}"/>
          </ac:spMkLst>
        </pc:spChg>
        <pc:spChg chg="mod">
          <ac:chgData name="Danilo Bórquez Paredes" userId="a389b8938e5de1e4" providerId="LiveId" clId="{54057E87-79B6-4C5E-8592-96573E34C3E7}" dt="2020-03-27T01:39:49.831" v="2115" actId="1076"/>
          <ac:spMkLst>
            <pc:docMk/>
            <pc:sldMk cId="3182465456" sldId="269"/>
            <ac:spMk id="5" creationId="{32CD2D6F-46CD-409C-9FC2-0A2B21B74082}"/>
          </ac:spMkLst>
        </pc:spChg>
        <pc:spChg chg="add del mod">
          <ac:chgData name="Danilo Bórquez Paredes" userId="a389b8938e5de1e4" providerId="LiveId" clId="{54057E87-79B6-4C5E-8592-96573E34C3E7}" dt="2020-03-27T01:46:54.727" v="2213" actId="27636"/>
          <ac:spMkLst>
            <pc:docMk/>
            <pc:sldMk cId="3182465456" sldId="269"/>
            <ac:spMk id="6" creationId="{498276E8-D6A7-465B-A1B9-B685DFD2B806}"/>
          </ac:spMkLst>
        </pc:spChg>
        <pc:spChg chg="add del mod">
          <ac:chgData name="Danilo Bórquez Paredes" userId="a389b8938e5de1e4" providerId="LiveId" clId="{54057E87-79B6-4C5E-8592-96573E34C3E7}" dt="2020-03-27T01:40:18.514" v="2124" actId="1957"/>
          <ac:spMkLst>
            <pc:docMk/>
            <pc:sldMk cId="3182465456" sldId="269"/>
            <ac:spMk id="7" creationId="{096D59B2-24F2-47C5-953C-2CD47960FC25}"/>
          </ac:spMkLst>
        </pc:spChg>
        <pc:graphicFrameChg chg="add del mod">
          <ac:chgData name="Danilo Bórquez Paredes" userId="a389b8938e5de1e4" providerId="LiveId" clId="{54057E87-79B6-4C5E-8592-96573E34C3E7}" dt="2020-03-27T01:40:09.816" v="2122" actId="1957"/>
          <ac:graphicFrameMkLst>
            <pc:docMk/>
            <pc:sldMk cId="3182465456" sldId="269"/>
            <ac:graphicFrameMk id="10" creationId="{7B25028E-6811-4282-9B84-F57C15FBF58A}"/>
          </ac:graphicFrameMkLst>
        </pc:graphicFrameChg>
        <pc:graphicFrameChg chg="add mod">
          <ac:chgData name="Danilo Bórquez Paredes" userId="a389b8938e5de1e4" providerId="LiveId" clId="{54057E87-79B6-4C5E-8592-96573E34C3E7}" dt="2020-03-27T01:45:36.846" v="2164" actId="692"/>
          <ac:graphicFrameMkLst>
            <pc:docMk/>
            <pc:sldMk cId="3182465456" sldId="269"/>
            <ac:graphicFrameMk id="13" creationId="{4B8EFAC4-D9F6-47FD-B5D8-9D550533C20C}"/>
          </ac:graphicFrameMkLst>
        </pc:graphicFrameChg>
      </pc:sldChg>
      <pc:sldChg chg="addSp delSp modSp add mod">
        <pc:chgData name="Danilo Bórquez Paredes" userId="a389b8938e5de1e4" providerId="LiveId" clId="{54057E87-79B6-4C5E-8592-96573E34C3E7}" dt="2020-03-27T01:55:23.767" v="2552" actId="20577"/>
        <pc:sldMkLst>
          <pc:docMk/>
          <pc:sldMk cId="1343998653" sldId="270"/>
        </pc:sldMkLst>
        <pc:spChg chg="mod">
          <ac:chgData name="Danilo Bórquez Paredes" userId="a389b8938e5de1e4" providerId="LiveId" clId="{54057E87-79B6-4C5E-8592-96573E34C3E7}" dt="2020-03-27T01:47:46.854" v="2251" actId="20577"/>
          <ac:spMkLst>
            <pc:docMk/>
            <pc:sldMk cId="1343998653" sldId="270"/>
            <ac:spMk id="2" creationId="{0D27F5C1-0CC7-4984-BFF6-37C0C52748AA}"/>
          </ac:spMkLst>
        </pc:spChg>
        <pc:spChg chg="del">
          <ac:chgData name="Danilo Bórquez Paredes" userId="a389b8938e5de1e4" providerId="LiveId" clId="{54057E87-79B6-4C5E-8592-96573E34C3E7}" dt="2020-03-27T01:47:59.119" v="2252" actId="3680"/>
          <ac:spMkLst>
            <pc:docMk/>
            <pc:sldMk cId="1343998653" sldId="270"/>
            <ac:spMk id="3" creationId="{9D2ECF7F-F604-45FB-9DF9-BF661B693A6B}"/>
          </ac:spMkLst>
        </pc:spChg>
        <pc:graphicFrameChg chg="add mod ord modGraphic">
          <ac:chgData name="Danilo Bórquez Paredes" userId="a389b8938e5de1e4" providerId="LiveId" clId="{54057E87-79B6-4C5E-8592-96573E34C3E7}" dt="2020-03-27T01:55:23.767" v="2552" actId="20577"/>
          <ac:graphicFrameMkLst>
            <pc:docMk/>
            <pc:sldMk cId="1343998653" sldId="270"/>
            <ac:graphicFrameMk id="6" creationId="{7802CB84-E40D-440B-87E1-EB84E240AA34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2:00:05.563" v="2714" actId="27918"/>
        <pc:sldMkLst>
          <pc:docMk/>
          <pc:sldMk cId="1122367638" sldId="271"/>
        </pc:sldMkLst>
        <pc:spChg chg="mod">
          <ac:chgData name="Danilo Bórquez Paredes" userId="a389b8938e5de1e4" providerId="LiveId" clId="{54057E87-79B6-4C5E-8592-96573E34C3E7}" dt="2020-03-27T01:58:54.902" v="2676" actId="20577"/>
          <ac:spMkLst>
            <pc:docMk/>
            <pc:sldMk cId="1122367638" sldId="271"/>
            <ac:spMk id="6" creationId="{498276E8-D6A7-465B-A1B9-B685DFD2B806}"/>
          </ac:spMkLst>
        </pc:spChg>
        <pc:graphicFrameChg chg="mod">
          <ac:chgData name="Danilo Bórquez Paredes" userId="a389b8938e5de1e4" providerId="LiveId" clId="{54057E87-79B6-4C5E-8592-96573E34C3E7}" dt="2020-03-27T01:58:37.678" v="2655" actId="692"/>
          <ac:graphicFrameMkLst>
            <pc:docMk/>
            <pc:sldMk cId="1122367638" sldId="271"/>
            <ac:graphicFrameMk id="13" creationId="{4B8EFAC4-D9F6-47FD-B5D8-9D550533C20C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1:56:26.759" v="2639" actId="20577"/>
        <pc:sldMkLst>
          <pc:docMk/>
          <pc:sldMk cId="2840470743" sldId="272"/>
        </pc:sldMkLst>
        <pc:spChg chg="mod">
          <ac:chgData name="Danilo Bórquez Paredes" userId="a389b8938e5de1e4" providerId="LiveId" clId="{54057E87-79B6-4C5E-8592-96573E34C3E7}" dt="2020-03-27T01:56:26.759" v="2639" actId="20577"/>
          <ac:spMkLst>
            <pc:docMk/>
            <pc:sldMk cId="2840470743" sldId="272"/>
            <ac:spMk id="6" creationId="{29A94CDC-BC39-44C1-AAE8-011AE485ADAB}"/>
          </ac:spMkLst>
        </pc:spChg>
      </pc:sldChg>
      <pc:sldChg chg="modSp add mod">
        <pc:chgData name="Danilo Bórquez Paredes" userId="a389b8938e5de1e4" providerId="LiveId" clId="{54057E87-79B6-4C5E-8592-96573E34C3E7}" dt="2020-03-27T02:06:06.810" v="2851" actId="20577"/>
        <pc:sldMkLst>
          <pc:docMk/>
          <pc:sldMk cId="1704738268" sldId="273"/>
        </pc:sldMkLst>
        <pc:graphicFrameChg chg="modGraphic">
          <ac:chgData name="Danilo Bórquez Paredes" userId="a389b8938e5de1e4" providerId="LiveId" clId="{54057E87-79B6-4C5E-8592-96573E34C3E7}" dt="2020-03-27T02:06:06.810" v="2851" actId="20577"/>
          <ac:graphicFrameMkLst>
            <pc:docMk/>
            <pc:sldMk cId="1704738268" sldId="273"/>
            <ac:graphicFrameMk id="6" creationId="{7802CB84-E40D-440B-87E1-EB84E240AA34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2:07:22.023" v="2880" actId="20577"/>
        <pc:sldMkLst>
          <pc:docMk/>
          <pc:sldMk cId="1085510373" sldId="274"/>
        </pc:sldMkLst>
        <pc:spChg chg="mod">
          <ac:chgData name="Danilo Bórquez Paredes" userId="a389b8938e5de1e4" providerId="LiveId" clId="{54057E87-79B6-4C5E-8592-96573E34C3E7}" dt="2020-03-27T02:07:22.023" v="2880" actId="20577"/>
          <ac:spMkLst>
            <pc:docMk/>
            <pc:sldMk cId="1085510373" sldId="274"/>
            <ac:spMk id="6" creationId="{29A94CDC-BC39-44C1-AAE8-011AE485ADAB}"/>
          </ac:spMkLst>
        </pc:spChg>
      </pc:sldChg>
      <pc:sldChg chg="modSp add mod">
        <pc:chgData name="Danilo Bórquez Paredes" userId="a389b8938e5de1e4" providerId="LiveId" clId="{54057E87-79B6-4C5E-8592-96573E34C3E7}" dt="2020-03-27T02:13:34.667" v="3029" actId="20577"/>
        <pc:sldMkLst>
          <pc:docMk/>
          <pc:sldMk cId="4147361688" sldId="275"/>
        </pc:sldMkLst>
        <pc:spChg chg="mod">
          <ac:chgData name="Danilo Bórquez Paredes" userId="a389b8938e5de1e4" providerId="LiveId" clId="{54057E87-79B6-4C5E-8592-96573E34C3E7}" dt="2020-03-27T02:13:34.667" v="3029" actId="20577"/>
          <ac:spMkLst>
            <pc:docMk/>
            <pc:sldMk cId="4147361688" sldId="275"/>
            <ac:spMk id="2" creationId="{0D27F5C1-0CC7-4984-BFF6-37C0C52748AA}"/>
          </ac:spMkLst>
        </pc:spChg>
        <pc:graphicFrameChg chg="mod modGraphic">
          <ac:chgData name="Danilo Bórquez Paredes" userId="a389b8938e5de1e4" providerId="LiveId" clId="{54057E87-79B6-4C5E-8592-96573E34C3E7}" dt="2020-03-27T02:13:01.640" v="3013" actId="6549"/>
          <ac:graphicFrameMkLst>
            <pc:docMk/>
            <pc:sldMk cId="4147361688" sldId="275"/>
            <ac:graphicFrameMk id="6" creationId="{7802CB84-E40D-440B-87E1-EB84E240AA34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2:15:07.296" v="3269" actId="20577"/>
        <pc:sldMkLst>
          <pc:docMk/>
          <pc:sldMk cId="2920094236" sldId="276"/>
        </pc:sldMkLst>
        <pc:spChg chg="mod">
          <ac:chgData name="Danilo Bórquez Paredes" userId="a389b8938e5de1e4" providerId="LiveId" clId="{54057E87-79B6-4C5E-8592-96573E34C3E7}" dt="2020-03-27T02:15:07.296" v="3269" actId="20577"/>
          <ac:spMkLst>
            <pc:docMk/>
            <pc:sldMk cId="2920094236" sldId="276"/>
            <ac:spMk id="3" creationId="{4C529680-B262-4B2C-BC34-91B66D4F8B5A}"/>
          </ac:spMkLst>
        </pc:spChg>
      </pc:sldChg>
      <pc:sldChg chg="modSp add mod">
        <pc:chgData name="Danilo Bórquez Paredes" userId="a389b8938e5de1e4" providerId="LiveId" clId="{54057E87-79B6-4C5E-8592-96573E34C3E7}" dt="2020-03-27T02:18:38.867" v="3353" actId="1076"/>
        <pc:sldMkLst>
          <pc:docMk/>
          <pc:sldMk cId="2691575536" sldId="277"/>
        </pc:sldMkLst>
        <pc:spChg chg="mod">
          <ac:chgData name="Danilo Bórquez Paredes" userId="a389b8938e5de1e4" providerId="LiveId" clId="{54057E87-79B6-4C5E-8592-96573E34C3E7}" dt="2020-03-27T02:16:47.072" v="3336" actId="20577"/>
          <ac:spMkLst>
            <pc:docMk/>
            <pc:sldMk cId="2691575536" sldId="277"/>
            <ac:spMk id="2" creationId="{0D27F5C1-0CC7-4984-BFF6-37C0C52748AA}"/>
          </ac:spMkLst>
        </pc:spChg>
        <pc:graphicFrameChg chg="mod modGraphic">
          <ac:chgData name="Danilo Bórquez Paredes" userId="a389b8938e5de1e4" providerId="LiveId" clId="{54057E87-79B6-4C5E-8592-96573E34C3E7}" dt="2020-03-27T02:18:38.867" v="3353" actId="1076"/>
          <ac:graphicFrameMkLst>
            <pc:docMk/>
            <pc:sldMk cId="2691575536" sldId="277"/>
            <ac:graphicFrameMk id="6" creationId="{7802CB84-E40D-440B-87E1-EB84E240AA34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2:22:11.980" v="3568" actId="6549"/>
        <pc:sldMkLst>
          <pc:docMk/>
          <pc:sldMk cId="1498146303" sldId="278"/>
        </pc:sldMkLst>
        <pc:spChg chg="mod">
          <ac:chgData name="Danilo Bórquez Paredes" userId="a389b8938e5de1e4" providerId="LiveId" clId="{54057E87-79B6-4C5E-8592-96573E34C3E7}" dt="2020-03-27T02:22:11.980" v="3568" actId="6549"/>
          <ac:spMkLst>
            <pc:docMk/>
            <pc:sldMk cId="1498146303" sldId="278"/>
            <ac:spMk id="3" creationId="{0D45C890-78BB-440D-BFA2-6FDD42020D06}"/>
          </ac:spMkLst>
        </pc:spChg>
      </pc:sldChg>
      <pc:sldChg chg="modSp add mod">
        <pc:chgData name="Danilo Bórquez Paredes" userId="a389b8938e5de1e4" providerId="LiveId" clId="{54057E87-79B6-4C5E-8592-96573E34C3E7}" dt="2020-03-27T02:22:37.485" v="3570" actId="20577"/>
        <pc:sldMkLst>
          <pc:docMk/>
          <pc:sldMk cId="3571585246" sldId="279"/>
        </pc:sldMkLst>
        <pc:spChg chg="mod">
          <ac:chgData name="Danilo Bórquez Paredes" userId="a389b8938e5de1e4" providerId="LiveId" clId="{54057E87-79B6-4C5E-8592-96573E34C3E7}" dt="2020-03-27T02:22:37.485" v="3570" actId="20577"/>
          <ac:spMkLst>
            <pc:docMk/>
            <pc:sldMk cId="3571585246" sldId="279"/>
            <ac:spMk id="2" creationId="{96434DC0-20E5-4956-893E-8A45CE282D79}"/>
          </ac:spMkLst>
        </pc:spChg>
      </pc:sldChg>
      <pc:sldChg chg="addSp delSp modSp add mod">
        <pc:chgData name="Danilo Bórquez Paredes" userId="a389b8938e5de1e4" providerId="LiveId" clId="{54057E87-79B6-4C5E-8592-96573E34C3E7}" dt="2020-03-27T02:25:58.541" v="3653" actId="255"/>
        <pc:sldMkLst>
          <pc:docMk/>
          <pc:sldMk cId="3779547809" sldId="280"/>
        </pc:sldMkLst>
        <pc:spChg chg="add del mod">
          <ac:chgData name="Danilo Bórquez Paredes" userId="a389b8938e5de1e4" providerId="LiveId" clId="{54057E87-79B6-4C5E-8592-96573E34C3E7}" dt="2020-03-27T02:23:58.718" v="3582" actId="767"/>
          <ac:spMkLst>
            <pc:docMk/>
            <pc:sldMk cId="3779547809" sldId="280"/>
            <ac:spMk id="9" creationId="{CC9A0A70-D12A-4B26-9024-FD16ABBB781C}"/>
          </ac:spMkLst>
        </pc:spChg>
        <pc:spChg chg="add mod">
          <ac:chgData name="Danilo Bórquez Paredes" userId="a389b8938e5de1e4" providerId="LiveId" clId="{54057E87-79B6-4C5E-8592-96573E34C3E7}" dt="2020-03-27T02:25:58.541" v="3653" actId="255"/>
          <ac:spMkLst>
            <pc:docMk/>
            <pc:sldMk cId="3779547809" sldId="280"/>
            <ac:spMk id="10" creationId="{7C750FC4-A248-4859-A625-683031BDC193}"/>
          </ac:spMkLst>
        </pc:spChg>
      </pc:sldChg>
      <pc:sldChg chg="modSp add mod modNotesTx">
        <pc:chgData name="Danilo Bórquez Paredes" userId="a389b8938e5de1e4" providerId="LiveId" clId="{54057E87-79B6-4C5E-8592-96573E34C3E7}" dt="2020-03-27T02:36:48.258" v="4483" actId="20577"/>
        <pc:sldMkLst>
          <pc:docMk/>
          <pc:sldMk cId="1485742779" sldId="281"/>
        </pc:sldMkLst>
        <pc:spChg chg="mod">
          <ac:chgData name="Danilo Bórquez Paredes" userId="a389b8938e5de1e4" providerId="LiveId" clId="{54057E87-79B6-4C5E-8592-96573E34C3E7}" dt="2020-03-27T02:29:27.220" v="3704" actId="20577"/>
          <ac:spMkLst>
            <pc:docMk/>
            <pc:sldMk cId="1485742779" sldId="281"/>
            <ac:spMk id="2" creationId="{2DA735BD-37D6-4A59-AC90-DB95A1022A67}"/>
          </ac:spMkLst>
        </pc:spChg>
        <pc:spChg chg="mod">
          <ac:chgData name="Danilo Bórquez Paredes" userId="a389b8938e5de1e4" providerId="LiveId" clId="{54057E87-79B6-4C5E-8592-96573E34C3E7}" dt="2020-03-27T02:35:18.766" v="4448" actId="20577"/>
          <ac:spMkLst>
            <pc:docMk/>
            <pc:sldMk cId="1485742779" sldId="281"/>
            <ac:spMk id="3" creationId="{58C38A3B-0EE2-489D-B6C9-3644BB3DB2DB}"/>
          </ac:spMkLst>
        </pc:spChg>
      </pc:sldChg>
      <pc:sldChg chg="modSp add mod">
        <pc:chgData name="Danilo Bórquez Paredes" userId="a389b8938e5de1e4" providerId="LiveId" clId="{54057E87-79B6-4C5E-8592-96573E34C3E7}" dt="2020-03-27T02:38:41.578" v="4799" actId="20577"/>
        <pc:sldMkLst>
          <pc:docMk/>
          <pc:sldMk cId="3947456733" sldId="282"/>
        </pc:sldMkLst>
        <pc:spChg chg="mod">
          <ac:chgData name="Danilo Bórquez Paredes" userId="a389b8938e5de1e4" providerId="LiveId" clId="{54057E87-79B6-4C5E-8592-96573E34C3E7}" dt="2020-03-27T02:37:06.605" v="4493" actId="20577"/>
          <ac:spMkLst>
            <pc:docMk/>
            <pc:sldMk cId="3947456733" sldId="282"/>
            <ac:spMk id="2" creationId="{619CC81F-4A82-481A-8F81-ECEB4F256D43}"/>
          </ac:spMkLst>
        </pc:spChg>
        <pc:spChg chg="mod">
          <ac:chgData name="Danilo Bórquez Paredes" userId="a389b8938e5de1e4" providerId="LiveId" clId="{54057E87-79B6-4C5E-8592-96573E34C3E7}" dt="2020-03-27T02:38:41.578" v="4799" actId="20577"/>
          <ac:spMkLst>
            <pc:docMk/>
            <pc:sldMk cId="3947456733" sldId="282"/>
            <ac:spMk id="3" creationId="{ACC47D8F-3AEC-4639-96D6-623A9BF3F9D1}"/>
          </ac:spMkLst>
        </pc:spChg>
      </pc:sldChg>
      <pc:sldChg chg="modSp add mod modNotesTx">
        <pc:chgData name="Danilo Bórquez Paredes" userId="a389b8938e5de1e4" providerId="LiveId" clId="{54057E87-79B6-4C5E-8592-96573E34C3E7}" dt="2020-03-27T02:42:34.173" v="4935" actId="20577"/>
        <pc:sldMkLst>
          <pc:docMk/>
          <pc:sldMk cId="2821631120" sldId="283"/>
        </pc:sldMkLst>
        <pc:spChg chg="mod">
          <ac:chgData name="Danilo Bórquez Paredes" userId="a389b8938e5de1e4" providerId="LiveId" clId="{54057E87-79B6-4C5E-8592-96573E34C3E7}" dt="2020-03-27T02:41:22.890" v="4821" actId="5793"/>
          <ac:spMkLst>
            <pc:docMk/>
            <pc:sldMk cId="2821631120" sldId="283"/>
            <ac:spMk id="2" creationId="{C60EA7A7-EFD9-4D68-8553-38D8C9563338}"/>
          </ac:spMkLst>
        </pc:spChg>
        <pc:spChg chg="mod">
          <ac:chgData name="Danilo Bórquez Paredes" userId="a389b8938e5de1e4" providerId="LiveId" clId="{54057E87-79B6-4C5E-8592-96573E34C3E7}" dt="2020-03-27T02:42:00.954" v="4835" actId="1076"/>
          <ac:spMkLst>
            <pc:docMk/>
            <pc:sldMk cId="2821631120" sldId="283"/>
            <ac:spMk id="3" creationId="{A5AFBAF2-0543-4D8A-9102-32E9C654977C}"/>
          </ac:spMkLst>
        </pc:spChg>
      </pc:sldChg>
      <pc:sldChg chg="modSp add mod">
        <pc:chgData name="Danilo Bórquez Paredes" userId="a389b8938e5de1e4" providerId="LiveId" clId="{54057E87-79B6-4C5E-8592-96573E34C3E7}" dt="2020-03-27T02:46:07.940" v="5345" actId="113"/>
        <pc:sldMkLst>
          <pc:docMk/>
          <pc:sldMk cId="2713780477" sldId="284"/>
        </pc:sldMkLst>
        <pc:spChg chg="mod">
          <ac:chgData name="Danilo Bórquez Paredes" userId="a389b8938e5de1e4" providerId="LiveId" clId="{54057E87-79B6-4C5E-8592-96573E34C3E7}" dt="2020-03-27T02:42:57.429" v="4956" actId="20577"/>
          <ac:spMkLst>
            <pc:docMk/>
            <pc:sldMk cId="2713780477" sldId="284"/>
            <ac:spMk id="2" creationId="{FA09E022-F154-4EAF-A45C-23B7C1D7DDDD}"/>
          </ac:spMkLst>
        </pc:spChg>
        <pc:spChg chg="mod">
          <ac:chgData name="Danilo Bórquez Paredes" userId="a389b8938e5de1e4" providerId="LiveId" clId="{54057E87-79B6-4C5E-8592-96573E34C3E7}" dt="2020-03-27T02:46:07.940" v="5345" actId="113"/>
          <ac:spMkLst>
            <pc:docMk/>
            <pc:sldMk cId="2713780477" sldId="284"/>
            <ac:spMk id="3" creationId="{FE800769-5504-4154-9CF5-435F27348A97}"/>
          </ac:spMkLst>
        </pc:spChg>
      </pc:sldChg>
      <pc:sldChg chg="modSp add mod">
        <pc:chgData name="Danilo Bórquez Paredes" userId="a389b8938e5de1e4" providerId="LiveId" clId="{54057E87-79B6-4C5E-8592-96573E34C3E7}" dt="2020-03-27T02:47:26.109" v="5490" actId="20577"/>
        <pc:sldMkLst>
          <pc:docMk/>
          <pc:sldMk cId="925757292" sldId="285"/>
        </pc:sldMkLst>
        <pc:spChg chg="mod">
          <ac:chgData name="Danilo Bórquez Paredes" userId="a389b8938e5de1e4" providerId="LiveId" clId="{54057E87-79B6-4C5E-8592-96573E34C3E7}" dt="2020-03-27T02:47:26.109" v="5490" actId="20577"/>
          <ac:spMkLst>
            <pc:docMk/>
            <pc:sldMk cId="925757292" sldId="285"/>
            <ac:spMk id="3" creationId="{E8515704-721F-494F-8F10-2569B9DD3F32}"/>
          </ac:spMkLst>
        </pc:spChg>
      </pc:sldChg>
      <pc:sldChg chg="addSp delSp modSp add mod">
        <pc:chgData name="Danilo Bórquez Paredes" userId="a389b8938e5de1e4" providerId="LiveId" clId="{54057E87-79B6-4C5E-8592-96573E34C3E7}" dt="2020-03-27T03:11:09.043" v="5532" actId="20577"/>
        <pc:sldMkLst>
          <pc:docMk/>
          <pc:sldMk cId="2951205307" sldId="286"/>
        </pc:sldMkLst>
        <pc:spChg chg="del">
          <ac:chgData name="Danilo Bórquez Paredes" userId="a389b8938e5de1e4" providerId="LiveId" clId="{54057E87-79B6-4C5E-8592-96573E34C3E7}" dt="2020-03-27T03:10:11.845" v="5495"/>
          <ac:spMkLst>
            <pc:docMk/>
            <pc:sldMk cId="2951205307" sldId="286"/>
            <ac:spMk id="2" creationId="{3EE532C9-BC00-40E7-9916-6DBF4DF257DF}"/>
          </ac:spMkLst>
        </pc:spChg>
        <pc:spChg chg="del">
          <ac:chgData name="Danilo Bórquez Paredes" userId="a389b8938e5de1e4" providerId="LiveId" clId="{54057E87-79B6-4C5E-8592-96573E34C3E7}" dt="2020-03-27T03:10:11.845" v="5495"/>
          <ac:spMkLst>
            <pc:docMk/>
            <pc:sldMk cId="2951205307" sldId="286"/>
            <ac:spMk id="3" creationId="{A245DF9D-CCEE-4925-A91C-4EF188174C19}"/>
          </ac:spMkLst>
        </pc:spChg>
        <pc:spChg chg="add mod">
          <ac:chgData name="Danilo Bórquez Paredes" userId="a389b8938e5de1e4" providerId="LiveId" clId="{54057E87-79B6-4C5E-8592-96573E34C3E7}" dt="2020-03-27T03:10:24.587" v="5520" actId="20577"/>
          <ac:spMkLst>
            <pc:docMk/>
            <pc:sldMk cId="2951205307" sldId="286"/>
            <ac:spMk id="6" creationId="{0A53E3A7-D858-4185-9478-FB6B86E3892B}"/>
          </ac:spMkLst>
        </pc:spChg>
        <pc:spChg chg="add mod">
          <ac:chgData name="Danilo Bórquez Paredes" userId="a389b8938e5de1e4" providerId="LiveId" clId="{54057E87-79B6-4C5E-8592-96573E34C3E7}" dt="2020-03-27T03:11:09.043" v="5532" actId="20577"/>
          <ac:spMkLst>
            <pc:docMk/>
            <pc:sldMk cId="2951205307" sldId="286"/>
            <ac:spMk id="7" creationId="{BF51BBC4-AB08-4247-94DA-2771B6916749}"/>
          </ac:spMkLst>
        </pc:spChg>
      </pc:sldChg>
      <pc:sldChg chg="addSp delSp modSp add mod">
        <pc:chgData name="Danilo Bórquez Paredes" userId="a389b8938e5de1e4" providerId="LiveId" clId="{54057E87-79B6-4C5E-8592-96573E34C3E7}" dt="2020-03-27T03:20:08.791" v="5772" actId="20577"/>
        <pc:sldMkLst>
          <pc:docMk/>
          <pc:sldMk cId="3378171633" sldId="287"/>
        </pc:sldMkLst>
        <pc:spChg chg="del">
          <ac:chgData name="Danilo Bórquez Paredes" userId="a389b8938e5de1e4" providerId="LiveId" clId="{54057E87-79B6-4C5E-8592-96573E34C3E7}" dt="2020-03-27T03:13:54.436" v="5534"/>
          <ac:spMkLst>
            <pc:docMk/>
            <pc:sldMk cId="3378171633" sldId="287"/>
            <ac:spMk id="2" creationId="{32BF45E0-AD1D-4886-B1EE-9F7C164227E6}"/>
          </ac:spMkLst>
        </pc:spChg>
        <pc:spChg chg="del">
          <ac:chgData name="Danilo Bórquez Paredes" userId="a389b8938e5de1e4" providerId="LiveId" clId="{54057E87-79B6-4C5E-8592-96573E34C3E7}" dt="2020-03-27T03:13:54.436" v="5534"/>
          <ac:spMkLst>
            <pc:docMk/>
            <pc:sldMk cId="3378171633" sldId="287"/>
            <ac:spMk id="3" creationId="{7826001E-3D19-41A8-8356-7EEAD6D121BF}"/>
          </ac:spMkLst>
        </pc:spChg>
        <pc:spChg chg="add del mod">
          <ac:chgData name="Danilo Bórquez Paredes" userId="a389b8938e5de1e4" providerId="LiveId" clId="{54057E87-79B6-4C5E-8592-96573E34C3E7}" dt="2020-03-27T03:18:57.971" v="5737" actId="478"/>
          <ac:spMkLst>
            <pc:docMk/>
            <pc:sldMk cId="3378171633" sldId="287"/>
            <ac:spMk id="6" creationId="{B101BB93-AEDB-4FC0-A064-A5CC4FA99BBD}"/>
          </ac:spMkLst>
        </pc:spChg>
        <pc:spChg chg="add del mod">
          <ac:chgData name="Danilo Bórquez Paredes" userId="a389b8938e5de1e4" providerId="LiveId" clId="{54057E87-79B6-4C5E-8592-96573E34C3E7}" dt="2020-03-27T03:15:01.157" v="5535" actId="931"/>
          <ac:spMkLst>
            <pc:docMk/>
            <pc:sldMk cId="3378171633" sldId="287"/>
            <ac:spMk id="7" creationId="{D8277CFB-2A05-4EFD-A107-F28DF6BCF129}"/>
          </ac:spMkLst>
        </pc:spChg>
        <pc:spChg chg="add del mod">
          <ac:chgData name="Danilo Bórquez Paredes" userId="a389b8938e5de1e4" providerId="LiveId" clId="{54057E87-79B6-4C5E-8592-96573E34C3E7}" dt="2020-03-27T03:16:50.828" v="5540" actId="931"/>
          <ac:spMkLst>
            <pc:docMk/>
            <pc:sldMk cId="3378171633" sldId="287"/>
            <ac:spMk id="11" creationId="{4206C9F6-904A-48FD-9577-7BEF1CB8DD41}"/>
          </ac:spMkLst>
        </pc:spChg>
        <pc:spChg chg="add del mod">
          <ac:chgData name="Danilo Bórquez Paredes" userId="a389b8938e5de1e4" providerId="LiveId" clId="{54057E87-79B6-4C5E-8592-96573E34C3E7}" dt="2020-03-27T03:20:08.791" v="5772" actId="20577"/>
          <ac:spMkLst>
            <pc:docMk/>
            <pc:sldMk cId="3378171633" sldId="287"/>
            <ac:spMk id="14" creationId="{31162646-4907-4A42-96C1-2C156ABAF342}"/>
          </ac:spMkLst>
        </pc:spChg>
        <pc:picChg chg="add del mod">
          <ac:chgData name="Danilo Bórquez Paredes" userId="a389b8938e5de1e4" providerId="LiveId" clId="{54057E87-79B6-4C5E-8592-96573E34C3E7}" dt="2020-03-27T03:16:45.877" v="5539" actId="478"/>
          <ac:picMkLst>
            <pc:docMk/>
            <pc:sldMk cId="3378171633" sldId="287"/>
            <ac:picMk id="9" creationId="{C47D9796-0590-4285-86C3-79AB1BAE6204}"/>
          </ac:picMkLst>
        </pc:picChg>
        <pc:picChg chg="add mod">
          <ac:chgData name="Danilo Bórquez Paredes" userId="a389b8938e5de1e4" providerId="LiveId" clId="{54057E87-79B6-4C5E-8592-96573E34C3E7}" dt="2020-03-27T03:17:05.609" v="5542" actId="14100"/>
          <ac:picMkLst>
            <pc:docMk/>
            <pc:sldMk cId="3378171633" sldId="287"/>
            <ac:picMk id="13" creationId="{A8AD7E7D-2766-47E1-8B3F-A62F0D43C6EA}"/>
          </ac:picMkLst>
        </pc:picChg>
      </pc:sldChg>
      <pc:sldChg chg="addSp delSp modSp add mod">
        <pc:chgData name="Danilo Bórquez Paredes" userId="a389b8938e5de1e4" providerId="LiveId" clId="{54057E87-79B6-4C5E-8592-96573E34C3E7}" dt="2020-03-27T03:28:00.646" v="5980" actId="1038"/>
        <pc:sldMkLst>
          <pc:docMk/>
          <pc:sldMk cId="3399582412" sldId="288"/>
        </pc:sldMkLst>
        <pc:spChg chg="del">
          <ac:chgData name="Danilo Bórquez Paredes" userId="a389b8938e5de1e4" providerId="LiveId" clId="{54057E87-79B6-4C5E-8592-96573E34C3E7}" dt="2020-03-27T03:20:46.326" v="5774"/>
          <ac:spMkLst>
            <pc:docMk/>
            <pc:sldMk cId="3399582412" sldId="288"/>
            <ac:spMk id="2" creationId="{8CC68AAA-8710-4CBE-8D15-EC20445F40A9}"/>
          </ac:spMkLst>
        </pc:spChg>
        <pc:spChg chg="del">
          <ac:chgData name="Danilo Bórquez Paredes" userId="a389b8938e5de1e4" providerId="LiveId" clId="{54057E87-79B6-4C5E-8592-96573E34C3E7}" dt="2020-03-27T03:20:46.326" v="5774"/>
          <ac:spMkLst>
            <pc:docMk/>
            <pc:sldMk cId="3399582412" sldId="288"/>
            <ac:spMk id="3" creationId="{19A0219A-25CC-4ADA-995F-15A5D1C8451B}"/>
          </ac:spMkLst>
        </pc:spChg>
        <pc:spChg chg="add mod">
          <ac:chgData name="Danilo Bórquez Paredes" userId="a389b8938e5de1e4" providerId="LiveId" clId="{54057E87-79B6-4C5E-8592-96573E34C3E7}" dt="2020-03-27T03:23:53.637" v="5943" actId="403"/>
          <ac:spMkLst>
            <pc:docMk/>
            <pc:sldMk cId="3399582412" sldId="288"/>
            <ac:spMk id="6" creationId="{8503E467-6D39-40E3-AA80-9258A71B8E0E}"/>
          </ac:spMkLst>
        </pc:spChg>
        <pc:spChg chg="add del mod">
          <ac:chgData name="Danilo Bórquez Paredes" userId="a389b8938e5de1e4" providerId="LiveId" clId="{54057E87-79B6-4C5E-8592-96573E34C3E7}" dt="2020-03-27T03:26:08.194" v="5960" actId="478"/>
          <ac:spMkLst>
            <pc:docMk/>
            <pc:sldMk cId="3399582412" sldId="288"/>
            <ac:spMk id="7" creationId="{5DB13607-5889-439A-9DDB-73A1F034E6CF}"/>
          </ac:spMkLst>
        </pc:spChg>
        <pc:spChg chg="add mod">
          <ac:chgData name="Danilo Bórquez Paredes" userId="a389b8938e5de1e4" providerId="LiveId" clId="{54057E87-79B6-4C5E-8592-96573E34C3E7}" dt="2020-03-27T03:24:59.423" v="5952" actId="207"/>
          <ac:spMkLst>
            <pc:docMk/>
            <pc:sldMk cId="3399582412" sldId="288"/>
            <ac:spMk id="8" creationId="{E947DA6B-2B20-4F10-AC1C-5A4E20BD4522}"/>
          </ac:spMkLst>
        </pc:spChg>
        <pc:picChg chg="add mod ord modCrop">
          <ac:chgData name="Danilo Bórquez Paredes" userId="a389b8938e5de1e4" providerId="LiveId" clId="{54057E87-79B6-4C5E-8592-96573E34C3E7}" dt="2020-03-27T03:28:00.646" v="5980" actId="1038"/>
          <ac:picMkLst>
            <pc:docMk/>
            <pc:sldMk cId="3399582412" sldId="288"/>
            <ac:picMk id="9" creationId="{A87A4D0D-A680-4771-8326-D9FDF9B03F7D}"/>
          </ac:picMkLst>
        </pc:picChg>
      </pc:sldChg>
      <pc:sldChg chg="addSp modSp add mod">
        <pc:chgData name="Danilo Bórquez Paredes" userId="a389b8938e5de1e4" providerId="LiveId" clId="{54057E87-79B6-4C5E-8592-96573E34C3E7}" dt="2020-03-27T03:28:51.708" v="5989" actId="20577"/>
        <pc:sldMkLst>
          <pc:docMk/>
          <pc:sldMk cId="1672262049" sldId="289"/>
        </pc:sldMkLst>
        <pc:spChg chg="mod">
          <ac:chgData name="Danilo Bórquez Paredes" userId="a389b8938e5de1e4" providerId="LiveId" clId="{54057E87-79B6-4C5E-8592-96573E34C3E7}" dt="2020-03-27T03:26:48.064" v="5964"/>
          <ac:spMkLst>
            <pc:docMk/>
            <pc:sldMk cId="1672262049" sldId="289"/>
            <ac:spMk id="6" creationId="{8503E467-6D39-40E3-AA80-9258A71B8E0E}"/>
          </ac:spMkLst>
        </pc:spChg>
        <pc:spChg chg="mod">
          <ac:chgData name="Danilo Bórquez Paredes" userId="a389b8938e5de1e4" providerId="LiveId" clId="{54057E87-79B6-4C5E-8592-96573E34C3E7}" dt="2020-03-27T03:28:51.708" v="5989" actId="20577"/>
          <ac:spMkLst>
            <pc:docMk/>
            <pc:sldMk cId="1672262049" sldId="289"/>
            <ac:spMk id="8" creationId="{E947DA6B-2B20-4F10-AC1C-5A4E20BD4522}"/>
          </ac:spMkLst>
        </pc:spChg>
        <pc:picChg chg="add mod modCrop">
          <ac:chgData name="Danilo Bórquez Paredes" userId="a389b8938e5de1e4" providerId="LiveId" clId="{54057E87-79B6-4C5E-8592-96573E34C3E7}" dt="2020-03-27T03:28:26.559" v="5986" actId="1035"/>
          <ac:picMkLst>
            <pc:docMk/>
            <pc:sldMk cId="1672262049" sldId="289"/>
            <ac:picMk id="7" creationId="{9C5BFFE0-6AC4-49A7-B229-87F254EE7559}"/>
          </ac:picMkLst>
        </pc:picChg>
      </pc:sldChg>
      <pc:sldChg chg="addSp modSp add mod">
        <pc:chgData name="Danilo Bórquez Paredes" userId="a389b8938e5de1e4" providerId="LiveId" clId="{54057E87-79B6-4C5E-8592-96573E34C3E7}" dt="2020-03-27T03:32:35.406" v="6031" actId="1076"/>
        <pc:sldMkLst>
          <pc:docMk/>
          <pc:sldMk cId="3171237356" sldId="290"/>
        </pc:sldMkLst>
        <pc:spChg chg="mod">
          <ac:chgData name="Danilo Bórquez Paredes" userId="a389b8938e5de1e4" providerId="LiveId" clId="{54057E87-79B6-4C5E-8592-96573E34C3E7}" dt="2020-03-27T03:29:24.451" v="5990"/>
          <ac:spMkLst>
            <pc:docMk/>
            <pc:sldMk cId="3171237356" sldId="290"/>
            <ac:spMk id="6" creationId="{8503E467-6D39-40E3-AA80-9258A71B8E0E}"/>
          </ac:spMkLst>
        </pc:spChg>
        <pc:spChg chg="mod">
          <ac:chgData name="Danilo Bórquez Paredes" userId="a389b8938e5de1e4" providerId="LiveId" clId="{54057E87-79B6-4C5E-8592-96573E34C3E7}" dt="2020-03-27T03:31:19.412" v="6024" actId="20577"/>
          <ac:spMkLst>
            <pc:docMk/>
            <pc:sldMk cId="3171237356" sldId="290"/>
            <ac:spMk id="8" creationId="{E947DA6B-2B20-4F10-AC1C-5A4E20BD4522}"/>
          </ac:spMkLst>
        </pc:spChg>
        <pc:picChg chg="add mod modCrop">
          <ac:chgData name="Danilo Bórquez Paredes" userId="a389b8938e5de1e4" providerId="LiveId" clId="{54057E87-79B6-4C5E-8592-96573E34C3E7}" dt="2020-03-27T03:32:35.406" v="6031" actId="1076"/>
          <ac:picMkLst>
            <pc:docMk/>
            <pc:sldMk cId="3171237356" sldId="290"/>
            <ac:picMk id="7" creationId="{7E4360C2-C53E-4177-AB7D-745AD72CCCB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21n + 22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Hoja1!$A$2:$A$8</c:f>
              <c:numCache>
                <c:formatCode>General</c:formatCode>
                <c:ptCount val="7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232</c:v>
                </c:pt>
                <c:pt idx="1">
                  <c:v>2122</c:v>
                </c:pt>
                <c:pt idx="2">
                  <c:v>21022</c:v>
                </c:pt>
                <c:pt idx="3">
                  <c:v>210022</c:v>
                </c:pt>
                <c:pt idx="4">
                  <c:v>2100022</c:v>
                </c:pt>
                <c:pt idx="5">
                  <c:v>21000022</c:v>
                </c:pt>
                <c:pt idx="6">
                  <c:v>210000022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C0-43F4-B723-F9FEB28EA76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42n + 44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Hoja1!$A$2:$A$8</c:f>
              <c:numCache>
                <c:formatCode>General</c:formatCode>
                <c:ptCount val="7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xVal>
          <c:yVal>
            <c:numRef>
              <c:f>Hoja1!$C$2:$C$8</c:f>
              <c:numCache>
                <c:formatCode>General</c:formatCode>
                <c:ptCount val="7"/>
                <c:pt idx="0">
                  <c:v>464</c:v>
                </c:pt>
                <c:pt idx="1">
                  <c:v>4244</c:v>
                </c:pt>
                <c:pt idx="2">
                  <c:v>42044</c:v>
                </c:pt>
                <c:pt idx="3">
                  <c:v>420044</c:v>
                </c:pt>
                <c:pt idx="4">
                  <c:v>4200044</c:v>
                </c:pt>
                <c:pt idx="5">
                  <c:v>42000044</c:v>
                </c:pt>
                <c:pt idx="6">
                  <c:v>420000044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C0-43F4-B723-F9FEB28E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251840"/>
        <c:axId val="1632848"/>
      </c:scatterChart>
      <c:valAx>
        <c:axId val="195225184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L"/>
          </a:p>
        </c:txPr>
        <c:crossAx val="1632848"/>
        <c:crosses val="autoZero"/>
        <c:crossBetween val="midCat"/>
      </c:valAx>
      <c:valAx>
        <c:axId val="1632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L"/>
          </a:p>
        </c:txPr>
        <c:crossAx val="195225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21n + 22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Hoja1!$A$2:$A$8</c:f>
              <c:numCache>
                <c:formatCode>General</c:formatCode>
                <c:ptCount val="7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232</c:v>
                </c:pt>
                <c:pt idx="1">
                  <c:v>2122</c:v>
                </c:pt>
                <c:pt idx="2">
                  <c:v>21022</c:v>
                </c:pt>
                <c:pt idx="3">
                  <c:v>210022</c:v>
                </c:pt>
                <c:pt idx="4">
                  <c:v>2100022</c:v>
                </c:pt>
                <c:pt idx="5">
                  <c:v>21000022</c:v>
                </c:pt>
                <c:pt idx="6">
                  <c:v>210000022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C0-43F4-B723-F9FEB28EA76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42n + 44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Hoja1!$A$2:$A$8</c:f>
              <c:numCache>
                <c:formatCode>General</c:formatCode>
                <c:ptCount val="7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xVal>
          <c:yVal>
            <c:numRef>
              <c:f>Hoja1!$C$2:$C$8</c:f>
              <c:numCache>
                <c:formatCode>General</c:formatCode>
                <c:ptCount val="7"/>
                <c:pt idx="0">
                  <c:v>464</c:v>
                </c:pt>
                <c:pt idx="1">
                  <c:v>4244</c:v>
                </c:pt>
                <c:pt idx="2">
                  <c:v>42044</c:v>
                </c:pt>
                <c:pt idx="3">
                  <c:v>420044</c:v>
                </c:pt>
                <c:pt idx="4">
                  <c:v>4200044</c:v>
                </c:pt>
                <c:pt idx="5">
                  <c:v>42000044</c:v>
                </c:pt>
                <c:pt idx="6">
                  <c:v>420000044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C0-43F4-B723-F9FEB28EA76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10n^2 + 30</c:v>
                </c:pt>
              </c:strCache>
            </c:strRef>
          </c:tx>
          <c:spPr>
            <a:ln w="444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Hoja1!$A$2:$A$8</c:f>
              <c:numCache>
                <c:formatCode>General</c:formatCode>
                <c:ptCount val="7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xVal>
          <c:yVal>
            <c:numRef>
              <c:f>Hoja1!$D$2:$D$8</c:f>
              <c:numCache>
                <c:formatCode>General</c:formatCode>
                <c:ptCount val="7"/>
                <c:pt idx="0">
                  <c:v>1030</c:v>
                </c:pt>
                <c:pt idx="1">
                  <c:v>100030</c:v>
                </c:pt>
                <c:pt idx="2">
                  <c:v>10000030</c:v>
                </c:pt>
                <c:pt idx="3">
                  <c:v>1000000030</c:v>
                </c:pt>
                <c:pt idx="4">
                  <c:v>100000000030</c:v>
                </c:pt>
                <c:pt idx="5">
                  <c:v>10000000000030</c:v>
                </c:pt>
                <c:pt idx="6">
                  <c:v>1000000000000030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9A-49D5-96D3-FA8E03186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251840"/>
        <c:axId val="1632848"/>
      </c:scatterChart>
      <c:valAx>
        <c:axId val="195225184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L"/>
          </a:p>
        </c:txPr>
        <c:crossAx val="1632848"/>
        <c:crosses val="autoZero"/>
        <c:crossBetween val="midCat"/>
      </c:valAx>
      <c:valAx>
        <c:axId val="1632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L"/>
          </a:p>
        </c:txPr>
        <c:crossAx val="195225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248D8-2608-4699-B8F2-D33E976DA6FD}" type="datetimeFigureOut">
              <a:rPr lang="es-CL" smtClean="0"/>
              <a:t>23-03-22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D8F61-FC61-49D6-A7C8-8CEAE238D22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607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7196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 un condicional de salida, por lo tanto el tiempo que tarda el algoritmo depende del contenido!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26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23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336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 posible resultado es 14. Por línea es: </a:t>
            </a:r>
            <a:br>
              <a:rPr lang="es-CL" dirty="0"/>
            </a:br>
            <a:r>
              <a:rPr lang="es-CL" dirty="0"/>
              <a:t>1.- 1</a:t>
            </a:r>
          </a:p>
          <a:p>
            <a:r>
              <a:rPr lang="es-CL" dirty="0"/>
              <a:t>2.- 1</a:t>
            </a:r>
          </a:p>
          <a:p>
            <a:r>
              <a:rPr lang="es-CL" dirty="0"/>
              <a:t>3.- 5 (primera iteración: 1 por comparación, 2 sumas y 2 accesos a memorias)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4.- 5 (primera iteración: 1 por comparación, 2 sumas y 2 accesos a memorias)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5.- 1 (tercera iteración: 1 por comparación y salimos del </a:t>
            </a:r>
            <a:r>
              <a:rPr lang="es-CL" dirty="0" err="1"/>
              <a:t>while</a:t>
            </a:r>
            <a:r>
              <a:rPr lang="es-CL" dirty="0"/>
              <a:t>)</a:t>
            </a:r>
          </a:p>
          <a:p>
            <a:r>
              <a:rPr lang="es-CL" dirty="0"/>
              <a:t>6.- 1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787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239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resultado es 2 unidades de espacio.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755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292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Temporal: puede ser 6n + 6</a:t>
            </a:r>
          </a:p>
          <a:p>
            <a:r>
              <a:rPr lang="es-CL" dirty="0"/>
              <a:t>Espacial 3 (no se toma en cuenta A, porque entra </a:t>
            </a:r>
            <a:r>
              <a:rPr lang="es-CL" dirty="0" err="1"/>
              <a:t>comxo</a:t>
            </a:r>
            <a:r>
              <a:rPr lang="es-CL" dirty="0"/>
              <a:t> parámetro y probablemente se considere fuera de la función)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693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068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Temporal 17n + 26</a:t>
            </a:r>
          </a:p>
          <a:p>
            <a:r>
              <a:rPr lang="es-CL" dirty="0"/>
              <a:t>Espacial 3 (no se toma en cuenta A, porque entra como parámetro y probablemente se considere fuera de la función)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754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Temporal: puede ser 6n + 6</a:t>
            </a:r>
          </a:p>
          <a:p>
            <a:r>
              <a:rPr lang="es-CL" dirty="0"/>
              <a:t>Espacial 3 (no se toma en cuenta A, porque entra como parámetro y probablemente se considere fuera de la función)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738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75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73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79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212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639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422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187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2023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198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48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27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50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4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192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18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86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30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32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8C8A-97C2-4A69-B271-C6047218B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Análisis de Algoritmos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BA2E26-76B0-433F-84B0-1361E50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6D27BF-34FA-444A-B5D0-20AB5559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102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97755-0808-4A55-9FC4-53172DE9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RAM (Espacio)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B95CC-8270-44FA-8BB5-11694BCC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427" y="2056743"/>
            <a:ext cx="2164965" cy="3317723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s-CL" sz="2800" dirty="0"/>
              <a:t>x = 2</a:t>
            </a:r>
          </a:p>
          <a:p>
            <a:pPr marL="36900" indent="0">
              <a:buNone/>
            </a:pPr>
            <a:r>
              <a:rPr lang="es-CL" sz="2800" dirty="0"/>
              <a:t>i = 1</a:t>
            </a:r>
          </a:p>
          <a:p>
            <a:pPr marL="36900" indent="0">
              <a:buNone/>
            </a:pPr>
            <a:r>
              <a:rPr lang="es-CL" sz="2800" dirty="0" err="1"/>
              <a:t>while</a:t>
            </a:r>
            <a:r>
              <a:rPr lang="es-CL" sz="2800" dirty="0"/>
              <a:t>(i  ≤ 3)</a:t>
            </a:r>
          </a:p>
          <a:p>
            <a:pPr marL="36900" indent="0">
              <a:buNone/>
            </a:pPr>
            <a:r>
              <a:rPr lang="es-CL" sz="2800" dirty="0"/>
              <a:t>	x = x + 1</a:t>
            </a:r>
          </a:p>
          <a:p>
            <a:pPr marL="36900" indent="0">
              <a:buNone/>
            </a:pPr>
            <a:r>
              <a:rPr lang="es-CL" sz="2800" dirty="0"/>
              <a:t>	i = i + 2</a:t>
            </a:r>
          </a:p>
          <a:p>
            <a:pPr marL="36900" indent="0">
              <a:buNone/>
            </a:pPr>
            <a:r>
              <a:rPr lang="es-CL" sz="2800" dirty="0" err="1"/>
              <a:t>return</a:t>
            </a:r>
            <a:r>
              <a:rPr lang="es-CL" sz="2800" dirty="0"/>
              <a:t> 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9CA7DD-D023-4B72-95C8-AADD5679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C891E3-91C4-43A8-9C5A-98E813E7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118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DD0BB-29B3-4C88-AF4D-4C5FBA4E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A54BB-247C-4B00-96AA-07AF3D61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Complejidad temporal: La cantidad de tiempo requerido para ejecutar un algoritmo</a:t>
            </a:r>
          </a:p>
          <a:p>
            <a:r>
              <a:rPr lang="es-CL" sz="2800" dirty="0"/>
              <a:t>Complejidad espacial: La cantidad de espacio de memoria requerido para ejecutar un algoritmo.</a:t>
            </a:r>
          </a:p>
          <a:p>
            <a:r>
              <a:rPr lang="es-CL" sz="2800" dirty="0"/>
              <a:t>Ojo: Las complejidades son una </a:t>
            </a:r>
            <a:r>
              <a:rPr lang="es-CL" sz="2800" dirty="0">
                <a:solidFill>
                  <a:srgbClr val="92D050"/>
                </a:solidFill>
              </a:rPr>
              <a:t>función</a:t>
            </a:r>
            <a:r>
              <a:rPr lang="es-CL" sz="2800" dirty="0"/>
              <a:t> de la entrada. En general, las analizamos en función del </a:t>
            </a:r>
            <a:r>
              <a:rPr lang="es-CL" sz="2800" dirty="0">
                <a:solidFill>
                  <a:srgbClr val="FFC000"/>
                </a:solidFill>
              </a:rPr>
              <a:t>tamaño de la entrada</a:t>
            </a:r>
            <a:br>
              <a:rPr lang="es-CL" sz="2800" dirty="0">
                <a:solidFill>
                  <a:srgbClr val="FFC000"/>
                </a:solidFill>
              </a:rPr>
            </a:br>
            <a:r>
              <a:rPr lang="es-CL" sz="2800" dirty="0">
                <a:solidFill>
                  <a:schemeClr val="tx1"/>
                </a:solidFill>
              </a:rPr>
              <a:t>(luego la complejidad es una función T(n)).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8C0DA2-6246-4646-87D7-E7B2621A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954863-795D-4821-B6DA-80070BCA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28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Complejidad espacial y temporal?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233DF-978C-4BDC-A77B-63377090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915380" cy="274430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function </a:t>
            </a:r>
            <a:r>
              <a:rPr lang="en-GB" dirty="0" err="1">
                <a:latin typeface="Consolas"/>
                <a:cs typeface="Consolas"/>
              </a:rPr>
              <a:t>SumDiag</a:t>
            </a:r>
            <a:r>
              <a:rPr lang="en-GB" dirty="0">
                <a:latin typeface="Consolas"/>
                <a:cs typeface="Consolas"/>
              </a:rPr>
              <a:t>(array A)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sum </a:t>
            </a:r>
            <a:r>
              <a:rPr lang="en-GB" dirty="0">
                <a:latin typeface="Consolas"/>
                <a:cs typeface="Consolas"/>
                <a:sym typeface="Wingdings"/>
              </a:rPr>
              <a:t> 0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N  length(A)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for 0 ≤ </a:t>
            </a:r>
            <a:r>
              <a:rPr lang="en-GB" dirty="0" err="1">
                <a:latin typeface="Consolas"/>
                <a:cs typeface="Consolas"/>
                <a:sym typeface="Wingdings"/>
              </a:rPr>
              <a:t>i</a:t>
            </a:r>
            <a:r>
              <a:rPr lang="en-GB" dirty="0">
                <a:latin typeface="Consolas"/>
                <a:cs typeface="Consolas"/>
                <a:sym typeface="Wingdings"/>
              </a:rPr>
              <a:t> ≤ N 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   sum  sum + A[</a:t>
            </a:r>
            <a:r>
              <a:rPr lang="en-GB" dirty="0" err="1">
                <a:latin typeface="Consolas"/>
                <a:cs typeface="Consolas"/>
                <a:sym typeface="Wingdings"/>
              </a:rPr>
              <a:t>i</a:t>
            </a:r>
            <a:r>
              <a:rPr lang="en-GB" dirty="0">
                <a:latin typeface="Consolas"/>
                <a:cs typeface="Consolas"/>
                <a:sym typeface="Wingdings"/>
              </a:rPr>
              <a:t>]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return sum</a:t>
            </a:r>
            <a:endParaRPr lang="en-GB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12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5F4CA57-A601-4AF4-90E4-265AAD3FACC5}"/>
              </a:ext>
            </a:extLst>
          </p:cNvPr>
          <p:cNvSpPr txBox="1">
            <a:spLocks/>
          </p:cNvSpPr>
          <p:nvPr/>
        </p:nvSpPr>
        <p:spPr>
          <a:xfrm>
            <a:off x="5647720" y="2196000"/>
            <a:ext cx="3915380" cy="2280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function length(array A)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l </a:t>
            </a:r>
            <a:r>
              <a:rPr lang="en-GB" dirty="0">
                <a:latin typeface="Consolas"/>
                <a:cs typeface="Consolas"/>
                <a:sym typeface="Wingdings"/>
              </a:rPr>
              <a:t> 0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while(A[l]!=NULL)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   ll+1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return l</a:t>
            </a:r>
            <a:endParaRPr lang="en-GB" dirty="0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8577188F-5950-4A77-B288-2C1E662AC3FE}"/>
              </a:ext>
            </a:extLst>
          </p:cNvPr>
          <p:cNvSpPr/>
          <p:nvPr/>
        </p:nvSpPr>
        <p:spPr>
          <a:xfrm flipV="1">
            <a:off x="1381125" y="1466849"/>
            <a:ext cx="4266595" cy="1353525"/>
          </a:xfrm>
          <a:prstGeom prst="arc">
            <a:avLst>
              <a:gd name="adj1" fmla="val 16197275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84DF6015-5808-4A1D-8A94-FDBB1F247043}"/>
              </a:ext>
            </a:extLst>
          </p:cNvPr>
          <p:cNvSpPr/>
          <p:nvPr/>
        </p:nvSpPr>
        <p:spPr>
          <a:xfrm>
            <a:off x="1381125" y="2826599"/>
            <a:ext cx="4266595" cy="3640876"/>
          </a:xfrm>
          <a:prstGeom prst="arc">
            <a:avLst>
              <a:gd name="adj1" fmla="val 16143612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64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98276E8-D6A7-465B-A1B9-B685DFD2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Comportamiento de dos complejidades lineales</a:t>
            </a:r>
          </a:p>
        </p:txBody>
      </p:sp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4B8EFAC4-D9F6-47FD-B5D8-9D550533C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54810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6ADB67-DE33-43D8-8D9B-A47403B2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CD2D6F-46CD-409C-9FC2-0A2B21B7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246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F5C1-0CC7-4984-BFF6-37C0C52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¿Si cada unidad fuera 1 microsegundo?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802CB84-E40D-440B-87E1-EB84E240A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001946"/>
              </p:ext>
            </p:extLst>
          </p:nvPr>
        </p:nvGraphicFramePr>
        <p:xfrm>
          <a:off x="914400" y="1731963"/>
          <a:ext cx="10353675" cy="3950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1251716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6262056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56191343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5104850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106634141"/>
                    </a:ext>
                  </a:extLst>
                </a:gridCol>
              </a:tblGrid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21n + 22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 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42n + 44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4703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0,23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0,46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226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4,2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876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2267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1776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4,2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2147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8979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 s -&gt; 3,5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 s -&gt; 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69007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F7F24B-365E-484D-B795-517D1B9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3C5714-CB69-42C7-84B7-F5A3AD21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39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9A94CDC-BC39-44C1-AAE8-011AE48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¿Y si tenemos un segundo algoritmo para el mismo problema que crece cuadráticamente?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8951FD2-2685-4C4E-A14A-EEE7D4EA5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41790B-95CC-44E4-8D3C-2086943C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35F3DC-19A1-4D9C-8062-A9DBB73B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047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98276E8-D6A7-465B-A1B9-B685DFD2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Comportamiento de dos complejidades lineales y una cuadrática</a:t>
            </a:r>
          </a:p>
        </p:txBody>
      </p:sp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4B8EFAC4-D9F6-47FD-B5D8-9D550533C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3534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6ADB67-DE33-43D8-8D9B-A47403B2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CD2D6F-46CD-409C-9FC2-0A2B21B7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236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F5C1-0CC7-4984-BFF6-37C0C52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¿Si cada unidad fuera 1 microsegundo?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802CB84-E40D-440B-87E1-EB84E240A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36372"/>
              </p:ext>
            </p:extLst>
          </p:nvPr>
        </p:nvGraphicFramePr>
        <p:xfrm>
          <a:off x="914400" y="1731963"/>
          <a:ext cx="10353679" cy="4893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9097">
                  <a:extLst>
                    <a:ext uri="{9D8B030D-6E8A-4147-A177-3AD203B41FA5}">
                      <a16:colId xmlns:a16="http://schemas.microsoft.com/office/drawing/2014/main" val="12517160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62620567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2561913435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751048500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106634141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112463242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3486456625"/>
                    </a:ext>
                  </a:extLst>
                </a:gridCol>
              </a:tblGrid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21n + 22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 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42n + 44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10n^2 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4703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0,23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0,46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226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4,2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876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2267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 s </a:t>
                      </a:r>
                    </a:p>
                    <a:p>
                      <a:pPr algn="ctr"/>
                      <a:r>
                        <a:rPr lang="es-CL" dirty="0"/>
                        <a:t>16,7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1776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4,2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 s 1666 min 27,7 </a:t>
                      </a:r>
                      <a:r>
                        <a:rPr lang="es-CL" dirty="0" err="1"/>
                        <a:t>hrs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2147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2777,7 </a:t>
                      </a:r>
                      <a:r>
                        <a:rPr lang="es-CL" dirty="0" err="1"/>
                        <a:t>hrs</a:t>
                      </a:r>
                      <a:r>
                        <a:rPr lang="es-CL" dirty="0"/>
                        <a:t> 115,7 días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8979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 s -&gt; 3,5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 s -&gt; 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31,7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69007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F7F24B-365E-484D-B795-517D1B9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3C5714-CB69-42C7-84B7-F5A3AD21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473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9A94CDC-BC39-44C1-AAE8-011AE48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¿Borramos los coeficientes?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8951FD2-2685-4C4E-A14A-EEE7D4EA5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41790B-95CC-44E4-8D3C-2086943C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35F3DC-19A1-4D9C-8062-A9DBB73B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51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F5C1-0CC7-4984-BFF6-37C0C52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Sin coeficientes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802CB84-E40D-440B-87E1-EB84E240A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443203"/>
              </p:ext>
            </p:extLst>
          </p:nvPr>
        </p:nvGraphicFramePr>
        <p:xfrm>
          <a:off x="914400" y="1731963"/>
          <a:ext cx="10353679" cy="472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9097">
                  <a:extLst>
                    <a:ext uri="{9D8B030D-6E8A-4147-A177-3AD203B41FA5}">
                      <a16:colId xmlns:a16="http://schemas.microsoft.com/office/drawing/2014/main" val="12517160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62620567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2561913435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751048500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106634141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112463242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3486456625"/>
                    </a:ext>
                  </a:extLst>
                </a:gridCol>
              </a:tblGrid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 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4703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226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876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2267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 s </a:t>
                      </a:r>
                    </a:p>
                    <a:p>
                      <a:pPr algn="ctr"/>
                      <a:r>
                        <a:rPr lang="es-CL" dirty="0"/>
                        <a:t>1,6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1776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 s </a:t>
                      </a:r>
                    </a:p>
                    <a:p>
                      <a:pPr algn="ctr"/>
                      <a:r>
                        <a:rPr lang="es-CL" dirty="0"/>
                        <a:t>166 min </a:t>
                      </a:r>
                    </a:p>
                    <a:p>
                      <a:pPr algn="ctr"/>
                      <a:r>
                        <a:rPr lang="es-CL" dirty="0"/>
                        <a:t>2,7 </a:t>
                      </a:r>
                      <a:r>
                        <a:rPr lang="es-CL" dirty="0" err="1"/>
                        <a:t>hrs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2147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277,7 </a:t>
                      </a:r>
                      <a:r>
                        <a:rPr lang="es-CL" dirty="0" err="1"/>
                        <a:t>hrs</a:t>
                      </a:r>
                      <a:r>
                        <a:rPr lang="es-CL" dirty="0"/>
                        <a:t> 11,5 días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8979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 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 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3,1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69007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F7F24B-365E-484D-B795-517D1B9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3C5714-CB69-42C7-84B7-F5A3AD21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36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30F6019-FCC0-44D9-B333-E97E47D3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¿Cuanto tiempo y espacio utiliza un algoritmo?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A04DE3-7C77-488E-A125-690115E83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FF6B41-A32D-4FDF-A860-27BCDCE0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0A5FCF-C8E4-44DF-AF39-CBD3E652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303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A98DB-2F02-48BE-8E08-54A53F2A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29680-B262-4B2C-BC34-91B66D4F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Borramos coeficientes (o constantes)!</a:t>
            </a:r>
          </a:p>
          <a:p>
            <a:endParaRPr lang="es-CL" dirty="0"/>
          </a:p>
          <a:p>
            <a:r>
              <a:rPr lang="es-CL" dirty="0"/>
              <a:t>Perdemos precisión, pero las relaciones entre algoritmos nos entregan una idea comparativa entre ellos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OJO: Estamos comparando algoritmos, no calculando el tiempo de ejecución de manera precisa!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F97B6A-0AA4-4271-AAAF-2FA5DF5F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96E0F5-91A2-4C19-8F1D-5EB06121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009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F5C1-0CC7-4984-BFF6-37C0C52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si hay acompañantes con orden menor?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802CB84-E40D-440B-87E1-EB84E240A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071518"/>
              </p:ext>
            </p:extLst>
          </p:nvPr>
        </p:nvGraphicFramePr>
        <p:xfrm>
          <a:off x="2392933" y="1339693"/>
          <a:ext cx="7395485" cy="472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9097">
                  <a:extLst>
                    <a:ext uri="{9D8B030D-6E8A-4147-A177-3AD203B41FA5}">
                      <a16:colId xmlns:a16="http://schemas.microsoft.com/office/drawing/2014/main" val="12517160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62620567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2561913435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751048500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106634141"/>
                    </a:ext>
                  </a:extLst>
                </a:gridCol>
              </a:tblGrid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n^2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4703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0,11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226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876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2267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 s </a:t>
                      </a:r>
                    </a:p>
                    <a:p>
                      <a:pPr algn="ctr"/>
                      <a:r>
                        <a:rPr lang="es-CL" dirty="0"/>
                        <a:t>1,6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 s </a:t>
                      </a:r>
                    </a:p>
                    <a:p>
                      <a:pPr algn="ctr"/>
                      <a:r>
                        <a:rPr lang="es-CL" dirty="0"/>
                        <a:t>1,6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1776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 s </a:t>
                      </a:r>
                    </a:p>
                    <a:p>
                      <a:pPr algn="ctr"/>
                      <a:r>
                        <a:rPr lang="es-CL" dirty="0"/>
                        <a:t>166 min </a:t>
                      </a:r>
                    </a:p>
                    <a:p>
                      <a:pPr algn="ctr"/>
                      <a:r>
                        <a:rPr lang="es-CL" dirty="0"/>
                        <a:t>2,7 </a:t>
                      </a:r>
                      <a:r>
                        <a:rPr lang="es-CL" dirty="0" err="1"/>
                        <a:t>hrs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 s </a:t>
                      </a:r>
                    </a:p>
                    <a:p>
                      <a:pPr algn="ctr"/>
                      <a:r>
                        <a:rPr lang="es-CL" dirty="0"/>
                        <a:t>166 min </a:t>
                      </a:r>
                    </a:p>
                    <a:p>
                      <a:pPr algn="ctr"/>
                      <a:r>
                        <a:rPr lang="es-CL" dirty="0"/>
                        <a:t>2,7 </a:t>
                      </a:r>
                      <a:r>
                        <a:rPr lang="es-CL" dirty="0" err="1"/>
                        <a:t>hrs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2147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277,7 </a:t>
                      </a:r>
                      <a:r>
                        <a:rPr lang="es-CL" dirty="0" err="1"/>
                        <a:t>hrs</a:t>
                      </a:r>
                      <a:r>
                        <a:rPr lang="es-CL" dirty="0"/>
                        <a:t> 11,5 días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277,7 </a:t>
                      </a:r>
                      <a:r>
                        <a:rPr lang="es-CL" dirty="0" err="1"/>
                        <a:t>hrs</a:t>
                      </a:r>
                      <a:r>
                        <a:rPr lang="es-CL" dirty="0"/>
                        <a:t> 11,5 días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8979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3,1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3,1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69007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F7F24B-365E-484D-B795-517D1B9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3C5714-CB69-42C7-84B7-F5A3AD21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1575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0FD9E-F2D2-4756-A016-CB7C8E8E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5C890-78BB-440D-BFA2-6FDD4202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enfocaremos en comparar algoritmos para GRANDES VALORES DE </a:t>
            </a:r>
            <a:r>
              <a:rPr lang="es-CL" b="1" dirty="0"/>
              <a:t>N</a:t>
            </a:r>
          </a:p>
          <a:p>
            <a:endParaRPr lang="es-CL" b="1" dirty="0"/>
          </a:p>
          <a:p>
            <a:endParaRPr lang="es-CL" b="1" dirty="0"/>
          </a:p>
          <a:p>
            <a:r>
              <a:rPr lang="es-CL" dirty="0"/>
              <a:t>En consecuencia:</a:t>
            </a:r>
          </a:p>
          <a:p>
            <a:pPr lvl="1"/>
            <a:r>
              <a:rPr lang="es-CL" dirty="0"/>
              <a:t>Podemos borrar constantes</a:t>
            </a:r>
          </a:p>
          <a:p>
            <a:pPr lvl="1"/>
            <a:r>
              <a:rPr lang="es-CL" dirty="0"/>
              <a:t>Podemos borrar los términos de orden menor</a:t>
            </a:r>
          </a:p>
          <a:p>
            <a:pPr lvl="1"/>
            <a:r>
              <a:rPr lang="es-CL" dirty="0"/>
              <a:t>Podemos enfocarnos en cómo crece la curva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FC7AB3-6ABE-4924-AD8E-A7FB7F5E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3EAE93-6383-4252-BCCF-836C5149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814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Complejidad temporal?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233DF-978C-4BDC-A77B-63377090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915380" cy="274430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function </a:t>
            </a:r>
            <a:r>
              <a:rPr lang="en-GB" dirty="0" err="1">
                <a:latin typeface="Consolas"/>
                <a:cs typeface="Consolas"/>
              </a:rPr>
              <a:t>SumDiag</a:t>
            </a:r>
            <a:r>
              <a:rPr lang="en-GB" dirty="0">
                <a:latin typeface="Consolas"/>
                <a:cs typeface="Consolas"/>
              </a:rPr>
              <a:t>(array A)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sum </a:t>
            </a:r>
            <a:r>
              <a:rPr lang="en-GB" dirty="0">
                <a:latin typeface="Consolas"/>
                <a:cs typeface="Consolas"/>
                <a:sym typeface="Wingdings"/>
              </a:rPr>
              <a:t> 0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N  length(A)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for 0 ≤ </a:t>
            </a:r>
            <a:r>
              <a:rPr lang="en-GB" dirty="0" err="1">
                <a:latin typeface="Consolas"/>
                <a:cs typeface="Consolas"/>
                <a:sym typeface="Wingdings"/>
              </a:rPr>
              <a:t>i</a:t>
            </a:r>
            <a:r>
              <a:rPr lang="en-GB" dirty="0">
                <a:latin typeface="Consolas"/>
                <a:cs typeface="Consolas"/>
                <a:sym typeface="Wingdings"/>
              </a:rPr>
              <a:t> ≤ N 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   sum  sum + A[</a:t>
            </a:r>
            <a:r>
              <a:rPr lang="en-GB" dirty="0" err="1">
                <a:latin typeface="Consolas"/>
                <a:cs typeface="Consolas"/>
                <a:sym typeface="Wingdings"/>
              </a:rPr>
              <a:t>i</a:t>
            </a:r>
            <a:r>
              <a:rPr lang="en-GB" dirty="0">
                <a:latin typeface="Consolas"/>
                <a:cs typeface="Consolas"/>
                <a:sym typeface="Wingdings"/>
              </a:rPr>
              <a:t>]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return sum</a:t>
            </a:r>
            <a:endParaRPr lang="en-GB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23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5F4CA57-A601-4AF4-90E4-265AAD3FACC5}"/>
              </a:ext>
            </a:extLst>
          </p:cNvPr>
          <p:cNvSpPr txBox="1">
            <a:spLocks/>
          </p:cNvSpPr>
          <p:nvPr/>
        </p:nvSpPr>
        <p:spPr>
          <a:xfrm>
            <a:off x="5647720" y="2196000"/>
            <a:ext cx="3915380" cy="2280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function length(array A)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l </a:t>
            </a:r>
            <a:r>
              <a:rPr lang="en-GB" dirty="0">
                <a:latin typeface="Consolas"/>
                <a:cs typeface="Consolas"/>
                <a:sym typeface="Wingdings"/>
              </a:rPr>
              <a:t> 0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while(A[l]!=NULL)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   ll+1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return l</a:t>
            </a:r>
            <a:endParaRPr lang="en-GB" dirty="0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8577188F-5950-4A77-B288-2C1E662AC3FE}"/>
              </a:ext>
            </a:extLst>
          </p:cNvPr>
          <p:cNvSpPr/>
          <p:nvPr/>
        </p:nvSpPr>
        <p:spPr>
          <a:xfrm flipV="1">
            <a:off x="1381125" y="1466849"/>
            <a:ext cx="4266595" cy="1353525"/>
          </a:xfrm>
          <a:prstGeom prst="arc">
            <a:avLst>
              <a:gd name="adj1" fmla="val 16197275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84DF6015-5808-4A1D-8A94-FDBB1F247043}"/>
              </a:ext>
            </a:extLst>
          </p:cNvPr>
          <p:cNvSpPr/>
          <p:nvPr/>
        </p:nvSpPr>
        <p:spPr>
          <a:xfrm>
            <a:off x="1381125" y="2826599"/>
            <a:ext cx="4266595" cy="3640876"/>
          </a:xfrm>
          <a:prstGeom prst="arc">
            <a:avLst>
              <a:gd name="adj1" fmla="val 16143612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1585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Complejidad temporal?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233DF-978C-4BDC-A77B-63377090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915380" cy="274430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function </a:t>
            </a:r>
            <a:r>
              <a:rPr lang="en-GB" dirty="0" err="1">
                <a:latin typeface="Consolas"/>
                <a:cs typeface="Consolas"/>
              </a:rPr>
              <a:t>SumDiag</a:t>
            </a:r>
            <a:r>
              <a:rPr lang="en-GB" dirty="0">
                <a:latin typeface="Consolas"/>
                <a:cs typeface="Consolas"/>
              </a:rPr>
              <a:t>(array A)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sum </a:t>
            </a:r>
            <a:r>
              <a:rPr lang="en-GB" dirty="0">
                <a:latin typeface="Consolas"/>
                <a:cs typeface="Consolas"/>
                <a:sym typeface="Wingdings"/>
              </a:rPr>
              <a:t> 0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N  length(A)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for 0 ≤ </a:t>
            </a:r>
            <a:r>
              <a:rPr lang="en-GB" dirty="0" err="1">
                <a:latin typeface="Consolas"/>
                <a:cs typeface="Consolas"/>
                <a:sym typeface="Wingdings"/>
              </a:rPr>
              <a:t>i</a:t>
            </a:r>
            <a:r>
              <a:rPr lang="en-GB" dirty="0">
                <a:latin typeface="Consolas"/>
                <a:cs typeface="Consolas"/>
                <a:sym typeface="Wingdings"/>
              </a:rPr>
              <a:t> ≤ N 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   sum  sum + A[</a:t>
            </a:r>
            <a:r>
              <a:rPr lang="en-GB" dirty="0" err="1">
                <a:latin typeface="Consolas"/>
                <a:cs typeface="Consolas"/>
                <a:sym typeface="Wingdings"/>
              </a:rPr>
              <a:t>i</a:t>
            </a:r>
            <a:r>
              <a:rPr lang="en-GB" dirty="0">
                <a:latin typeface="Consolas"/>
                <a:cs typeface="Consolas"/>
                <a:sym typeface="Wingdings"/>
              </a:rPr>
              <a:t>]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return sum</a:t>
            </a:r>
            <a:endParaRPr lang="en-GB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24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5F4CA57-A601-4AF4-90E4-265AAD3FACC5}"/>
              </a:ext>
            </a:extLst>
          </p:cNvPr>
          <p:cNvSpPr txBox="1">
            <a:spLocks/>
          </p:cNvSpPr>
          <p:nvPr/>
        </p:nvSpPr>
        <p:spPr>
          <a:xfrm>
            <a:off x="5647720" y="2196000"/>
            <a:ext cx="3915380" cy="2280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function length(array A)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l </a:t>
            </a:r>
            <a:r>
              <a:rPr lang="en-GB" dirty="0">
                <a:latin typeface="Consolas"/>
                <a:cs typeface="Consolas"/>
                <a:sym typeface="Wingdings"/>
              </a:rPr>
              <a:t> 0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while(A[l]!=NULL)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   ll+1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  <a:sym typeface="Wingdings"/>
              </a:rPr>
              <a:t>   return l</a:t>
            </a:r>
            <a:endParaRPr lang="en-GB" dirty="0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8577188F-5950-4A77-B288-2C1E662AC3FE}"/>
              </a:ext>
            </a:extLst>
          </p:cNvPr>
          <p:cNvSpPr/>
          <p:nvPr/>
        </p:nvSpPr>
        <p:spPr>
          <a:xfrm flipV="1">
            <a:off x="1381125" y="1466849"/>
            <a:ext cx="4266595" cy="1353525"/>
          </a:xfrm>
          <a:prstGeom prst="arc">
            <a:avLst>
              <a:gd name="adj1" fmla="val 16197275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84DF6015-5808-4A1D-8A94-FDBB1F247043}"/>
              </a:ext>
            </a:extLst>
          </p:cNvPr>
          <p:cNvSpPr/>
          <p:nvPr/>
        </p:nvSpPr>
        <p:spPr>
          <a:xfrm>
            <a:off x="1381125" y="2826599"/>
            <a:ext cx="4266595" cy="3640876"/>
          </a:xfrm>
          <a:prstGeom prst="arc">
            <a:avLst>
              <a:gd name="adj1" fmla="val 16143612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C750FC4-A248-4859-A625-683031BDC193}"/>
              </a:ext>
            </a:extLst>
          </p:cNvPr>
          <p:cNvSpPr/>
          <p:nvPr/>
        </p:nvSpPr>
        <p:spPr>
          <a:xfrm rot="19822668">
            <a:off x="2498704" y="1752600"/>
            <a:ext cx="6115050" cy="4000500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/>
              <a:t>O(N)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r>
              <a:rPr lang="es-CL" dirty="0"/>
              <a:t>Miramos principalmente los procesos iterativos!</a:t>
            </a:r>
          </a:p>
        </p:txBody>
      </p:sp>
    </p:spTree>
    <p:extLst>
      <p:ext uri="{BB962C8B-B14F-4D97-AF65-F5344CB8AC3E}">
        <p14:creationId xmlns:p14="http://schemas.microsoft.com/office/powerpoint/2010/main" val="377954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CC81F-4A82-481A-8F81-ECEB4F25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Reflexión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47D8F-3AEC-4639-96D6-623A9BF3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Invierta tiempo en un mejor algoritmo antes que en un mejor computador</a:t>
            </a:r>
          </a:p>
          <a:p>
            <a:r>
              <a:rPr lang="es-CL" dirty="0"/>
              <a:t>Instancias de problemas grandes pueden resolverse usualmente sólo con algoritmo de complejidad temporal O(n), O(n log n)</a:t>
            </a:r>
          </a:p>
          <a:p>
            <a:r>
              <a:rPr lang="es-CL" dirty="0"/>
              <a:t>Complejidades cuadráticas no presentan “tantos” problemas para instancias medianas o pequeñas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FBB80C-E5AA-4A68-B23B-340F28CB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3586F7-5F91-4434-91C2-3B370414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745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A7A7-EFD9-4D68-8553-38D8C956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Comente…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FBAF2-0543-4D8A-9102-32E9C654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485" y="2461968"/>
            <a:ext cx="3401030" cy="2336313"/>
          </a:xfrm>
        </p:spPr>
        <p:txBody>
          <a:bodyPr/>
          <a:lstStyle/>
          <a:p>
            <a:pPr marL="36900" indent="0">
              <a:buNone/>
            </a:pPr>
            <a:r>
              <a:rPr lang="en-GB" b="1" dirty="0">
                <a:latin typeface="Consolas"/>
                <a:cs typeface="Consolas"/>
              </a:rPr>
              <a:t>Function</a:t>
            </a:r>
            <a:r>
              <a:rPr lang="en-GB" dirty="0">
                <a:latin typeface="Consolas"/>
                <a:cs typeface="Consolas"/>
              </a:rPr>
              <a:t> </a:t>
            </a:r>
            <a:r>
              <a:rPr lang="en-GB" dirty="0" err="1">
                <a:latin typeface="Consolas"/>
                <a:cs typeface="Consolas"/>
              </a:rPr>
              <a:t>L_Search</a:t>
            </a:r>
            <a:r>
              <a:rPr lang="en-GB" dirty="0">
                <a:latin typeface="Consolas"/>
                <a:cs typeface="Consolas"/>
              </a:rPr>
              <a:t>(</a:t>
            </a:r>
            <a:r>
              <a:rPr lang="en-GB" dirty="0" err="1">
                <a:latin typeface="Consolas"/>
                <a:cs typeface="Consolas"/>
              </a:rPr>
              <a:t>A,x</a:t>
            </a:r>
            <a:r>
              <a:rPr lang="en-GB" dirty="0">
                <a:latin typeface="Consolas"/>
                <a:cs typeface="Consolas"/>
              </a:rPr>
              <a:t>)</a:t>
            </a:r>
          </a:p>
          <a:p>
            <a:pPr marL="36900" indent="0">
              <a:buNone/>
            </a:pPr>
            <a:r>
              <a:rPr lang="en-GB" b="1" dirty="0">
                <a:latin typeface="Consolas"/>
                <a:cs typeface="Consolas"/>
              </a:rPr>
              <a:t>   for</a:t>
            </a:r>
            <a:r>
              <a:rPr lang="en-GB" dirty="0">
                <a:latin typeface="Consolas"/>
                <a:cs typeface="Consolas"/>
              </a:rPr>
              <a:t> 0 &lt;= </a:t>
            </a:r>
            <a:r>
              <a:rPr lang="en-GB" dirty="0" err="1">
                <a:latin typeface="Consolas"/>
                <a:cs typeface="Consolas"/>
              </a:rPr>
              <a:t>i</a:t>
            </a:r>
            <a:r>
              <a:rPr lang="en-GB" dirty="0">
                <a:latin typeface="Consolas"/>
                <a:cs typeface="Consolas"/>
              </a:rPr>
              <a:t> &lt; N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  if(A[</a:t>
            </a:r>
            <a:r>
              <a:rPr lang="en-GB" dirty="0" err="1">
                <a:latin typeface="Consolas"/>
                <a:cs typeface="Consolas"/>
              </a:rPr>
              <a:t>i</a:t>
            </a:r>
            <a:r>
              <a:rPr lang="en-GB" dirty="0">
                <a:latin typeface="Consolas"/>
                <a:cs typeface="Consolas"/>
              </a:rPr>
              <a:t>]==x)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    </a:t>
            </a:r>
            <a:r>
              <a:rPr lang="en-GB" b="1" dirty="0">
                <a:latin typeface="Consolas"/>
                <a:cs typeface="Consolas"/>
              </a:rPr>
              <a:t>return</a:t>
            </a:r>
            <a:r>
              <a:rPr lang="en-GB" dirty="0">
                <a:latin typeface="Consolas"/>
                <a:cs typeface="Consolas"/>
              </a:rPr>
              <a:t> </a:t>
            </a:r>
            <a:r>
              <a:rPr lang="en-GB" dirty="0" err="1">
                <a:latin typeface="Consolas"/>
                <a:cs typeface="Consolas"/>
              </a:rPr>
              <a:t>i</a:t>
            </a:r>
            <a:endParaRPr lang="en-GB" dirty="0">
              <a:latin typeface="Consolas"/>
              <a:cs typeface="Consolas"/>
            </a:endParaRP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</a:t>
            </a:r>
            <a:r>
              <a:rPr lang="en-GB" b="1" dirty="0">
                <a:latin typeface="Consolas"/>
                <a:cs typeface="Consolas"/>
              </a:rPr>
              <a:t>return</a:t>
            </a:r>
            <a:r>
              <a:rPr lang="en-GB" dirty="0">
                <a:latin typeface="Consolas"/>
                <a:cs typeface="Consolas"/>
              </a:rPr>
              <a:t> -1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310DEC-76F1-4BD2-925E-044F4B4C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395E4-F4C2-4E63-8B51-6AF4D7C7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163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9E022-F154-4EAF-A45C-23B7C1D7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Escenarios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00769-5504-4154-9CF5-435F2734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algoritmo depende del contenido: Existe un mejor y un peor escenario</a:t>
            </a:r>
          </a:p>
          <a:p>
            <a:endParaRPr lang="es-CL" dirty="0"/>
          </a:p>
          <a:p>
            <a:r>
              <a:rPr lang="es-CL" dirty="0"/>
              <a:t>Mejor escenario:</a:t>
            </a:r>
          </a:p>
          <a:p>
            <a:pPr lvl="1"/>
            <a:r>
              <a:rPr lang="es-CL" dirty="0"/>
              <a:t>Encuentra el elemento de inmediato. Coste 1</a:t>
            </a:r>
          </a:p>
          <a:p>
            <a:r>
              <a:rPr lang="es-CL" dirty="0"/>
              <a:t>Peor escenario:</a:t>
            </a:r>
          </a:p>
          <a:p>
            <a:pPr lvl="1"/>
            <a:r>
              <a:rPr lang="es-CL" dirty="0"/>
              <a:t>Encuentra el elemento al final, o no lo encuentra. Coste 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27AE2-4F2E-4332-BD99-EEFD399C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5D93F4-E949-484A-A6AC-0218D1A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78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9E022-F154-4EAF-A45C-23B7C1D7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Escenarios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00769-5504-4154-9CF5-435F2734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analizar la complejidad de un algoritmo es necesario </a:t>
            </a:r>
            <a:r>
              <a:rPr lang="es-CL" dirty="0">
                <a:solidFill>
                  <a:srgbClr val="92D050"/>
                </a:solidFill>
              </a:rPr>
              <a:t>escoger</a:t>
            </a:r>
            <a:r>
              <a:rPr lang="es-CL" dirty="0">
                <a:solidFill>
                  <a:srgbClr val="0070C0"/>
                </a:solidFill>
              </a:rPr>
              <a:t> </a:t>
            </a:r>
            <a:r>
              <a:rPr lang="es-CL" dirty="0"/>
              <a:t>un escenario!</a:t>
            </a:r>
          </a:p>
          <a:p>
            <a:endParaRPr lang="es-CL" dirty="0"/>
          </a:p>
          <a:p>
            <a:r>
              <a:rPr lang="es-CL" dirty="0">
                <a:solidFill>
                  <a:srgbClr val="92D050"/>
                </a:solidFill>
              </a:rPr>
              <a:t>Complejidad de mejor caso T(n): </a:t>
            </a:r>
            <a:r>
              <a:rPr lang="es-CL" dirty="0"/>
              <a:t>Escogemos el mejor escenario </a:t>
            </a:r>
          </a:p>
          <a:p>
            <a:pPr lvl="1"/>
            <a:r>
              <a:rPr lang="es-CL" dirty="0"/>
              <a:t>En el ejemplo anterior, T(n) es constante, es decir, O(1).</a:t>
            </a:r>
          </a:p>
          <a:p>
            <a:r>
              <a:rPr lang="es-CL" dirty="0">
                <a:solidFill>
                  <a:srgbClr val="FFC000"/>
                </a:solidFill>
              </a:rPr>
              <a:t>Complejidad de peor caso T(n): </a:t>
            </a:r>
            <a:r>
              <a:rPr lang="es-CL" dirty="0"/>
              <a:t>Escogemos el peor escenario </a:t>
            </a:r>
          </a:p>
          <a:p>
            <a:pPr lvl="1"/>
            <a:r>
              <a:rPr lang="es-CL" dirty="0"/>
              <a:t>En el ejemplo anterior, T(n) es lineal, es decir, O(n).</a:t>
            </a:r>
          </a:p>
          <a:p>
            <a:endParaRPr lang="es-CL" dirty="0"/>
          </a:p>
          <a:p>
            <a:r>
              <a:rPr lang="es-CL" dirty="0"/>
              <a:t>La mayoría de las veces se escoge la </a:t>
            </a:r>
            <a:r>
              <a:rPr lang="es-CL" dirty="0">
                <a:solidFill>
                  <a:srgbClr val="FFC000"/>
                </a:solidFill>
              </a:rPr>
              <a:t>complejidad de peor caso </a:t>
            </a:r>
            <a:r>
              <a:rPr lang="es-CL" dirty="0"/>
              <a:t>(¿por qué?)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27AE2-4F2E-4332-BD99-EEFD399C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5D93F4-E949-484A-A6AC-0218D1A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138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53E3A7-D858-4185-9478-FB6B86E3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Notación asintótica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F51BBC4-AB08-4247-94DA-2771B6916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Big-O, </a:t>
            </a:r>
            <a:r>
              <a:rPr lang="el-GR" dirty="0"/>
              <a:t>Ω</a:t>
            </a:r>
            <a:r>
              <a:rPr lang="es-CL" dirty="0"/>
              <a:t> y </a:t>
            </a:r>
            <a:r>
              <a:rPr lang="el-GR" dirty="0"/>
              <a:t>Θ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B74CB0-7095-46C1-AD9B-273462A9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2A2F0-AF11-4935-B41D-1D1DE0B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120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85032-CDAE-4FB4-8D10-E8FDD112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Medición de tiempo y espacio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5DE19-5D2F-425D-B202-95918970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581" y="1094825"/>
            <a:ext cx="6924157" cy="3550751"/>
          </a:xfrm>
        </p:spPr>
        <p:txBody>
          <a:bodyPr>
            <a:normAutofit/>
          </a:bodyPr>
          <a:lstStyle/>
          <a:p>
            <a:endParaRPr lang="es-CL" sz="4400" dirty="0"/>
          </a:p>
          <a:p>
            <a:r>
              <a:rPr lang="es-CL" sz="4400" dirty="0"/>
              <a:t>Empírica</a:t>
            </a:r>
          </a:p>
          <a:p>
            <a:endParaRPr lang="es-CL" sz="4400" dirty="0"/>
          </a:p>
          <a:p>
            <a:r>
              <a:rPr lang="es-CL" sz="4400" dirty="0"/>
              <a:t>Teórica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3A125E-2A2F-48A0-BED9-36771710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CCDEF9-D233-45A9-8D7E-909FC421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361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28FA7A-CC35-4058-9066-39145F70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103A37-499D-4358-962F-03FA1432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30</a:t>
            </a:fld>
            <a:endParaRPr lang="es-CL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8AD7E7D-2766-47E1-8B3F-A62F0D43C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34" y="2371725"/>
            <a:ext cx="9631109" cy="2781299"/>
          </a:xfr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1162646-4907-4A42-96C1-2C156ABAF342}"/>
              </a:ext>
            </a:extLst>
          </p:cNvPr>
          <p:cNvSpPr/>
          <p:nvPr/>
        </p:nvSpPr>
        <p:spPr>
          <a:xfrm>
            <a:off x="1412073" y="707421"/>
            <a:ext cx="9631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           </a:t>
            </a:r>
            <a:r>
              <a:rPr lang="es-ES" sz="2800" dirty="0"/>
              <a:t>“=”</a:t>
            </a:r>
            <a:r>
              <a:rPr lang="el-GR" sz="2800" dirty="0"/>
              <a:t> </a:t>
            </a:r>
            <a:r>
              <a:rPr lang="es-CL" sz="2800" dirty="0"/>
              <a:t>                             “&lt;=”                               </a:t>
            </a:r>
            <a:r>
              <a:rPr lang="es-ES" sz="2800" dirty="0"/>
              <a:t>“&gt;=”</a:t>
            </a:r>
            <a:endParaRPr lang="es-CL" sz="2800" dirty="0"/>
          </a:p>
        </p:txBody>
      </p:sp>
      <p:sp>
        <p:nvSpPr>
          <p:cNvPr id="6" name="Rectángulo 13">
            <a:extLst>
              <a:ext uri="{FF2B5EF4-FFF2-40B4-BE49-F238E27FC236}">
                <a16:creationId xmlns:a16="http://schemas.microsoft.com/office/drawing/2014/main" id="{6F63F3BF-5F2D-164C-AE22-21F6A9DF8072}"/>
              </a:ext>
            </a:extLst>
          </p:cNvPr>
          <p:cNvSpPr/>
          <p:nvPr/>
        </p:nvSpPr>
        <p:spPr>
          <a:xfrm>
            <a:off x="1412074" y="1334156"/>
            <a:ext cx="9631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             </a:t>
            </a:r>
            <a:r>
              <a:rPr lang="el-GR" sz="2800" dirty="0"/>
              <a:t>Θ </a:t>
            </a:r>
            <a:r>
              <a:rPr lang="es-CL" sz="2800" dirty="0"/>
              <a:t>                               Big-O                                  </a:t>
            </a:r>
            <a:r>
              <a:rPr lang="el-GR" sz="2800" dirty="0" err="1"/>
              <a:t>Ω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378171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12">
            <a:extLst>
              <a:ext uri="{FF2B5EF4-FFF2-40B4-BE49-F238E27FC236}">
                <a16:creationId xmlns:a16="http://schemas.microsoft.com/office/drawing/2014/main" id="{A87A4D0D-A680-4771-8326-D9FDF9B03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7"/>
          <a:stretch/>
        </p:blipFill>
        <p:spPr>
          <a:xfrm>
            <a:off x="6096000" y="1022049"/>
            <a:ext cx="5290875" cy="50437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8503E467-6D39-40E3-AA80-9258A71B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6600" dirty="0"/>
              <a:t>Big-O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l"/>
                <a:r>
                  <a:rPr lang="es-CL" dirty="0"/>
                  <a:t>f(n) es O(g(n)) si f(n) crece “menor o igual” que g(n). </a:t>
                </a:r>
              </a:p>
              <a:p>
                <a:pPr algn="l"/>
                <a:r>
                  <a:rPr lang="es-CL" dirty="0"/>
                  <a:t>Formalmente, si existen constantes positivas c y n</a:t>
                </a:r>
                <a:r>
                  <a:rPr lang="es-CL" baseline="-25000" dirty="0"/>
                  <a:t>0</a:t>
                </a:r>
                <a:r>
                  <a:rPr lang="es-CL" dirty="0"/>
                  <a:t> tal que:</a:t>
                </a:r>
              </a:p>
              <a:p>
                <a:pPr algn="l"/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Para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A858B4-6B0D-4605-95B4-2C932D90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76F09-4FAD-405B-B4AD-D6FF84D0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31</a:t>
            </a:fld>
            <a:endParaRPr lang="es-CL"/>
          </a:p>
        </p:txBody>
      </p:sp>
      <p:pic>
        <p:nvPicPr>
          <p:cNvPr id="7" name="Marcador de contenido 12">
            <a:extLst>
              <a:ext uri="{FF2B5EF4-FFF2-40B4-BE49-F238E27FC236}">
                <a16:creationId xmlns:a16="http://schemas.microsoft.com/office/drawing/2014/main" id="{9C5BFFE0-6AC4-49A7-B229-87F254EE7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3" r="34502"/>
          <a:stretch/>
        </p:blipFill>
        <p:spPr>
          <a:xfrm>
            <a:off x="6173258" y="1021818"/>
            <a:ext cx="5358626" cy="5024969"/>
          </a:xfrm>
        </p:spPr>
      </p:pic>
    </p:spTree>
    <p:extLst>
      <p:ext uri="{BB962C8B-B14F-4D97-AF65-F5344CB8AC3E}">
        <p14:creationId xmlns:p14="http://schemas.microsoft.com/office/powerpoint/2010/main" val="167226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12">
            <a:extLst>
              <a:ext uri="{FF2B5EF4-FFF2-40B4-BE49-F238E27FC236}">
                <a16:creationId xmlns:a16="http://schemas.microsoft.com/office/drawing/2014/main" id="{A87A4D0D-A680-4771-8326-D9FDF9B03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7"/>
          <a:stretch/>
        </p:blipFill>
        <p:spPr>
          <a:xfrm>
            <a:off x="6096000" y="1022049"/>
            <a:ext cx="5290875" cy="50437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8503E467-6D39-40E3-AA80-9258A71B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6600" dirty="0"/>
              <a:t>Ω</a:t>
            </a:r>
            <a:endParaRPr lang="es-CL" sz="6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l"/>
                <a:r>
                  <a:rPr lang="es-CL" dirty="0"/>
                  <a:t>f(n) es </a:t>
                </a:r>
                <a:r>
                  <a:rPr lang="el-GR" dirty="0" err="1"/>
                  <a:t>Ω</a:t>
                </a:r>
                <a:r>
                  <a:rPr lang="es-CL" dirty="0"/>
                  <a:t>(g(n)) si f(n) crece “mayor o igual” que g(n). </a:t>
                </a:r>
              </a:p>
              <a:p>
                <a:pPr algn="l"/>
                <a:r>
                  <a:rPr lang="es-CL" dirty="0"/>
                  <a:t>Formalmente, si existen constantes positivas c y n</a:t>
                </a:r>
                <a:r>
                  <a:rPr lang="es-CL" baseline="-25000" dirty="0"/>
                  <a:t>0</a:t>
                </a:r>
                <a:r>
                  <a:rPr lang="es-CL" dirty="0"/>
                  <a:t> tal que:</a:t>
                </a:r>
              </a:p>
              <a:p>
                <a:pPr algn="l"/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𝑐𝑔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Para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A858B4-6B0D-4605-95B4-2C932D90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76F09-4FAD-405B-B4AD-D6FF84D0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582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12">
            <a:extLst>
              <a:ext uri="{FF2B5EF4-FFF2-40B4-BE49-F238E27FC236}">
                <a16:creationId xmlns:a16="http://schemas.microsoft.com/office/drawing/2014/main" id="{A87A4D0D-A680-4771-8326-D9FDF9B03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7"/>
          <a:stretch/>
        </p:blipFill>
        <p:spPr>
          <a:xfrm>
            <a:off x="6096000" y="1022049"/>
            <a:ext cx="5290875" cy="50437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8503E467-6D39-40E3-AA80-9258A71B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6600" dirty="0"/>
              <a:t>Θ</a:t>
            </a:r>
            <a:endParaRPr lang="es-CL" sz="6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l"/>
                <a:r>
                  <a:rPr lang="es-CL" dirty="0"/>
                  <a:t>f(n) es </a:t>
                </a:r>
                <a:r>
                  <a:rPr lang="el-GR" dirty="0"/>
                  <a:t>Θ</a:t>
                </a:r>
                <a:r>
                  <a:rPr lang="es-CL" dirty="0"/>
                  <a:t>(g(n)) si f(n) crece “igual” que g(n). </a:t>
                </a:r>
              </a:p>
              <a:p>
                <a:pPr algn="l"/>
                <a:r>
                  <a:rPr lang="es-CL" dirty="0"/>
                  <a:t>Formalmente, si existen constantes positivas c y n</a:t>
                </a:r>
                <a:r>
                  <a:rPr lang="es-CL" baseline="-25000" dirty="0"/>
                  <a:t>0</a:t>
                </a:r>
                <a:r>
                  <a:rPr lang="es-CL" dirty="0"/>
                  <a:t> tal que:</a:t>
                </a:r>
              </a:p>
              <a:p>
                <a:pPr algn="l"/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Para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A858B4-6B0D-4605-95B4-2C932D90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76F09-4FAD-405B-B4AD-D6FF84D0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33</a:t>
            </a:fld>
            <a:endParaRPr lang="es-CL"/>
          </a:p>
        </p:txBody>
      </p:sp>
      <p:pic>
        <p:nvPicPr>
          <p:cNvPr id="7" name="Marcador de contenido 12">
            <a:extLst>
              <a:ext uri="{FF2B5EF4-FFF2-40B4-BE49-F238E27FC236}">
                <a16:creationId xmlns:a16="http://schemas.microsoft.com/office/drawing/2014/main" id="{7E4360C2-C53E-4177-AB7D-745AD72CC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60"/>
          <a:stretch/>
        </p:blipFill>
        <p:spPr>
          <a:xfrm>
            <a:off x="6298109" y="1022049"/>
            <a:ext cx="5252092" cy="4999036"/>
          </a:xfrm>
        </p:spPr>
      </p:pic>
    </p:spTree>
    <p:extLst>
      <p:ext uri="{BB962C8B-B14F-4D97-AF65-F5344CB8AC3E}">
        <p14:creationId xmlns:p14="http://schemas.microsoft.com/office/powerpoint/2010/main" val="317123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25C4-6719-4EF2-9F9D-A38A06D8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Empírica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CB0CA-86D1-4821-B3B5-401C0006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Ventajas:</a:t>
            </a:r>
          </a:p>
          <a:p>
            <a:pPr lvl="1"/>
            <a:r>
              <a:rPr lang="es-CL" dirty="0"/>
              <a:t>Obtienes el resultado real!</a:t>
            </a:r>
          </a:p>
          <a:p>
            <a:pPr lvl="1"/>
            <a:r>
              <a:rPr lang="es-CL" dirty="0"/>
              <a:t>No se necesitan modelos, simplificaciones ni cálculos</a:t>
            </a:r>
          </a:p>
          <a:p>
            <a:r>
              <a:rPr lang="es-CL" dirty="0"/>
              <a:t>Desventajas</a:t>
            </a:r>
          </a:p>
          <a:p>
            <a:pPr lvl="1"/>
            <a:r>
              <a:rPr lang="es-CL" dirty="0"/>
              <a:t>Resultados dependen de la máquina</a:t>
            </a:r>
          </a:p>
          <a:p>
            <a:pPr lvl="1"/>
            <a:r>
              <a:rPr lang="es-CL" dirty="0"/>
              <a:t>Cuidado con sistemas operativos multitask</a:t>
            </a:r>
          </a:p>
          <a:p>
            <a:pPr lvl="1"/>
            <a:r>
              <a:rPr lang="es-CL" dirty="0"/>
              <a:t>Se debe implementar el algoritmo</a:t>
            </a:r>
          </a:p>
          <a:p>
            <a:pPr lvl="1"/>
            <a:r>
              <a:rPr lang="es-CL" dirty="0"/>
              <a:t>Se debe ejecutar el algoritmo para distintas entradas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A42B2-8F51-4E00-9B48-6E8BB326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AD064A-B256-4025-A94D-D90B07A0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94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25C4-6719-4EF2-9F9D-A38A06D8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Teórica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CB0CA-86D1-4821-B3B5-401C0006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Ventajas:</a:t>
            </a:r>
          </a:p>
          <a:p>
            <a:pPr lvl="1"/>
            <a:r>
              <a:rPr lang="es-CL" dirty="0"/>
              <a:t>Resultados universales, dependiendo de los supuestos</a:t>
            </a:r>
          </a:p>
          <a:p>
            <a:pPr lvl="1"/>
            <a:r>
              <a:rPr lang="es-CL" dirty="0"/>
              <a:t>No se necesita implementar el algoritmo</a:t>
            </a:r>
          </a:p>
          <a:p>
            <a:r>
              <a:rPr lang="es-CL" dirty="0"/>
              <a:t>Desventajas</a:t>
            </a:r>
          </a:p>
          <a:p>
            <a:pPr lvl="1"/>
            <a:r>
              <a:rPr lang="es-CL" dirty="0"/>
              <a:t>Se necesita un modelo</a:t>
            </a:r>
          </a:p>
          <a:p>
            <a:pPr lvl="1"/>
            <a:r>
              <a:rPr lang="es-CL" dirty="0"/>
              <a:t>ES UNA ESTIMACIÓN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A42B2-8F51-4E00-9B48-6E8BB326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AD064A-B256-4025-A94D-D90B07A0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27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F9A7842-3030-4D03-A2D4-52CFB94F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modelo RAM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6E0DB29-85AC-4322-A4AA-3CF9F03C0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Random</a:t>
            </a:r>
            <a:r>
              <a:rPr lang="es-CL" dirty="0"/>
              <a:t> Access Machine </a:t>
            </a:r>
            <a:r>
              <a:rPr lang="es-CL" dirty="0" err="1"/>
              <a:t>Model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82D889-7928-4495-9722-9E9DF22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8DA303-2CE1-414B-9179-8B285E75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733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180ED60-D2F8-4A7F-9B1F-A46A7EE2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modelo RAM (tiempo)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EE8DD4E-835D-465B-A5C1-6212FFA9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s-CL" dirty="0"/>
              <a:t>Un solo procesador (instrucciones ejecutadas de manera secuencial)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Cada operación simple ocupa una unidad de tiempo</a:t>
            </a:r>
          </a:p>
          <a:p>
            <a:pPr marL="871200" lvl="1" indent="-457200"/>
            <a:r>
              <a:rPr lang="es-CL" dirty="0"/>
              <a:t>Operaciones numéricas (+,-,*,/,%,^)</a:t>
            </a:r>
          </a:p>
          <a:p>
            <a:pPr marL="871200" lvl="1" indent="-457200"/>
            <a:r>
              <a:rPr lang="es-CL" dirty="0"/>
              <a:t>Control (</a:t>
            </a:r>
            <a:r>
              <a:rPr lang="es-CL" dirty="0" err="1"/>
              <a:t>if-else</a:t>
            </a:r>
            <a:r>
              <a:rPr lang="es-CL" dirty="0"/>
              <a:t>, llamadas a función, </a:t>
            </a:r>
            <a:r>
              <a:rPr lang="es-CL" dirty="0" err="1"/>
              <a:t>return</a:t>
            </a:r>
            <a:r>
              <a:rPr lang="es-CL" dirty="0"/>
              <a:t>)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Iteraciones y funciones son operaciones compuestas (están hechas de muchas operaciones)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La memoria es ilimitada. No hay jerarquía. El acceso a memoria toma una unidad de tiempo (por ejemplo: x = 2)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4546A6-4EAA-4EA9-8080-C39FDE5D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9ADCB-DFF3-4231-A014-F4177966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053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97755-0808-4A55-9FC4-53172DE9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RAM (tiempo)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B95CC-8270-44FA-8BB5-11694BCC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427" y="2056743"/>
            <a:ext cx="2164965" cy="3317723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s-CL" sz="2800" dirty="0"/>
              <a:t>x = 2</a:t>
            </a:r>
          </a:p>
          <a:p>
            <a:pPr marL="36900" indent="0">
              <a:buNone/>
            </a:pPr>
            <a:r>
              <a:rPr lang="es-CL" sz="2800" dirty="0"/>
              <a:t>i = 1</a:t>
            </a:r>
          </a:p>
          <a:p>
            <a:pPr marL="36900" indent="0">
              <a:buNone/>
            </a:pPr>
            <a:r>
              <a:rPr lang="es-CL" sz="2800" dirty="0" err="1"/>
              <a:t>while</a:t>
            </a:r>
            <a:r>
              <a:rPr lang="es-CL" sz="2800" dirty="0"/>
              <a:t>(i  ≤ 3)</a:t>
            </a:r>
          </a:p>
          <a:p>
            <a:pPr marL="36900" indent="0">
              <a:buNone/>
            </a:pPr>
            <a:r>
              <a:rPr lang="es-CL" sz="2800" dirty="0"/>
              <a:t>	x = x + 1</a:t>
            </a:r>
          </a:p>
          <a:p>
            <a:pPr marL="36900" indent="0">
              <a:buNone/>
            </a:pPr>
            <a:r>
              <a:rPr lang="es-CL" sz="2800" dirty="0"/>
              <a:t>	i = i + 2</a:t>
            </a:r>
          </a:p>
          <a:p>
            <a:pPr marL="36900" indent="0">
              <a:buNone/>
            </a:pPr>
            <a:r>
              <a:rPr lang="es-CL" sz="2800" dirty="0" err="1"/>
              <a:t>return</a:t>
            </a:r>
            <a:r>
              <a:rPr lang="es-CL" sz="2800" dirty="0"/>
              <a:t> 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9CA7DD-D023-4B72-95C8-AADD5679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C891E3-91C4-43A8-9C5A-98E813E7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461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180ED60-D2F8-4A7F-9B1F-A46A7EE2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modelo RAM (espacio)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EE8DD4E-835D-465B-A5C1-6212FFA9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endParaRPr lang="es-CL" dirty="0"/>
          </a:p>
          <a:p>
            <a:pPr marL="494100" indent="-457200">
              <a:buFont typeface="+mj-lt"/>
              <a:buAutoNum type="arabicPeriod"/>
            </a:pPr>
            <a:endParaRPr lang="es-CL" dirty="0"/>
          </a:p>
          <a:p>
            <a:pPr marL="494100" indent="-457200">
              <a:buFont typeface="+mj-lt"/>
              <a:buAutoNum type="arabicPeriod"/>
            </a:pPr>
            <a:endParaRPr lang="es-CL" dirty="0"/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Cada variable ocupa una unidad de espacio (independiente del tipo). Un arreglo de tamaño N ocupa N espacios.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4546A6-4EAA-4EA9-8080-C39FDE5D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9ADCB-DFF3-4231-A014-F4177966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6319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508</TotalTime>
  <Words>1862</Words>
  <Application>Microsoft Macintosh PowerPoint</Application>
  <PresentationFormat>Widescreen</PresentationFormat>
  <Paragraphs>459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Calisto MT</vt:lpstr>
      <vt:lpstr>Cambria Math</vt:lpstr>
      <vt:lpstr>Consolas</vt:lpstr>
      <vt:lpstr>Wingdings 2</vt:lpstr>
      <vt:lpstr>Pizarra</vt:lpstr>
      <vt:lpstr>Análisis de Algoritmos</vt:lpstr>
      <vt:lpstr>¿Cuanto tiempo y espacio utiliza un algoritmo?</vt:lpstr>
      <vt:lpstr>Medición de tiempo y espacio</vt:lpstr>
      <vt:lpstr>Empírica</vt:lpstr>
      <vt:lpstr>Teórica</vt:lpstr>
      <vt:lpstr>El modelo RAM</vt:lpstr>
      <vt:lpstr>El modelo RAM (tiempo)</vt:lpstr>
      <vt:lpstr>Ejemplo RAM (tiempo)</vt:lpstr>
      <vt:lpstr>El modelo RAM (espacio)</vt:lpstr>
      <vt:lpstr>Ejemplo RAM (Espacio)</vt:lpstr>
      <vt:lpstr>Complejidad</vt:lpstr>
      <vt:lpstr>Ejercicio: Complejidad espacial y temporal?</vt:lpstr>
      <vt:lpstr>Comportamiento de dos complejidades lineales</vt:lpstr>
      <vt:lpstr>¿Si cada unidad fuera 1 microsegundo?</vt:lpstr>
      <vt:lpstr>¿Y si tenemos un segundo algoritmo para el mismo problema que crece cuadráticamente?</vt:lpstr>
      <vt:lpstr>Comportamiento de dos complejidades lineales y una cuadrática</vt:lpstr>
      <vt:lpstr>¿Si cada unidad fuera 1 microsegundo?</vt:lpstr>
      <vt:lpstr>¿Borramos los coeficientes?</vt:lpstr>
      <vt:lpstr>Sin coeficientes</vt:lpstr>
      <vt:lpstr>PowerPoint Presentation</vt:lpstr>
      <vt:lpstr>¿Y si hay acompañantes con orden menor?</vt:lpstr>
      <vt:lpstr>PowerPoint Presentation</vt:lpstr>
      <vt:lpstr>Ejercicio: Complejidad temporal?</vt:lpstr>
      <vt:lpstr>Ejercicio: Complejidad temporal?</vt:lpstr>
      <vt:lpstr>Reflexión</vt:lpstr>
      <vt:lpstr>Comente…</vt:lpstr>
      <vt:lpstr>Escenarios</vt:lpstr>
      <vt:lpstr>Escenarios</vt:lpstr>
      <vt:lpstr>Notación asintótica</vt:lpstr>
      <vt:lpstr>PowerPoint Presentation</vt:lpstr>
      <vt:lpstr>Big-O</vt:lpstr>
      <vt:lpstr>Ω</vt:lpstr>
      <vt:lpstr>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Algoritmos</dc:title>
  <dc:creator>Danilo Bórquez Paredes</dc:creator>
  <cp:lastModifiedBy>Miguel Angel Romero Orth</cp:lastModifiedBy>
  <cp:revision>44</cp:revision>
  <dcterms:created xsi:type="dcterms:W3CDTF">2020-03-26T23:37:57Z</dcterms:created>
  <dcterms:modified xsi:type="dcterms:W3CDTF">2022-03-23T17:22:43Z</dcterms:modified>
</cp:coreProperties>
</file>