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258" r:id="rId4"/>
    <p:sldId id="288" r:id="rId5"/>
    <p:sldId id="292" r:id="rId6"/>
    <p:sldId id="330" r:id="rId7"/>
    <p:sldId id="331" r:id="rId8"/>
    <p:sldId id="332" r:id="rId9"/>
    <p:sldId id="333" r:id="rId10"/>
    <p:sldId id="334" r:id="rId11"/>
    <p:sldId id="335" r:id="rId12"/>
    <p:sldId id="321" r:id="rId13"/>
    <p:sldId id="325" r:id="rId14"/>
    <p:sldId id="336" r:id="rId15"/>
    <p:sldId id="337" r:id="rId16"/>
    <p:sldId id="338" r:id="rId17"/>
    <p:sldId id="339" r:id="rId18"/>
    <p:sldId id="356" r:id="rId19"/>
    <p:sldId id="357" r:id="rId20"/>
    <p:sldId id="358" r:id="rId21"/>
    <p:sldId id="363" r:id="rId22"/>
    <p:sldId id="361" r:id="rId23"/>
    <p:sldId id="3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BB092-C28E-40FB-9001-2D436889CB62}" v="1" dt="2021-08-23T11:16:49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gnacio Saez San Juan" userId="S::sebastian.saez@edu.uai.cl::63f3e4e4-e07a-4a9d-914f-e1ffa3cc8989" providerId="AD" clId="Web-{34896831-4809-560D-36B5-F396719B3E8F}"/>
    <pc:docChg chg="modSld">
      <pc:chgData name="Sebastian Ignacio Saez San Juan" userId="S::sebastian.saez@edu.uai.cl::63f3e4e4-e07a-4a9d-914f-e1ffa3cc8989" providerId="AD" clId="Web-{34896831-4809-560D-36B5-F396719B3E8F}" dt="2021-03-26T19:38:21.561" v="18"/>
      <pc:docMkLst>
        <pc:docMk/>
      </pc:docMkLst>
      <pc:sldChg chg="modSp">
        <pc:chgData name="Sebastian Ignacio Saez San Juan" userId="S::sebastian.saez@edu.uai.cl::63f3e4e4-e07a-4a9d-914f-e1ffa3cc8989" providerId="AD" clId="Web-{34896831-4809-560D-36B5-F396719B3E8F}" dt="2021-03-26T19:36:40.152" v="14" actId="1076"/>
        <pc:sldMkLst>
          <pc:docMk/>
          <pc:sldMk cId="1876494341" sldId="339"/>
        </pc:sldMkLst>
        <pc:grpChg chg="mod">
          <ac:chgData name="Sebastian Ignacio Saez San Juan" userId="S::sebastian.saez@edu.uai.cl::63f3e4e4-e07a-4a9d-914f-e1ffa3cc8989" providerId="AD" clId="Web-{34896831-4809-560D-36B5-F396719B3E8F}" dt="2021-03-26T19:36:40.152" v="14" actId="1076"/>
          <ac:grpSpMkLst>
            <pc:docMk/>
            <pc:sldMk cId="1876494341" sldId="339"/>
            <ac:grpSpMk id="7" creationId="{9A6D8EDA-26B1-43EF-897A-59E430A30AB8}"/>
          </ac:grpSpMkLst>
        </pc:grpChg>
      </pc:sldChg>
      <pc:sldChg chg="addSp delSp modSp">
        <pc:chgData name="Sebastian Ignacio Saez San Juan" userId="S::sebastian.saez@edu.uai.cl::63f3e4e4-e07a-4a9d-914f-e1ffa3cc8989" providerId="AD" clId="Web-{34896831-4809-560D-36B5-F396719B3E8F}" dt="2021-03-26T19:38:21.561" v="18"/>
        <pc:sldMkLst>
          <pc:docMk/>
          <pc:sldMk cId="1542168618" sldId="356"/>
        </pc:sldMkLst>
        <pc:spChg chg="add del mod">
          <ac:chgData name="Sebastian Ignacio Saez San Juan" userId="S::sebastian.saez@edu.uai.cl::63f3e4e4-e07a-4a9d-914f-e1ffa3cc8989" providerId="AD" clId="Web-{34896831-4809-560D-36B5-F396719B3E8F}" dt="2021-03-26T19:38:21.561" v="18"/>
          <ac:spMkLst>
            <pc:docMk/>
            <pc:sldMk cId="1542168618" sldId="356"/>
            <ac:spMk id="11" creationId="{00000000-0000-0000-0000-000000000000}"/>
          </ac:spMkLst>
        </pc:spChg>
      </pc:sldChg>
      <pc:sldChg chg="addSp delSp">
        <pc:chgData name="Sebastian Ignacio Saez San Juan" userId="S::sebastian.saez@edu.uai.cl::63f3e4e4-e07a-4a9d-914f-e1ffa3cc8989" providerId="AD" clId="Web-{34896831-4809-560D-36B5-F396719B3E8F}" dt="2021-03-26T19:38:08.560" v="17"/>
        <pc:sldMkLst>
          <pc:docMk/>
          <pc:sldMk cId="4096312255" sldId="357"/>
        </pc:sldMkLst>
        <pc:spChg chg="add del">
          <ac:chgData name="Sebastian Ignacio Saez San Juan" userId="S::sebastian.saez@edu.uai.cl::63f3e4e4-e07a-4a9d-914f-e1ffa3cc8989" providerId="AD" clId="Web-{34896831-4809-560D-36B5-F396719B3E8F}" dt="2021-03-26T19:38:08.560" v="17"/>
          <ac:spMkLst>
            <pc:docMk/>
            <pc:sldMk cId="4096312255" sldId="357"/>
            <ac:spMk id="11" creationId="{00000000-0000-0000-0000-000000000000}"/>
          </ac:spMkLst>
        </pc:spChg>
      </pc:sldChg>
      <pc:sldChg chg="modSp">
        <pc:chgData name="Sebastian Ignacio Saez San Juan" userId="S::sebastian.saez@edu.uai.cl::63f3e4e4-e07a-4a9d-914f-e1ffa3cc8989" providerId="AD" clId="Web-{34896831-4809-560D-36B5-F396719B3E8F}" dt="2021-03-26T15:00:58.094" v="5" actId="20577"/>
        <pc:sldMkLst>
          <pc:docMk/>
          <pc:sldMk cId="1540888656" sldId="362"/>
        </pc:sldMkLst>
        <pc:spChg chg="mod">
          <ac:chgData name="Sebastian Ignacio Saez San Juan" userId="S::sebastian.saez@edu.uai.cl::63f3e4e4-e07a-4a9d-914f-e1ffa3cc8989" providerId="AD" clId="Web-{34896831-4809-560D-36B5-F396719B3E8F}" dt="2021-03-26T15:00:58.094" v="5" actId="20577"/>
          <ac:spMkLst>
            <pc:docMk/>
            <pc:sldMk cId="1540888656" sldId="362"/>
            <ac:spMk id="7" creationId="{6BC65BD8-0345-47D5-A352-DDB8C58687D9}"/>
          </ac:spMkLst>
        </pc:spChg>
      </pc:sldChg>
    </pc:docChg>
  </pc:docChgLst>
  <pc:docChgLst>
    <pc:chgData name="Danilo  Eduardo Borquez Paredes" userId="f7672ff8-f758-4983-b174-3e9dba56af4d" providerId="ADAL" clId="{355BB092-C28E-40FB-9001-2D436889CB62}"/>
    <pc:docChg chg="undo custSel modSld">
      <pc:chgData name="Danilo  Eduardo Borquez Paredes" userId="f7672ff8-f758-4983-b174-3e9dba56af4d" providerId="ADAL" clId="{355BB092-C28E-40FB-9001-2D436889CB62}" dt="2021-08-23T14:12:46.524" v="23"/>
      <pc:docMkLst>
        <pc:docMk/>
      </pc:docMkLst>
      <pc:sldChg chg="modSp mod">
        <pc:chgData name="Danilo  Eduardo Borquez Paredes" userId="f7672ff8-f758-4983-b174-3e9dba56af4d" providerId="ADAL" clId="{355BB092-C28E-40FB-9001-2D436889CB62}" dt="2021-08-01T21:09:12.980" v="2" actId="6549"/>
        <pc:sldMkLst>
          <pc:docMk/>
          <pc:sldMk cId="1275889972" sldId="325"/>
        </pc:sldMkLst>
        <pc:spChg chg="mod">
          <ac:chgData name="Danilo  Eduardo Borquez Paredes" userId="f7672ff8-f758-4983-b174-3e9dba56af4d" providerId="ADAL" clId="{355BB092-C28E-40FB-9001-2D436889CB62}" dt="2021-08-01T21:09:12.980" v="2" actId="6549"/>
          <ac:spMkLst>
            <pc:docMk/>
            <pc:sldMk cId="1275889972" sldId="325"/>
            <ac:spMk id="6" creationId="{ADBB3200-4D60-4863-814A-519CFBAB8D50}"/>
          </ac:spMkLst>
        </pc:spChg>
      </pc:sldChg>
      <pc:sldChg chg="modSp mod">
        <pc:chgData name="Danilo  Eduardo Borquez Paredes" userId="f7672ff8-f758-4983-b174-3e9dba56af4d" providerId="ADAL" clId="{355BB092-C28E-40FB-9001-2D436889CB62}" dt="2021-08-23T14:12:46.524" v="23"/>
        <pc:sldMkLst>
          <pc:docMk/>
          <pc:sldMk cId="4096312255" sldId="357"/>
        </pc:sldMkLst>
        <pc:spChg chg="mod">
          <ac:chgData name="Danilo  Eduardo Borquez Paredes" userId="f7672ff8-f758-4983-b174-3e9dba56af4d" providerId="ADAL" clId="{355BB092-C28E-40FB-9001-2D436889CB62}" dt="2021-08-23T14:12:46.524" v="23"/>
          <ac:spMkLst>
            <pc:docMk/>
            <pc:sldMk cId="4096312255" sldId="357"/>
            <ac:spMk id="14" creationId="{A0695157-F726-48D3-A2E9-6BD4BFA5A130}"/>
          </ac:spMkLst>
        </pc:spChg>
      </pc:sldChg>
      <pc:sldChg chg="modSp mod">
        <pc:chgData name="Danilo  Eduardo Borquez Paredes" userId="f7672ff8-f758-4983-b174-3e9dba56af4d" providerId="ADAL" clId="{355BB092-C28E-40FB-9001-2D436889CB62}" dt="2021-08-23T14:12:42.783" v="22" actId="20577"/>
        <pc:sldMkLst>
          <pc:docMk/>
          <pc:sldMk cId="2649921652" sldId="358"/>
        </pc:sldMkLst>
        <pc:spChg chg="mod">
          <ac:chgData name="Danilo  Eduardo Borquez Paredes" userId="f7672ff8-f758-4983-b174-3e9dba56af4d" providerId="ADAL" clId="{355BB092-C28E-40FB-9001-2D436889CB62}" dt="2021-08-23T14:12:38.488" v="19"/>
          <ac:spMkLst>
            <pc:docMk/>
            <pc:sldMk cId="2649921652" sldId="358"/>
            <ac:spMk id="14" creationId="{A0695157-F726-48D3-A2E9-6BD4BFA5A130}"/>
          </ac:spMkLst>
        </pc:spChg>
        <pc:spChg chg="mod">
          <ac:chgData name="Danilo  Eduardo Borquez Paredes" userId="f7672ff8-f758-4983-b174-3e9dba56af4d" providerId="ADAL" clId="{355BB092-C28E-40FB-9001-2D436889CB62}" dt="2021-08-23T14:12:42.783" v="22" actId="20577"/>
          <ac:spMkLst>
            <pc:docMk/>
            <pc:sldMk cId="2649921652" sldId="358"/>
            <ac:spMk id="15" creationId="{7A3D9B18-1300-4F2E-8876-48C3BF4A72CD}"/>
          </ac:spMkLst>
        </pc:spChg>
      </pc:sldChg>
      <pc:sldChg chg="modSp mod">
        <pc:chgData name="Danilo  Eduardo Borquez Paredes" userId="f7672ff8-f758-4983-b174-3e9dba56af4d" providerId="ADAL" clId="{355BB092-C28E-40FB-9001-2D436889CB62}" dt="2021-08-23T11:15:29.387" v="16" actId="14100"/>
        <pc:sldMkLst>
          <pc:docMk/>
          <pc:sldMk cId="127931866" sldId="359"/>
        </pc:sldMkLst>
        <pc:spChg chg="mod">
          <ac:chgData name="Danilo  Eduardo Borquez Paredes" userId="f7672ff8-f758-4983-b174-3e9dba56af4d" providerId="ADAL" clId="{355BB092-C28E-40FB-9001-2D436889CB62}" dt="2021-08-23T11:15:29.387" v="16" actId="14100"/>
          <ac:spMkLst>
            <pc:docMk/>
            <pc:sldMk cId="127931866" sldId="359"/>
            <ac:spMk id="11" creationId="{00000000-0000-0000-0000-000000000000}"/>
          </ac:spMkLst>
        </pc:spChg>
        <pc:spChg chg="mod">
          <ac:chgData name="Danilo  Eduardo Borquez Paredes" userId="f7672ff8-f758-4983-b174-3e9dba56af4d" providerId="ADAL" clId="{355BB092-C28E-40FB-9001-2D436889CB62}" dt="2021-08-23T11:15:29.387" v="16" actId="14100"/>
          <ac:spMkLst>
            <pc:docMk/>
            <pc:sldMk cId="127931866" sldId="359"/>
            <ac:spMk id="12" creationId="{00000000-0000-0000-0000-000000000000}"/>
          </ac:spMkLst>
        </pc:spChg>
        <pc:spChg chg="mod">
          <ac:chgData name="Danilo  Eduardo Borquez Paredes" userId="f7672ff8-f758-4983-b174-3e9dba56af4d" providerId="ADAL" clId="{355BB092-C28E-40FB-9001-2D436889CB62}" dt="2021-08-23T11:15:29.387" v="16" actId="14100"/>
          <ac:spMkLst>
            <pc:docMk/>
            <pc:sldMk cId="127931866" sldId="359"/>
            <ac:spMk id="14" creationId="{A0695157-F726-48D3-A2E9-6BD4BFA5A130}"/>
          </ac:spMkLst>
        </pc:spChg>
        <pc:spChg chg="mod">
          <ac:chgData name="Danilo  Eduardo Borquez Paredes" userId="f7672ff8-f758-4983-b174-3e9dba56af4d" providerId="ADAL" clId="{355BB092-C28E-40FB-9001-2D436889CB62}" dt="2021-08-23T11:15:15.403" v="15" actId="14100"/>
          <ac:spMkLst>
            <pc:docMk/>
            <pc:sldMk cId="127931866" sldId="359"/>
            <ac:spMk id="15" creationId="{7A3D9B18-1300-4F2E-8876-48C3BF4A72CD}"/>
          </ac:spMkLst>
        </pc:spChg>
        <pc:spChg chg="mod">
          <ac:chgData name="Danilo  Eduardo Borquez Paredes" userId="f7672ff8-f758-4983-b174-3e9dba56af4d" providerId="ADAL" clId="{355BB092-C28E-40FB-9001-2D436889CB62}" dt="2021-08-23T11:15:29.387" v="16" actId="14100"/>
          <ac:spMkLst>
            <pc:docMk/>
            <pc:sldMk cId="127931866" sldId="359"/>
            <ac:spMk id="16" creationId="{0C2A6502-0355-4C14-B454-7C022536BDFB}"/>
          </ac:spMkLst>
        </pc:spChg>
        <pc:spChg chg="mod">
          <ac:chgData name="Danilo  Eduardo Borquez Paredes" userId="f7672ff8-f758-4983-b174-3e9dba56af4d" providerId="ADAL" clId="{355BB092-C28E-40FB-9001-2D436889CB62}" dt="2021-08-23T11:15:29.387" v="16" actId="14100"/>
          <ac:spMkLst>
            <pc:docMk/>
            <pc:sldMk cId="127931866" sldId="359"/>
            <ac:spMk id="17" creationId="{FE8D16FB-72E4-4FFB-835F-777D8ACCC1E8}"/>
          </ac:spMkLst>
        </pc:spChg>
      </pc:sldChg>
      <pc:sldChg chg="addSp delSp modSp mod">
        <pc:chgData name="Danilo  Eduardo Borquez Paredes" userId="f7672ff8-f758-4983-b174-3e9dba56af4d" providerId="ADAL" clId="{355BB092-C28E-40FB-9001-2D436889CB62}" dt="2021-08-23T11:16:49.561" v="18"/>
        <pc:sldMkLst>
          <pc:docMk/>
          <pc:sldMk cId="771582684" sldId="360"/>
        </pc:sldMkLst>
        <pc:spChg chg="del">
          <ac:chgData name="Danilo  Eduardo Borquez Paredes" userId="f7672ff8-f758-4983-b174-3e9dba56af4d" providerId="ADAL" clId="{355BB092-C28E-40FB-9001-2D436889CB62}" dt="2021-08-23T11:16:49.171" v="17" actId="478"/>
          <ac:spMkLst>
            <pc:docMk/>
            <pc:sldMk cId="771582684" sldId="360"/>
            <ac:spMk id="11" creationId="{00000000-0000-0000-0000-000000000000}"/>
          </ac:spMkLst>
        </pc:spChg>
        <pc:spChg chg="del">
          <ac:chgData name="Danilo  Eduardo Borquez Paredes" userId="f7672ff8-f758-4983-b174-3e9dba56af4d" providerId="ADAL" clId="{355BB092-C28E-40FB-9001-2D436889CB62}" dt="2021-08-23T11:16:49.171" v="17" actId="478"/>
          <ac:spMkLst>
            <pc:docMk/>
            <pc:sldMk cId="771582684" sldId="360"/>
            <ac:spMk id="12" creationId="{00000000-0000-0000-0000-000000000000}"/>
          </ac:spMkLst>
        </pc:spChg>
        <pc:spChg chg="del">
          <ac:chgData name="Danilo  Eduardo Borquez Paredes" userId="f7672ff8-f758-4983-b174-3e9dba56af4d" providerId="ADAL" clId="{355BB092-C28E-40FB-9001-2D436889CB62}" dt="2021-08-23T11:16:49.171" v="17" actId="478"/>
          <ac:spMkLst>
            <pc:docMk/>
            <pc:sldMk cId="771582684" sldId="360"/>
            <ac:spMk id="14" creationId="{A0695157-F726-48D3-A2E9-6BD4BFA5A130}"/>
          </ac:spMkLst>
        </pc:spChg>
        <pc:spChg chg="del">
          <ac:chgData name="Danilo  Eduardo Borquez Paredes" userId="f7672ff8-f758-4983-b174-3e9dba56af4d" providerId="ADAL" clId="{355BB092-C28E-40FB-9001-2D436889CB62}" dt="2021-08-23T11:16:49.171" v="17" actId="478"/>
          <ac:spMkLst>
            <pc:docMk/>
            <pc:sldMk cId="771582684" sldId="360"/>
            <ac:spMk id="15" creationId="{7A3D9B18-1300-4F2E-8876-48C3BF4A72CD}"/>
          </ac:spMkLst>
        </pc:spChg>
        <pc:spChg chg="del">
          <ac:chgData name="Danilo  Eduardo Borquez Paredes" userId="f7672ff8-f758-4983-b174-3e9dba56af4d" providerId="ADAL" clId="{355BB092-C28E-40FB-9001-2D436889CB62}" dt="2021-08-23T11:16:49.171" v="17" actId="478"/>
          <ac:spMkLst>
            <pc:docMk/>
            <pc:sldMk cId="771582684" sldId="360"/>
            <ac:spMk id="16" creationId="{0C2A6502-0355-4C14-B454-7C022536BDFB}"/>
          </ac:spMkLst>
        </pc:spChg>
        <pc:spChg chg="del">
          <ac:chgData name="Danilo  Eduardo Borquez Paredes" userId="f7672ff8-f758-4983-b174-3e9dba56af4d" providerId="ADAL" clId="{355BB092-C28E-40FB-9001-2D436889CB62}" dt="2021-08-23T11:16:49.171" v="17" actId="478"/>
          <ac:spMkLst>
            <pc:docMk/>
            <pc:sldMk cId="771582684" sldId="360"/>
            <ac:spMk id="17" creationId="{FE8D16FB-72E4-4FFB-835F-777D8ACCC1E8}"/>
          </ac:spMkLst>
        </pc:spChg>
        <pc:spChg chg="add mod">
          <ac:chgData name="Danilo  Eduardo Borquez Paredes" userId="f7672ff8-f758-4983-b174-3e9dba56af4d" providerId="ADAL" clId="{355BB092-C28E-40FB-9001-2D436889CB62}" dt="2021-08-23T11:16:49.561" v="18"/>
          <ac:spMkLst>
            <pc:docMk/>
            <pc:sldMk cId="771582684" sldId="360"/>
            <ac:spMk id="20" creationId="{5107D760-4AB4-4F95-B52B-5E50CA530822}"/>
          </ac:spMkLst>
        </pc:spChg>
        <pc:spChg chg="add mod">
          <ac:chgData name="Danilo  Eduardo Borquez Paredes" userId="f7672ff8-f758-4983-b174-3e9dba56af4d" providerId="ADAL" clId="{355BB092-C28E-40FB-9001-2D436889CB62}" dt="2021-08-23T11:16:49.561" v="18"/>
          <ac:spMkLst>
            <pc:docMk/>
            <pc:sldMk cId="771582684" sldId="360"/>
            <ac:spMk id="21" creationId="{BB7DC959-A10B-4121-925A-44F63DC51E16}"/>
          </ac:spMkLst>
        </pc:spChg>
        <pc:spChg chg="add mod">
          <ac:chgData name="Danilo  Eduardo Borquez Paredes" userId="f7672ff8-f758-4983-b174-3e9dba56af4d" providerId="ADAL" clId="{355BB092-C28E-40FB-9001-2D436889CB62}" dt="2021-08-23T11:16:49.561" v="18"/>
          <ac:spMkLst>
            <pc:docMk/>
            <pc:sldMk cId="771582684" sldId="360"/>
            <ac:spMk id="22" creationId="{F2DEAE95-026E-43CE-BC1F-2D42440DDEE7}"/>
          </ac:spMkLst>
        </pc:spChg>
        <pc:spChg chg="add mod">
          <ac:chgData name="Danilo  Eduardo Borquez Paredes" userId="f7672ff8-f758-4983-b174-3e9dba56af4d" providerId="ADAL" clId="{355BB092-C28E-40FB-9001-2D436889CB62}" dt="2021-08-23T11:16:49.561" v="18"/>
          <ac:spMkLst>
            <pc:docMk/>
            <pc:sldMk cId="771582684" sldId="360"/>
            <ac:spMk id="23" creationId="{310AEADB-7DE8-461F-997C-1A5B532F43CE}"/>
          </ac:spMkLst>
        </pc:spChg>
        <pc:spChg chg="add mod">
          <ac:chgData name="Danilo  Eduardo Borquez Paredes" userId="f7672ff8-f758-4983-b174-3e9dba56af4d" providerId="ADAL" clId="{355BB092-C28E-40FB-9001-2D436889CB62}" dt="2021-08-23T11:16:49.561" v="18"/>
          <ac:spMkLst>
            <pc:docMk/>
            <pc:sldMk cId="771582684" sldId="360"/>
            <ac:spMk id="24" creationId="{268D234C-E902-460E-AF7D-1793C6DECC8E}"/>
          </ac:spMkLst>
        </pc:spChg>
        <pc:spChg chg="add mod">
          <ac:chgData name="Danilo  Eduardo Borquez Paredes" userId="f7672ff8-f758-4983-b174-3e9dba56af4d" providerId="ADAL" clId="{355BB092-C28E-40FB-9001-2D436889CB62}" dt="2021-08-23T11:16:49.561" v="18"/>
          <ac:spMkLst>
            <pc:docMk/>
            <pc:sldMk cId="771582684" sldId="360"/>
            <ac:spMk id="26" creationId="{9087C2D9-828A-48B4-B687-CAB098B44306}"/>
          </ac:spMkLst>
        </pc:spChg>
        <pc:cxnChg chg="del">
          <ac:chgData name="Danilo  Eduardo Borquez Paredes" userId="f7672ff8-f758-4983-b174-3e9dba56af4d" providerId="ADAL" clId="{355BB092-C28E-40FB-9001-2D436889CB62}" dt="2021-08-23T11:16:49.171" v="17" actId="478"/>
          <ac:cxnSpMkLst>
            <pc:docMk/>
            <pc:sldMk cId="771582684" sldId="360"/>
            <ac:cxnSpMk id="18" creationId="{ACB7F31A-1EC2-4FBC-9A6D-EC2178484F1F}"/>
          </ac:cxnSpMkLst>
        </pc:cxnChg>
        <pc:cxnChg chg="add mod">
          <ac:chgData name="Danilo  Eduardo Borquez Paredes" userId="f7672ff8-f758-4983-b174-3e9dba56af4d" providerId="ADAL" clId="{355BB092-C28E-40FB-9001-2D436889CB62}" dt="2021-08-23T11:16:49.561" v="18"/>
          <ac:cxnSpMkLst>
            <pc:docMk/>
            <pc:sldMk cId="771582684" sldId="360"/>
            <ac:cxnSpMk id="25" creationId="{81C65C1A-1A77-454C-8739-B1EA334CD1A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743F9-2F04-4556-85F4-EC1C72349B57}" type="datetimeFigureOut">
              <a:rPr lang="es-CL" smtClean="0"/>
              <a:t>28-03-22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C7FBC-4A0C-493E-91B6-E9FFD958856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454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169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86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679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18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6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42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804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764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383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185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004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54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380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003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995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78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9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pic>
        <p:nvPicPr>
          <p:cNvPr id="8" name="Picture 2" descr="Resultado de imagen para universidad adolfo ibañez logo">
            <a:extLst>
              <a:ext uri="{FF2B5EF4-FFF2-40B4-BE49-F238E27FC236}">
                <a16:creationId xmlns:a16="http://schemas.microsoft.com/office/drawing/2014/main" id="{08FB0AD3-3F8F-4365-B450-52B78ED764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65" y="36371"/>
            <a:ext cx="1533935" cy="5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1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3305F-346E-4733-AE05-DB3727BFF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Recursión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2A22E8-60CF-4BEE-A1E7-E339F7A07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59FB50-9E77-4B34-8DAD-27DFA59F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EA5921-6862-4BD8-95F1-A5C13AD2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716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507568" y="1449538"/>
            <a:ext cx="2480166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07568" y="2111387"/>
            <a:ext cx="2620529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5575758" y="1794419"/>
            <a:ext cx="2335973" cy="333982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540357" y="1425086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  <a:latin typeface="DIN Condensed Bold"/>
                <a:cs typeface="DIN Condensed Bold"/>
              </a:rPr>
              <a:t>Screen</a:t>
            </a:r>
            <a:endParaRPr lang="es-ES" dirty="0">
              <a:solidFill>
                <a:srgbClr val="00B0F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575758" y="1818870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hola</a:t>
            </a:r>
          </a:p>
          <a:p>
            <a:r>
              <a:rPr lang="es-ES" dirty="0"/>
              <a:t>hola</a:t>
            </a:r>
          </a:p>
          <a:p>
            <a:r>
              <a:rPr lang="es-ES" dirty="0"/>
              <a:t>hola</a:t>
            </a:r>
          </a:p>
          <a:p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379593A-D5F5-4D62-9A60-6F28FC5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recursiva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19EAAE-8092-43D8-8258-DAF987814133}"/>
              </a:ext>
            </a:extLst>
          </p:cNvPr>
          <p:cNvSpPr txBox="1"/>
          <p:nvPr/>
        </p:nvSpPr>
        <p:spPr>
          <a:xfrm>
            <a:off x="1960978" y="1957369"/>
            <a:ext cx="2480166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AE5E6AE-3E74-48C5-A300-CF06325FD6E6}"/>
              </a:ext>
            </a:extLst>
          </p:cNvPr>
          <p:cNvSpPr/>
          <p:nvPr/>
        </p:nvSpPr>
        <p:spPr>
          <a:xfrm>
            <a:off x="1960978" y="2610829"/>
            <a:ext cx="2620529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47A4C21-D939-4F87-B1CA-B1E84C535C2F}"/>
              </a:ext>
            </a:extLst>
          </p:cNvPr>
          <p:cNvSpPr txBox="1"/>
          <p:nvPr/>
        </p:nvSpPr>
        <p:spPr>
          <a:xfrm>
            <a:off x="2414388" y="2465200"/>
            <a:ext cx="2480166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A41FAFA-2E2C-4BF3-BC63-D307AD4CF7AB}"/>
              </a:ext>
            </a:extLst>
          </p:cNvPr>
          <p:cNvSpPr/>
          <p:nvPr/>
        </p:nvSpPr>
        <p:spPr>
          <a:xfrm>
            <a:off x="2414388" y="2825045"/>
            <a:ext cx="2620529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7EC40A8-BBFC-43A0-ACEE-C7CF72846A2F}"/>
              </a:ext>
            </a:extLst>
          </p:cNvPr>
          <p:cNvSpPr/>
          <p:nvPr/>
        </p:nvSpPr>
        <p:spPr>
          <a:xfrm>
            <a:off x="3514987" y="4177717"/>
            <a:ext cx="251670" cy="260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82DF3E6-1A46-4692-96C1-920C7C9FEAE3}"/>
              </a:ext>
            </a:extLst>
          </p:cNvPr>
          <p:cNvSpPr/>
          <p:nvPr/>
        </p:nvSpPr>
        <p:spPr>
          <a:xfrm>
            <a:off x="3528636" y="5440615"/>
            <a:ext cx="251670" cy="260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1D6C616-8579-4DF3-B232-54A5A1F4E055}"/>
              </a:ext>
            </a:extLst>
          </p:cNvPr>
          <p:cNvSpPr/>
          <p:nvPr/>
        </p:nvSpPr>
        <p:spPr>
          <a:xfrm>
            <a:off x="3514987" y="4802754"/>
            <a:ext cx="251670" cy="260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778FCD-B38C-420F-9041-DBE4A3DF096B}"/>
              </a:ext>
            </a:extLst>
          </p:cNvPr>
          <p:cNvSpPr txBox="1"/>
          <p:nvPr/>
        </p:nvSpPr>
        <p:spPr>
          <a:xfrm>
            <a:off x="4966283" y="5243119"/>
            <a:ext cx="6618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¿Cuál es el problema con esta función?</a:t>
            </a:r>
          </a:p>
        </p:txBody>
      </p:sp>
    </p:spTree>
    <p:extLst>
      <p:ext uri="{BB962C8B-B14F-4D97-AF65-F5344CB8AC3E}">
        <p14:creationId xmlns:p14="http://schemas.microsoft.com/office/powerpoint/2010/main" val="298616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73A71-7E61-475A-B61F-B9A80014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recursiva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7DFD43-A7BA-4565-9224-98B5F74F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r>
              <a:rPr lang="es-CL" dirty="0"/>
              <a:t>Una función recursiva tiene dos partes:</a:t>
            </a:r>
          </a:p>
          <a:p>
            <a:pPr lvl="1"/>
            <a:r>
              <a:rPr lang="es-CL" dirty="0"/>
              <a:t>Una o más condiciones de término</a:t>
            </a:r>
          </a:p>
          <a:p>
            <a:pPr lvl="1"/>
            <a:r>
              <a:rPr lang="es-CL" dirty="0"/>
              <a:t>Una o más llamadas recursivas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CACC18-A299-4FAB-8AFB-368FD1DD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FA7983-ABDB-4380-B827-80BF6CE0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265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3500908" y="2365471"/>
            <a:ext cx="3223959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function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suma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a,b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r>
              <a:rPr lang="en-US" b="1" dirty="0">
                <a:latin typeface="Consolas"/>
                <a:cs typeface="Consolas"/>
              </a:rPr>
              <a:t>	if</a:t>
            </a:r>
            <a:r>
              <a:rPr lang="en-US" dirty="0">
                <a:latin typeface="Consolas"/>
                <a:cs typeface="Consolas"/>
              </a:rPr>
              <a:t>(b==0):</a:t>
            </a:r>
          </a:p>
          <a:p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b="1" dirty="0">
                <a:latin typeface="Consolas"/>
                <a:cs typeface="Consolas"/>
              </a:rPr>
              <a:t>return</a:t>
            </a:r>
            <a:r>
              <a:rPr lang="en-US" dirty="0">
                <a:latin typeface="Consolas"/>
                <a:cs typeface="Consolas"/>
              </a:rPr>
              <a:t> a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b="1" dirty="0">
                <a:latin typeface="Consolas"/>
                <a:cs typeface="Consolas"/>
              </a:rPr>
              <a:t>return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suma</a:t>
            </a:r>
            <a:r>
              <a:rPr lang="en-US" dirty="0">
                <a:latin typeface="Consolas"/>
                <a:cs typeface="Consolas"/>
              </a:rPr>
              <a:t>(a+1,b-1)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8E7C55-A1D5-4FD2-8853-5705FC6A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73850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D3F26DB-A69A-44C5-8EA2-678FBB35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Ejercicios (Use recursión!)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BB3200-4D60-4863-814A-519CFBAB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Haga una función en C que permita calcular la suma de todos los números naturales desde 1 hasta n, donde n es un parámetro.</a:t>
            </a:r>
          </a:p>
          <a:p>
            <a:r>
              <a:rPr lang="es-CL" dirty="0"/>
              <a:t>Haga una función que imprima por pantalla los dígitos de un número n de manera invertida. Por ejemplo si el argumento es 5476, debe imprimir por pantalla 6745.</a:t>
            </a:r>
          </a:p>
          <a:p>
            <a:r>
              <a:rPr lang="es-CL" dirty="0"/>
              <a:t>Escriba un programa que muestre por pantalla el n-</a:t>
            </a:r>
            <a:r>
              <a:rPr lang="es-CL" dirty="0" err="1"/>
              <a:t>ésimo</a:t>
            </a:r>
            <a:r>
              <a:rPr lang="es-CL" dirty="0"/>
              <a:t> número (partiendo desde el cero) de la secuencia de Fibonacci:</a:t>
            </a:r>
          </a:p>
          <a:p>
            <a:pPr marL="450000" lvl="1" indent="0">
              <a:buNone/>
            </a:pPr>
            <a:r>
              <a:rPr lang="es-CL" dirty="0"/>
              <a:t>								0-1-1-2-3-5-8-13-21-34…</a:t>
            </a:r>
          </a:p>
        </p:txBody>
      </p:sp>
    </p:spTree>
    <p:extLst>
      <p:ext uri="{BB962C8B-B14F-4D97-AF65-F5344CB8AC3E}">
        <p14:creationId xmlns:p14="http://schemas.microsoft.com/office/powerpoint/2010/main" val="127588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BB9CD74-F119-40CF-81E5-5EEE1F14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temporal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0F50C01-E817-48FE-9959-BC3B1C612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Recursiones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A2460F-A140-4C48-964C-A90D093D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F4EDCC-5B3C-4B76-8469-CBCDCCB7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199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A927ED-40FF-4017-9D5E-E41DE490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1A1C73-E01D-43D9-AAA9-F09F0D87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15</a:t>
            </a:fld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954FFBF-00E2-46D9-BD97-9E19C47F30A2}"/>
              </a:ext>
            </a:extLst>
          </p:cNvPr>
          <p:cNvSpPr/>
          <p:nvPr/>
        </p:nvSpPr>
        <p:spPr>
          <a:xfrm>
            <a:off x="4818077" y="2392608"/>
            <a:ext cx="3403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fact</a:t>
            </a:r>
            <a:r>
              <a:rPr lang="es-ES" dirty="0">
                <a:latin typeface="Consolas"/>
                <a:cs typeface="Consolas"/>
              </a:rPr>
              <a:t>(N)</a:t>
            </a:r>
          </a:p>
          <a:p>
            <a:r>
              <a:rPr lang="es-ES" dirty="0">
                <a:latin typeface="Consolas"/>
                <a:cs typeface="Consolas"/>
              </a:rPr>
              <a:t>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(N==0)</a:t>
            </a:r>
          </a:p>
          <a:p>
            <a:r>
              <a:rPr lang="es-ES" dirty="0">
                <a:latin typeface="Consolas"/>
                <a:cs typeface="Consolas"/>
              </a:rPr>
              <a:t>       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1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N*</a:t>
            </a:r>
            <a:r>
              <a:rPr lang="es-ES" dirty="0" err="1">
                <a:latin typeface="Consolas"/>
                <a:cs typeface="Consolas"/>
              </a:rPr>
              <a:t>fact</a:t>
            </a:r>
            <a:r>
              <a:rPr lang="es-ES" dirty="0">
                <a:latin typeface="Consolas"/>
                <a:cs typeface="Consolas"/>
              </a:rPr>
              <a:t>(N-1)</a:t>
            </a:r>
          </a:p>
        </p:txBody>
      </p:sp>
    </p:spTree>
    <p:extLst>
      <p:ext uri="{BB962C8B-B14F-4D97-AF65-F5344CB8AC3E}">
        <p14:creationId xmlns:p14="http://schemas.microsoft.com/office/powerpoint/2010/main" val="233358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A927ED-40FF-4017-9D5E-E41DE490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1A1C73-E01D-43D9-AAA9-F09F0D87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16</a:t>
            </a:fld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954FFBF-00E2-46D9-BD97-9E19C47F30A2}"/>
              </a:ext>
            </a:extLst>
          </p:cNvPr>
          <p:cNvSpPr/>
          <p:nvPr/>
        </p:nvSpPr>
        <p:spPr>
          <a:xfrm>
            <a:off x="4818077" y="2392608"/>
            <a:ext cx="3403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fact</a:t>
            </a:r>
            <a:r>
              <a:rPr lang="es-ES" dirty="0">
                <a:latin typeface="Consolas"/>
                <a:cs typeface="Consolas"/>
              </a:rPr>
              <a:t>(N)</a:t>
            </a:r>
          </a:p>
          <a:p>
            <a:r>
              <a:rPr lang="es-ES" dirty="0">
                <a:latin typeface="Consolas"/>
                <a:cs typeface="Consolas"/>
              </a:rPr>
              <a:t>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(N==0)</a:t>
            </a:r>
          </a:p>
          <a:p>
            <a:r>
              <a:rPr lang="es-ES" dirty="0">
                <a:latin typeface="Consolas"/>
                <a:cs typeface="Consolas"/>
              </a:rPr>
              <a:t>       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1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N*</a:t>
            </a:r>
            <a:r>
              <a:rPr lang="es-ES" dirty="0" err="1">
                <a:latin typeface="Consolas"/>
                <a:cs typeface="Consolas"/>
              </a:rPr>
              <a:t>fact</a:t>
            </a:r>
            <a:r>
              <a:rPr lang="es-ES" dirty="0">
                <a:latin typeface="Consolas"/>
                <a:cs typeface="Consolas"/>
              </a:rPr>
              <a:t>(N-1)</a:t>
            </a:r>
          </a:p>
        </p:txBody>
      </p:sp>
      <p:grpSp>
        <p:nvGrpSpPr>
          <p:cNvPr id="7" name="Agrupar 19">
            <a:extLst>
              <a:ext uri="{FF2B5EF4-FFF2-40B4-BE49-F238E27FC236}">
                <a16:creationId xmlns:a16="http://schemas.microsoft.com/office/drawing/2014/main" id="{9A6D8EDA-26B1-43EF-897A-59E430A30AB8}"/>
              </a:ext>
            </a:extLst>
          </p:cNvPr>
          <p:cNvGrpSpPr/>
          <p:nvPr/>
        </p:nvGrpSpPr>
        <p:grpSpPr>
          <a:xfrm>
            <a:off x="6688113" y="2592662"/>
            <a:ext cx="3066195" cy="400110"/>
            <a:chOff x="2453341" y="1460546"/>
            <a:chExt cx="3066195" cy="400110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841EB670-7441-40B4-903F-665B541A8BE5}"/>
                </a:ext>
              </a:extLst>
            </p:cNvPr>
            <p:cNvCxnSpPr/>
            <p:nvPr/>
          </p:nvCxnSpPr>
          <p:spPr>
            <a:xfrm flipV="1">
              <a:off x="2453341" y="1719917"/>
              <a:ext cx="2554941" cy="14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A069AAF-97BA-488F-9C5B-B240606F59EB}"/>
                </a:ext>
              </a:extLst>
            </p:cNvPr>
            <p:cNvSpPr txBox="1"/>
            <p:nvPr/>
          </p:nvSpPr>
          <p:spPr>
            <a:xfrm>
              <a:off x="5111452" y="1460546"/>
              <a:ext cx="408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/>
                <a:t>C</a:t>
              </a:r>
              <a:r>
                <a:rPr lang="es-ES" sz="2000" baseline="-25000" dirty="0"/>
                <a:t>1</a:t>
              </a:r>
            </a:p>
          </p:txBody>
        </p:sp>
      </p:grpSp>
      <p:grpSp>
        <p:nvGrpSpPr>
          <p:cNvPr id="10" name="Agrupar 20">
            <a:extLst>
              <a:ext uri="{FF2B5EF4-FFF2-40B4-BE49-F238E27FC236}">
                <a16:creationId xmlns:a16="http://schemas.microsoft.com/office/drawing/2014/main" id="{01A46340-309B-412A-93E7-CF45441B6D4F}"/>
              </a:ext>
            </a:extLst>
          </p:cNvPr>
          <p:cNvGrpSpPr/>
          <p:nvPr/>
        </p:nvGrpSpPr>
        <p:grpSpPr>
          <a:xfrm>
            <a:off x="7909970" y="3155698"/>
            <a:ext cx="2666168" cy="400110"/>
            <a:chOff x="3681505" y="2242993"/>
            <a:chExt cx="2666168" cy="400110"/>
          </a:xfrm>
        </p:grpSpPr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A5744311-96FD-4143-A123-DE43182D545B}"/>
                </a:ext>
              </a:extLst>
            </p:cNvPr>
            <p:cNvCxnSpPr/>
            <p:nvPr/>
          </p:nvCxnSpPr>
          <p:spPr>
            <a:xfrm flipV="1">
              <a:off x="3681505" y="2514787"/>
              <a:ext cx="1326777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6">
              <a:extLst>
                <a:ext uri="{FF2B5EF4-FFF2-40B4-BE49-F238E27FC236}">
                  <a16:creationId xmlns:a16="http://schemas.microsoft.com/office/drawing/2014/main" id="{B6C6E4C7-7C68-476E-9126-F933500FA55F}"/>
                </a:ext>
              </a:extLst>
            </p:cNvPr>
            <p:cNvSpPr txBox="1"/>
            <p:nvPr/>
          </p:nvSpPr>
          <p:spPr>
            <a:xfrm>
              <a:off x="5113917" y="2242993"/>
              <a:ext cx="1233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/>
                <a:t>C</a:t>
              </a:r>
              <a:r>
                <a:rPr lang="es-ES" sz="2000" baseline="-25000" dirty="0"/>
                <a:t>2</a:t>
              </a:r>
              <a:r>
                <a:rPr lang="es-ES" sz="2000" dirty="0"/>
                <a:t>+T(N-1)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43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A927ED-40FF-4017-9D5E-E41DE490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1A1C73-E01D-43D9-AAA9-F09F0D87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17</a:t>
            </a:fld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954FFBF-00E2-46D9-BD97-9E19C47F30A2}"/>
              </a:ext>
            </a:extLst>
          </p:cNvPr>
          <p:cNvSpPr/>
          <p:nvPr/>
        </p:nvSpPr>
        <p:spPr>
          <a:xfrm>
            <a:off x="4818077" y="2392608"/>
            <a:ext cx="3403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fact</a:t>
            </a:r>
            <a:r>
              <a:rPr lang="es-ES" dirty="0">
                <a:latin typeface="Consolas"/>
                <a:cs typeface="Consolas"/>
              </a:rPr>
              <a:t>(N)</a:t>
            </a:r>
          </a:p>
          <a:p>
            <a:r>
              <a:rPr lang="es-ES" dirty="0">
                <a:latin typeface="Consolas"/>
                <a:cs typeface="Consolas"/>
              </a:rPr>
              <a:t>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(N==0)</a:t>
            </a:r>
          </a:p>
          <a:p>
            <a:r>
              <a:rPr lang="es-ES" dirty="0">
                <a:latin typeface="Consolas"/>
                <a:cs typeface="Consolas"/>
              </a:rPr>
              <a:t>       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1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N*</a:t>
            </a:r>
            <a:r>
              <a:rPr lang="es-ES" dirty="0" err="1">
                <a:latin typeface="Consolas"/>
                <a:cs typeface="Consolas"/>
              </a:rPr>
              <a:t>fact</a:t>
            </a:r>
            <a:r>
              <a:rPr lang="es-ES" dirty="0">
                <a:latin typeface="Consolas"/>
                <a:cs typeface="Consolas"/>
              </a:rPr>
              <a:t>(N-1)</a:t>
            </a:r>
          </a:p>
        </p:txBody>
      </p:sp>
      <p:grpSp>
        <p:nvGrpSpPr>
          <p:cNvPr id="7" name="Agrupar 19">
            <a:extLst>
              <a:ext uri="{FF2B5EF4-FFF2-40B4-BE49-F238E27FC236}">
                <a16:creationId xmlns:a16="http://schemas.microsoft.com/office/drawing/2014/main" id="{9A6D8EDA-26B1-43EF-897A-59E430A30AB8}"/>
              </a:ext>
            </a:extLst>
          </p:cNvPr>
          <p:cNvGrpSpPr/>
          <p:nvPr/>
        </p:nvGrpSpPr>
        <p:grpSpPr>
          <a:xfrm>
            <a:off x="6697520" y="2587699"/>
            <a:ext cx="3066195" cy="400110"/>
            <a:chOff x="2453341" y="1460546"/>
            <a:chExt cx="3066195" cy="400110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841EB670-7441-40B4-903F-665B541A8BE5}"/>
                </a:ext>
              </a:extLst>
            </p:cNvPr>
            <p:cNvCxnSpPr/>
            <p:nvPr/>
          </p:nvCxnSpPr>
          <p:spPr>
            <a:xfrm flipV="1">
              <a:off x="2453341" y="1719917"/>
              <a:ext cx="2554941" cy="14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A069AAF-97BA-488F-9C5B-B240606F59EB}"/>
                </a:ext>
              </a:extLst>
            </p:cNvPr>
            <p:cNvSpPr txBox="1"/>
            <p:nvPr/>
          </p:nvSpPr>
          <p:spPr>
            <a:xfrm>
              <a:off x="5111452" y="1460546"/>
              <a:ext cx="408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/>
                <a:t>C</a:t>
              </a:r>
              <a:r>
                <a:rPr lang="es-ES" sz="2000" baseline="-25000" dirty="0"/>
                <a:t>1</a:t>
              </a:r>
            </a:p>
          </p:txBody>
        </p:sp>
      </p:grpSp>
      <p:grpSp>
        <p:nvGrpSpPr>
          <p:cNvPr id="10" name="Agrupar 20">
            <a:extLst>
              <a:ext uri="{FF2B5EF4-FFF2-40B4-BE49-F238E27FC236}">
                <a16:creationId xmlns:a16="http://schemas.microsoft.com/office/drawing/2014/main" id="{01A46340-309B-412A-93E7-CF45441B6D4F}"/>
              </a:ext>
            </a:extLst>
          </p:cNvPr>
          <p:cNvGrpSpPr/>
          <p:nvPr/>
        </p:nvGrpSpPr>
        <p:grpSpPr>
          <a:xfrm>
            <a:off x="7909970" y="3155698"/>
            <a:ext cx="2666168" cy="400110"/>
            <a:chOff x="3681505" y="2242993"/>
            <a:chExt cx="2666168" cy="400110"/>
          </a:xfrm>
        </p:grpSpPr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A5744311-96FD-4143-A123-DE43182D545B}"/>
                </a:ext>
              </a:extLst>
            </p:cNvPr>
            <p:cNvCxnSpPr/>
            <p:nvPr/>
          </p:nvCxnSpPr>
          <p:spPr>
            <a:xfrm flipV="1">
              <a:off x="3681505" y="2514787"/>
              <a:ext cx="1326777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6">
              <a:extLst>
                <a:ext uri="{FF2B5EF4-FFF2-40B4-BE49-F238E27FC236}">
                  <a16:creationId xmlns:a16="http://schemas.microsoft.com/office/drawing/2014/main" id="{B6C6E4C7-7C68-476E-9126-F933500FA55F}"/>
                </a:ext>
              </a:extLst>
            </p:cNvPr>
            <p:cNvSpPr txBox="1"/>
            <p:nvPr/>
          </p:nvSpPr>
          <p:spPr>
            <a:xfrm>
              <a:off x="5113917" y="2242993"/>
              <a:ext cx="1233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/>
                <a:t>C</a:t>
              </a:r>
              <a:r>
                <a:rPr lang="es-ES" sz="2000" baseline="-25000" dirty="0"/>
                <a:t>2</a:t>
              </a:r>
              <a:r>
                <a:rPr lang="es-ES" sz="2000" dirty="0"/>
                <a:t>+T(N-1)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4E2F40A7-11BD-4DFB-810C-EE6CFB3D77FA}"/>
              </a:ext>
            </a:extLst>
          </p:cNvPr>
          <p:cNvSpPr txBox="1"/>
          <p:nvPr/>
        </p:nvSpPr>
        <p:spPr>
          <a:xfrm>
            <a:off x="1669409" y="4412609"/>
            <a:ext cx="855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La complejidad temporal de un algoritmo recursivo también puede ser descrita usando una ecuación recursiva.</a:t>
            </a:r>
          </a:p>
        </p:txBody>
      </p:sp>
    </p:spTree>
    <p:extLst>
      <p:ext uri="{BB962C8B-B14F-4D97-AF65-F5344CB8AC3E}">
        <p14:creationId xmlns:p14="http://schemas.microsoft.com/office/powerpoint/2010/main" val="1876494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1507568" y="1100614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mbria Math"/>
                <a:cs typeface="Cambria Math"/>
              </a:rPr>
              <a:t>T(N)= T(N-1) +  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r>
              <a:rPr lang="es-ES" sz="2400" dirty="0">
                <a:latin typeface="Cambria Math"/>
                <a:cs typeface="Cambria Math"/>
              </a:rPr>
              <a:t> 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0DEAE8C-1B33-419D-AECC-2FB394B53CB9}"/>
              </a:ext>
            </a:extLst>
          </p:cNvPr>
          <p:cNvSpPr/>
          <p:nvPr/>
        </p:nvSpPr>
        <p:spPr>
          <a:xfrm>
            <a:off x="6361651" y="1732012"/>
            <a:ext cx="3403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fact</a:t>
            </a:r>
            <a:r>
              <a:rPr lang="es-ES" dirty="0">
                <a:latin typeface="Consolas"/>
                <a:cs typeface="Consolas"/>
              </a:rPr>
              <a:t>(N)</a:t>
            </a:r>
          </a:p>
          <a:p>
            <a:r>
              <a:rPr lang="es-ES" dirty="0">
                <a:latin typeface="Consolas"/>
                <a:cs typeface="Consolas"/>
              </a:rPr>
              <a:t>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(N==0)</a:t>
            </a:r>
          </a:p>
          <a:p>
            <a:r>
              <a:rPr lang="es-ES" dirty="0">
                <a:latin typeface="Consolas"/>
                <a:cs typeface="Consolas"/>
              </a:rPr>
              <a:t>       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1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N*</a:t>
            </a:r>
            <a:r>
              <a:rPr lang="es-ES" dirty="0" err="1">
                <a:latin typeface="Consolas"/>
                <a:cs typeface="Consolas"/>
              </a:rPr>
              <a:t>fact</a:t>
            </a:r>
            <a:r>
              <a:rPr lang="es-ES" dirty="0">
                <a:latin typeface="Consolas"/>
                <a:cs typeface="Consolas"/>
              </a:rPr>
              <a:t>(N-1)</a:t>
            </a:r>
          </a:p>
        </p:txBody>
      </p:sp>
      <p:grpSp>
        <p:nvGrpSpPr>
          <p:cNvPr id="6" name="Agrupar 19">
            <a:extLst>
              <a:ext uri="{FF2B5EF4-FFF2-40B4-BE49-F238E27FC236}">
                <a16:creationId xmlns:a16="http://schemas.microsoft.com/office/drawing/2014/main" id="{10849C7C-20E3-4DC5-8F2F-E28950AAE516}"/>
              </a:ext>
            </a:extLst>
          </p:cNvPr>
          <p:cNvGrpSpPr/>
          <p:nvPr/>
        </p:nvGrpSpPr>
        <p:grpSpPr>
          <a:xfrm>
            <a:off x="8231687" y="2049399"/>
            <a:ext cx="3066195" cy="400110"/>
            <a:chOff x="2453341" y="1460546"/>
            <a:chExt cx="3066195" cy="400110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8E42A05C-0A6D-48B5-A5D7-C46314A2C5C7}"/>
                </a:ext>
              </a:extLst>
            </p:cNvPr>
            <p:cNvCxnSpPr/>
            <p:nvPr/>
          </p:nvCxnSpPr>
          <p:spPr>
            <a:xfrm flipV="1">
              <a:off x="2453341" y="1719917"/>
              <a:ext cx="2554941" cy="14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3A2FE09-F95C-4448-B370-3C986B23B90D}"/>
                </a:ext>
              </a:extLst>
            </p:cNvPr>
            <p:cNvSpPr txBox="1"/>
            <p:nvPr/>
          </p:nvSpPr>
          <p:spPr>
            <a:xfrm>
              <a:off x="5111452" y="1460546"/>
              <a:ext cx="408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/>
                <a:t>C</a:t>
              </a:r>
              <a:r>
                <a:rPr lang="es-ES" sz="2000" baseline="-25000" dirty="0"/>
                <a:t>1</a:t>
              </a:r>
            </a:p>
          </p:txBody>
        </p:sp>
      </p:grpSp>
      <p:grpSp>
        <p:nvGrpSpPr>
          <p:cNvPr id="9" name="Agrupar 20">
            <a:extLst>
              <a:ext uri="{FF2B5EF4-FFF2-40B4-BE49-F238E27FC236}">
                <a16:creationId xmlns:a16="http://schemas.microsoft.com/office/drawing/2014/main" id="{B64E0808-E570-4C47-BA49-30BAB3036701}"/>
              </a:ext>
            </a:extLst>
          </p:cNvPr>
          <p:cNvGrpSpPr/>
          <p:nvPr/>
        </p:nvGrpSpPr>
        <p:grpSpPr>
          <a:xfrm>
            <a:off x="9453544" y="2495102"/>
            <a:ext cx="2666168" cy="400110"/>
            <a:chOff x="3681505" y="2242993"/>
            <a:chExt cx="2666168" cy="400110"/>
          </a:xfrm>
        </p:grpSpPr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87D580D5-C349-4AF2-8861-C67E4F743D23}"/>
                </a:ext>
              </a:extLst>
            </p:cNvPr>
            <p:cNvCxnSpPr/>
            <p:nvPr/>
          </p:nvCxnSpPr>
          <p:spPr>
            <a:xfrm flipV="1">
              <a:off x="3681505" y="2514787"/>
              <a:ext cx="1326777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6">
              <a:extLst>
                <a:ext uri="{FF2B5EF4-FFF2-40B4-BE49-F238E27FC236}">
                  <a16:creationId xmlns:a16="http://schemas.microsoft.com/office/drawing/2014/main" id="{6133C104-391D-466D-BDFC-859EC7EE28EF}"/>
                </a:ext>
              </a:extLst>
            </p:cNvPr>
            <p:cNvSpPr txBox="1"/>
            <p:nvPr/>
          </p:nvSpPr>
          <p:spPr>
            <a:xfrm>
              <a:off x="5113917" y="2242993"/>
              <a:ext cx="1233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/>
                <a:t>C</a:t>
              </a:r>
              <a:r>
                <a:rPr lang="es-ES" sz="2000" baseline="-25000" dirty="0"/>
                <a:t>2</a:t>
              </a:r>
              <a:r>
                <a:rPr lang="es-ES" sz="2000" dirty="0"/>
                <a:t>+T(N-1)</a:t>
              </a:r>
            </a:p>
          </p:txBody>
        </p:sp>
      </p:grpSp>
      <p:sp>
        <p:nvSpPr>
          <p:cNvPr id="14" name="CuadroTexto 10">
            <a:extLst>
              <a:ext uri="{FF2B5EF4-FFF2-40B4-BE49-F238E27FC236}">
                <a16:creationId xmlns:a16="http://schemas.microsoft.com/office/drawing/2014/main" id="{22ADA1AB-C026-0948-B69A-8512C60EFEDC}"/>
              </a:ext>
            </a:extLst>
          </p:cNvPr>
          <p:cNvSpPr txBox="1"/>
          <p:nvPr/>
        </p:nvSpPr>
        <p:spPr>
          <a:xfrm>
            <a:off x="1505090" y="6217683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ambria Math"/>
                <a:cs typeface="Cambria Math"/>
              </a:rPr>
              <a:t>T(0)= C</a:t>
            </a:r>
          </a:p>
        </p:txBody>
      </p:sp>
    </p:spTree>
    <p:extLst>
      <p:ext uri="{BB962C8B-B14F-4D97-AF65-F5344CB8AC3E}">
        <p14:creationId xmlns:p14="http://schemas.microsoft.com/office/powerpoint/2010/main" val="154216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1507568" y="1100614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mbria Math"/>
                <a:cs typeface="Cambria Math"/>
              </a:rPr>
              <a:t>T(N)= T(N-1) +  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r>
              <a:rPr lang="es-ES" sz="2400" dirty="0">
                <a:latin typeface="Cambria Math"/>
                <a:cs typeface="Cambria Math"/>
              </a:rPr>
              <a:t> 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0DEAE8C-1B33-419D-AECC-2FB394B53CB9}"/>
              </a:ext>
            </a:extLst>
          </p:cNvPr>
          <p:cNvSpPr/>
          <p:nvPr/>
        </p:nvSpPr>
        <p:spPr>
          <a:xfrm>
            <a:off x="6361651" y="1732012"/>
            <a:ext cx="3403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fact</a:t>
            </a:r>
            <a:r>
              <a:rPr lang="es-ES" dirty="0">
                <a:latin typeface="Consolas"/>
                <a:cs typeface="Consolas"/>
              </a:rPr>
              <a:t>(N)</a:t>
            </a:r>
          </a:p>
          <a:p>
            <a:r>
              <a:rPr lang="es-ES" dirty="0">
                <a:latin typeface="Consolas"/>
                <a:cs typeface="Consolas"/>
              </a:rPr>
              <a:t>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(N==0)</a:t>
            </a:r>
          </a:p>
          <a:p>
            <a:r>
              <a:rPr lang="es-ES" dirty="0">
                <a:latin typeface="Consolas"/>
                <a:cs typeface="Consolas"/>
              </a:rPr>
              <a:t>       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1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N*</a:t>
            </a:r>
            <a:r>
              <a:rPr lang="es-ES" dirty="0" err="1">
                <a:latin typeface="Consolas"/>
                <a:cs typeface="Consolas"/>
              </a:rPr>
              <a:t>fact</a:t>
            </a:r>
            <a:r>
              <a:rPr lang="es-ES" dirty="0">
                <a:latin typeface="Consolas"/>
                <a:cs typeface="Consolas"/>
              </a:rPr>
              <a:t>(N-1)</a:t>
            </a:r>
          </a:p>
        </p:txBody>
      </p:sp>
      <p:grpSp>
        <p:nvGrpSpPr>
          <p:cNvPr id="6" name="Agrupar 19">
            <a:extLst>
              <a:ext uri="{FF2B5EF4-FFF2-40B4-BE49-F238E27FC236}">
                <a16:creationId xmlns:a16="http://schemas.microsoft.com/office/drawing/2014/main" id="{10849C7C-20E3-4DC5-8F2F-E28950AAE516}"/>
              </a:ext>
            </a:extLst>
          </p:cNvPr>
          <p:cNvGrpSpPr/>
          <p:nvPr/>
        </p:nvGrpSpPr>
        <p:grpSpPr>
          <a:xfrm>
            <a:off x="8231687" y="2049399"/>
            <a:ext cx="3066195" cy="400110"/>
            <a:chOff x="2453341" y="1460546"/>
            <a:chExt cx="3066195" cy="400110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8E42A05C-0A6D-48B5-A5D7-C46314A2C5C7}"/>
                </a:ext>
              </a:extLst>
            </p:cNvPr>
            <p:cNvCxnSpPr/>
            <p:nvPr/>
          </p:nvCxnSpPr>
          <p:spPr>
            <a:xfrm flipV="1">
              <a:off x="2453341" y="1719917"/>
              <a:ext cx="2554941" cy="14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3A2FE09-F95C-4448-B370-3C986B23B90D}"/>
                </a:ext>
              </a:extLst>
            </p:cNvPr>
            <p:cNvSpPr txBox="1"/>
            <p:nvPr/>
          </p:nvSpPr>
          <p:spPr>
            <a:xfrm>
              <a:off x="5111452" y="1460546"/>
              <a:ext cx="408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/>
                <a:t>C</a:t>
              </a:r>
              <a:r>
                <a:rPr lang="es-ES" sz="2000" baseline="-25000" dirty="0"/>
                <a:t>1</a:t>
              </a:r>
            </a:p>
          </p:txBody>
        </p:sp>
      </p:grpSp>
      <p:grpSp>
        <p:nvGrpSpPr>
          <p:cNvPr id="9" name="Agrupar 20">
            <a:extLst>
              <a:ext uri="{FF2B5EF4-FFF2-40B4-BE49-F238E27FC236}">
                <a16:creationId xmlns:a16="http://schemas.microsoft.com/office/drawing/2014/main" id="{B64E0808-E570-4C47-BA49-30BAB3036701}"/>
              </a:ext>
            </a:extLst>
          </p:cNvPr>
          <p:cNvGrpSpPr/>
          <p:nvPr/>
        </p:nvGrpSpPr>
        <p:grpSpPr>
          <a:xfrm>
            <a:off x="9453544" y="2495102"/>
            <a:ext cx="2666168" cy="400110"/>
            <a:chOff x="3681505" y="2242993"/>
            <a:chExt cx="2666168" cy="400110"/>
          </a:xfrm>
        </p:grpSpPr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87D580D5-C349-4AF2-8861-C67E4F743D23}"/>
                </a:ext>
              </a:extLst>
            </p:cNvPr>
            <p:cNvCxnSpPr/>
            <p:nvPr/>
          </p:nvCxnSpPr>
          <p:spPr>
            <a:xfrm flipV="1">
              <a:off x="3681505" y="2514787"/>
              <a:ext cx="1326777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6">
              <a:extLst>
                <a:ext uri="{FF2B5EF4-FFF2-40B4-BE49-F238E27FC236}">
                  <a16:creationId xmlns:a16="http://schemas.microsoft.com/office/drawing/2014/main" id="{6133C104-391D-466D-BDFC-859EC7EE28EF}"/>
                </a:ext>
              </a:extLst>
            </p:cNvPr>
            <p:cNvSpPr txBox="1"/>
            <p:nvPr/>
          </p:nvSpPr>
          <p:spPr>
            <a:xfrm>
              <a:off x="5113917" y="2242993"/>
              <a:ext cx="1233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/>
                <a:t>C</a:t>
              </a:r>
              <a:r>
                <a:rPr lang="es-ES" sz="2000" baseline="-25000" dirty="0"/>
                <a:t>2</a:t>
              </a:r>
              <a:r>
                <a:rPr lang="es-ES" sz="2000" dirty="0"/>
                <a:t>+T(N-1)</a:t>
              </a: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695157-F726-48D3-A2E9-6BD4BFA5A130}"/>
              </a:ext>
            </a:extLst>
          </p:cNvPr>
          <p:cNvSpPr txBox="1"/>
          <p:nvPr/>
        </p:nvSpPr>
        <p:spPr>
          <a:xfrm>
            <a:off x="1507568" y="1732012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mbria Math"/>
                <a:cs typeface="Cambria Math"/>
              </a:rPr>
              <a:t>T(N)= (T(N-2) + 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r>
              <a:rPr lang="es-ES" sz="2400" dirty="0">
                <a:latin typeface="Cambria Math"/>
                <a:cs typeface="Cambria Math"/>
              </a:rPr>
              <a:t>) +  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r>
              <a:rPr lang="es-ES" sz="2400" dirty="0">
                <a:latin typeface="Cambria Math"/>
                <a:cs typeface="Cambria Math"/>
              </a:rPr>
              <a:t>   </a:t>
            </a:r>
          </a:p>
        </p:txBody>
      </p:sp>
      <p:sp>
        <p:nvSpPr>
          <p:cNvPr id="15" name="CuadroTexto 10">
            <a:extLst>
              <a:ext uri="{FF2B5EF4-FFF2-40B4-BE49-F238E27FC236}">
                <a16:creationId xmlns:a16="http://schemas.microsoft.com/office/drawing/2014/main" id="{672C22E0-A7A4-B544-BE07-D86DD4D33588}"/>
              </a:ext>
            </a:extLst>
          </p:cNvPr>
          <p:cNvSpPr txBox="1"/>
          <p:nvPr/>
        </p:nvSpPr>
        <p:spPr>
          <a:xfrm>
            <a:off x="1505090" y="6217683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ambria Math"/>
                <a:cs typeface="Cambria Math"/>
              </a:rPr>
              <a:t>T(0)= C</a:t>
            </a:r>
          </a:p>
        </p:txBody>
      </p:sp>
    </p:spTree>
    <p:extLst>
      <p:ext uri="{BB962C8B-B14F-4D97-AF65-F5344CB8AC3E}">
        <p14:creationId xmlns:p14="http://schemas.microsoft.com/office/powerpoint/2010/main" val="409631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6BED636-D425-4657-B34E-85DCCB09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recursión?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338FAD-7308-49A2-B8B8-86A5C9362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ciencias de la computación, un algoritmo recursivo es aquel que se llama a sí mismo.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AF5618-E41B-4417-AE8A-19BB4DAB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29BABD-3694-49AF-8A48-853A6606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1317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1507568" y="1100614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mbria Math"/>
                <a:cs typeface="Cambria Math"/>
              </a:rPr>
              <a:t>T(N)= T(N-1) +  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r>
              <a:rPr lang="es-ES" sz="2400" dirty="0">
                <a:latin typeface="Cambria Math"/>
                <a:cs typeface="Cambria Math"/>
              </a:rPr>
              <a:t> 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0DEAE8C-1B33-419D-AECC-2FB394B53CB9}"/>
              </a:ext>
            </a:extLst>
          </p:cNvPr>
          <p:cNvSpPr/>
          <p:nvPr/>
        </p:nvSpPr>
        <p:spPr>
          <a:xfrm>
            <a:off x="6361651" y="1732012"/>
            <a:ext cx="3403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fact</a:t>
            </a:r>
            <a:r>
              <a:rPr lang="es-ES" dirty="0">
                <a:latin typeface="Consolas"/>
                <a:cs typeface="Consolas"/>
              </a:rPr>
              <a:t>(N)</a:t>
            </a:r>
          </a:p>
          <a:p>
            <a:r>
              <a:rPr lang="es-ES" dirty="0">
                <a:latin typeface="Consolas"/>
                <a:cs typeface="Consolas"/>
              </a:rPr>
              <a:t>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(N==0)</a:t>
            </a:r>
          </a:p>
          <a:p>
            <a:r>
              <a:rPr lang="es-ES" dirty="0">
                <a:latin typeface="Consolas"/>
                <a:cs typeface="Consolas"/>
              </a:rPr>
              <a:t>       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1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N*</a:t>
            </a:r>
            <a:r>
              <a:rPr lang="es-ES" dirty="0" err="1">
                <a:latin typeface="Consolas"/>
                <a:cs typeface="Consolas"/>
              </a:rPr>
              <a:t>fact</a:t>
            </a:r>
            <a:r>
              <a:rPr lang="es-ES" dirty="0">
                <a:latin typeface="Consolas"/>
                <a:cs typeface="Consolas"/>
              </a:rPr>
              <a:t>(N-1)</a:t>
            </a:r>
          </a:p>
        </p:txBody>
      </p:sp>
      <p:grpSp>
        <p:nvGrpSpPr>
          <p:cNvPr id="6" name="Agrupar 19">
            <a:extLst>
              <a:ext uri="{FF2B5EF4-FFF2-40B4-BE49-F238E27FC236}">
                <a16:creationId xmlns:a16="http://schemas.microsoft.com/office/drawing/2014/main" id="{10849C7C-20E3-4DC5-8F2F-E28950AAE516}"/>
              </a:ext>
            </a:extLst>
          </p:cNvPr>
          <p:cNvGrpSpPr/>
          <p:nvPr/>
        </p:nvGrpSpPr>
        <p:grpSpPr>
          <a:xfrm>
            <a:off x="8231687" y="2049399"/>
            <a:ext cx="3066195" cy="400110"/>
            <a:chOff x="2453341" y="1460546"/>
            <a:chExt cx="3066195" cy="400110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8E42A05C-0A6D-48B5-A5D7-C46314A2C5C7}"/>
                </a:ext>
              </a:extLst>
            </p:cNvPr>
            <p:cNvCxnSpPr/>
            <p:nvPr/>
          </p:nvCxnSpPr>
          <p:spPr>
            <a:xfrm flipV="1">
              <a:off x="2453341" y="1719917"/>
              <a:ext cx="2554941" cy="14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3A2FE09-F95C-4448-B370-3C986B23B90D}"/>
                </a:ext>
              </a:extLst>
            </p:cNvPr>
            <p:cNvSpPr txBox="1"/>
            <p:nvPr/>
          </p:nvSpPr>
          <p:spPr>
            <a:xfrm>
              <a:off x="5111452" y="1460546"/>
              <a:ext cx="408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/>
                <a:t>C</a:t>
              </a:r>
              <a:r>
                <a:rPr lang="es-ES" sz="2000" baseline="-25000" dirty="0"/>
                <a:t>1</a:t>
              </a:r>
            </a:p>
          </p:txBody>
        </p:sp>
      </p:grpSp>
      <p:grpSp>
        <p:nvGrpSpPr>
          <p:cNvPr id="9" name="Agrupar 20">
            <a:extLst>
              <a:ext uri="{FF2B5EF4-FFF2-40B4-BE49-F238E27FC236}">
                <a16:creationId xmlns:a16="http://schemas.microsoft.com/office/drawing/2014/main" id="{B64E0808-E570-4C47-BA49-30BAB3036701}"/>
              </a:ext>
            </a:extLst>
          </p:cNvPr>
          <p:cNvGrpSpPr/>
          <p:nvPr/>
        </p:nvGrpSpPr>
        <p:grpSpPr>
          <a:xfrm>
            <a:off x="9453544" y="2495102"/>
            <a:ext cx="2666168" cy="400110"/>
            <a:chOff x="3681505" y="2242993"/>
            <a:chExt cx="2666168" cy="400110"/>
          </a:xfrm>
        </p:grpSpPr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87D580D5-C349-4AF2-8861-C67E4F743D23}"/>
                </a:ext>
              </a:extLst>
            </p:cNvPr>
            <p:cNvCxnSpPr/>
            <p:nvPr/>
          </p:nvCxnSpPr>
          <p:spPr>
            <a:xfrm flipV="1">
              <a:off x="3681505" y="2514787"/>
              <a:ext cx="1326777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6">
              <a:extLst>
                <a:ext uri="{FF2B5EF4-FFF2-40B4-BE49-F238E27FC236}">
                  <a16:creationId xmlns:a16="http://schemas.microsoft.com/office/drawing/2014/main" id="{6133C104-391D-466D-BDFC-859EC7EE28EF}"/>
                </a:ext>
              </a:extLst>
            </p:cNvPr>
            <p:cNvSpPr txBox="1"/>
            <p:nvPr/>
          </p:nvSpPr>
          <p:spPr>
            <a:xfrm>
              <a:off x="5113917" y="2242993"/>
              <a:ext cx="1233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/>
                <a:t>C</a:t>
              </a:r>
              <a:r>
                <a:rPr lang="es-ES" sz="2000" baseline="-25000" dirty="0"/>
                <a:t>2</a:t>
              </a:r>
              <a:r>
                <a:rPr lang="es-ES" sz="2000" dirty="0"/>
                <a:t>+T(N-1)</a:t>
              </a: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695157-F726-48D3-A2E9-6BD4BFA5A130}"/>
              </a:ext>
            </a:extLst>
          </p:cNvPr>
          <p:cNvSpPr txBox="1"/>
          <p:nvPr/>
        </p:nvSpPr>
        <p:spPr>
          <a:xfrm>
            <a:off x="1507568" y="1732012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mbria Math"/>
                <a:cs typeface="Cambria Math"/>
              </a:rPr>
              <a:t>T(N)= (T(N-2) + 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r>
              <a:rPr lang="es-ES" sz="2400" dirty="0">
                <a:latin typeface="Cambria Math"/>
                <a:cs typeface="Cambria Math"/>
              </a:rPr>
              <a:t>) +  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r>
              <a:rPr lang="es-ES" sz="2400" dirty="0">
                <a:latin typeface="Cambria Math"/>
                <a:cs typeface="Cambria Math"/>
              </a:rPr>
              <a:t>  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A3D9B18-1300-4F2E-8876-48C3BF4A72CD}"/>
              </a:ext>
            </a:extLst>
          </p:cNvPr>
          <p:cNvSpPr txBox="1"/>
          <p:nvPr/>
        </p:nvSpPr>
        <p:spPr>
          <a:xfrm>
            <a:off x="1507568" y="2363410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mbria Math"/>
                <a:cs typeface="Cambria Math"/>
              </a:rPr>
              <a:t>T(N)= ((T(N-3) + 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r>
              <a:rPr lang="es-ES" sz="2400" dirty="0">
                <a:latin typeface="Cambria Math"/>
                <a:cs typeface="Cambria Math"/>
              </a:rPr>
              <a:t>) + 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r>
              <a:rPr lang="es-ES" sz="2400" dirty="0">
                <a:latin typeface="Cambria Math"/>
                <a:cs typeface="Cambria Math"/>
              </a:rPr>
              <a:t>) +  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r>
              <a:rPr lang="es-ES" sz="2400" dirty="0">
                <a:latin typeface="Cambria Math"/>
                <a:cs typeface="Cambria Math"/>
              </a:rPr>
              <a:t>   </a:t>
            </a:r>
          </a:p>
        </p:txBody>
      </p:sp>
      <p:sp>
        <p:nvSpPr>
          <p:cNvPr id="17" name="CuadroTexto 10">
            <a:extLst>
              <a:ext uri="{FF2B5EF4-FFF2-40B4-BE49-F238E27FC236}">
                <a16:creationId xmlns:a16="http://schemas.microsoft.com/office/drawing/2014/main" id="{1C6F4712-D173-3C45-B5E2-49962087FB14}"/>
              </a:ext>
            </a:extLst>
          </p:cNvPr>
          <p:cNvSpPr txBox="1"/>
          <p:nvPr/>
        </p:nvSpPr>
        <p:spPr>
          <a:xfrm>
            <a:off x="1505090" y="6217683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ambria Math"/>
                <a:cs typeface="Cambria Math"/>
              </a:rPr>
              <a:t>T(0)= C</a:t>
            </a:r>
          </a:p>
        </p:txBody>
      </p:sp>
    </p:spTree>
    <p:extLst>
      <p:ext uri="{BB962C8B-B14F-4D97-AF65-F5344CB8AC3E}">
        <p14:creationId xmlns:p14="http://schemas.microsoft.com/office/powerpoint/2010/main" val="2649921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1507568" y="1100614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mbria Math"/>
                <a:cs typeface="Cambria Math"/>
              </a:rPr>
              <a:t>T(N)= T(N-1) +  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r>
              <a:rPr lang="es-ES" sz="2400" dirty="0">
                <a:latin typeface="Cambria Math"/>
                <a:cs typeface="Cambria Math"/>
              </a:rPr>
              <a:t>  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505090" y="6217683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ambria Math"/>
                <a:cs typeface="Cambria Math"/>
              </a:rPr>
              <a:t>T(0)= C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0DEAE8C-1B33-419D-AECC-2FB394B53CB9}"/>
              </a:ext>
            </a:extLst>
          </p:cNvPr>
          <p:cNvSpPr/>
          <p:nvPr/>
        </p:nvSpPr>
        <p:spPr>
          <a:xfrm>
            <a:off x="6361651" y="1732012"/>
            <a:ext cx="3403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fact</a:t>
            </a:r>
            <a:r>
              <a:rPr lang="es-ES" dirty="0">
                <a:latin typeface="Consolas"/>
                <a:cs typeface="Consolas"/>
              </a:rPr>
              <a:t>(N)</a:t>
            </a:r>
          </a:p>
          <a:p>
            <a:r>
              <a:rPr lang="es-ES" dirty="0">
                <a:latin typeface="Consolas"/>
                <a:cs typeface="Consolas"/>
              </a:rPr>
              <a:t>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(N==0)</a:t>
            </a:r>
          </a:p>
          <a:p>
            <a:r>
              <a:rPr lang="es-ES" dirty="0">
                <a:latin typeface="Consolas"/>
                <a:cs typeface="Consolas"/>
              </a:rPr>
              <a:t>       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1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N*</a:t>
            </a:r>
            <a:r>
              <a:rPr lang="es-ES" dirty="0" err="1">
                <a:latin typeface="Consolas"/>
                <a:cs typeface="Consolas"/>
              </a:rPr>
              <a:t>fact</a:t>
            </a:r>
            <a:r>
              <a:rPr lang="es-ES" dirty="0">
                <a:latin typeface="Consolas"/>
                <a:cs typeface="Consolas"/>
              </a:rPr>
              <a:t>(N-1)</a:t>
            </a:r>
          </a:p>
        </p:txBody>
      </p:sp>
      <p:grpSp>
        <p:nvGrpSpPr>
          <p:cNvPr id="6" name="Agrupar 19">
            <a:extLst>
              <a:ext uri="{FF2B5EF4-FFF2-40B4-BE49-F238E27FC236}">
                <a16:creationId xmlns:a16="http://schemas.microsoft.com/office/drawing/2014/main" id="{10849C7C-20E3-4DC5-8F2F-E28950AAE516}"/>
              </a:ext>
            </a:extLst>
          </p:cNvPr>
          <p:cNvGrpSpPr/>
          <p:nvPr/>
        </p:nvGrpSpPr>
        <p:grpSpPr>
          <a:xfrm>
            <a:off x="8231687" y="2049399"/>
            <a:ext cx="3066195" cy="400110"/>
            <a:chOff x="2453341" y="1460546"/>
            <a:chExt cx="3066195" cy="400110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8E42A05C-0A6D-48B5-A5D7-C46314A2C5C7}"/>
                </a:ext>
              </a:extLst>
            </p:cNvPr>
            <p:cNvCxnSpPr/>
            <p:nvPr/>
          </p:nvCxnSpPr>
          <p:spPr>
            <a:xfrm flipV="1">
              <a:off x="2453341" y="1719917"/>
              <a:ext cx="2554941" cy="14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3A2FE09-F95C-4448-B370-3C986B23B90D}"/>
                </a:ext>
              </a:extLst>
            </p:cNvPr>
            <p:cNvSpPr txBox="1"/>
            <p:nvPr/>
          </p:nvSpPr>
          <p:spPr>
            <a:xfrm>
              <a:off x="5111452" y="1460546"/>
              <a:ext cx="408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/>
                <a:t>C</a:t>
              </a:r>
              <a:r>
                <a:rPr lang="es-ES" sz="2000" baseline="-25000" dirty="0"/>
                <a:t>1</a:t>
              </a:r>
            </a:p>
          </p:txBody>
        </p:sp>
      </p:grpSp>
      <p:grpSp>
        <p:nvGrpSpPr>
          <p:cNvPr id="9" name="Agrupar 20">
            <a:extLst>
              <a:ext uri="{FF2B5EF4-FFF2-40B4-BE49-F238E27FC236}">
                <a16:creationId xmlns:a16="http://schemas.microsoft.com/office/drawing/2014/main" id="{B64E0808-E570-4C47-BA49-30BAB3036701}"/>
              </a:ext>
            </a:extLst>
          </p:cNvPr>
          <p:cNvGrpSpPr/>
          <p:nvPr/>
        </p:nvGrpSpPr>
        <p:grpSpPr>
          <a:xfrm>
            <a:off x="9453544" y="2495102"/>
            <a:ext cx="2666168" cy="400110"/>
            <a:chOff x="3681505" y="2242993"/>
            <a:chExt cx="2666168" cy="400110"/>
          </a:xfrm>
        </p:grpSpPr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87D580D5-C349-4AF2-8861-C67E4F743D23}"/>
                </a:ext>
              </a:extLst>
            </p:cNvPr>
            <p:cNvCxnSpPr/>
            <p:nvPr/>
          </p:nvCxnSpPr>
          <p:spPr>
            <a:xfrm flipV="1">
              <a:off x="3681505" y="2514787"/>
              <a:ext cx="1326777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6">
              <a:extLst>
                <a:ext uri="{FF2B5EF4-FFF2-40B4-BE49-F238E27FC236}">
                  <a16:creationId xmlns:a16="http://schemas.microsoft.com/office/drawing/2014/main" id="{6133C104-391D-466D-BDFC-859EC7EE28EF}"/>
                </a:ext>
              </a:extLst>
            </p:cNvPr>
            <p:cNvSpPr txBox="1"/>
            <p:nvPr/>
          </p:nvSpPr>
          <p:spPr>
            <a:xfrm>
              <a:off x="5113917" y="2242993"/>
              <a:ext cx="1233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/>
                <a:t>C</a:t>
              </a:r>
              <a:r>
                <a:rPr lang="es-ES" sz="2000" baseline="-25000" dirty="0"/>
                <a:t>2</a:t>
              </a:r>
              <a:r>
                <a:rPr lang="es-ES" sz="2000" dirty="0"/>
                <a:t>+T(N-1)</a:t>
              </a: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695157-F726-48D3-A2E9-6BD4BFA5A130}"/>
              </a:ext>
            </a:extLst>
          </p:cNvPr>
          <p:cNvSpPr txBox="1"/>
          <p:nvPr/>
        </p:nvSpPr>
        <p:spPr>
          <a:xfrm>
            <a:off x="1507568" y="1732012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mbria Math"/>
                <a:cs typeface="Cambria Math"/>
              </a:rPr>
              <a:t>T(N)= (T(N-2) + 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r>
              <a:rPr lang="es-ES" sz="2400" dirty="0">
                <a:latin typeface="Cambria Math"/>
                <a:cs typeface="Cambria Math"/>
              </a:rPr>
              <a:t>) +  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r>
              <a:rPr lang="es-ES" sz="2400" dirty="0">
                <a:latin typeface="Cambria Math"/>
                <a:cs typeface="Cambria Math"/>
              </a:rPr>
              <a:t>  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A3D9B18-1300-4F2E-8876-48C3BF4A72CD}"/>
              </a:ext>
            </a:extLst>
          </p:cNvPr>
          <p:cNvSpPr txBox="1"/>
          <p:nvPr/>
        </p:nvSpPr>
        <p:spPr>
          <a:xfrm>
            <a:off x="1507568" y="2363410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mbria Math"/>
                <a:cs typeface="Cambria Math"/>
              </a:rPr>
              <a:t>T(N)= ((T(N-3) + 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r>
              <a:rPr lang="es-ES" sz="2400" dirty="0">
                <a:latin typeface="Cambria Math"/>
                <a:cs typeface="Cambria Math"/>
              </a:rPr>
              <a:t>) + 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r>
              <a:rPr lang="es-ES" sz="2400" dirty="0">
                <a:latin typeface="Cambria Math"/>
                <a:cs typeface="Cambria Math"/>
              </a:rPr>
              <a:t>) +  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r>
              <a:rPr lang="es-ES" sz="2400" dirty="0">
                <a:latin typeface="Cambria Math"/>
                <a:cs typeface="Cambria Math"/>
              </a:rPr>
              <a:t>   </a:t>
            </a:r>
          </a:p>
        </p:txBody>
      </p:sp>
      <p:sp>
        <p:nvSpPr>
          <p:cNvPr id="16" name="CuadroTexto 14">
            <a:extLst>
              <a:ext uri="{FF2B5EF4-FFF2-40B4-BE49-F238E27FC236}">
                <a16:creationId xmlns:a16="http://schemas.microsoft.com/office/drawing/2014/main" id="{DCD57909-A1D6-E342-8F14-69A848B477CC}"/>
              </a:ext>
            </a:extLst>
          </p:cNvPr>
          <p:cNvSpPr txBox="1"/>
          <p:nvPr/>
        </p:nvSpPr>
        <p:spPr>
          <a:xfrm>
            <a:off x="1505091" y="3774565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mbria Math"/>
                <a:cs typeface="Cambria Math"/>
              </a:rPr>
              <a:t>T(N)= T(N-k) + kC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endParaRPr lang="es-ES" sz="2400" dirty="0">
              <a:latin typeface="Cambria Math"/>
              <a:cs typeface="Cambria Math"/>
            </a:endParaRPr>
          </a:p>
        </p:txBody>
      </p:sp>
      <p:cxnSp>
        <p:nvCxnSpPr>
          <p:cNvPr id="17" name="Conector recto 17">
            <a:extLst>
              <a:ext uri="{FF2B5EF4-FFF2-40B4-BE49-F238E27FC236}">
                <a16:creationId xmlns:a16="http://schemas.microsoft.com/office/drawing/2014/main" id="{3E6C1794-4DEB-AB42-8667-3C56F870239A}"/>
              </a:ext>
            </a:extLst>
          </p:cNvPr>
          <p:cNvCxnSpPr>
            <a:cxnSpLocks/>
          </p:cNvCxnSpPr>
          <p:nvPr/>
        </p:nvCxnSpPr>
        <p:spPr>
          <a:xfrm>
            <a:off x="3813503" y="3057882"/>
            <a:ext cx="0" cy="553484"/>
          </a:xfrm>
          <a:prstGeom prst="line">
            <a:avLst/>
          </a:prstGeom>
          <a:ln w="5715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4">
            <a:extLst>
              <a:ext uri="{FF2B5EF4-FFF2-40B4-BE49-F238E27FC236}">
                <a16:creationId xmlns:a16="http://schemas.microsoft.com/office/drawing/2014/main" id="{0FA22163-4BF9-5E4B-9EEC-EF969BC95BE6}"/>
              </a:ext>
            </a:extLst>
          </p:cNvPr>
          <p:cNvSpPr txBox="1"/>
          <p:nvPr/>
        </p:nvSpPr>
        <p:spPr>
          <a:xfrm>
            <a:off x="1505091" y="5005563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mbria Math"/>
                <a:cs typeface="Cambria Math"/>
              </a:rPr>
              <a:t>T(N)= T(N-N) + NC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endParaRPr lang="es-ES" sz="2400" dirty="0">
              <a:latin typeface="Cambria Math"/>
              <a:cs typeface="Cambria Math"/>
            </a:endParaRPr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A381718C-C4E9-5D44-A880-61BABDB2F109}"/>
              </a:ext>
            </a:extLst>
          </p:cNvPr>
          <p:cNvSpPr txBox="1"/>
          <p:nvPr/>
        </p:nvSpPr>
        <p:spPr>
          <a:xfrm>
            <a:off x="7000571" y="4539072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Cambria Math"/>
                <a:cs typeface="Cambria Math"/>
              </a:rPr>
              <a:t>T(N</a:t>
            </a:r>
            <a:r>
              <a:rPr lang="es-ES" sz="2400" dirty="0">
                <a:latin typeface="Cambria Math"/>
              </a:rPr>
              <a:t>)= C </a:t>
            </a:r>
            <a:r>
              <a:rPr lang="es-ES" sz="2400" dirty="0">
                <a:latin typeface="Cambria Math"/>
                <a:cs typeface="Cambria Math"/>
              </a:rPr>
              <a:t>+ NC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endParaRPr lang="es-ES" sz="24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102472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9FB182-2A7F-4872-BA8A-512C19F4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CF3149-8936-449D-B1CF-C5ABDD87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22</a:t>
            </a:fld>
            <a:endParaRPr lang="es-CL"/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B164CE62-3126-4DC9-90A0-7185520896FC}"/>
              </a:ext>
            </a:extLst>
          </p:cNvPr>
          <p:cNvSpPr txBox="1"/>
          <p:nvPr/>
        </p:nvSpPr>
        <p:spPr>
          <a:xfrm>
            <a:off x="3823603" y="2459504"/>
            <a:ext cx="46723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Para la </a:t>
            </a:r>
            <a:r>
              <a:rPr lang="en-GB" sz="2400" dirty="0" err="1"/>
              <a:t>función</a:t>
            </a:r>
            <a:r>
              <a:rPr lang="en-GB" sz="2400" dirty="0"/>
              <a:t> factorial </a:t>
            </a:r>
            <a:r>
              <a:rPr lang="en-GB" sz="2400" dirty="0" err="1"/>
              <a:t>recursiva</a:t>
            </a: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T(N) </a:t>
            </a:r>
            <a:r>
              <a:rPr lang="en-GB" sz="2400" dirty="0" err="1"/>
              <a:t>crece</a:t>
            </a:r>
            <a:r>
              <a:rPr lang="en-GB" sz="2400" dirty="0"/>
              <a:t> </a:t>
            </a:r>
            <a:r>
              <a:rPr lang="en-GB" sz="2400" dirty="0" err="1"/>
              <a:t>linealmente</a:t>
            </a: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T(N) = O(N)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T(N) = Ω(N)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T(N) = Θ(N)</a:t>
            </a:r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96E913A2-2546-4DD5-B144-C96664CA16DD}"/>
              </a:ext>
            </a:extLst>
          </p:cNvPr>
          <p:cNvSpPr txBox="1"/>
          <p:nvPr/>
        </p:nvSpPr>
        <p:spPr>
          <a:xfrm>
            <a:off x="3879085" y="1326089"/>
            <a:ext cx="461682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Cambria Math"/>
                <a:cs typeface="Cambria Math"/>
              </a:rPr>
              <a:t>T(N</a:t>
            </a:r>
            <a:r>
              <a:rPr lang="es-ES" sz="2400" dirty="0">
                <a:latin typeface="Cambria Math"/>
              </a:rPr>
              <a:t>)= C </a:t>
            </a:r>
            <a:r>
              <a:rPr lang="es-ES" sz="2400" dirty="0">
                <a:latin typeface="Cambria Math"/>
                <a:cs typeface="Cambria Math"/>
              </a:rPr>
              <a:t>+ NC</a:t>
            </a:r>
            <a:r>
              <a:rPr lang="es-ES" sz="2400" baseline="-25000" dirty="0">
                <a:latin typeface="Cambria Math"/>
                <a:cs typeface="Cambria Math"/>
              </a:rPr>
              <a:t>3</a:t>
            </a:r>
            <a:endParaRPr lang="es-ES" sz="24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253217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1BD76-75C4-4C8A-8166-39B4A698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09F46A-483C-49B4-B755-3C017C23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FEC918-EAF0-4F34-8330-3E946CD8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23</a:t>
            </a:fld>
            <a:endParaRPr lang="es-CL"/>
          </a:p>
        </p:txBody>
      </p:sp>
      <p:grpSp>
        <p:nvGrpSpPr>
          <p:cNvPr id="6" name="Agrupar 4">
            <a:extLst>
              <a:ext uri="{FF2B5EF4-FFF2-40B4-BE49-F238E27FC236}">
                <a16:creationId xmlns:a16="http://schemas.microsoft.com/office/drawing/2014/main" id="{FAA28ADA-A882-4059-BE30-E0EAA85BC58D}"/>
              </a:ext>
            </a:extLst>
          </p:cNvPr>
          <p:cNvGrpSpPr/>
          <p:nvPr/>
        </p:nvGrpSpPr>
        <p:grpSpPr>
          <a:xfrm>
            <a:off x="3787588" y="1608555"/>
            <a:ext cx="4616823" cy="1673412"/>
            <a:chOff x="478118" y="1479176"/>
            <a:chExt cx="4616823" cy="1673412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93214CD-71F0-4AAB-8B31-0A4821772B38}"/>
                </a:ext>
              </a:extLst>
            </p:cNvPr>
            <p:cNvSpPr/>
            <p:nvPr/>
          </p:nvSpPr>
          <p:spPr>
            <a:xfrm>
              <a:off x="478118" y="1479176"/>
              <a:ext cx="4616823" cy="16734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9" name="CuadroTexto 6">
              <a:extLst>
                <a:ext uri="{FF2B5EF4-FFF2-40B4-BE49-F238E27FC236}">
                  <a16:creationId xmlns:a16="http://schemas.microsoft.com/office/drawing/2014/main" id="{E782AEB0-0694-4ECF-BFAE-E0CD97C828A8}"/>
                </a:ext>
              </a:extLst>
            </p:cNvPr>
            <p:cNvSpPr txBox="1"/>
            <p:nvPr/>
          </p:nvSpPr>
          <p:spPr>
            <a:xfrm>
              <a:off x="717176" y="1972235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3200" dirty="0" err="1">
                  <a:latin typeface="Cambria Math"/>
                  <a:cs typeface="Cambria Math"/>
                </a:rPr>
                <a:t>a</a:t>
              </a:r>
              <a:r>
                <a:rPr lang="es-ES" sz="3200" baseline="30000" dirty="0" err="1">
                  <a:latin typeface="Cambria Math"/>
                  <a:cs typeface="Cambria Math"/>
                </a:rPr>
                <a:t>N</a:t>
              </a:r>
              <a:r>
                <a:rPr lang="es-ES" sz="3200" dirty="0">
                  <a:latin typeface="Cambria Math"/>
                  <a:cs typeface="Cambria Math"/>
                </a:rPr>
                <a:t>=</a:t>
              </a:r>
            </a:p>
          </p:txBody>
        </p:sp>
        <p:sp>
          <p:nvSpPr>
            <p:cNvPr id="10" name="Abrir llave 9">
              <a:extLst>
                <a:ext uri="{FF2B5EF4-FFF2-40B4-BE49-F238E27FC236}">
                  <a16:creationId xmlns:a16="http://schemas.microsoft.com/office/drawing/2014/main" id="{AEAE273B-2CF8-4E00-BE81-36348AF37D34}"/>
                </a:ext>
              </a:extLst>
            </p:cNvPr>
            <p:cNvSpPr/>
            <p:nvPr/>
          </p:nvSpPr>
          <p:spPr>
            <a:xfrm>
              <a:off x="1524000" y="1792942"/>
              <a:ext cx="224117" cy="1016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1" name="CuadroTexto 8">
              <a:extLst>
                <a:ext uri="{FF2B5EF4-FFF2-40B4-BE49-F238E27FC236}">
                  <a16:creationId xmlns:a16="http://schemas.microsoft.com/office/drawing/2014/main" id="{7385DEBC-E37D-4831-A833-F4C7FCE4048B}"/>
                </a:ext>
              </a:extLst>
            </p:cNvPr>
            <p:cNvSpPr txBox="1"/>
            <p:nvPr/>
          </p:nvSpPr>
          <p:spPr>
            <a:xfrm>
              <a:off x="1748117" y="1742601"/>
              <a:ext cx="32752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3200" dirty="0">
                  <a:latin typeface="Cambria Math"/>
                  <a:cs typeface="Cambria Math"/>
                </a:rPr>
                <a:t>a*a</a:t>
              </a:r>
              <a:r>
                <a:rPr lang="es-ES" sz="3200" baseline="30000" dirty="0">
                  <a:latin typeface="Cambria Math"/>
                  <a:cs typeface="Cambria Math"/>
                </a:rPr>
                <a:t>(N-1)         </a:t>
              </a:r>
              <a:r>
                <a:rPr lang="es-ES" sz="3200" dirty="0">
                  <a:latin typeface="Cambria Math"/>
                  <a:cs typeface="Cambria Math"/>
                </a:rPr>
                <a:t>, </a:t>
              </a:r>
              <a:r>
                <a:rPr lang="es-ES" sz="3200" dirty="0" err="1">
                  <a:latin typeface="Cambria Math"/>
                  <a:cs typeface="Cambria Math"/>
                </a:rPr>
                <a:t>if</a:t>
              </a:r>
              <a:r>
                <a:rPr lang="es-ES" sz="3200" dirty="0">
                  <a:latin typeface="Cambria Math"/>
                  <a:cs typeface="Cambria Math"/>
                </a:rPr>
                <a:t> N&gt;0</a:t>
              </a:r>
            </a:p>
          </p:txBody>
        </p:sp>
        <p:sp>
          <p:nvSpPr>
            <p:cNvPr id="12" name="CuadroTexto 10">
              <a:extLst>
                <a:ext uri="{FF2B5EF4-FFF2-40B4-BE49-F238E27FC236}">
                  <a16:creationId xmlns:a16="http://schemas.microsoft.com/office/drawing/2014/main" id="{F654CF44-15B4-40F9-9821-C37107C3A3C8}"/>
                </a:ext>
              </a:extLst>
            </p:cNvPr>
            <p:cNvSpPr txBox="1"/>
            <p:nvPr/>
          </p:nvSpPr>
          <p:spPr>
            <a:xfrm>
              <a:off x="1748117" y="2264623"/>
              <a:ext cx="3251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3200" dirty="0">
                  <a:latin typeface="Cambria Math"/>
                  <a:cs typeface="Cambria Math"/>
                </a:rPr>
                <a:t>1</a:t>
              </a:r>
              <a:r>
                <a:rPr lang="es-ES" sz="3200" baseline="30000" dirty="0">
                  <a:latin typeface="Cambria Math"/>
                  <a:cs typeface="Cambria Math"/>
                </a:rPr>
                <a:t>                         </a:t>
              </a:r>
              <a:r>
                <a:rPr lang="es-ES" sz="3200" dirty="0">
                  <a:latin typeface="Cambria Math"/>
                  <a:cs typeface="Cambria Math"/>
                </a:rPr>
                <a:t>, </a:t>
              </a:r>
              <a:r>
                <a:rPr lang="es-ES" sz="3200" dirty="0" err="1">
                  <a:latin typeface="Cambria Math"/>
                  <a:cs typeface="Cambria Math"/>
                </a:rPr>
                <a:t>if</a:t>
              </a:r>
              <a:r>
                <a:rPr lang="es-ES" sz="3200" dirty="0">
                  <a:latin typeface="Cambria Math"/>
                  <a:cs typeface="Cambria Math"/>
                </a:rPr>
                <a:t> N=0</a:t>
              </a:r>
            </a:p>
          </p:txBody>
        </p:sp>
      </p:grpSp>
      <p:sp>
        <p:nvSpPr>
          <p:cNvPr id="7" name="CuadroTexto 11">
            <a:extLst>
              <a:ext uri="{FF2B5EF4-FFF2-40B4-BE49-F238E27FC236}">
                <a16:creationId xmlns:a16="http://schemas.microsoft.com/office/drawing/2014/main" id="{6BC65BD8-0345-47D5-A352-DDB8C58687D9}"/>
              </a:ext>
            </a:extLst>
          </p:cNvPr>
          <p:cNvSpPr txBox="1"/>
          <p:nvPr/>
        </p:nvSpPr>
        <p:spPr>
          <a:xfrm>
            <a:off x="3787588" y="3679785"/>
            <a:ext cx="4616823" cy="1569660"/>
          </a:xfrm>
          <a:prstGeom prst="rect">
            <a:avLst/>
          </a:prstGeom>
          <a:solidFill>
            <a:schemeClr val="bg2"/>
          </a:solidFill>
          <a:ln>
            <a:solidFill>
              <a:srgbClr val="C4BD97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 </a:t>
            </a:r>
            <a:r>
              <a:rPr lang="es-ES" sz="2400" dirty="0" err="1">
                <a:latin typeface="Consolas"/>
                <a:cs typeface="Consolas"/>
              </a:rPr>
              <a:t>pow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a,N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</a:t>
            </a:r>
            <a:r>
              <a:rPr lang="es-ES" sz="2400" b="1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(N==0)</a:t>
            </a:r>
          </a:p>
          <a:p>
            <a:r>
              <a:rPr lang="es-ES" sz="2400" dirty="0">
                <a:latin typeface="Consolas"/>
                <a:cs typeface="Consolas"/>
              </a:rPr>
              <a:t>       </a:t>
            </a:r>
            <a:r>
              <a:rPr lang="es-ES" sz="2400" b="1" dirty="0" err="1">
                <a:latin typeface="Consolas"/>
                <a:cs typeface="Consolas"/>
              </a:rPr>
              <a:t>return</a:t>
            </a:r>
            <a:r>
              <a:rPr lang="es-ES" sz="2400" dirty="0">
                <a:latin typeface="Consolas"/>
                <a:cs typeface="Consolas"/>
              </a:rPr>
              <a:t> 1</a:t>
            </a:r>
          </a:p>
          <a:p>
            <a:r>
              <a:rPr lang="es-ES" sz="2400" dirty="0">
                <a:latin typeface="Consolas"/>
                <a:cs typeface="Consolas"/>
              </a:rPr>
              <a:t>   </a:t>
            </a:r>
            <a:r>
              <a:rPr lang="es-ES" sz="2400" b="1" dirty="0" err="1">
                <a:latin typeface="Consolas"/>
                <a:cs typeface="Consolas"/>
              </a:rPr>
              <a:t>return</a:t>
            </a:r>
            <a:r>
              <a:rPr lang="es-ES" sz="2400" dirty="0">
                <a:latin typeface="Consolas"/>
                <a:cs typeface="Consolas"/>
              </a:rPr>
              <a:t> a*</a:t>
            </a:r>
            <a:r>
              <a:rPr lang="es-ES" sz="2400" dirty="0" err="1">
                <a:latin typeface="Consolas"/>
                <a:cs typeface="Consolas"/>
              </a:rPr>
              <a:t>pow</a:t>
            </a:r>
            <a:r>
              <a:rPr lang="es-ES" sz="2400" dirty="0">
                <a:latin typeface="Consolas"/>
                <a:cs typeface="Consolas"/>
              </a:rPr>
              <a:t>(a,N-1)</a:t>
            </a:r>
          </a:p>
        </p:txBody>
      </p:sp>
    </p:spTree>
    <p:extLst>
      <p:ext uri="{BB962C8B-B14F-4D97-AF65-F5344CB8AC3E}">
        <p14:creationId xmlns:p14="http://schemas.microsoft.com/office/powerpoint/2010/main" val="154088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20297-A5D0-416A-8080-25B58929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762B12-3721-4F47-8FB4-3687371A0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7ACE54-9920-4140-B53F-28619AE5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</a:t>
            </a:fld>
            <a:endParaRPr lang="es-CL"/>
          </a:p>
        </p:txBody>
      </p:sp>
      <p:pic>
        <p:nvPicPr>
          <p:cNvPr id="1026" name="Picture 2" descr="Mi diario Python: ¿Qués es la Recursión? - Ejemplos y aplicaciones ...">
            <a:extLst>
              <a:ext uri="{FF2B5EF4-FFF2-40B4-BE49-F238E27FC236}">
                <a16:creationId xmlns:a16="http://schemas.microsoft.com/office/drawing/2014/main" id="{755585B9-2B39-4ED2-B120-93E02C02A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27" y="-243379"/>
            <a:ext cx="9380424" cy="750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9F55C5-67E5-432E-9EE1-7748DE2B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</p:spTree>
    <p:extLst>
      <p:ext uri="{BB962C8B-B14F-4D97-AF65-F5344CB8AC3E}">
        <p14:creationId xmlns:p14="http://schemas.microsoft.com/office/powerpoint/2010/main" val="255506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74456" y="1674168"/>
            <a:ext cx="2480166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5077992" y="1674167"/>
            <a:ext cx="2104269" cy="1058420"/>
            <a:chOff x="3553991" y="1674167"/>
            <a:chExt cx="2104269" cy="1058420"/>
          </a:xfrm>
        </p:grpSpPr>
        <p:sp>
          <p:nvSpPr>
            <p:cNvPr id="2" name="Elipse 1"/>
            <p:cNvSpPr/>
            <p:nvPr/>
          </p:nvSpPr>
          <p:spPr>
            <a:xfrm>
              <a:off x="3553991" y="2332024"/>
              <a:ext cx="1301246" cy="400563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/>
            <p:cNvSpPr/>
            <p:nvPr/>
          </p:nvSpPr>
          <p:spPr>
            <a:xfrm>
              <a:off x="4357014" y="1674167"/>
              <a:ext cx="1301246" cy="400563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6CA8BC9F-C8E9-4D3D-AC0A-FF8394A1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recursiva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EA0C21E-AA94-4D3A-A59A-6B1656BA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9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507568" y="1449538"/>
            <a:ext cx="2480166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07568" y="1834550"/>
            <a:ext cx="2620529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5575758" y="1794419"/>
            <a:ext cx="2335973" cy="333982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540357" y="1425086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  <a:latin typeface="DIN Condensed Bold"/>
                <a:cs typeface="DIN Condensed Bold"/>
              </a:rPr>
              <a:t>Screen</a:t>
            </a:r>
            <a:endParaRPr lang="es-ES" dirty="0">
              <a:solidFill>
                <a:srgbClr val="00B0F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575758" y="181887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hola</a:t>
            </a:r>
          </a:p>
          <a:p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379593A-D5F5-4D62-9A60-6F28FC5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recursiva</a:t>
            </a:r>
          </a:p>
        </p:txBody>
      </p:sp>
    </p:spTree>
    <p:extLst>
      <p:ext uri="{BB962C8B-B14F-4D97-AF65-F5344CB8AC3E}">
        <p14:creationId xmlns:p14="http://schemas.microsoft.com/office/powerpoint/2010/main" val="365404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507568" y="1449538"/>
            <a:ext cx="2480166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07568" y="2111387"/>
            <a:ext cx="2620529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5575758" y="1794419"/>
            <a:ext cx="2335973" cy="333982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540357" y="1425086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  <a:latin typeface="DIN Condensed Bold"/>
                <a:cs typeface="DIN Condensed Bold"/>
              </a:rPr>
              <a:t>Screen</a:t>
            </a:r>
            <a:endParaRPr lang="es-ES" dirty="0">
              <a:solidFill>
                <a:srgbClr val="00B0F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575758" y="181887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hola</a:t>
            </a:r>
          </a:p>
          <a:p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379593A-D5F5-4D62-9A60-6F28FC5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recursiva</a:t>
            </a:r>
          </a:p>
        </p:txBody>
      </p:sp>
    </p:spTree>
    <p:extLst>
      <p:ext uri="{BB962C8B-B14F-4D97-AF65-F5344CB8AC3E}">
        <p14:creationId xmlns:p14="http://schemas.microsoft.com/office/powerpoint/2010/main" val="171343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507568" y="1449538"/>
            <a:ext cx="2480166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07568" y="2111387"/>
            <a:ext cx="2620529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5575758" y="1794419"/>
            <a:ext cx="2335973" cy="333982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540357" y="1425086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  <a:latin typeface="DIN Condensed Bold"/>
                <a:cs typeface="DIN Condensed Bold"/>
              </a:rPr>
              <a:t>Screen</a:t>
            </a:r>
            <a:endParaRPr lang="es-ES" dirty="0">
              <a:solidFill>
                <a:srgbClr val="00B0F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575758" y="1818870"/>
            <a:ext cx="612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hola</a:t>
            </a:r>
          </a:p>
          <a:p>
            <a:r>
              <a:rPr lang="es-ES" dirty="0"/>
              <a:t>hola</a:t>
            </a:r>
          </a:p>
          <a:p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379593A-D5F5-4D62-9A60-6F28FC5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recursiva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19EAAE-8092-43D8-8258-DAF987814133}"/>
              </a:ext>
            </a:extLst>
          </p:cNvPr>
          <p:cNvSpPr txBox="1"/>
          <p:nvPr/>
        </p:nvSpPr>
        <p:spPr>
          <a:xfrm>
            <a:off x="1960978" y="1957369"/>
            <a:ext cx="2480166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AE5E6AE-3E74-48C5-A300-CF06325FD6E6}"/>
              </a:ext>
            </a:extLst>
          </p:cNvPr>
          <p:cNvSpPr/>
          <p:nvPr/>
        </p:nvSpPr>
        <p:spPr>
          <a:xfrm>
            <a:off x="1960978" y="2317214"/>
            <a:ext cx="2620529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77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507568" y="1449538"/>
            <a:ext cx="2480166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07568" y="2111387"/>
            <a:ext cx="2620529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5575758" y="1794419"/>
            <a:ext cx="2335973" cy="333982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540357" y="1425086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  <a:latin typeface="DIN Condensed Bold"/>
                <a:cs typeface="DIN Condensed Bold"/>
              </a:rPr>
              <a:t>Screen</a:t>
            </a:r>
            <a:endParaRPr lang="es-ES" dirty="0">
              <a:solidFill>
                <a:srgbClr val="00B0F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575758" y="1818870"/>
            <a:ext cx="612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hola</a:t>
            </a:r>
          </a:p>
          <a:p>
            <a:r>
              <a:rPr lang="es-ES" dirty="0"/>
              <a:t>hola</a:t>
            </a:r>
          </a:p>
          <a:p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379593A-D5F5-4D62-9A60-6F28FC5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recursiva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19EAAE-8092-43D8-8258-DAF987814133}"/>
              </a:ext>
            </a:extLst>
          </p:cNvPr>
          <p:cNvSpPr txBox="1"/>
          <p:nvPr/>
        </p:nvSpPr>
        <p:spPr>
          <a:xfrm>
            <a:off x="1960978" y="1957369"/>
            <a:ext cx="2480166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AE5E6AE-3E74-48C5-A300-CF06325FD6E6}"/>
              </a:ext>
            </a:extLst>
          </p:cNvPr>
          <p:cNvSpPr/>
          <p:nvPr/>
        </p:nvSpPr>
        <p:spPr>
          <a:xfrm>
            <a:off x="1960978" y="2610829"/>
            <a:ext cx="2620529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40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507568" y="1449538"/>
            <a:ext cx="2480166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07568" y="2111387"/>
            <a:ext cx="2620529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5575758" y="1794419"/>
            <a:ext cx="2335973" cy="333982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540357" y="1425086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  <a:latin typeface="DIN Condensed Bold"/>
                <a:cs typeface="DIN Condensed Bold"/>
              </a:rPr>
              <a:t>Screen</a:t>
            </a:r>
            <a:endParaRPr lang="es-ES" dirty="0">
              <a:solidFill>
                <a:srgbClr val="00B0F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575758" y="1818870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hola</a:t>
            </a:r>
          </a:p>
          <a:p>
            <a:r>
              <a:rPr lang="es-ES" dirty="0"/>
              <a:t>hola</a:t>
            </a:r>
          </a:p>
          <a:p>
            <a:r>
              <a:rPr lang="es-ES" dirty="0"/>
              <a:t>hola</a:t>
            </a:r>
          </a:p>
          <a:p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379593A-D5F5-4D62-9A60-6F28FC5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recursiva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19EAAE-8092-43D8-8258-DAF987814133}"/>
              </a:ext>
            </a:extLst>
          </p:cNvPr>
          <p:cNvSpPr txBox="1"/>
          <p:nvPr/>
        </p:nvSpPr>
        <p:spPr>
          <a:xfrm>
            <a:off x="1960978" y="1957369"/>
            <a:ext cx="2480166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AE5E6AE-3E74-48C5-A300-CF06325FD6E6}"/>
              </a:ext>
            </a:extLst>
          </p:cNvPr>
          <p:cNvSpPr/>
          <p:nvPr/>
        </p:nvSpPr>
        <p:spPr>
          <a:xfrm>
            <a:off x="1960978" y="2610829"/>
            <a:ext cx="2620529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47A4C21-D939-4F87-B1CA-B1E84C535C2F}"/>
              </a:ext>
            </a:extLst>
          </p:cNvPr>
          <p:cNvSpPr txBox="1"/>
          <p:nvPr/>
        </p:nvSpPr>
        <p:spPr>
          <a:xfrm>
            <a:off x="2414388" y="2465200"/>
            <a:ext cx="2480166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A41FAFA-2E2C-4BF3-BC63-D307AD4CF7AB}"/>
              </a:ext>
            </a:extLst>
          </p:cNvPr>
          <p:cNvSpPr/>
          <p:nvPr/>
        </p:nvSpPr>
        <p:spPr>
          <a:xfrm>
            <a:off x="2414388" y="2825045"/>
            <a:ext cx="2620529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654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E0E6891B-51F9-4529-B005-1C5657EEC27A}" vid="{6DCC47B9-F592-4F20-B58E-98580261664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1359</TotalTime>
  <Words>907</Words>
  <Application>Microsoft Macintosh PowerPoint</Application>
  <PresentationFormat>Widescreen</PresentationFormat>
  <Paragraphs>177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Calisto MT</vt:lpstr>
      <vt:lpstr>Cambria Math</vt:lpstr>
      <vt:lpstr>Consolas</vt:lpstr>
      <vt:lpstr>DIN Condensed Bold</vt:lpstr>
      <vt:lpstr>Wingdings 2</vt:lpstr>
      <vt:lpstr>Pizarra</vt:lpstr>
      <vt:lpstr>Recursión</vt:lpstr>
      <vt:lpstr>¿Qué es recursión?</vt:lpstr>
      <vt:lpstr>PowerPoint Presentation</vt:lpstr>
      <vt:lpstr>Función recursiva</vt:lpstr>
      <vt:lpstr>Función recursiva</vt:lpstr>
      <vt:lpstr>Función recursiva</vt:lpstr>
      <vt:lpstr>Función recursiva</vt:lpstr>
      <vt:lpstr>Función recursiva</vt:lpstr>
      <vt:lpstr>Función recursiva</vt:lpstr>
      <vt:lpstr>Función recursiva</vt:lpstr>
      <vt:lpstr>Función recursiva</vt:lpstr>
      <vt:lpstr>Ejemplo</vt:lpstr>
      <vt:lpstr>Ejercicios (Use recursión!)</vt:lpstr>
      <vt:lpstr>Complejidad temporal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Recursión</dc:title>
  <dc:creator>Danilo Bórquez Paredes</dc:creator>
  <cp:lastModifiedBy>Miguel Angel Romero Orth</cp:lastModifiedBy>
  <cp:revision>40</cp:revision>
  <dcterms:created xsi:type="dcterms:W3CDTF">2020-04-02T23:37:14Z</dcterms:created>
  <dcterms:modified xsi:type="dcterms:W3CDTF">2022-03-29T19:43:05Z</dcterms:modified>
</cp:coreProperties>
</file>